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2" r:id="rId2"/>
  </p:sldMasterIdLst>
  <p:notesMasterIdLst>
    <p:notesMasterId r:id="rId3"/>
  </p:notesMasterIdLst>
  <p:sldIdLst>
    <p:sldId id="304" r:id="rId4"/>
    <p:sldId id="310" r:id="rId5"/>
    <p:sldId id="311" r:id="rId6"/>
    <p:sldId id="265" r:id="rId7"/>
    <p:sldId id="301" r:id="rId8"/>
    <p:sldId id="312" r:id="rId9"/>
    <p:sldId id="303" r:id="rId10"/>
    <p:sldId id="302" r:id="rId11"/>
    <p:sldId id="260" r:id="rId12"/>
    <p:sldId id="298" r:id="rId13"/>
    <p:sldId id="261" r:id="rId14"/>
    <p:sldId id="262" r:id="rId15"/>
    <p:sldId id="266" r:id="rId16"/>
    <p:sldId id="295" r:id="rId17"/>
    <p:sldId id="305" r:id="rId18"/>
    <p:sldId id="313" r:id="rId19"/>
    <p:sldId id="327" r:id="rId20"/>
    <p:sldId id="328" r:id="rId21"/>
    <p:sldId id="329" r:id="rId22"/>
    <p:sldId id="267" r:id="rId23"/>
    <p:sldId id="281" r:id="rId24"/>
    <p:sldId id="282" r:id="rId25"/>
    <p:sldId id="314" r:id="rId26"/>
    <p:sldId id="315" r:id="rId27"/>
    <p:sldId id="326" r:id="rId28"/>
    <p:sldId id="279" r:id="rId29"/>
    <p:sldId id="299" r:id="rId30"/>
    <p:sldId id="325" r:id="rId31"/>
    <p:sldId id="307" r:id="rId32"/>
    <p:sldId id="309" r:id="rId33"/>
    <p:sldId id="306" r:id="rId34"/>
    <p:sldId id="274" r:id="rId35"/>
    <p:sldId id="308" r:id="rId36"/>
    <p:sldId id="268" r:id="rId37"/>
    <p:sldId id="285" r:id="rId38"/>
    <p:sldId id="318" r:id="rId39"/>
    <p:sldId id="321" r:id="rId40"/>
    <p:sldId id="319" r:id="rId41"/>
    <p:sldId id="322" r:id="rId42"/>
    <p:sldId id="330" r:id="rId43"/>
    <p:sldId id="320" r:id="rId44"/>
    <p:sldId id="331" r:id="rId45"/>
    <p:sldId id="323" r:id="rId46"/>
    <p:sldId id="291" r:id="rId47"/>
    <p:sldId id="332" r:id="rId48"/>
  </p:sldIdLst>
  <p:sldSz cx="9144000" cy="5143500" type="screen16x9"/>
  <p:notesSz cx="6858000" cy="9144000"/>
  <p:custDataLst>
    <p:tags r:id="rId49"/>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6" autoAdjust="0"/>
    <p:restoredTop sz="94660"/>
  </p:normalViewPr>
  <p:slideViewPr>
    <p:cSldViewPr snapToGrid="0">
      <p:cViewPr varScale="1">
        <p:scale>
          <a:sx n="149" d="100"/>
          <a:sy n="149" d="100"/>
        </p:scale>
        <p:origin x="498" y="114"/>
      </p:cViewPr>
      <p:guideLst>
        <p:guide orient="horz" pos="162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tags/tag39.xml" Type="http://schemas.openxmlformats.org/officeDocument/2006/relationships/tags"/><Relationship Id="rId5" Target="slides/slide2.xml" Type="http://schemas.openxmlformats.org/officeDocument/2006/relationships/slide"/><Relationship Id="rId50" Target="presProps.xml" Type="http://schemas.openxmlformats.org/officeDocument/2006/relationships/presProps"/><Relationship Id="rId51" Target="viewProps.xml" Type="http://schemas.openxmlformats.org/officeDocument/2006/relationships/viewProps"/><Relationship Id="rId52" Target="theme/theme1.xml" Type="http://schemas.openxmlformats.org/officeDocument/2006/relationships/theme"/><Relationship Id="rId53" Target="tableStyles.xml" Type="http://schemas.openxmlformats.org/officeDocument/2006/relationships/tableStyles"/><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7B356-44B7-4C91-9F05-1F5067729FA3}" type="datetimeFigureOut">
              <a:rPr lang="zh-CN" altLang="en-US" smtClean="0"/>
              <a:t>2018/6/1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BF2FF-AB26-42B1-B18B-19F5B70C603D}" type="slidenum">
              <a:rPr lang="zh-CN" altLang="en-US" smtClean="0"/>
              <a:t>‹#›</a:t>
            </a:fld>
            <a:endParaRPr lang="zh-CN" altLang="en-US"/>
          </a:p>
        </p:txBody>
      </p:sp>
    </p:spTree>
    <p:extLst>
      <p:ext uri="{BB962C8B-B14F-4D97-AF65-F5344CB8AC3E}">
        <p14:creationId val="361524997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92008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01411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cSld>
  <p:clrMapOvr>
    <a:masterClrMapping/>
  </p:clrMapOvr>
  <mc:AlternateContent>
    <mc:Choice Requires="p14">
      <p:transition spd="slow" p14:dur="2000"/>
    </mc:Choice>
    <mc:Fallback>
      <p:transition spd="slow"/>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031520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166431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2030176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2892877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463734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1708064" y="314326"/>
            <a:ext cx="5467350" cy="512945"/>
          </a:xfrm>
          <a:prstGeom prst="rect">
            <a:avLst/>
          </a:prstGeom>
        </p:spPr>
        <p:txBody>
          <a:bodyPr>
            <a:normAutofit/>
          </a:bodyPr>
          <a:lstStyle>
            <a:lvl1pPr algn="ctr">
              <a:defRPr sz="2700" b="0">
                <a:solidFill>
                  <a:schemeClr val="bg1">
                    <a:lumMod val="50000"/>
                  </a:schemeClr>
                </a:solidFill>
                <a:effectLst/>
                <a:latin typeface="+mj-ea"/>
                <a:ea typeface="+mj-ea"/>
              </a:defRPr>
            </a:lvl1pPr>
          </a:lstStyle>
          <a:p>
            <a:r>
              <a:rPr lang="zh-CN" altLang="en-US" smtClean="0"/>
              <a:t>单击此处编辑母版标题样式</a:t>
            </a:r>
            <a:endParaRPr lang="zh-CN" altLang="en-US"/>
          </a:p>
        </p:txBody>
      </p:sp>
      <p:grpSp>
        <p:nvGrpSpPr>
          <p:cNvPr id="7" name="组合 6"/>
          <p:cNvGrpSpPr/>
          <p:nvPr userDrawn="1"/>
        </p:nvGrpSpPr>
        <p:grpSpPr>
          <a:xfrm>
            <a:off x="2338685" y="822746"/>
            <a:ext cx="4466630" cy="23574"/>
            <a:chOff x="3060700" y="4724400"/>
            <a:chExt cx="5955507" cy="31432"/>
          </a:xfrm>
        </p:grpSpPr>
        <p:cxnSp>
          <p:nvCxnSpPr>
            <p:cNvPr id="8" name="直接连接符 7"/>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mc:AlternateContent>
    <mc:Choice Requires="p14">
      <p:transition spd="slow" p14:dur="2000"/>
    </mc:Choice>
    <mc:Fallback>
      <p:transition spd="slow"/>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979468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2901305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3606460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859717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93027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4514226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media/image1.png" Type="http://schemas.openxmlformats.org/officeDocument/2006/relationships/image"/><Relationship Id="rId5"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0F0F0"/>
        </a:solidFill>
        <a:effectLst/>
      </p:bgPr>
    </p:bg>
    <p:spTree>
      <p:nvGrpSpPr>
        <p:cNvPr id="1" name=""/>
        <p:cNvGrpSpPr/>
        <p:nvPr/>
      </p:nvGrpSpPr>
      <p:grpSpPr>
        <a:xfrm>
          <a:off x="0" y="0"/>
          <a:ext cx="0" cy="0"/>
        </a:xfrm>
      </p:grpSpPr>
      <p:pic>
        <p:nvPicPr>
          <p:cNvPr id="8" name="图片 7"/>
          <p:cNvPicPr>
            <a:picLocks noChangeAspect="1"/>
          </p:cNvPicPr>
          <p:nvPr userDrawn="1"/>
        </p:nvPicPr>
        <p:blipFill>
          <a:blip r:embed="rId4">
            <a:extLst>
              <a:ext uri="{28A0092B-C50C-407E-A947-70E740481C1C}">
                <a14:useLocalDpi val="0"/>
              </a:ext>
            </a:extLst>
          </a:blip>
          <a:stretch>
            <a:fillRect/>
          </a:stretch>
        </p:blipFill>
        <p:spPr>
          <a:xfrm>
            <a:off x="-3744" y="0"/>
            <a:ext cx="913588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mc:Choice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4305263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9.xml" Type="http://schemas.openxmlformats.org/officeDocument/2006/relationships/tags"/><Relationship Id="rId11" Target="../tags/tag10.xml" Type="http://schemas.openxmlformats.org/officeDocument/2006/relationships/tags"/><Relationship Id="rId12" Target="../tags/tag11.xml" Type="http://schemas.openxmlformats.org/officeDocument/2006/relationships/tags"/><Relationship Id="rId13" Target="../tags/tag12.xml" Type="http://schemas.openxmlformats.org/officeDocument/2006/relationships/tags"/><Relationship Id="rId14" Target="../tags/tag13.xml" Type="http://schemas.openxmlformats.org/officeDocument/2006/relationships/tags"/><Relationship Id="rId15" Target="../tags/tag14.xml" Type="http://schemas.openxmlformats.org/officeDocument/2006/relationships/tags"/><Relationship Id="rId16" Target="../media/image14.png" Type="http://schemas.openxmlformats.org/officeDocument/2006/relationships/image"/><Relationship Id="rId17" Target="../tags/tag15.xml" Type="http://schemas.openxmlformats.org/officeDocument/2006/relationships/tags"/><Relationship Id="rId18" Target="../tags/tag16.xml" Type="http://schemas.openxmlformats.org/officeDocument/2006/relationships/tags"/><Relationship Id="rId19" Target="../tags/tag17.xml" Type="http://schemas.openxmlformats.org/officeDocument/2006/relationships/tags"/><Relationship Id="rId2" Target="../tags/tag1.xml" Type="http://schemas.openxmlformats.org/officeDocument/2006/relationships/tags"/><Relationship Id="rId20" Target="../tags/tag18.xml" Type="http://schemas.openxmlformats.org/officeDocument/2006/relationships/tags"/><Relationship Id="rId21" Target="../tags/tag19.xml" Type="http://schemas.openxmlformats.org/officeDocument/2006/relationships/tags"/><Relationship Id="rId22" Target="../tags/tag20.xml" Type="http://schemas.openxmlformats.org/officeDocument/2006/relationships/tags"/><Relationship Id="rId23" Target="../tags/tag21.xml" Type="http://schemas.openxmlformats.org/officeDocument/2006/relationships/tags"/><Relationship Id="rId24" Target="../tags/tag22.xml" Type="http://schemas.openxmlformats.org/officeDocument/2006/relationships/tags"/><Relationship Id="rId25" Target="../tags/tag23.xml" Type="http://schemas.openxmlformats.org/officeDocument/2006/relationships/tags"/><Relationship Id="rId26" Target="../tags/tag24.xml" Type="http://schemas.openxmlformats.org/officeDocument/2006/relationships/tags"/><Relationship Id="rId27" Target="../tags/tag25.xml" Type="http://schemas.openxmlformats.org/officeDocument/2006/relationships/tags"/><Relationship Id="rId3" Target="../tags/tag2.xml" Type="http://schemas.openxmlformats.org/officeDocument/2006/relationships/tags"/><Relationship Id="rId4" Target="../tags/tag3.xml" Type="http://schemas.openxmlformats.org/officeDocument/2006/relationships/tags"/><Relationship Id="rId5" Target="../tags/tag4.xml" Type="http://schemas.openxmlformats.org/officeDocument/2006/relationships/tags"/><Relationship Id="rId6" Target="../tags/tag5.xml" Type="http://schemas.openxmlformats.org/officeDocument/2006/relationships/tags"/><Relationship Id="rId7" Target="../tags/tag6.xml" Type="http://schemas.openxmlformats.org/officeDocument/2006/relationships/tags"/><Relationship Id="rId8" Target="../tags/tag7.xml" Type="http://schemas.openxmlformats.org/officeDocument/2006/relationships/tags"/><Relationship Id="rId9" Target="../tags/tag8.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6.xml" Type="http://schemas.openxmlformats.org/officeDocument/2006/relationships/tags"/><Relationship Id="rId3" Target="../tags/tag27.xml" Type="http://schemas.openxmlformats.org/officeDocument/2006/relationships/tags"/><Relationship Id="rId4" Target="../tags/tag28.xml" Type="http://schemas.openxmlformats.org/officeDocument/2006/relationships/tags"/><Relationship Id="rId5" Target="../tags/tag29.xml" Type="http://schemas.openxmlformats.org/officeDocument/2006/relationships/tags"/><Relationship Id="rId6" Target="../tags/tag30.xml" Type="http://schemas.openxmlformats.org/officeDocument/2006/relationships/tags"/><Relationship Id="rId7" Target="../tags/tag31.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jpeg" Type="http://schemas.openxmlformats.org/officeDocument/2006/relationships/image"/><Relationship Id="rId3" Target="../media/image16.jpeg" Type="http://schemas.openxmlformats.org/officeDocument/2006/relationships/image"/><Relationship Id="rId4" Target="../media/image17.jpeg" Type="http://schemas.openxmlformats.org/officeDocument/2006/relationships/image"/><Relationship Id="rId5" Target="../media/image1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png" Type="http://schemas.openxmlformats.org/officeDocument/2006/relationships/image"/><Relationship Id="rId3" Target="../tags/tag32.xml" Type="http://schemas.openxmlformats.org/officeDocument/2006/relationships/tags"/><Relationship Id="rId4" Target="../tags/tag33.xml" Type="http://schemas.openxmlformats.org/officeDocument/2006/relationships/tags"/><Relationship Id="rId5" Target="../tags/tag34.xml" Type="http://schemas.openxmlformats.org/officeDocument/2006/relationships/tags"/><Relationship Id="rId6" Target="../tags/tag35.xml" Type="http://schemas.openxmlformats.org/officeDocument/2006/relationships/tags"/><Relationship Id="rId7" Target="../tags/tag36.xml" Type="http://schemas.openxmlformats.org/officeDocument/2006/relationships/tags"/><Relationship Id="rId8" Target="../tags/tag37.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0.jpeg" Type="http://schemas.openxmlformats.org/officeDocument/2006/relationships/image"/><Relationship Id="rId3" Target="../media/image6.jpe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3.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24.pn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 Id="rId6" Target="../media/image27.png" Type="http://schemas.openxmlformats.org/officeDocument/2006/relationships/image"/><Relationship Id="rId7" Target="../media/image28.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9.gif" Type="http://schemas.openxmlformats.org/officeDocument/2006/relationships/image"/><Relationship Id="rId3" Target="../media/image30.gif" Type="http://schemas.openxmlformats.org/officeDocument/2006/relationships/image"/><Relationship Id="rId4" Target="../media/image31.gif" Type="http://schemas.openxmlformats.org/officeDocument/2006/relationships/image"/><Relationship Id="rId5" Target="../media/image32.gif"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3.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4.jpe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4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4.xml.rels><?xml version="1.0" encoding="UTF-8" standalone="yes"?><Relationships xmlns="http://schemas.openxmlformats.org/package/2006/relationships"><Relationship Id="rId1" Target="../slideLayouts/slideLayout3.xml" Type="http://schemas.openxmlformats.org/officeDocument/2006/relationships/slideLayout"/><Relationship Id="rId2" Target="../tags/tag38.xml" Type="http://schemas.openxmlformats.org/officeDocument/2006/relationships/tags"/></Relationships>
</file>

<file path=ppt/slides/_rels/slide4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jpeg" Type="http://schemas.openxmlformats.org/officeDocument/2006/relationships/image"/><Relationship Id="rId3" Target="../media/image11.jpeg" Type="http://schemas.openxmlformats.org/officeDocument/2006/relationships/image"/><Relationship Id="rId4" Target="../media/image1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圆角矩形 3"/>
          <p:cNvSpPr/>
          <p:nvPr/>
        </p:nvSpPr>
        <p:spPr>
          <a:xfrm>
            <a:off x="1835696" y="3097001"/>
            <a:ext cx="5570974" cy="461666"/>
          </a:xfrm>
          <a:prstGeom prst="roundRect">
            <a:avLst/>
          </a:prstGeom>
          <a:gradFill>
            <a:gsLst>
              <a:gs pos="0">
                <a:schemeClr val="bg1">
                  <a:lumMod val="85000"/>
                </a:schemeClr>
              </a:gs>
              <a:gs pos="100000">
                <a:schemeClr val="bg1"/>
              </a:gs>
            </a:gsLst>
            <a:lin ang="16800000" scaled="0"/>
          </a:gradFill>
          <a:ln>
            <a:gradFill>
              <a:gsLst>
                <a:gs pos="0">
                  <a:schemeClr val="bg1"/>
                </a:gs>
                <a:gs pos="100000">
                  <a:schemeClr val="bg1">
                    <a:lumMod val="85000"/>
                  </a:schemeClr>
                </a:gs>
              </a:gsLst>
              <a:lin ang="168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1893503" y="3097001"/>
            <a:ext cx="5456357" cy="457200"/>
          </a:xfrm>
          <a:prstGeom prst="rect">
            <a:avLst/>
          </a:prstGeom>
          <a:noFill/>
        </p:spPr>
        <p:txBody>
          <a:bodyPr rtlCol="0" wrap="square">
            <a:spAutoFit/>
          </a:bodyPr>
          <a:lstStyle/>
          <a:p>
            <a:pPr algn="ctr"/>
            <a:r>
              <a:rPr altLang="en-US" lang="zh-CN" smtClean="0" sz="2400">
                <a:gradFill>
                  <a:gsLst>
                    <a:gs pos="0">
                      <a:schemeClr val="accent3"/>
                    </a:gs>
                    <a:gs pos="25000">
                      <a:schemeClr val="accent1"/>
                    </a:gs>
                    <a:gs pos="50000">
                      <a:schemeClr val="accent4"/>
                    </a:gs>
                    <a:gs pos="75000">
                      <a:schemeClr val="accent2"/>
                    </a:gs>
                    <a:gs pos="100000">
                      <a:schemeClr val="accent5"/>
                    </a:gs>
                  </a:gsLst>
                  <a:lin ang="16800000" scaled="0"/>
                </a:gradFill>
                <a:effectLst>
                  <a:outerShdw algn="t" blurRad="50800" dir="5400000" dist="38100" rotWithShape="0">
                    <a:prstClr val="black">
                      <a:alpha val="40000"/>
                    </a:prstClr>
                  </a:outerShdw>
                </a:effectLst>
                <a:latin charset="-122" panose="020b0503020204020204" typeface="微软雅黑"/>
                <a:ea charset="-122" panose="020b0503020204020204" typeface="微软雅黑"/>
              </a:rPr>
              <a:t>年终工作总结暨新年计划PPT模版</a:t>
            </a:r>
          </a:p>
        </p:txBody>
      </p:sp>
      <p:sp>
        <p:nvSpPr>
          <p:cNvPr id="6" name="TextBox 5"/>
          <p:cNvSpPr txBox="1"/>
          <p:nvPr/>
        </p:nvSpPr>
        <p:spPr>
          <a:xfrm>
            <a:off x="2352931" y="3773243"/>
            <a:ext cx="4536504" cy="274320"/>
          </a:xfrm>
          <a:prstGeom prst="rect">
            <a:avLst/>
          </a:prstGeom>
          <a:noFill/>
        </p:spPr>
        <p:txBody>
          <a:bodyPr rtlCol="0" wrap="square">
            <a:spAutoFit/>
          </a:bodyPr>
          <a:lstStyle/>
          <a:p>
            <a:pPr algn="ctr"/>
            <a:r>
              <a:rPr altLang="en-US" lang="zh-CN" smtClean="0" sz="1200">
                <a:solidFill>
                  <a:schemeClr val="tx1">
                    <a:lumMod val="75000"/>
                    <a:lumOff val="25000"/>
                  </a:schemeClr>
                </a:solidFill>
                <a:latin charset="-122" panose="020b0503020204020204" typeface="微软雅黑"/>
                <a:ea charset="-122" panose="020b0503020204020204" typeface="微软雅黑"/>
              </a:rPr>
              <a:t>汇报人：优页PPT      部门：       时间：2018.1.1</a:t>
            </a:r>
          </a:p>
        </p:txBody>
      </p:sp>
      <p:pic>
        <p:nvPicPr>
          <p:cNvPr descr="C:\Users\Administrator\Desktop\微立体创业计划\001.png" id="7" name="Picture 2"/>
          <p:cNvPicPr>
            <a:picLocks noChangeArrowheads="1" noChangeAspect="1"/>
          </p:cNvPicPr>
          <p:nvPr/>
        </p:nvPicPr>
        <p:blipFill>
          <a:blip r:embed="rId2">
            <a:extLst>
              <a:ext uri="{BEBA8EAE-BF5A-486C-A8C5-ECC9F3942E4B}">
                <a14:imgProps>
                  <a14:imgLayer xmlns:d3p1="http://schemas.openxmlformats.org/officeDocument/2006/relationships" d3p1:embed="">
                    <a14:imgEffect>
                      <a14:brightnessContrast bright="-3000"/>
                    </a14:imgEffect>
                  </a14:imgLayer>
                </a14:imgProps>
              </a:ext>
              <a:ext uri="{28A0092B-C50C-407E-A947-70E740481C1C}">
                <a14:useLocalDpi val="0"/>
              </a:ext>
            </a:extLst>
          </a:blip>
          <a:stretch>
            <a:fillRect/>
          </a:stretch>
        </p:blipFill>
        <p:spPr bwMode="auto">
          <a:xfrm>
            <a:off x="1793074" y="1134568"/>
            <a:ext cx="1179633" cy="1179633"/>
          </a:xfrm>
          <a:prstGeom prst="rect">
            <a:avLst/>
          </a:prstGeom>
          <a:noFill/>
          <a:effectLst/>
          <a:extLst>
            <a:ext uri="{909E8E84-426E-40DD-AFC4-6F175D3DCCD1}">
              <a14:hiddenFill>
                <a:solidFill>
                  <a:srgbClr val="FFFFFF"/>
                </a:solidFill>
              </a14:hiddenFill>
            </a:ext>
          </a:extLst>
        </p:spPr>
      </p:pic>
      <p:pic>
        <p:nvPicPr>
          <p:cNvPr descr="C:\Users\Administrator\Desktop\微立体创业计划\002.png" id="8" name="Picture 3"/>
          <p:cNvPicPr>
            <a:picLocks noChangeArrowheads="1" noChangeAspect="1"/>
          </p:cNvPicPr>
          <p:nvPr/>
        </p:nvPicPr>
        <p:blipFill>
          <a:blip r:embed="rId3">
            <a:extLst>
              <a:ext uri="{28A0092B-C50C-407E-A947-70E740481C1C}">
                <a14:useLocalDpi val="0"/>
              </a:ext>
            </a:extLst>
          </a:blip>
          <a:stretch>
            <a:fillRect/>
          </a:stretch>
        </p:blipFill>
        <p:spPr bwMode="auto">
          <a:xfrm>
            <a:off x="2006857" y="1059586"/>
            <a:ext cx="1339245" cy="1339245"/>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1.png" id="9" name="Picture 2"/>
          <p:cNvPicPr>
            <a:picLocks noChangeArrowheads="1" noChangeAspect="1"/>
          </p:cNvPicPr>
          <p:nvPr/>
        </p:nvPicPr>
        <p:blipFill>
          <a:blip r:embed="rId2">
            <a:extLst>
              <a:ext uri="{BEBA8EAE-BF5A-486C-A8C5-ECC9F3942E4B}">
                <a14:imgProps>
                  <a14:imgLayer xmlns:d3p1="http://schemas.openxmlformats.org/officeDocument/2006/relationships" d3p1:embed="">
                    <a14:imgEffect>
                      <a14:brightnessContrast bright="-3000"/>
                    </a14:imgEffect>
                  </a14:imgLayer>
                </a14:imgProps>
              </a:ext>
              <a:ext uri="{28A0092B-C50C-407E-A947-70E740481C1C}">
                <a14:useLocalDpi val="0"/>
              </a:ext>
            </a:extLst>
          </a:blip>
          <a:stretch>
            <a:fillRect/>
          </a:stretch>
        </p:blipFill>
        <p:spPr bwMode="auto">
          <a:xfrm>
            <a:off x="3162988" y="1134567"/>
            <a:ext cx="1179633" cy="1179633"/>
          </a:xfrm>
          <a:prstGeom prst="rect">
            <a:avLst/>
          </a:prstGeom>
          <a:noFill/>
          <a:effectLst/>
          <a:extLst>
            <a:ext uri="{909E8E84-426E-40DD-AFC4-6F175D3DCCD1}">
              <a14:hiddenFill>
                <a:solidFill>
                  <a:srgbClr val="FFFFFF"/>
                </a:solidFill>
              </a14:hiddenFill>
            </a:ext>
          </a:extLst>
        </p:spPr>
      </p:pic>
      <p:pic>
        <p:nvPicPr>
          <p:cNvPr descr="C:\Users\Administrator\Desktop\微立体创业计划\002.png" id="10" name="Picture 3"/>
          <p:cNvPicPr>
            <a:picLocks noChangeArrowheads="1" noChangeAspect="1"/>
          </p:cNvPicPr>
          <p:nvPr/>
        </p:nvPicPr>
        <p:blipFill>
          <a:blip r:embed="rId3">
            <a:extLst>
              <a:ext uri="{28A0092B-C50C-407E-A947-70E740481C1C}">
                <a14:useLocalDpi val="0"/>
              </a:ext>
            </a:extLst>
          </a:blip>
          <a:stretch>
            <a:fillRect/>
          </a:stretch>
        </p:blipFill>
        <p:spPr bwMode="auto">
          <a:xfrm>
            <a:off x="3376771" y="1059585"/>
            <a:ext cx="1339245" cy="1339245"/>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1.png" id="11" name="Picture 2"/>
          <p:cNvPicPr>
            <a:picLocks noChangeArrowheads="1" noChangeAspect="1"/>
          </p:cNvPicPr>
          <p:nvPr/>
        </p:nvPicPr>
        <p:blipFill>
          <a:blip r:embed="rId2">
            <a:extLst>
              <a:ext uri="{BEBA8EAE-BF5A-486C-A8C5-ECC9F3942E4B}">
                <a14:imgProps>
                  <a14:imgLayer xmlns:d3p1="http://schemas.openxmlformats.org/officeDocument/2006/relationships" d3p1:embed="">
                    <a14:imgEffect>
                      <a14:brightnessContrast bright="-3000"/>
                    </a14:imgEffect>
                  </a14:imgLayer>
                </a14:imgProps>
              </a:ext>
              <a:ext uri="{28A0092B-C50C-407E-A947-70E740481C1C}">
                <a14:useLocalDpi val="0"/>
              </a:ext>
            </a:extLst>
          </a:blip>
          <a:stretch>
            <a:fillRect/>
          </a:stretch>
        </p:blipFill>
        <p:spPr bwMode="auto">
          <a:xfrm>
            <a:off x="4531140" y="1134566"/>
            <a:ext cx="1179633" cy="1179633"/>
          </a:xfrm>
          <a:prstGeom prst="rect">
            <a:avLst/>
          </a:prstGeom>
          <a:noFill/>
          <a:effectLst/>
          <a:extLst>
            <a:ext uri="{909E8E84-426E-40DD-AFC4-6F175D3DCCD1}">
              <a14:hiddenFill>
                <a:solidFill>
                  <a:srgbClr val="FFFFFF"/>
                </a:solidFill>
              </a14:hiddenFill>
            </a:ext>
          </a:extLst>
        </p:spPr>
      </p:pic>
      <p:pic>
        <p:nvPicPr>
          <p:cNvPr descr="C:\Users\Administrator\Desktop\微立体创业计划\002.png" id="12" name="Picture 3"/>
          <p:cNvPicPr>
            <a:picLocks noChangeArrowheads="1" noChangeAspect="1"/>
          </p:cNvPicPr>
          <p:nvPr/>
        </p:nvPicPr>
        <p:blipFill>
          <a:blip r:embed="rId3">
            <a:extLst>
              <a:ext uri="{28A0092B-C50C-407E-A947-70E740481C1C}">
                <a14:useLocalDpi val="0"/>
              </a:ext>
            </a:extLst>
          </a:blip>
          <a:stretch>
            <a:fillRect/>
          </a:stretch>
        </p:blipFill>
        <p:spPr bwMode="auto">
          <a:xfrm>
            <a:off x="4744923" y="1059584"/>
            <a:ext cx="1339245" cy="1339245"/>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1.png" id="13" name="Picture 2"/>
          <p:cNvPicPr>
            <a:picLocks noChangeArrowheads="1" noChangeAspect="1"/>
          </p:cNvPicPr>
          <p:nvPr/>
        </p:nvPicPr>
        <p:blipFill>
          <a:blip r:embed="rId2">
            <a:extLst>
              <a:ext uri="{BEBA8EAE-BF5A-486C-A8C5-ECC9F3942E4B}">
                <a14:imgProps>
                  <a14:imgLayer xmlns:d3p1="http://schemas.openxmlformats.org/officeDocument/2006/relationships" d3p1:embed="">
                    <a14:imgEffect>
                      <a14:brightnessContrast bright="-3000"/>
                    </a14:imgEffect>
                  </a14:imgLayer>
                </a14:imgProps>
              </a:ext>
              <a:ext uri="{28A0092B-C50C-407E-A947-70E740481C1C}">
                <a14:useLocalDpi val="0"/>
              </a:ext>
            </a:extLst>
          </a:blip>
          <a:stretch>
            <a:fillRect/>
          </a:stretch>
        </p:blipFill>
        <p:spPr bwMode="auto">
          <a:xfrm>
            <a:off x="5899292" y="1134568"/>
            <a:ext cx="1179633" cy="1179633"/>
          </a:xfrm>
          <a:prstGeom prst="rect">
            <a:avLst/>
          </a:prstGeom>
          <a:noFill/>
          <a:effectLst/>
          <a:extLst>
            <a:ext uri="{909E8E84-426E-40DD-AFC4-6F175D3DCCD1}">
              <a14:hiddenFill>
                <a:solidFill>
                  <a:srgbClr val="FFFFFF"/>
                </a:solidFill>
              </a14:hiddenFill>
            </a:ext>
          </a:extLst>
        </p:spPr>
      </p:pic>
      <p:pic>
        <p:nvPicPr>
          <p:cNvPr descr="C:\Users\Administrator\Desktop\微立体创业计划\002.png" id="14" name="Picture 3"/>
          <p:cNvPicPr>
            <a:picLocks noChangeArrowheads="1" noChangeAspect="1"/>
          </p:cNvPicPr>
          <p:nvPr/>
        </p:nvPicPr>
        <p:blipFill>
          <a:blip r:embed="rId3">
            <a:extLst>
              <a:ext uri="{28A0092B-C50C-407E-A947-70E740481C1C}">
                <a14:useLocalDpi val="0"/>
              </a:ext>
            </a:extLst>
          </a:blip>
          <a:stretch>
            <a:fillRect/>
          </a:stretch>
        </p:blipFill>
        <p:spPr bwMode="auto">
          <a:xfrm>
            <a:off x="6113075" y="1059586"/>
            <a:ext cx="1339245" cy="1339245"/>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15" name="TextBox 14"/>
          <p:cNvSpPr txBox="1"/>
          <p:nvPr/>
        </p:nvSpPr>
        <p:spPr>
          <a:xfrm>
            <a:off x="2432009" y="1314539"/>
            <a:ext cx="488939" cy="822960"/>
          </a:xfrm>
          <a:prstGeom prst="rect">
            <a:avLst/>
          </a:prstGeom>
          <a:noFill/>
        </p:spPr>
        <p:txBody>
          <a:bodyPr rtlCol="0" wrap="square">
            <a:spAutoFit/>
          </a:bodyPr>
          <a:lstStyle/>
          <a:p>
            <a:pPr algn="ctr"/>
            <a:r>
              <a:rPr altLang="en-US" b="1" lang="zh-CN" sz="4800">
                <a:ln cmpd="sng" w="18415">
                  <a:noFill/>
                  <a:prstDash val="solid"/>
                </a:ln>
                <a:solidFill>
                  <a:schemeClr val="accent2"/>
                </a:solidFill>
                <a:effectLst>
                  <a:innerShdw blurRad="114300">
                    <a:prstClr val="black"/>
                  </a:innerShdw>
                </a:effectLst>
                <a:latin charset="-122" panose="020b0503020204020204" typeface="微软雅黑"/>
                <a:ea charset="-122" panose="020b0503020204020204" typeface="微软雅黑"/>
              </a:rPr>
              <a:t>述</a:t>
            </a:r>
          </a:p>
        </p:txBody>
      </p:sp>
      <p:sp>
        <p:nvSpPr>
          <p:cNvPr id="16" name="TextBox 15"/>
          <p:cNvSpPr txBox="1"/>
          <p:nvPr/>
        </p:nvSpPr>
        <p:spPr>
          <a:xfrm>
            <a:off x="3801922" y="1298535"/>
            <a:ext cx="488939" cy="822960"/>
          </a:xfrm>
          <a:prstGeom prst="rect">
            <a:avLst/>
          </a:prstGeom>
          <a:noFill/>
        </p:spPr>
        <p:txBody>
          <a:bodyPr rtlCol="0" wrap="square">
            <a:spAutoFit/>
          </a:bodyPr>
          <a:lstStyle/>
          <a:p>
            <a:pPr algn="ctr"/>
            <a:r>
              <a:rPr altLang="en-US" b="1" lang="zh-CN" smtClean="0" sz="4800">
                <a:ln cmpd="sng" w="18415">
                  <a:noFill/>
                  <a:prstDash val="solid"/>
                </a:ln>
                <a:solidFill>
                  <a:schemeClr val="accent1"/>
                </a:solidFill>
                <a:effectLst>
                  <a:innerShdw blurRad="114300">
                    <a:prstClr val="black"/>
                  </a:innerShdw>
                </a:effectLst>
                <a:latin charset="-122" panose="020b0503020204020204" typeface="微软雅黑"/>
                <a:ea charset="-122" panose="020b0503020204020204" typeface="微软雅黑"/>
              </a:rPr>
              <a:t>职</a:t>
            </a:r>
          </a:p>
        </p:txBody>
      </p:sp>
      <p:sp>
        <p:nvSpPr>
          <p:cNvPr id="17" name="TextBox 16"/>
          <p:cNvSpPr txBox="1"/>
          <p:nvPr/>
        </p:nvSpPr>
        <p:spPr>
          <a:xfrm>
            <a:off x="5170075" y="1298534"/>
            <a:ext cx="488939" cy="822960"/>
          </a:xfrm>
          <a:prstGeom prst="rect">
            <a:avLst/>
          </a:prstGeom>
          <a:noFill/>
        </p:spPr>
        <p:txBody>
          <a:bodyPr rtlCol="0" wrap="square">
            <a:spAutoFit/>
          </a:bodyPr>
          <a:lstStyle/>
          <a:p>
            <a:pPr algn="ctr"/>
            <a:r>
              <a:rPr altLang="en-US" b="1" lang="zh-CN" smtClean="0" sz="4800">
                <a:ln cmpd="sng" w="18415">
                  <a:noFill/>
                  <a:prstDash val="solid"/>
                </a:ln>
                <a:solidFill>
                  <a:schemeClr val="accent5"/>
                </a:solidFill>
                <a:effectLst>
                  <a:innerShdw blurRad="114300">
                    <a:prstClr val="black"/>
                  </a:innerShdw>
                </a:effectLst>
                <a:latin charset="-122" panose="020b0503020204020204" typeface="微软雅黑"/>
                <a:ea charset="-122" panose="020b0503020204020204" typeface="微软雅黑"/>
              </a:rPr>
              <a:t>报</a:t>
            </a:r>
          </a:p>
        </p:txBody>
      </p:sp>
      <p:sp>
        <p:nvSpPr>
          <p:cNvPr id="18" name="TextBox 17"/>
          <p:cNvSpPr txBox="1"/>
          <p:nvPr/>
        </p:nvSpPr>
        <p:spPr>
          <a:xfrm>
            <a:off x="6538226" y="1314539"/>
            <a:ext cx="488939" cy="822960"/>
          </a:xfrm>
          <a:prstGeom prst="rect">
            <a:avLst/>
          </a:prstGeom>
          <a:noFill/>
        </p:spPr>
        <p:txBody>
          <a:bodyPr rtlCol="0" wrap="square">
            <a:spAutoFit/>
          </a:bodyPr>
          <a:lstStyle/>
          <a:p>
            <a:pPr algn="ctr"/>
            <a:r>
              <a:rPr altLang="en-US" b="1" lang="zh-CN" smtClean="0" sz="4800">
                <a:ln cmpd="sng" w="18415">
                  <a:noFill/>
                  <a:prstDash val="solid"/>
                </a:ln>
                <a:solidFill>
                  <a:schemeClr val="accent3">
                    <a:lumMod val="75000"/>
                  </a:schemeClr>
                </a:solidFill>
                <a:effectLst>
                  <a:innerShdw blurRad="114300">
                    <a:prstClr val="black"/>
                  </a:innerShdw>
                </a:effectLst>
                <a:latin charset="-122" panose="020b0503020204020204" typeface="微软雅黑"/>
                <a:ea charset="-122" panose="020b0503020204020204" typeface="微软雅黑"/>
              </a:rPr>
              <a:t>告</a:t>
            </a:r>
          </a:p>
        </p:txBody>
      </p:sp>
      <p:sp>
        <p:nvSpPr>
          <p:cNvPr id="19" name="TextBox 18"/>
          <p:cNvSpPr txBox="1"/>
          <p:nvPr/>
        </p:nvSpPr>
        <p:spPr>
          <a:xfrm>
            <a:off x="2676478" y="2585734"/>
            <a:ext cx="3861749" cy="396240"/>
          </a:xfrm>
          <a:prstGeom prst="rect">
            <a:avLst/>
          </a:prstGeom>
          <a:noFill/>
        </p:spPr>
        <p:txBody>
          <a:bodyPr rtlCol="0" wrap="square">
            <a:spAutoFit/>
          </a:bodyPr>
          <a:lstStyle/>
          <a:p>
            <a:pPr algn="ctr"/>
            <a:r>
              <a:rPr altLang="en-US" lang="zh-CN" smtClean="0" sz="2000">
                <a:solidFill>
                  <a:schemeClr val="tx1">
                    <a:lumMod val="75000"/>
                    <a:lumOff val="25000"/>
                  </a:schemeClr>
                </a:solidFill>
                <a:latin charset="-122" panose="02010800040101010101" pitchFamily="2" typeface="华文隶书"/>
                <a:ea charset="-122" panose="02010800040101010101" pitchFamily="2" typeface="华文隶书"/>
              </a:rPr>
              <a:t>单击此处添加您的公司名称</a:t>
            </a:r>
          </a:p>
        </p:txBody>
      </p:sp>
      <p:sp>
        <p:nvSpPr>
          <p:cNvPr id="20" name="圆角矩形 19"/>
          <p:cNvSpPr/>
          <p:nvPr/>
        </p:nvSpPr>
        <p:spPr>
          <a:xfrm>
            <a:off x="7665172" y="2112625"/>
            <a:ext cx="320705" cy="320589"/>
          </a:xfrm>
          <a:prstGeom prst="roundRect">
            <a:avLst/>
          </a:prstGeom>
          <a:gradFill flip="none" rotWithShape="1">
            <a:gsLst>
              <a:gs pos="0">
                <a:schemeClr val="accent3">
                  <a:lumMod val="75000"/>
                </a:schemeClr>
              </a:gs>
              <a:gs pos="100000">
                <a:schemeClr val="accent3"/>
              </a:gs>
            </a:gsLst>
            <a:lin ang="2700000" scaled="1"/>
          </a:gradFill>
          <a:ln w="25400">
            <a:gradFill flip="none" rotWithShape="1">
              <a:gsLst>
                <a:gs pos="100000">
                  <a:schemeClr val="accent3"/>
                </a:gs>
                <a:gs pos="0">
                  <a:schemeClr val="accent3">
                    <a:lumMod val="75000"/>
                  </a:schemeClr>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21" name="圆角矩形 53"/>
          <p:cNvSpPr/>
          <p:nvPr/>
        </p:nvSpPr>
        <p:spPr>
          <a:xfrm>
            <a:off x="7963513" y="2531703"/>
            <a:ext cx="200774" cy="201032"/>
          </a:xfrm>
          <a:prstGeom prst="roundRect">
            <a:avLst/>
          </a:prstGeom>
          <a:gradFill flip="none" rotWithShape="1">
            <a:gsLst>
              <a:gs pos="0">
                <a:schemeClr val="accent5">
                  <a:lumMod val="75000"/>
                </a:schemeClr>
              </a:gs>
              <a:gs pos="100000">
                <a:schemeClr val="accent5"/>
              </a:gs>
            </a:gsLst>
            <a:lin ang="2700000" scaled="1"/>
          </a:gradFill>
          <a:ln w="25400">
            <a:gradFill flip="none" rotWithShape="1">
              <a:gsLst>
                <a:gs pos="100000">
                  <a:schemeClr val="accent5">
                    <a:lumMod val="75000"/>
                  </a:schemeClr>
                </a:gs>
                <a:gs pos="0">
                  <a:schemeClr val="accent5"/>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22" name="圆角矩形 53"/>
          <p:cNvSpPr/>
          <p:nvPr/>
        </p:nvSpPr>
        <p:spPr>
          <a:xfrm>
            <a:off x="7414088" y="2555765"/>
            <a:ext cx="401548" cy="402065"/>
          </a:xfrm>
          <a:prstGeom prst="roundRect">
            <a:avLst/>
          </a:prstGeom>
          <a:gradFill flip="none" rotWithShape="1">
            <a:gsLst>
              <a:gs pos="0">
                <a:schemeClr val="accent2">
                  <a:lumMod val="75000"/>
                </a:schemeClr>
              </a:gs>
              <a:gs pos="100000">
                <a:schemeClr val="accent2"/>
              </a:gs>
            </a:gsLst>
            <a:lin ang="2700000" scaled="1"/>
          </a:gradFill>
          <a:ln w="25400">
            <a:gradFill flip="none" rotWithShape="1">
              <a:gsLst>
                <a:gs pos="100000">
                  <a:schemeClr val="accent2"/>
                </a:gs>
                <a:gs pos="0">
                  <a:schemeClr val="accent2">
                    <a:lumMod val="75000"/>
                  </a:schemeClr>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23" name="圆角矩形 53"/>
          <p:cNvSpPr/>
          <p:nvPr/>
        </p:nvSpPr>
        <p:spPr>
          <a:xfrm>
            <a:off x="8117530" y="2202977"/>
            <a:ext cx="159909" cy="160294"/>
          </a:xfrm>
          <a:prstGeom prst="roundRect">
            <a:avLst/>
          </a:prstGeom>
          <a:gradFill flip="none" rotWithShape="1">
            <a:gsLst>
              <a:gs pos="0">
                <a:schemeClr val="accent1">
                  <a:lumMod val="75000"/>
                </a:schemeClr>
              </a:gs>
              <a:gs pos="100000">
                <a:schemeClr val="accent1"/>
              </a:gs>
            </a:gsLst>
            <a:lin ang="2700000" scaled="1"/>
          </a:gradFill>
          <a:ln w="25400">
            <a:gradFill flip="none" rotWithShape="1">
              <a:gsLst>
                <a:gs pos="100000">
                  <a:schemeClr val="accent1">
                    <a:lumMod val="75000"/>
                  </a:schemeClr>
                </a:gs>
                <a:gs pos="0">
                  <a:schemeClr val="accent1"/>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24" name="圆角矩形 53"/>
          <p:cNvSpPr/>
          <p:nvPr/>
        </p:nvSpPr>
        <p:spPr>
          <a:xfrm>
            <a:off x="8061769" y="1878042"/>
            <a:ext cx="160797" cy="161180"/>
          </a:xfrm>
          <a:prstGeom prst="roundRect">
            <a:avLst/>
          </a:prstGeom>
          <a:gradFill flip="none" rotWithShape="1">
            <a:gsLst>
              <a:gs pos="0">
                <a:schemeClr val="accent4">
                  <a:lumMod val="75000"/>
                </a:schemeClr>
              </a:gs>
              <a:gs pos="100000">
                <a:schemeClr val="accent4"/>
              </a:gs>
            </a:gsLst>
            <a:lin ang="2700000" scaled="1"/>
          </a:gradFill>
          <a:ln w="25400">
            <a:gradFill flip="none" rotWithShape="1">
              <a:gsLst>
                <a:gs pos="100000">
                  <a:schemeClr val="accent4">
                    <a:lumMod val="75000"/>
                  </a:schemeClr>
                </a:gs>
                <a:gs pos="0">
                  <a:schemeClr val="accent4"/>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25" name="圆角矩形 53"/>
          <p:cNvSpPr/>
          <p:nvPr/>
        </p:nvSpPr>
        <p:spPr>
          <a:xfrm flipH="1">
            <a:off x="1228248" y="2088822"/>
            <a:ext cx="320947" cy="320589"/>
          </a:xfrm>
          <a:prstGeom prst="roundRect">
            <a:avLst/>
          </a:prstGeom>
          <a:gradFill flip="none" rotWithShape="1">
            <a:gsLst>
              <a:gs pos="0">
                <a:schemeClr val="accent3">
                  <a:lumMod val="75000"/>
                </a:schemeClr>
              </a:gs>
              <a:gs pos="100000">
                <a:schemeClr val="accent3"/>
              </a:gs>
            </a:gsLst>
            <a:lin ang="2700000" scaled="1"/>
          </a:gradFill>
          <a:ln w="25400">
            <a:gradFill flip="none" rotWithShape="1">
              <a:gsLst>
                <a:gs pos="100000">
                  <a:schemeClr val="accent3"/>
                </a:gs>
                <a:gs pos="0">
                  <a:schemeClr val="accent3">
                    <a:lumMod val="75000"/>
                  </a:schemeClr>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26" name="圆角矩形 53"/>
          <p:cNvSpPr/>
          <p:nvPr/>
        </p:nvSpPr>
        <p:spPr>
          <a:xfrm flipH="1">
            <a:off x="1049703" y="2507900"/>
            <a:ext cx="200925" cy="201032"/>
          </a:xfrm>
          <a:prstGeom prst="roundRect">
            <a:avLst/>
          </a:prstGeom>
          <a:gradFill flip="none" rotWithShape="1">
            <a:gsLst>
              <a:gs pos="0">
                <a:schemeClr val="accent5">
                  <a:lumMod val="75000"/>
                </a:schemeClr>
              </a:gs>
              <a:gs pos="100000">
                <a:schemeClr val="accent5"/>
              </a:gs>
            </a:gsLst>
            <a:lin ang="2700000" scaled="1"/>
          </a:gradFill>
          <a:ln w="25400">
            <a:gradFill flip="none" rotWithShape="1">
              <a:gsLst>
                <a:gs pos="100000">
                  <a:schemeClr val="accent5">
                    <a:lumMod val="75000"/>
                  </a:schemeClr>
                </a:gs>
                <a:gs pos="0">
                  <a:schemeClr val="accent5"/>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27" name="圆角矩形 53"/>
          <p:cNvSpPr/>
          <p:nvPr/>
        </p:nvSpPr>
        <p:spPr>
          <a:xfrm flipH="1">
            <a:off x="1398617" y="2531962"/>
            <a:ext cx="401850" cy="402065"/>
          </a:xfrm>
          <a:prstGeom prst="roundRect">
            <a:avLst/>
          </a:prstGeom>
          <a:gradFill flip="none" rotWithShape="1">
            <a:gsLst>
              <a:gs pos="0">
                <a:schemeClr val="accent2">
                  <a:lumMod val="75000"/>
                </a:schemeClr>
              </a:gs>
              <a:gs pos="100000">
                <a:schemeClr val="accent2"/>
              </a:gs>
            </a:gsLst>
            <a:lin ang="2700000" scaled="1"/>
          </a:gradFill>
          <a:ln w="25400">
            <a:gradFill flip="none" rotWithShape="1">
              <a:gsLst>
                <a:gs pos="100000">
                  <a:schemeClr val="accent2">
                    <a:lumMod val="75000"/>
                  </a:schemeClr>
                </a:gs>
                <a:gs pos="0">
                  <a:schemeClr val="accent2"/>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28" name="圆角矩形 53"/>
          <p:cNvSpPr/>
          <p:nvPr/>
        </p:nvSpPr>
        <p:spPr>
          <a:xfrm flipH="1">
            <a:off x="936467" y="2179174"/>
            <a:ext cx="160029" cy="160294"/>
          </a:xfrm>
          <a:prstGeom prst="roundRect">
            <a:avLst/>
          </a:prstGeom>
          <a:gradFill flip="none" rotWithShape="1">
            <a:gsLst>
              <a:gs pos="0">
                <a:schemeClr val="accent1">
                  <a:lumMod val="75000"/>
                </a:schemeClr>
              </a:gs>
              <a:gs pos="100000">
                <a:schemeClr val="accent1"/>
              </a:gs>
            </a:gsLst>
            <a:lin ang="2700000" scaled="1"/>
          </a:gradFill>
          <a:ln w="25400">
            <a:gradFill flip="none" rotWithShape="1">
              <a:gsLst>
                <a:gs pos="100000">
                  <a:schemeClr val="accent1">
                    <a:lumMod val="75000"/>
                  </a:schemeClr>
                </a:gs>
                <a:gs pos="0">
                  <a:schemeClr val="accent1"/>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29" name="圆角矩形 53"/>
          <p:cNvSpPr/>
          <p:nvPr/>
        </p:nvSpPr>
        <p:spPr>
          <a:xfrm flipH="1">
            <a:off x="991381" y="1854239"/>
            <a:ext cx="160918" cy="161180"/>
          </a:xfrm>
          <a:prstGeom prst="roundRect">
            <a:avLst/>
          </a:prstGeom>
          <a:gradFill flip="none" rotWithShape="1">
            <a:gsLst>
              <a:gs pos="0">
                <a:schemeClr val="accent4">
                  <a:lumMod val="75000"/>
                </a:schemeClr>
              </a:gs>
              <a:gs pos="100000">
                <a:schemeClr val="accent4"/>
              </a:gs>
            </a:gsLst>
            <a:lin ang="2700000" scaled="1"/>
          </a:gradFill>
          <a:ln w="25400">
            <a:gradFill flip="none" rotWithShape="1">
              <a:gsLst>
                <a:gs pos="100000">
                  <a:schemeClr val="accent4">
                    <a:lumMod val="75000"/>
                  </a:schemeClr>
                </a:gs>
                <a:gs pos="0">
                  <a:schemeClr val="accent4"/>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42" presetSubtype="0">
                                  <p:stCondLst>
                                    <p:cond delay="0"/>
                                  </p:stCondLst>
                                  <p:childTnLst>
                                    <p:set>
                                      <p:cBhvr>
                                        <p:cTn dur="1" fill="hold" id="11">
                                          <p:stCondLst>
                                            <p:cond delay="0"/>
                                          </p:stCondLst>
                                        </p:cTn>
                                        <p:tgtEl>
                                          <p:spTgt spid="8"/>
                                        </p:tgtEl>
                                        <p:attrNameLst>
                                          <p:attrName>style.visibility</p:attrName>
                                        </p:attrNameLst>
                                      </p:cBhvr>
                                      <p:to>
                                        <p:strVal val="visible"/>
                                      </p:to>
                                    </p:set>
                                    <p:animEffect filter="fade" transition="in">
                                      <p:cBhvr>
                                        <p:cTn dur="500" id="12"/>
                                        <p:tgtEl>
                                          <p:spTgt spid="8"/>
                                        </p:tgtEl>
                                      </p:cBhvr>
                                    </p:animEffect>
                                    <p:anim calcmode="lin" valueType="num">
                                      <p:cBhvr>
                                        <p:cTn dur="500" fill="hold" id="13"/>
                                        <p:tgtEl>
                                          <p:spTgt spid="8"/>
                                        </p:tgtEl>
                                        <p:attrNameLst>
                                          <p:attrName>ppt_x</p:attrName>
                                        </p:attrNameLst>
                                      </p:cBhvr>
                                      <p:tavLst>
                                        <p:tav tm="0">
                                          <p:val>
                                            <p:strVal val="#ppt_x"/>
                                          </p:val>
                                        </p:tav>
                                        <p:tav tm="100000">
                                          <p:val>
                                            <p:strVal val="#ppt_x"/>
                                          </p:val>
                                        </p:tav>
                                      </p:tavLst>
                                    </p:anim>
                                    <p:anim calcmode="lin" valueType="num">
                                      <p:cBhvr>
                                        <p:cTn dur="500" fill="hold" id="14"/>
                                        <p:tgtEl>
                                          <p:spTgt spid="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500"/>
                            </p:stCondLst>
                            <p:childTnLst>
                              <p:par>
                                <p:cTn fill="hold" id="16" nodeType="afterEffect" presetClass="entr" presetID="53" presetSubtype="0">
                                  <p:stCondLst>
                                    <p:cond delay="0"/>
                                  </p:stCondLst>
                                  <p:childTnLst>
                                    <p:set>
                                      <p:cBhvr>
                                        <p:cTn dur="1" fill="hold" id="17">
                                          <p:stCondLst>
                                            <p:cond delay="0"/>
                                          </p:stCondLst>
                                        </p:cTn>
                                        <p:tgtEl>
                                          <p:spTgt spid="9"/>
                                        </p:tgtEl>
                                        <p:attrNameLst>
                                          <p:attrName>style.visibility</p:attrName>
                                        </p:attrNameLst>
                                      </p:cBhvr>
                                      <p:to>
                                        <p:strVal val="visible"/>
                                      </p:to>
                                    </p:set>
                                    <p:anim calcmode="lin" valueType="num">
                                      <p:cBhvr>
                                        <p:cTn dur="500" fill="hold" id="18"/>
                                        <p:tgtEl>
                                          <p:spTgt spid="9"/>
                                        </p:tgtEl>
                                        <p:attrNameLst>
                                          <p:attrName>ppt_w</p:attrName>
                                        </p:attrNameLst>
                                      </p:cBhvr>
                                      <p:tavLst>
                                        <p:tav tm="0">
                                          <p:val>
                                            <p:fltVal val="0"/>
                                          </p:val>
                                        </p:tav>
                                        <p:tav tm="100000">
                                          <p:val>
                                            <p:strVal val="#ppt_w"/>
                                          </p:val>
                                        </p:tav>
                                      </p:tavLst>
                                    </p:anim>
                                    <p:anim calcmode="lin" valueType="num">
                                      <p:cBhvr>
                                        <p:cTn dur="500" fill="hold" id="19"/>
                                        <p:tgtEl>
                                          <p:spTgt spid="9"/>
                                        </p:tgtEl>
                                        <p:attrNameLst>
                                          <p:attrName>ppt_h</p:attrName>
                                        </p:attrNameLst>
                                      </p:cBhvr>
                                      <p:tavLst>
                                        <p:tav tm="0">
                                          <p:val>
                                            <p:fltVal val="0"/>
                                          </p:val>
                                        </p:tav>
                                        <p:tav tm="100000">
                                          <p:val>
                                            <p:strVal val="#ppt_h"/>
                                          </p:val>
                                        </p:tav>
                                      </p:tavLst>
                                    </p:anim>
                                    <p:animEffect filter="fade" transition="in">
                                      <p:cBhvr>
                                        <p:cTn dur="500" id="20"/>
                                        <p:tgtEl>
                                          <p:spTgt spid="9"/>
                                        </p:tgtEl>
                                      </p:cBhvr>
                                    </p:animEffect>
                                  </p:childTnLst>
                                </p:cTn>
                              </p:par>
                              <p:par>
                                <p:cTn fill="hold" id="21" nodeType="withEffect" presetClass="entr" presetID="42" presetSubtype="0">
                                  <p:stCondLst>
                                    <p:cond delay="0"/>
                                  </p:stCondLst>
                                  <p:childTnLst>
                                    <p:set>
                                      <p:cBhvr>
                                        <p:cTn dur="1" fill="hold" id="22">
                                          <p:stCondLst>
                                            <p:cond delay="0"/>
                                          </p:stCondLst>
                                        </p:cTn>
                                        <p:tgtEl>
                                          <p:spTgt spid="10"/>
                                        </p:tgtEl>
                                        <p:attrNameLst>
                                          <p:attrName>style.visibility</p:attrName>
                                        </p:attrNameLst>
                                      </p:cBhvr>
                                      <p:to>
                                        <p:strVal val="visible"/>
                                      </p:to>
                                    </p:set>
                                    <p:animEffect filter="fade" transition="in">
                                      <p:cBhvr>
                                        <p:cTn dur="500" id="23"/>
                                        <p:tgtEl>
                                          <p:spTgt spid="10"/>
                                        </p:tgtEl>
                                      </p:cBhvr>
                                    </p:animEffect>
                                    <p:anim calcmode="lin" valueType="num">
                                      <p:cBhvr>
                                        <p:cTn dur="500" fill="hold" id="24"/>
                                        <p:tgtEl>
                                          <p:spTgt spid="10"/>
                                        </p:tgtEl>
                                        <p:attrNameLst>
                                          <p:attrName>ppt_x</p:attrName>
                                        </p:attrNameLst>
                                      </p:cBhvr>
                                      <p:tavLst>
                                        <p:tav tm="0">
                                          <p:val>
                                            <p:strVal val="#ppt_x"/>
                                          </p:val>
                                        </p:tav>
                                        <p:tav tm="100000">
                                          <p:val>
                                            <p:strVal val="#ppt_x"/>
                                          </p:val>
                                        </p:tav>
                                      </p:tavLst>
                                    </p:anim>
                                    <p:anim calcmode="lin" valueType="num">
                                      <p:cBhvr>
                                        <p:cTn dur="500" fill="hold" id="25"/>
                                        <p:tgtEl>
                                          <p:spTgt spid="10"/>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000"/>
                            </p:stCondLst>
                            <p:childTnLst>
                              <p:par>
                                <p:cTn fill="hold" id="27" nodeType="afterEffect" presetClass="entr" presetID="53" presetSubtype="0">
                                  <p:stCondLst>
                                    <p:cond delay="0"/>
                                  </p:stCondLst>
                                  <p:childTnLst>
                                    <p:set>
                                      <p:cBhvr>
                                        <p:cTn dur="1" fill="hold" id="28">
                                          <p:stCondLst>
                                            <p:cond delay="0"/>
                                          </p:stCondLst>
                                        </p:cTn>
                                        <p:tgtEl>
                                          <p:spTgt spid="11"/>
                                        </p:tgtEl>
                                        <p:attrNameLst>
                                          <p:attrName>style.visibility</p:attrName>
                                        </p:attrNameLst>
                                      </p:cBhvr>
                                      <p:to>
                                        <p:strVal val="visible"/>
                                      </p:to>
                                    </p:set>
                                    <p:anim calcmode="lin" valueType="num">
                                      <p:cBhvr>
                                        <p:cTn dur="500" fill="hold" id="29"/>
                                        <p:tgtEl>
                                          <p:spTgt spid="11"/>
                                        </p:tgtEl>
                                        <p:attrNameLst>
                                          <p:attrName>ppt_w</p:attrName>
                                        </p:attrNameLst>
                                      </p:cBhvr>
                                      <p:tavLst>
                                        <p:tav tm="0">
                                          <p:val>
                                            <p:fltVal val="0"/>
                                          </p:val>
                                        </p:tav>
                                        <p:tav tm="100000">
                                          <p:val>
                                            <p:strVal val="#ppt_w"/>
                                          </p:val>
                                        </p:tav>
                                      </p:tavLst>
                                    </p:anim>
                                    <p:anim calcmode="lin" valueType="num">
                                      <p:cBhvr>
                                        <p:cTn dur="500" fill="hold" id="30"/>
                                        <p:tgtEl>
                                          <p:spTgt spid="11"/>
                                        </p:tgtEl>
                                        <p:attrNameLst>
                                          <p:attrName>ppt_h</p:attrName>
                                        </p:attrNameLst>
                                      </p:cBhvr>
                                      <p:tavLst>
                                        <p:tav tm="0">
                                          <p:val>
                                            <p:fltVal val="0"/>
                                          </p:val>
                                        </p:tav>
                                        <p:tav tm="100000">
                                          <p:val>
                                            <p:strVal val="#ppt_h"/>
                                          </p:val>
                                        </p:tav>
                                      </p:tavLst>
                                    </p:anim>
                                    <p:animEffect filter="fade" transition="in">
                                      <p:cBhvr>
                                        <p:cTn dur="500" id="31"/>
                                        <p:tgtEl>
                                          <p:spTgt spid="11"/>
                                        </p:tgtEl>
                                      </p:cBhvr>
                                    </p:animEffect>
                                  </p:childTnLst>
                                </p:cTn>
                              </p:par>
                              <p:par>
                                <p:cTn fill="hold" id="32" nodeType="withEffect" presetClass="entr" presetID="42" presetSubtype="0">
                                  <p:stCondLst>
                                    <p:cond delay="0"/>
                                  </p:stCondLst>
                                  <p:childTnLst>
                                    <p:set>
                                      <p:cBhvr>
                                        <p:cTn dur="1" fill="hold" id="33">
                                          <p:stCondLst>
                                            <p:cond delay="0"/>
                                          </p:stCondLst>
                                        </p:cTn>
                                        <p:tgtEl>
                                          <p:spTgt spid="12"/>
                                        </p:tgtEl>
                                        <p:attrNameLst>
                                          <p:attrName>style.visibility</p:attrName>
                                        </p:attrNameLst>
                                      </p:cBhvr>
                                      <p:to>
                                        <p:strVal val="visible"/>
                                      </p:to>
                                    </p:set>
                                    <p:animEffect filter="fade" transition="in">
                                      <p:cBhvr>
                                        <p:cTn dur="500" id="34"/>
                                        <p:tgtEl>
                                          <p:spTgt spid="12"/>
                                        </p:tgtEl>
                                      </p:cBhvr>
                                    </p:animEffect>
                                    <p:anim calcmode="lin" valueType="num">
                                      <p:cBhvr>
                                        <p:cTn dur="500" fill="hold" id="35"/>
                                        <p:tgtEl>
                                          <p:spTgt spid="12"/>
                                        </p:tgtEl>
                                        <p:attrNameLst>
                                          <p:attrName>ppt_x</p:attrName>
                                        </p:attrNameLst>
                                      </p:cBhvr>
                                      <p:tavLst>
                                        <p:tav tm="0">
                                          <p:val>
                                            <p:strVal val="#ppt_x"/>
                                          </p:val>
                                        </p:tav>
                                        <p:tav tm="100000">
                                          <p:val>
                                            <p:strVal val="#ppt_x"/>
                                          </p:val>
                                        </p:tav>
                                      </p:tavLst>
                                    </p:anim>
                                    <p:anim calcmode="lin" valueType="num">
                                      <p:cBhvr>
                                        <p:cTn dur="500" fill="hold" id="36"/>
                                        <p:tgtEl>
                                          <p:spTgt spid="12"/>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1500"/>
                            </p:stCondLst>
                            <p:childTnLst>
                              <p:par>
                                <p:cTn fill="hold" id="38" nodeType="afterEffect" presetClass="entr" presetID="53" presetSubtype="0">
                                  <p:stCondLst>
                                    <p:cond delay="0"/>
                                  </p:stCondLst>
                                  <p:childTnLst>
                                    <p:set>
                                      <p:cBhvr>
                                        <p:cTn dur="1" fill="hold" id="39">
                                          <p:stCondLst>
                                            <p:cond delay="0"/>
                                          </p:stCondLst>
                                        </p:cTn>
                                        <p:tgtEl>
                                          <p:spTgt spid="13"/>
                                        </p:tgtEl>
                                        <p:attrNameLst>
                                          <p:attrName>style.visibility</p:attrName>
                                        </p:attrNameLst>
                                      </p:cBhvr>
                                      <p:to>
                                        <p:strVal val="visible"/>
                                      </p:to>
                                    </p:set>
                                    <p:anim calcmode="lin" valueType="num">
                                      <p:cBhvr>
                                        <p:cTn dur="500" fill="hold" id="40"/>
                                        <p:tgtEl>
                                          <p:spTgt spid="13"/>
                                        </p:tgtEl>
                                        <p:attrNameLst>
                                          <p:attrName>ppt_w</p:attrName>
                                        </p:attrNameLst>
                                      </p:cBhvr>
                                      <p:tavLst>
                                        <p:tav tm="0">
                                          <p:val>
                                            <p:fltVal val="0"/>
                                          </p:val>
                                        </p:tav>
                                        <p:tav tm="100000">
                                          <p:val>
                                            <p:strVal val="#ppt_w"/>
                                          </p:val>
                                        </p:tav>
                                      </p:tavLst>
                                    </p:anim>
                                    <p:anim calcmode="lin" valueType="num">
                                      <p:cBhvr>
                                        <p:cTn dur="500" fill="hold" id="41"/>
                                        <p:tgtEl>
                                          <p:spTgt spid="13"/>
                                        </p:tgtEl>
                                        <p:attrNameLst>
                                          <p:attrName>ppt_h</p:attrName>
                                        </p:attrNameLst>
                                      </p:cBhvr>
                                      <p:tavLst>
                                        <p:tav tm="0">
                                          <p:val>
                                            <p:fltVal val="0"/>
                                          </p:val>
                                        </p:tav>
                                        <p:tav tm="100000">
                                          <p:val>
                                            <p:strVal val="#ppt_h"/>
                                          </p:val>
                                        </p:tav>
                                      </p:tavLst>
                                    </p:anim>
                                    <p:animEffect filter="fade" transition="in">
                                      <p:cBhvr>
                                        <p:cTn dur="500" id="42"/>
                                        <p:tgtEl>
                                          <p:spTgt spid="13"/>
                                        </p:tgtEl>
                                      </p:cBhvr>
                                    </p:animEffect>
                                  </p:childTnLst>
                                </p:cTn>
                              </p:par>
                              <p:par>
                                <p:cTn fill="hold" id="43" nodeType="withEffect" presetClass="entr" presetID="42" presetSubtype="0">
                                  <p:stCondLst>
                                    <p:cond delay="0"/>
                                  </p:stCondLst>
                                  <p:childTnLst>
                                    <p:set>
                                      <p:cBhvr>
                                        <p:cTn dur="1" fill="hold" id="44">
                                          <p:stCondLst>
                                            <p:cond delay="0"/>
                                          </p:stCondLst>
                                        </p:cTn>
                                        <p:tgtEl>
                                          <p:spTgt spid="14"/>
                                        </p:tgtEl>
                                        <p:attrNameLst>
                                          <p:attrName>style.visibility</p:attrName>
                                        </p:attrNameLst>
                                      </p:cBhvr>
                                      <p:to>
                                        <p:strVal val="visible"/>
                                      </p:to>
                                    </p:set>
                                    <p:animEffect filter="fade" transition="in">
                                      <p:cBhvr>
                                        <p:cTn dur="500" id="45"/>
                                        <p:tgtEl>
                                          <p:spTgt spid="14"/>
                                        </p:tgtEl>
                                      </p:cBhvr>
                                    </p:animEffect>
                                    <p:anim calcmode="lin" valueType="num">
                                      <p:cBhvr>
                                        <p:cTn dur="500" fill="hold" id="46"/>
                                        <p:tgtEl>
                                          <p:spTgt spid="14"/>
                                        </p:tgtEl>
                                        <p:attrNameLst>
                                          <p:attrName>ppt_x</p:attrName>
                                        </p:attrNameLst>
                                      </p:cBhvr>
                                      <p:tavLst>
                                        <p:tav tm="0">
                                          <p:val>
                                            <p:strVal val="#ppt_x"/>
                                          </p:val>
                                        </p:tav>
                                        <p:tav tm="100000">
                                          <p:val>
                                            <p:strVal val="#ppt_x"/>
                                          </p:val>
                                        </p:tav>
                                      </p:tavLst>
                                    </p:anim>
                                    <p:anim calcmode="lin" valueType="num">
                                      <p:cBhvr>
                                        <p:cTn dur="500" fill="hold" id="47"/>
                                        <p:tgtEl>
                                          <p:spTgt spid="14"/>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2000"/>
                            </p:stCondLst>
                            <p:childTnLst>
                              <p:par>
                                <p:cTn fill="hold" grpId="0" id="49" nodeType="afterEffect" presetClass="entr" presetID="31" presetSubtype="0">
                                  <p:stCondLst>
                                    <p:cond delay="0"/>
                                  </p:stCondLst>
                                  <p:childTnLst>
                                    <p:set>
                                      <p:cBhvr>
                                        <p:cTn dur="1" fill="hold" id="50">
                                          <p:stCondLst>
                                            <p:cond delay="0"/>
                                          </p:stCondLst>
                                        </p:cTn>
                                        <p:tgtEl>
                                          <p:spTgt spid="15"/>
                                        </p:tgtEl>
                                        <p:attrNameLst>
                                          <p:attrName>style.visibility</p:attrName>
                                        </p:attrNameLst>
                                      </p:cBhvr>
                                      <p:to>
                                        <p:strVal val="visible"/>
                                      </p:to>
                                    </p:set>
                                    <p:anim calcmode="lin" valueType="num">
                                      <p:cBhvr>
                                        <p:cTn dur="500" fill="hold" id="51"/>
                                        <p:tgtEl>
                                          <p:spTgt spid="15"/>
                                        </p:tgtEl>
                                        <p:attrNameLst>
                                          <p:attrName>ppt_w</p:attrName>
                                        </p:attrNameLst>
                                      </p:cBhvr>
                                      <p:tavLst>
                                        <p:tav tm="0">
                                          <p:val>
                                            <p:fltVal val="0"/>
                                          </p:val>
                                        </p:tav>
                                        <p:tav tm="100000">
                                          <p:val>
                                            <p:strVal val="#ppt_w"/>
                                          </p:val>
                                        </p:tav>
                                      </p:tavLst>
                                    </p:anim>
                                    <p:anim calcmode="lin" valueType="num">
                                      <p:cBhvr>
                                        <p:cTn dur="500" fill="hold" id="52"/>
                                        <p:tgtEl>
                                          <p:spTgt spid="15"/>
                                        </p:tgtEl>
                                        <p:attrNameLst>
                                          <p:attrName>ppt_h</p:attrName>
                                        </p:attrNameLst>
                                      </p:cBhvr>
                                      <p:tavLst>
                                        <p:tav tm="0">
                                          <p:val>
                                            <p:fltVal val="0"/>
                                          </p:val>
                                        </p:tav>
                                        <p:tav tm="100000">
                                          <p:val>
                                            <p:strVal val="#ppt_h"/>
                                          </p:val>
                                        </p:tav>
                                      </p:tavLst>
                                    </p:anim>
                                    <p:anim calcmode="lin" valueType="num">
                                      <p:cBhvr>
                                        <p:cTn dur="500" fill="hold" id="53"/>
                                        <p:tgtEl>
                                          <p:spTgt spid="15"/>
                                        </p:tgtEl>
                                        <p:attrNameLst>
                                          <p:attrName>style.rotation</p:attrName>
                                        </p:attrNameLst>
                                      </p:cBhvr>
                                      <p:tavLst>
                                        <p:tav tm="0">
                                          <p:val>
                                            <p:fltVal val="90"/>
                                          </p:val>
                                        </p:tav>
                                        <p:tav tm="100000">
                                          <p:val>
                                            <p:fltVal val="0"/>
                                          </p:val>
                                        </p:tav>
                                      </p:tavLst>
                                    </p:anim>
                                    <p:animEffect filter="fade" transition="in">
                                      <p:cBhvr>
                                        <p:cTn dur="500" id="54"/>
                                        <p:tgtEl>
                                          <p:spTgt spid="15"/>
                                        </p:tgtEl>
                                      </p:cBhvr>
                                    </p:animEffect>
                                  </p:childTnLst>
                                </p:cTn>
                              </p:par>
                            </p:childTnLst>
                          </p:cTn>
                        </p:par>
                        <p:par>
                          <p:cTn fill="hold" id="55" nodeType="afterGroup">
                            <p:stCondLst>
                              <p:cond delay="2500"/>
                            </p:stCondLst>
                            <p:childTnLst>
                              <p:par>
                                <p:cTn fill="hold" grpId="0" id="56" nodeType="afterEffect" presetClass="entr" presetID="31" presetSubtype="0">
                                  <p:stCondLst>
                                    <p:cond delay="0"/>
                                  </p:stCondLst>
                                  <p:childTnLst>
                                    <p:set>
                                      <p:cBhvr>
                                        <p:cTn dur="1" fill="hold" id="57">
                                          <p:stCondLst>
                                            <p:cond delay="0"/>
                                          </p:stCondLst>
                                        </p:cTn>
                                        <p:tgtEl>
                                          <p:spTgt spid="16"/>
                                        </p:tgtEl>
                                        <p:attrNameLst>
                                          <p:attrName>style.visibility</p:attrName>
                                        </p:attrNameLst>
                                      </p:cBhvr>
                                      <p:to>
                                        <p:strVal val="visible"/>
                                      </p:to>
                                    </p:set>
                                    <p:anim calcmode="lin" valueType="num">
                                      <p:cBhvr>
                                        <p:cTn dur="500" fill="hold" id="58"/>
                                        <p:tgtEl>
                                          <p:spTgt spid="16"/>
                                        </p:tgtEl>
                                        <p:attrNameLst>
                                          <p:attrName>ppt_w</p:attrName>
                                        </p:attrNameLst>
                                      </p:cBhvr>
                                      <p:tavLst>
                                        <p:tav tm="0">
                                          <p:val>
                                            <p:fltVal val="0"/>
                                          </p:val>
                                        </p:tav>
                                        <p:tav tm="100000">
                                          <p:val>
                                            <p:strVal val="#ppt_w"/>
                                          </p:val>
                                        </p:tav>
                                      </p:tavLst>
                                    </p:anim>
                                    <p:anim calcmode="lin" valueType="num">
                                      <p:cBhvr>
                                        <p:cTn dur="500" fill="hold" id="59"/>
                                        <p:tgtEl>
                                          <p:spTgt spid="16"/>
                                        </p:tgtEl>
                                        <p:attrNameLst>
                                          <p:attrName>ppt_h</p:attrName>
                                        </p:attrNameLst>
                                      </p:cBhvr>
                                      <p:tavLst>
                                        <p:tav tm="0">
                                          <p:val>
                                            <p:fltVal val="0"/>
                                          </p:val>
                                        </p:tav>
                                        <p:tav tm="100000">
                                          <p:val>
                                            <p:strVal val="#ppt_h"/>
                                          </p:val>
                                        </p:tav>
                                      </p:tavLst>
                                    </p:anim>
                                    <p:anim calcmode="lin" valueType="num">
                                      <p:cBhvr>
                                        <p:cTn dur="500" fill="hold" id="60"/>
                                        <p:tgtEl>
                                          <p:spTgt spid="16"/>
                                        </p:tgtEl>
                                        <p:attrNameLst>
                                          <p:attrName>style.rotation</p:attrName>
                                        </p:attrNameLst>
                                      </p:cBhvr>
                                      <p:tavLst>
                                        <p:tav tm="0">
                                          <p:val>
                                            <p:fltVal val="90"/>
                                          </p:val>
                                        </p:tav>
                                        <p:tav tm="100000">
                                          <p:val>
                                            <p:fltVal val="0"/>
                                          </p:val>
                                        </p:tav>
                                      </p:tavLst>
                                    </p:anim>
                                    <p:animEffect filter="fade" transition="in">
                                      <p:cBhvr>
                                        <p:cTn dur="500" id="61"/>
                                        <p:tgtEl>
                                          <p:spTgt spid="16"/>
                                        </p:tgtEl>
                                      </p:cBhvr>
                                    </p:animEffect>
                                  </p:childTnLst>
                                </p:cTn>
                              </p:par>
                            </p:childTnLst>
                          </p:cTn>
                        </p:par>
                        <p:par>
                          <p:cTn fill="hold" id="62" nodeType="afterGroup">
                            <p:stCondLst>
                              <p:cond delay="3000"/>
                            </p:stCondLst>
                            <p:childTnLst>
                              <p:par>
                                <p:cTn fill="hold" grpId="0" id="63" nodeType="afterEffect" presetClass="entr" presetID="31" presetSubtype="0">
                                  <p:stCondLst>
                                    <p:cond delay="0"/>
                                  </p:stCondLst>
                                  <p:childTnLst>
                                    <p:set>
                                      <p:cBhvr>
                                        <p:cTn dur="1" fill="hold" id="64">
                                          <p:stCondLst>
                                            <p:cond delay="0"/>
                                          </p:stCondLst>
                                        </p:cTn>
                                        <p:tgtEl>
                                          <p:spTgt spid="17"/>
                                        </p:tgtEl>
                                        <p:attrNameLst>
                                          <p:attrName>style.visibility</p:attrName>
                                        </p:attrNameLst>
                                      </p:cBhvr>
                                      <p:to>
                                        <p:strVal val="visible"/>
                                      </p:to>
                                    </p:set>
                                    <p:anim calcmode="lin" valueType="num">
                                      <p:cBhvr>
                                        <p:cTn dur="500" fill="hold" id="65"/>
                                        <p:tgtEl>
                                          <p:spTgt spid="17"/>
                                        </p:tgtEl>
                                        <p:attrNameLst>
                                          <p:attrName>ppt_w</p:attrName>
                                        </p:attrNameLst>
                                      </p:cBhvr>
                                      <p:tavLst>
                                        <p:tav tm="0">
                                          <p:val>
                                            <p:fltVal val="0"/>
                                          </p:val>
                                        </p:tav>
                                        <p:tav tm="100000">
                                          <p:val>
                                            <p:strVal val="#ppt_w"/>
                                          </p:val>
                                        </p:tav>
                                      </p:tavLst>
                                    </p:anim>
                                    <p:anim calcmode="lin" valueType="num">
                                      <p:cBhvr>
                                        <p:cTn dur="500" fill="hold" id="66"/>
                                        <p:tgtEl>
                                          <p:spTgt spid="17"/>
                                        </p:tgtEl>
                                        <p:attrNameLst>
                                          <p:attrName>ppt_h</p:attrName>
                                        </p:attrNameLst>
                                      </p:cBhvr>
                                      <p:tavLst>
                                        <p:tav tm="0">
                                          <p:val>
                                            <p:fltVal val="0"/>
                                          </p:val>
                                        </p:tav>
                                        <p:tav tm="100000">
                                          <p:val>
                                            <p:strVal val="#ppt_h"/>
                                          </p:val>
                                        </p:tav>
                                      </p:tavLst>
                                    </p:anim>
                                    <p:anim calcmode="lin" valueType="num">
                                      <p:cBhvr>
                                        <p:cTn dur="500" fill="hold" id="67"/>
                                        <p:tgtEl>
                                          <p:spTgt spid="17"/>
                                        </p:tgtEl>
                                        <p:attrNameLst>
                                          <p:attrName>style.rotation</p:attrName>
                                        </p:attrNameLst>
                                      </p:cBhvr>
                                      <p:tavLst>
                                        <p:tav tm="0">
                                          <p:val>
                                            <p:fltVal val="90"/>
                                          </p:val>
                                        </p:tav>
                                        <p:tav tm="100000">
                                          <p:val>
                                            <p:fltVal val="0"/>
                                          </p:val>
                                        </p:tav>
                                      </p:tavLst>
                                    </p:anim>
                                    <p:animEffect filter="fade" transition="in">
                                      <p:cBhvr>
                                        <p:cTn dur="500" id="68"/>
                                        <p:tgtEl>
                                          <p:spTgt spid="17"/>
                                        </p:tgtEl>
                                      </p:cBhvr>
                                    </p:animEffect>
                                  </p:childTnLst>
                                </p:cTn>
                              </p:par>
                            </p:childTnLst>
                          </p:cTn>
                        </p:par>
                        <p:par>
                          <p:cTn fill="hold" id="69" nodeType="afterGroup">
                            <p:stCondLst>
                              <p:cond delay="3500"/>
                            </p:stCondLst>
                            <p:childTnLst>
                              <p:par>
                                <p:cTn fill="hold" grpId="0" id="70" nodeType="afterEffect" presetClass="entr" presetID="31" presetSubtype="0">
                                  <p:stCondLst>
                                    <p:cond delay="0"/>
                                  </p:stCondLst>
                                  <p:childTnLst>
                                    <p:set>
                                      <p:cBhvr>
                                        <p:cTn dur="1" fill="hold" id="71">
                                          <p:stCondLst>
                                            <p:cond delay="0"/>
                                          </p:stCondLst>
                                        </p:cTn>
                                        <p:tgtEl>
                                          <p:spTgt spid="18"/>
                                        </p:tgtEl>
                                        <p:attrNameLst>
                                          <p:attrName>style.visibility</p:attrName>
                                        </p:attrNameLst>
                                      </p:cBhvr>
                                      <p:to>
                                        <p:strVal val="visible"/>
                                      </p:to>
                                    </p:set>
                                    <p:anim calcmode="lin" valueType="num">
                                      <p:cBhvr>
                                        <p:cTn dur="500" fill="hold" id="72"/>
                                        <p:tgtEl>
                                          <p:spTgt spid="18"/>
                                        </p:tgtEl>
                                        <p:attrNameLst>
                                          <p:attrName>ppt_w</p:attrName>
                                        </p:attrNameLst>
                                      </p:cBhvr>
                                      <p:tavLst>
                                        <p:tav tm="0">
                                          <p:val>
                                            <p:fltVal val="0"/>
                                          </p:val>
                                        </p:tav>
                                        <p:tav tm="100000">
                                          <p:val>
                                            <p:strVal val="#ppt_w"/>
                                          </p:val>
                                        </p:tav>
                                      </p:tavLst>
                                    </p:anim>
                                    <p:anim calcmode="lin" valueType="num">
                                      <p:cBhvr>
                                        <p:cTn dur="500" fill="hold" id="73"/>
                                        <p:tgtEl>
                                          <p:spTgt spid="18"/>
                                        </p:tgtEl>
                                        <p:attrNameLst>
                                          <p:attrName>ppt_h</p:attrName>
                                        </p:attrNameLst>
                                      </p:cBhvr>
                                      <p:tavLst>
                                        <p:tav tm="0">
                                          <p:val>
                                            <p:fltVal val="0"/>
                                          </p:val>
                                        </p:tav>
                                        <p:tav tm="100000">
                                          <p:val>
                                            <p:strVal val="#ppt_h"/>
                                          </p:val>
                                        </p:tav>
                                      </p:tavLst>
                                    </p:anim>
                                    <p:anim calcmode="lin" valueType="num">
                                      <p:cBhvr>
                                        <p:cTn dur="500" fill="hold" id="74"/>
                                        <p:tgtEl>
                                          <p:spTgt spid="18"/>
                                        </p:tgtEl>
                                        <p:attrNameLst>
                                          <p:attrName>style.rotation</p:attrName>
                                        </p:attrNameLst>
                                      </p:cBhvr>
                                      <p:tavLst>
                                        <p:tav tm="0">
                                          <p:val>
                                            <p:fltVal val="90"/>
                                          </p:val>
                                        </p:tav>
                                        <p:tav tm="100000">
                                          <p:val>
                                            <p:fltVal val="0"/>
                                          </p:val>
                                        </p:tav>
                                      </p:tavLst>
                                    </p:anim>
                                    <p:animEffect filter="fade" transition="in">
                                      <p:cBhvr>
                                        <p:cTn dur="500" id="75"/>
                                        <p:tgtEl>
                                          <p:spTgt spid="18"/>
                                        </p:tgtEl>
                                      </p:cBhvr>
                                    </p:animEffect>
                                  </p:childTnLst>
                                </p:cTn>
                              </p:par>
                            </p:childTnLst>
                          </p:cTn>
                        </p:par>
                        <p:par>
                          <p:cTn fill="hold" id="76" nodeType="afterGroup">
                            <p:stCondLst>
                              <p:cond delay="4000"/>
                            </p:stCondLst>
                            <p:childTnLst>
                              <p:par>
                                <p:cTn fill="hold" grpId="0" id="77" nodeType="afterEffect" presetClass="entr" presetID="10" presetSubtype="0">
                                  <p:stCondLst>
                                    <p:cond delay="0"/>
                                  </p:stCondLst>
                                  <p:childTnLst>
                                    <p:set>
                                      <p:cBhvr>
                                        <p:cTn dur="1" fill="hold" id="78">
                                          <p:stCondLst>
                                            <p:cond delay="0"/>
                                          </p:stCondLst>
                                        </p:cTn>
                                        <p:tgtEl>
                                          <p:spTgt spid="4"/>
                                        </p:tgtEl>
                                        <p:attrNameLst>
                                          <p:attrName>style.visibility</p:attrName>
                                        </p:attrNameLst>
                                      </p:cBhvr>
                                      <p:to>
                                        <p:strVal val="visible"/>
                                      </p:to>
                                    </p:set>
                                    <p:animEffect filter="fade" transition="in">
                                      <p:cBhvr>
                                        <p:cTn dur="500" id="79"/>
                                        <p:tgtEl>
                                          <p:spTgt spid="4"/>
                                        </p:tgtEl>
                                      </p:cBhvr>
                                    </p:animEffect>
                                  </p:childTnLst>
                                </p:cTn>
                              </p:par>
                            </p:childTnLst>
                          </p:cTn>
                        </p:par>
                        <p:par>
                          <p:cTn fill="hold" id="80" nodeType="afterGroup">
                            <p:stCondLst>
                              <p:cond delay="4500"/>
                            </p:stCondLst>
                            <p:childTnLst>
                              <p:par>
                                <p:cTn fill="hold" grpId="1" id="81" nodeType="afterEffect" presetClass="emph" presetID="26" presetSubtype="0">
                                  <p:stCondLst>
                                    <p:cond delay="0"/>
                                  </p:stCondLst>
                                  <p:childTnLst>
                                    <p:animEffect filter="fade" transition="out">
                                      <p:cBhvr>
                                        <p:cTn dur="500" id="82" tmFilter="0, 0; .2, .5; .8, .5; 1, 0"/>
                                        <p:tgtEl>
                                          <p:spTgt spid="4"/>
                                        </p:tgtEl>
                                      </p:cBhvr>
                                    </p:animEffect>
                                    <p:animScale>
                                      <p:cBhvr>
                                        <p:cTn autoRev="1" dur="250" fill="hold" id="83"/>
                                        <p:tgtEl>
                                          <p:spTgt spid="4"/>
                                        </p:tgtEl>
                                      </p:cBhvr>
                                      <p:by x="105000" y="105000"/>
                                    </p:animScale>
                                  </p:childTnLst>
                                </p:cTn>
                              </p:par>
                            </p:childTnLst>
                          </p:cTn>
                        </p:par>
                        <p:par>
                          <p:cTn fill="hold" id="84" nodeType="afterGroup">
                            <p:stCondLst>
                              <p:cond delay="5000"/>
                            </p:stCondLst>
                            <p:childTnLst>
                              <p:par>
                                <p:cTn fill="hold" grpId="0" id="85" nodeType="afterEffect" presetClass="entr" presetID="22" presetSubtype="8">
                                  <p:stCondLst>
                                    <p:cond delay="0"/>
                                  </p:stCondLst>
                                  <p:childTnLst>
                                    <p:set>
                                      <p:cBhvr>
                                        <p:cTn dur="1" fill="hold" id="86">
                                          <p:stCondLst>
                                            <p:cond delay="0"/>
                                          </p:stCondLst>
                                        </p:cTn>
                                        <p:tgtEl>
                                          <p:spTgt spid="5"/>
                                        </p:tgtEl>
                                        <p:attrNameLst>
                                          <p:attrName>style.visibility</p:attrName>
                                        </p:attrNameLst>
                                      </p:cBhvr>
                                      <p:to>
                                        <p:strVal val="visible"/>
                                      </p:to>
                                    </p:set>
                                    <p:animEffect filter="wipe(left)" transition="in">
                                      <p:cBhvr>
                                        <p:cTn dur="1000" id="87"/>
                                        <p:tgtEl>
                                          <p:spTgt spid="5"/>
                                        </p:tgtEl>
                                      </p:cBhvr>
                                    </p:animEffect>
                                  </p:childTnLst>
                                </p:cTn>
                              </p:par>
                            </p:childTnLst>
                          </p:cTn>
                        </p:par>
                        <p:par>
                          <p:cTn fill="hold" id="88" nodeType="afterGroup">
                            <p:stCondLst>
                              <p:cond delay="6000"/>
                            </p:stCondLst>
                            <p:childTnLst>
                              <p:par>
                                <p:cTn fill="hold" grpId="0" id="89" nodeType="afterEffect" presetClass="entr" presetID="47" presetSubtype="0">
                                  <p:stCondLst>
                                    <p:cond delay="0"/>
                                  </p:stCondLst>
                                  <p:childTnLst>
                                    <p:set>
                                      <p:cBhvr>
                                        <p:cTn dur="1" fill="hold" id="90">
                                          <p:stCondLst>
                                            <p:cond delay="0"/>
                                          </p:stCondLst>
                                        </p:cTn>
                                        <p:tgtEl>
                                          <p:spTgt spid="19"/>
                                        </p:tgtEl>
                                        <p:attrNameLst>
                                          <p:attrName>style.visibility</p:attrName>
                                        </p:attrNameLst>
                                      </p:cBhvr>
                                      <p:to>
                                        <p:strVal val="visible"/>
                                      </p:to>
                                    </p:set>
                                    <p:animEffect filter="fade" transition="in">
                                      <p:cBhvr>
                                        <p:cTn dur="1000" id="91"/>
                                        <p:tgtEl>
                                          <p:spTgt spid="19"/>
                                        </p:tgtEl>
                                      </p:cBhvr>
                                    </p:animEffect>
                                    <p:anim calcmode="lin" valueType="num">
                                      <p:cBhvr>
                                        <p:cTn dur="1000" fill="hold" id="92"/>
                                        <p:tgtEl>
                                          <p:spTgt spid="19"/>
                                        </p:tgtEl>
                                        <p:attrNameLst>
                                          <p:attrName>ppt_x</p:attrName>
                                        </p:attrNameLst>
                                      </p:cBhvr>
                                      <p:tavLst>
                                        <p:tav tm="0">
                                          <p:val>
                                            <p:strVal val="#ppt_x"/>
                                          </p:val>
                                        </p:tav>
                                        <p:tav tm="100000">
                                          <p:val>
                                            <p:strVal val="#ppt_x"/>
                                          </p:val>
                                        </p:tav>
                                      </p:tavLst>
                                    </p:anim>
                                    <p:anim calcmode="lin" valueType="num">
                                      <p:cBhvr>
                                        <p:cTn dur="1000" fill="hold" id="93"/>
                                        <p:tgtEl>
                                          <p:spTgt spid="19"/>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7000"/>
                            </p:stCondLst>
                            <p:childTnLst>
                              <p:par>
                                <p:cTn fill="hold" grpId="0" id="95" nodeType="afterEffect" presetClass="entr" presetID="52" presetSubtype="0">
                                  <p:stCondLst>
                                    <p:cond delay="0"/>
                                  </p:stCondLst>
                                  <p:iterate type="wd">
                                    <p:tmPct val="10000"/>
                                  </p:iterate>
                                  <p:childTnLst>
                                    <p:set>
                                      <p:cBhvr>
                                        <p:cTn dur="1" fill="hold" id="96">
                                          <p:stCondLst>
                                            <p:cond delay="0"/>
                                          </p:stCondLst>
                                        </p:cTn>
                                        <p:tgtEl>
                                          <p:spTgt spid="6"/>
                                        </p:tgtEl>
                                        <p:attrNameLst>
                                          <p:attrName>style.visibility</p:attrName>
                                        </p:attrNameLst>
                                      </p:cBhvr>
                                      <p:to>
                                        <p:strVal val="visible"/>
                                      </p:to>
                                    </p:set>
                                    <p:animScale>
                                      <p:cBhvr>
                                        <p:cTn decel="50000" dur="1000" fill="hold" id="97">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98">
                                          <p:stCondLst>
                                            <p:cond delay="0"/>
                                          </p:stCondLst>
                                        </p:cTn>
                                        <p:tgtEl>
                                          <p:spTgt spid="6"/>
                                        </p:tgtEl>
                                        <p:attrNameLst>
                                          <p:attrName>ppt_x</p:attrName>
                                          <p:attrName>ppt_y</p:attrName>
                                        </p:attrNameLst>
                                      </p:cBhvr>
                                    </p:animMotion>
                                    <p:animEffect filter="fade" transition="in">
                                      <p:cBhvr>
                                        <p:cTn dur="1000" id="99"/>
                                        <p:tgtEl>
                                          <p:spTgt spid="6"/>
                                        </p:tgtEl>
                                      </p:cBhvr>
                                    </p:animEffect>
                                  </p:childTnLst>
                                </p:cTn>
                              </p:par>
                            </p:childTnLst>
                          </p:cTn>
                        </p:par>
                        <p:par>
                          <p:cTn fill="hold" id="100" nodeType="afterGroup">
                            <p:stCondLst>
                              <p:cond delay="8000"/>
                            </p:stCondLst>
                            <p:childTnLst>
                              <p:par>
                                <p:cTn fill="hold" grpId="0" id="101" nodeType="afterEffect" presetClass="entr" presetID="2" presetSubtype="4">
                                  <p:stCondLst>
                                    <p:cond delay="0"/>
                                  </p:stCondLst>
                                  <p:childTnLst>
                                    <p:set>
                                      <p:cBhvr>
                                        <p:cTn dur="1" fill="hold" id="102">
                                          <p:stCondLst>
                                            <p:cond delay="0"/>
                                          </p:stCondLst>
                                        </p:cTn>
                                        <p:tgtEl>
                                          <p:spTgt spid="22"/>
                                        </p:tgtEl>
                                        <p:attrNameLst>
                                          <p:attrName>style.visibility</p:attrName>
                                        </p:attrNameLst>
                                      </p:cBhvr>
                                      <p:to>
                                        <p:strVal val="visible"/>
                                      </p:to>
                                    </p:set>
                                    <p:anim calcmode="lin" valueType="num">
                                      <p:cBhvr additive="base">
                                        <p:cTn dur="500" fill="hold" id="103"/>
                                        <p:tgtEl>
                                          <p:spTgt spid="22"/>
                                        </p:tgtEl>
                                        <p:attrNameLst>
                                          <p:attrName>ppt_x</p:attrName>
                                        </p:attrNameLst>
                                      </p:cBhvr>
                                      <p:tavLst>
                                        <p:tav tm="0">
                                          <p:val>
                                            <p:strVal val="#ppt_x"/>
                                          </p:val>
                                        </p:tav>
                                        <p:tav tm="100000">
                                          <p:val>
                                            <p:strVal val="#ppt_x"/>
                                          </p:val>
                                        </p:tav>
                                      </p:tavLst>
                                    </p:anim>
                                    <p:anim calcmode="lin" valueType="num">
                                      <p:cBhvr additive="base">
                                        <p:cTn dur="500" fill="hold" id="104"/>
                                        <p:tgtEl>
                                          <p:spTgt spid="22"/>
                                        </p:tgtEl>
                                        <p:attrNameLst>
                                          <p:attrName>ppt_y</p:attrName>
                                        </p:attrNameLst>
                                      </p:cBhvr>
                                      <p:tavLst>
                                        <p:tav tm="0">
                                          <p:val>
                                            <p:strVal val="1+#ppt_h/2"/>
                                          </p:val>
                                        </p:tav>
                                        <p:tav tm="100000">
                                          <p:val>
                                            <p:strVal val="#ppt_y"/>
                                          </p:val>
                                        </p:tav>
                                      </p:tavLst>
                                    </p:anim>
                                  </p:childTnLst>
                                </p:cTn>
                              </p:par>
                              <p:par>
                                <p:cTn fill="hold" grpId="0" id="105" nodeType="withEffect" presetClass="entr" presetID="2" presetSubtype="4">
                                  <p:stCondLst>
                                    <p:cond delay="0"/>
                                  </p:stCondLst>
                                  <p:childTnLst>
                                    <p:set>
                                      <p:cBhvr>
                                        <p:cTn dur="1" fill="hold" id="106">
                                          <p:stCondLst>
                                            <p:cond delay="0"/>
                                          </p:stCondLst>
                                        </p:cTn>
                                        <p:tgtEl>
                                          <p:spTgt spid="27"/>
                                        </p:tgtEl>
                                        <p:attrNameLst>
                                          <p:attrName>style.visibility</p:attrName>
                                        </p:attrNameLst>
                                      </p:cBhvr>
                                      <p:to>
                                        <p:strVal val="visible"/>
                                      </p:to>
                                    </p:set>
                                    <p:anim calcmode="lin" valueType="num">
                                      <p:cBhvr additive="base">
                                        <p:cTn dur="500" fill="hold" id="107"/>
                                        <p:tgtEl>
                                          <p:spTgt spid="27"/>
                                        </p:tgtEl>
                                        <p:attrNameLst>
                                          <p:attrName>ppt_x</p:attrName>
                                        </p:attrNameLst>
                                      </p:cBhvr>
                                      <p:tavLst>
                                        <p:tav tm="0">
                                          <p:val>
                                            <p:strVal val="#ppt_x"/>
                                          </p:val>
                                        </p:tav>
                                        <p:tav tm="100000">
                                          <p:val>
                                            <p:strVal val="#ppt_x"/>
                                          </p:val>
                                        </p:tav>
                                      </p:tavLst>
                                    </p:anim>
                                    <p:anim calcmode="lin" valueType="num">
                                      <p:cBhvr additive="base">
                                        <p:cTn dur="500" fill="hold" id="108"/>
                                        <p:tgtEl>
                                          <p:spTgt spid="27"/>
                                        </p:tgtEl>
                                        <p:attrNameLst>
                                          <p:attrName>ppt_y</p:attrName>
                                        </p:attrNameLst>
                                      </p:cBhvr>
                                      <p:tavLst>
                                        <p:tav tm="0">
                                          <p:val>
                                            <p:strVal val="1+#ppt_h/2"/>
                                          </p:val>
                                        </p:tav>
                                        <p:tav tm="100000">
                                          <p:val>
                                            <p:strVal val="#ppt_y"/>
                                          </p:val>
                                        </p:tav>
                                      </p:tavLst>
                                    </p:anim>
                                  </p:childTnLst>
                                </p:cTn>
                              </p:par>
                            </p:childTnLst>
                          </p:cTn>
                        </p:par>
                        <p:par>
                          <p:cTn fill="hold" id="109" nodeType="afterGroup">
                            <p:stCondLst>
                              <p:cond delay="8500"/>
                            </p:stCondLst>
                            <p:childTnLst>
                              <p:par>
                                <p:cTn fill="hold" grpId="0" id="110" nodeType="afterEffect" presetClass="entr" presetID="2" presetSubtype="8">
                                  <p:stCondLst>
                                    <p:cond delay="0"/>
                                  </p:stCondLst>
                                  <p:childTnLst>
                                    <p:set>
                                      <p:cBhvr>
                                        <p:cTn dur="1" fill="hold" id="111">
                                          <p:stCondLst>
                                            <p:cond delay="0"/>
                                          </p:stCondLst>
                                        </p:cTn>
                                        <p:tgtEl>
                                          <p:spTgt spid="25"/>
                                        </p:tgtEl>
                                        <p:attrNameLst>
                                          <p:attrName>style.visibility</p:attrName>
                                        </p:attrNameLst>
                                      </p:cBhvr>
                                      <p:to>
                                        <p:strVal val="visible"/>
                                      </p:to>
                                    </p:set>
                                    <p:anim calcmode="lin" valueType="num">
                                      <p:cBhvr additive="base">
                                        <p:cTn dur="500" fill="hold" id="112"/>
                                        <p:tgtEl>
                                          <p:spTgt spid="25"/>
                                        </p:tgtEl>
                                        <p:attrNameLst>
                                          <p:attrName>ppt_x</p:attrName>
                                        </p:attrNameLst>
                                      </p:cBhvr>
                                      <p:tavLst>
                                        <p:tav tm="0">
                                          <p:val>
                                            <p:strVal val="0-#ppt_w/2"/>
                                          </p:val>
                                        </p:tav>
                                        <p:tav tm="100000">
                                          <p:val>
                                            <p:strVal val="#ppt_x"/>
                                          </p:val>
                                        </p:tav>
                                      </p:tavLst>
                                    </p:anim>
                                    <p:anim calcmode="lin" valueType="num">
                                      <p:cBhvr additive="base">
                                        <p:cTn dur="500" fill="hold" id="113"/>
                                        <p:tgtEl>
                                          <p:spTgt spid="25"/>
                                        </p:tgtEl>
                                        <p:attrNameLst>
                                          <p:attrName>ppt_y</p:attrName>
                                        </p:attrNameLst>
                                      </p:cBhvr>
                                      <p:tavLst>
                                        <p:tav tm="0">
                                          <p:val>
                                            <p:strVal val="#ppt_y"/>
                                          </p:val>
                                        </p:tav>
                                        <p:tav tm="100000">
                                          <p:val>
                                            <p:strVal val="#ppt_y"/>
                                          </p:val>
                                        </p:tav>
                                      </p:tavLst>
                                    </p:anim>
                                  </p:childTnLst>
                                </p:cTn>
                              </p:par>
                              <p:par>
                                <p:cTn fill="hold" grpId="0" id="114" nodeType="withEffect" presetClass="entr" presetID="2" presetSubtype="2">
                                  <p:stCondLst>
                                    <p:cond delay="0"/>
                                  </p:stCondLst>
                                  <p:childTnLst>
                                    <p:set>
                                      <p:cBhvr>
                                        <p:cTn dur="1" fill="hold" id="115">
                                          <p:stCondLst>
                                            <p:cond delay="0"/>
                                          </p:stCondLst>
                                        </p:cTn>
                                        <p:tgtEl>
                                          <p:spTgt spid="20"/>
                                        </p:tgtEl>
                                        <p:attrNameLst>
                                          <p:attrName>style.visibility</p:attrName>
                                        </p:attrNameLst>
                                      </p:cBhvr>
                                      <p:to>
                                        <p:strVal val="visible"/>
                                      </p:to>
                                    </p:set>
                                    <p:anim calcmode="lin" valueType="num">
                                      <p:cBhvr additive="base">
                                        <p:cTn dur="500" fill="hold" id="116"/>
                                        <p:tgtEl>
                                          <p:spTgt spid="20"/>
                                        </p:tgtEl>
                                        <p:attrNameLst>
                                          <p:attrName>ppt_x</p:attrName>
                                        </p:attrNameLst>
                                      </p:cBhvr>
                                      <p:tavLst>
                                        <p:tav tm="0">
                                          <p:val>
                                            <p:strVal val="1+#ppt_w/2"/>
                                          </p:val>
                                        </p:tav>
                                        <p:tav tm="100000">
                                          <p:val>
                                            <p:strVal val="#ppt_x"/>
                                          </p:val>
                                        </p:tav>
                                      </p:tavLst>
                                    </p:anim>
                                    <p:anim calcmode="lin" valueType="num">
                                      <p:cBhvr additive="base">
                                        <p:cTn dur="500" fill="hold" id="117"/>
                                        <p:tgtEl>
                                          <p:spTgt spid="20"/>
                                        </p:tgtEl>
                                        <p:attrNameLst>
                                          <p:attrName>ppt_y</p:attrName>
                                        </p:attrNameLst>
                                      </p:cBhvr>
                                      <p:tavLst>
                                        <p:tav tm="0">
                                          <p:val>
                                            <p:strVal val="#ppt_y"/>
                                          </p:val>
                                        </p:tav>
                                        <p:tav tm="100000">
                                          <p:val>
                                            <p:strVal val="#ppt_y"/>
                                          </p:val>
                                        </p:tav>
                                      </p:tavLst>
                                    </p:anim>
                                  </p:childTnLst>
                                </p:cTn>
                              </p:par>
                            </p:childTnLst>
                          </p:cTn>
                        </p:par>
                        <p:par>
                          <p:cTn fill="hold" id="118" nodeType="afterGroup">
                            <p:stCondLst>
                              <p:cond delay="9000"/>
                            </p:stCondLst>
                            <p:childTnLst>
                              <p:par>
                                <p:cTn fill="hold" grpId="0" id="119" nodeType="afterEffect" presetClass="entr" presetID="2" presetSubtype="12">
                                  <p:stCondLst>
                                    <p:cond delay="0"/>
                                  </p:stCondLst>
                                  <p:childTnLst>
                                    <p:set>
                                      <p:cBhvr>
                                        <p:cTn dur="1" fill="hold" id="120">
                                          <p:stCondLst>
                                            <p:cond delay="0"/>
                                          </p:stCondLst>
                                        </p:cTn>
                                        <p:tgtEl>
                                          <p:spTgt spid="26"/>
                                        </p:tgtEl>
                                        <p:attrNameLst>
                                          <p:attrName>style.visibility</p:attrName>
                                        </p:attrNameLst>
                                      </p:cBhvr>
                                      <p:to>
                                        <p:strVal val="visible"/>
                                      </p:to>
                                    </p:set>
                                    <p:anim calcmode="lin" valueType="num">
                                      <p:cBhvr additive="base">
                                        <p:cTn dur="500" fill="hold" id="121"/>
                                        <p:tgtEl>
                                          <p:spTgt spid="26"/>
                                        </p:tgtEl>
                                        <p:attrNameLst>
                                          <p:attrName>ppt_x</p:attrName>
                                        </p:attrNameLst>
                                      </p:cBhvr>
                                      <p:tavLst>
                                        <p:tav tm="0">
                                          <p:val>
                                            <p:strVal val="0-#ppt_w/2"/>
                                          </p:val>
                                        </p:tav>
                                        <p:tav tm="100000">
                                          <p:val>
                                            <p:strVal val="#ppt_x"/>
                                          </p:val>
                                        </p:tav>
                                      </p:tavLst>
                                    </p:anim>
                                    <p:anim calcmode="lin" valueType="num">
                                      <p:cBhvr additive="base">
                                        <p:cTn dur="500" fill="hold" id="122"/>
                                        <p:tgtEl>
                                          <p:spTgt spid="26"/>
                                        </p:tgtEl>
                                        <p:attrNameLst>
                                          <p:attrName>ppt_y</p:attrName>
                                        </p:attrNameLst>
                                      </p:cBhvr>
                                      <p:tavLst>
                                        <p:tav tm="0">
                                          <p:val>
                                            <p:strVal val="1+#ppt_h/2"/>
                                          </p:val>
                                        </p:tav>
                                        <p:tav tm="100000">
                                          <p:val>
                                            <p:strVal val="#ppt_y"/>
                                          </p:val>
                                        </p:tav>
                                      </p:tavLst>
                                    </p:anim>
                                  </p:childTnLst>
                                </p:cTn>
                              </p:par>
                              <p:par>
                                <p:cTn fill="hold" grpId="0" id="123" nodeType="withEffect" presetClass="entr" presetID="2" presetSubtype="6">
                                  <p:stCondLst>
                                    <p:cond delay="0"/>
                                  </p:stCondLst>
                                  <p:childTnLst>
                                    <p:set>
                                      <p:cBhvr>
                                        <p:cTn dur="1" fill="hold" id="124">
                                          <p:stCondLst>
                                            <p:cond delay="0"/>
                                          </p:stCondLst>
                                        </p:cTn>
                                        <p:tgtEl>
                                          <p:spTgt spid="21"/>
                                        </p:tgtEl>
                                        <p:attrNameLst>
                                          <p:attrName>style.visibility</p:attrName>
                                        </p:attrNameLst>
                                      </p:cBhvr>
                                      <p:to>
                                        <p:strVal val="visible"/>
                                      </p:to>
                                    </p:set>
                                    <p:anim calcmode="lin" valueType="num">
                                      <p:cBhvr additive="base">
                                        <p:cTn dur="500" fill="hold" id="125"/>
                                        <p:tgtEl>
                                          <p:spTgt spid="21"/>
                                        </p:tgtEl>
                                        <p:attrNameLst>
                                          <p:attrName>ppt_x</p:attrName>
                                        </p:attrNameLst>
                                      </p:cBhvr>
                                      <p:tavLst>
                                        <p:tav tm="0">
                                          <p:val>
                                            <p:strVal val="1+#ppt_w/2"/>
                                          </p:val>
                                        </p:tav>
                                        <p:tav tm="100000">
                                          <p:val>
                                            <p:strVal val="#ppt_x"/>
                                          </p:val>
                                        </p:tav>
                                      </p:tavLst>
                                    </p:anim>
                                    <p:anim calcmode="lin" valueType="num">
                                      <p:cBhvr additive="base">
                                        <p:cTn dur="500" fill="hold" id="126"/>
                                        <p:tgtEl>
                                          <p:spTgt spid="21"/>
                                        </p:tgtEl>
                                        <p:attrNameLst>
                                          <p:attrName>ppt_y</p:attrName>
                                        </p:attrNameLst>
                                      </p:cBhvr>
                                      <p:tavLst>
                                        <p:tav tm="0">
                                          <p:val>
                                            <p:strVal val="1+#ppt_h/2"/>
                                          </p:val>
                                        </p:tav>
                                        <p:tav tm="100000">
                                          <p:val>
                                            <p:strVal val="#ppt_y"/>
                                          </p:val>
                                        </p:tav>
                                      </p:tavLst>
                                    </p:anim>
                                  </p:childTnLst>
                                </p:cTn>
                              </p:par>
                            </p:childTnLst>
                          </p:cTn>
                        </p:par>
                        <p:par>
                          <p:cTn fill="hold" id="127" nodeType="afterGroup">
                            <p:stCondLst>
                              <p:cond delay="9500"/>
                            </p:stCondLst>
                            <p:childTnLst>
                              <p:par>
                                <p:cTn fill="hold" grpId="0" id="128" nodeType="afterEffect" presetClass="entr" presetID="42" presetSubtype="0">
                                  <p:stCondLst>
                                    <p:cond delay="0"/>
                                  </p:stCondLst>
                                  <p:childTnLst>
                                    <p:set>
                                      <p:cBhvr>
                                        <p:cTn dur="1" fill="hold" id="129">
                                          <p:stCondLst>
                                            <p:cond delay="0"/>
                                          </p:stCondLst>
                                        </p:cTn>
                                        <p:tgtEl>
                                          <p:spTgt spid="28"/>
                                        </p:tgtEl>
                                        <p:attrNameLst>
                                          <p:attrName>style.visibility</p:attrName>
                                        </p:attrNameLst>
                                      </p:cBhvr>
                                      <p:to>
                                        <p:strVal val="visible"/>
                                      </p:to>
                                    </p:set>
                                    <p:animEffect filter="fade" transition="in">
                                      <p:cBhvr>
                                        <p:cTn dur="1000" id="130"/>
                                        <p:tgtEl>
                                          <p:spTgt spid="28"/>
                                        </p:tgtEl>
                                      </p:cBhvr>
                                    </p:animEffect>
                                    <p:anim calcmode="lin" valueType="num">
                                      <p:cBhvr>
                                        <p:cTn dur="1000" fill="hold" id="131"/>
                                        <p:tgtEl>
                                          <p:spTgt spid="28"/>
                                        </p:tgtEl>
                                        <p:attrNameLst>
                                          <p:attrName>ppt_x</p:attrName>
                                        </p:attrNameLst>
                                      </p:cBhvr>
                                      <p:tavLst>
                                        <p:tav tm="0">
                                          <p:val>
                                            <p:strVal val="#ppt_x"/>
                                          </p:val>
                                        </p:tav>
                                        <p:tav tm="100000">
                                          <p:val>
                                            <p:strVal val="#ppt_x"/>
                                          </p:val>
                                        </p:tav>
                                      </p:tavLst>
                                    </p:anim>
                                    <p:anim calcmode="lin" valueType="num">
                                      <p:cBhvr>
                                        <p:cTn dur="1000" fill="hold" id="132"/>
                                        <p:tgtEl>
                                          <p:spTgt spid="28"/>
                                        </p:tgtEl>
                                        <p:attrNameLst>
                                          <p:attrName>ppt_y</p:attrName>
                                        </p:attrNameLst>
                                      </p:cBhvr>
                                      <p:tavLst>
                                        <p:tav tm="0">
                                          <p:val>
                                            <p:strVal val="#ppt_y+.1"/>
                                          </p:val>
                                        </p:tav>
                                        <p:tav tm="100000">
                                          <p:val>
                                            <p:strVal val="#ppt_y"/>
                                          </p:val>
                                        </p:tav>
                                      </p:tavLst>
                                    </p:anim>
                                  </p:childTnLst>
                                </p:cTn>
                              </p:par>
                              <p:par>
                                <p:cTn fill="hold" grpId="0" id="133" nodeType="withEffect" presetClass="entr" presetID="42" presetSubtype="0">
                                  <p:stCondLst>
                                    <p:cond delay="0"/>
                                  </p:stCondLst>
                                  <p:childTnLst>
                                    <p:set>
                                      <p:cBhvr>
                                        <p:cTn dur="1" fill="hold" id="134">
                                          <p:stCondLst>
                                            <p:cond delay="0"/>
                                          </p:stCondLst>
                                        </p:cTn>
                                        <p:tgtEl>
                                          <p:spTgt spid="23"/>
                                        </p:tgtEl>
                                        <p:attrNameLst>
                                          <p:attrName>style.visibility</p:attrName>
                                        </p:attrNameLst>
                                      </p:cBhvr>
                                      <p:to>
                                        <p:strVal val="visible"/>
                                      </p:to>
                                    </p:set>
                                    <p:animEffect filter="fade" transition="in">
                                      <p:cBhvr>
                                        <p:cTn dur="1000" id="135"/>
                                        <p:tgtEl>
                                          <p:spTgt spid="23"/>
                                        </p:tgtEl>
                                      </p:cBhvr>
                                    </p:animEffect>
                                    <p:anim calcmode="lin" valueType="num">
                                      <p:cBhvr>
                                        <p:cTn dur="1000" fill="hold" id="136"/>
                                        <p:tgtEl>
                                          <p:spTgt spid="23"/>
                                        </p:tgtEl>
                                        <p:attrNameLst>
                                          <p:attrName>ppt_x</p:attrName>
                                        </p:attrNameLst>
                                      </p:cBhvr>
                                      <p:tavLst>
                                        <p:tav tm="0">
                                          <p:val>
                                            <p:strVal val="#ppt_x"/>
                                          </p:val>
                                        </p:tav>
                                        <p:tav tm="100000">
                                          <p:val>
                                            <p:strVal val="#ppt_x"/>
                                          </p:val>
                                        </p:tav>
                                      </p:tavLst>
                                    </p:anim>
                                    <p:anim calcmode="lin" valueType="num">
                                      <p:cBhvr>
                                        <p:cTn dur="1000" fill="hold" id="137"/>
                                        <p:tgtEl>
                                          <p:spTgt spid="23"/>
                                        </p:tgtEl>
                                        <p:attrNameLst>
                                          <p:attrName>ppt_y</p:attrName>
                                        </p:attrNameLst>
                                      </p:cBhvr>
                                      <p:tavLst>
                                        <p:tav tm="0">
                                          <p:val>
                                            <p:strVal val="#ppt_y+.1"/>
                                          </p:val>
                                        </p:tav>
                                        <p:tav tm="100000">
                                          <p:val>
                                            <p:strVal val="#ppt_y"/>
                                          </p:val>
                                        </p:tav>
                                      </p:tavLst>
                                    </p:anim>
                                  </p:childTnLst>
                                </p:cTn>
                              </p:par>
                            </p:childTnLst>
                          </p:cTn>
                        </p:par>
                        <p:par>
                          <p:cTn fill="hold" id="138" nodeType="afterGroup">
                            <p:stCondLst>
                              <p:cond delay="10500"/>
                            </p:stCondLst>
                            <p:childTnLst>
                              <p:par>
                                <p:cTn fill="hold" grpId="0" id="139" nodeType="afterEffect" presetClass="entr" presetID="47" presetSubtype="0">
                                  <p:stCondLst>
                                    <p:cond delay="0"/>
                                  </p:stCondLst>
                                  <p:childTnLst>
                                    <p:set>
                                      <p:cBhvr>
                                        <p:cTn dur="1" fill="hold" id="140">
                                          <p:stCondLst>
                                            <p:cond delay="0"/>
                                          </p:stCondLst>
                                        </p:cTn>
                                        <p:tgtEl>
                                          <p:spTgt spid="24"/>
                                        </p:tgtEl>
                                        <p:attrNameLst>
                                          <p:attrName>style.visibility</p:attrName>
                                        </p:attrNameLst>
                                      </p:cBhvr>
                                      <p:to>
                                        <p:strVal val="visible"/>
                                      </p:to>
                                    </p:set>
                                    <p:animEffect filter="fade" transition="in">
                                      <p:cBhvr>
                                        <p:cTn dur="1000" id="141"/>
                                        <p:tgtEl>
                                          <p:spTgt spid="24"/>
                                        </p:tgtEl>
                                      </p:cBhvr>
                                    </p:animEffect>
                                    <p:anim calcmode="lin" valueType="num">
                                      <p:cBhvr>
                                        <p:cTn dur="1000" fill="hold" id="142"/>
                                        <p:tgtEl>
                                          <p:spTgt spid="24"/>
                                        </p:tgtEl>
                                        <p:attrNameLst>
                                          <p:attrName>ppt_x</p:attrName>
                                        </p:attrNameLst>
                                      </p:cBhvr>
                                      <p:tavLst>
                                        <p:tav tm="0">
                                          <p:val>
                                            <p:strVal val="#ppt_x"/>
                                          </p:val>
                                        </p:tav>
                                        <p:tav tm="100000">
                                          <p:val>
                                            <p:strVal val="#ppt_x"/>
                                          </p:val>
                                        </p:tav>
                                      </p:tavLst>
                                    </p:anim>
                                    <p:anim calcmode="lin" valueType="num">
                                      <p:cBhvr>
                                        <p:cTn dur="1000" fill="hold" id="143"/>
                                        <p:tgtEl>
                                          <p:spTgt spid="24"/>
                                        </p:tgtEl>
                                        <p:attrNameLst>
                                          <p:attrName>ppt_y</p:attrName>
                                        </p:attrNameLst>
                                      </p:cBhvr>
                                      <p:tavLst>
                                        <p:tav tm="0">
                                          <p:val>
                                            <p:strVal val="#ppt_y-.1"/>
                                          </p:val>
                                        </p:tav>
                                        <p:tav tm="100000">
                                          <p:val>
                                            <p:strVal val="#ppt_y"/>
                                          </p:val>
                                        </p:tav>
                                      </p:tavLst>
                                    </p:anim>
                                  </p:childTnLst>
                                </p:cTn>
                              </p:par>
                              <p:par>
                                <p:cTn fill="hold" grpId="0" id="144" nodeType="withEffect" presetClass="entr" presetID="47" presetSubtype="0">
                                  <p:stCondLst>
                                    <p:cond delay="0"/>
                                  </p:stCondLst>
                                  <p:childTnLst>
                                    <p:set>
                                      <p:cBhvr>
                                        <p:cTn dur="1" fill="hold" id="145">
                                          <p:stCondLst>
                                            <p:cond delay="0"/>
                                          </p:stCondLst>
                                        </p:cTn>
                                        <p:tgtEl>
                                          <p:spTgt spid="29"/>
                                        </p:tgtEl>
                                        <p:attrNameLst>
                                          <p:attrName>style.visibility</p:attrName>
                                        </p:attrNameLst>
                                      </p:cBhvr>
                                      <p:to>
                                        <p:strVal val="visible"/>
                                      </p:to>
                                    </p:set>
                                    <p:animEffect filter="fade" transition="in">
                                      <p:cBhvr>
                                        <p:cTn dur="1000" id="146"/>
                                        <p:tgtEl>
                                          <p:spTgt spid="29"/>
                                        </p:tgtEl>
                                      </p:cBhvr>
                                    </p:animEffect>
                                    <p:anim calcmode="lin" valueType="num">
                                      <p:cBhvr>
                                        <p:cTn dur="1000" fill="hold" id="147"/>
                                        <p:tgtEl>
                                          <p:spTgt spid="29"/>
                                        </p:tgtEl>
                                        <p:attrNameLst>
                                          <p:attrName>ppt_x</p:attrName>
                                        </p:attrNameLst>
                                      </p:cBhvr>
                                      <p:tavLst>
                                        <p:tav tm="0">
                                          <p:val>
                                            <p:strVal val="#ppt_x"/>
                                          </p:val>
                                        </p:tav>
                                        <p:tav tm="100000">
                                          <p:val>
                                            <p:strVal val="#ppt_x"/>
                                          </p:val>
                                        </p:tav>
                                      </p:tavLst>
                                    </p:anim>
                                    <p:anim calcmode="lin" valueType="num">
                                      <p:cBhvr>
                                        <p:cTn dur="1000" fill="hold" id="148"/>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0" spid="5"/>
      <p:bldP grpId="0" spid="6"/>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50" name="MH_PageTitle"/>
          <p:cNvSpPr>
            <a:spLocks noGrp="1"/>
          </p:cNvSpPr>
          <p:nvPr>
            <p:ph type="title"/>
            <p:custDataLst>
              <p:tags r:id="rId2"/>
            </p:custDataLst>
          </p:nvPr>
        </p:nvSpPr>
        <p:spPr/>
        <p:txBody>
          <a:bodyPr/>
          <a:lstStyle/>
          <a:p>
            <a:r>
              <a:rPr altLang="en-US" lang="zh-CN">
                <a:solidFill>
                  <a:schemeClr val="tx1">
                    <a:lumMod val="65000"/>
                    <a:lumOff val="35000"/>
                  </a:schemeClr>
                </a:solidFill>
                <a:latin charset="-122" panose="020b0503020204020204" typeface="微软雅黑"/>
                <a:ea charset="-122" panose="020b0503020204020204" typeface="微软雅黑"/>
              </a:rPr>
              <a:t>重点工作回顾</a:t>
            </a:r>
          </a:p>
        </p:txBody>
      </p:sp>
      <p:sp>
        <p:nvSpPr>
          <p:cNvPr id="8" name="MH_Other_6"/>
          <p:cNvSpPr>
            <a:spLocks noEditPoints="1"/>
          </p:cNvSpPr>
          <p:nvPr>
            <p:custDataLst>
              <p:tags r:id="rId3"/>
            </p:custDataLst>
          </p:nvPr>
        </p:nvSpPr>
        <p:spPr bwMode="auto">
          <a:xfrm>
            <a:off x="3534369" y="2298017"/>
            <a:ext cx="2064137" cy="2064138"/>
          </a:xfrm>
          <a:custGeom>
            <a:gdLst>
              <a:gd fmla="*/ 556 w 1252" name="T0"/>
              <a:gd fmla="*/ 1248 h 1252" name="T1"/>
              <a:gd fmla="*/ 375 w 1252" name="T2"/>
              <a:gd fmla="*/ 1200 h 1252" name="T3"/>
              <a:gd fmla="*/ 255 w 1252" name="T4"/>
              <a:gd fmla="*/ 1130 h 1252" name="T5"/>
              <a:gd fmla="*/ 122 w 1252" name="T6"/>
              <a:gd fmla="*/ 998 h 1252" name="T7"/>
              <a:gd fmla="*/ 52 w 1252" name="T8"/>
              <a:gd fmla="*/ 877 h 1252" name="T9"/>
              <a:gd fmla="*/ 4 w 1252" name="T10"/>
              <a:gd fmla="*/ 696 h 1252" name="T11"/>
              <a:gd fmla="*/ 4 w 1252" name="T12"/>
              <a:gd fmla="*/ 560 h 1252" name="T13"/>
              <a:gd fmla="*/ 137 w 1252" name="T14"/>
              <a:gd fmla="*/ 458 h 1252" name="T15"/>
              <a:gd fmla="*/ 120 w 1252" name="T16"/>
              <a:gd fmla="*/ 257 h 1252" name="T17"/>
              <a:gd fmla="*/ 287 w 1252" name="T18"/>
              <a:gd fmla="*/ 236 h 1252" name="T19"/>
              <a:gd fmla="*/ 372 w 1252" name="T20"/>
              <a:gd fmla="*/ 54 h 1252" name="T21"/>
              <a:gd fmla="*/ 528 w 1252" name="T22"/>
              <a:gd fmla="*/ 119 h 1252" name="T23"/>
              <a:gd fmla="*/ 626 w 1252" name="T24"/>
              <a:gd fmla="*/ 0 h 1252" name="T25"/>
              <a:gd fmla="*/ 724 w 1252" name="T26"/>
              <a:gd fmla="*/ 119 h 1252" name="T27"/>
              <a:gd fmla="*/ 879 w 1252" name="T28"/>
              <a:gd fmla="*/ 54 h 1252" name="T29"/>
              <a:gd fmla="*/ 965 w 1252" name="T30"/>
              <a:gd fmla="*/ 236 h 1252" name="T31"/>
              <a:gd fmla="*/ 1132 w 1252" name="T32"/>
              <a:gd fmla="*/ 257 h 1252" name="T33"/>
              <a:gd fmla="*/ 1115 w 1252" name="T34"/>
              <a:gd fmla="*/ 458 h 1252" name="T35"/>
              <a:gd fmla="*/ 1248 w 1252" name="T36"/>
              <a:gd fmla="*/ 560 h 1252" name="T37"/>
              <a:gd fmla="*/ 1248 w 1252" name="T38"/>
              <a:gd fmla="*/ 696 h 1252" name="T39"/>
              <a:gd fmla="*/ 1200 w 1252" name="T40"/>
              <a:gd fmla="*/ 877 h 1252" name="T41"/>
              <a:gd fmla="*/ 1130 w 1252" name="T42"/>
              <a:gd fmla="*/ 998 h 1252" name="T43"/>
              <a:gd fmla="*/ 997 w 1252" name="T44"/>
              <a:gd fmla="*/ 1130 h 1252" name="T45"/>
              <a:gd fmla="*/ 877 w 1252" name="T46"/>
              <a:gd fmla="*/ 1200 h 1252" name="T47"/>
              <a:gd fmla="*/ 696 w 1252" name="T48"/>
              <a:gd fmla="*/ 1248 h 1252" name="T49"/>
              <a:gd fmla="*/ 563 w 1252" name="T50"/>
              <a:gd fmla="*/ 1241 h 1252" name="T51"/>
              <a:gd fmla="*/ 717 w 1252" name="T52"/>
              <a:gd fmla="*/ 1126 h 1252" name="T53"/>
              <a:gd fmla="*/ 797 w 1252" name="T54"/>
              <a:gd fmla="*/ 1105 h 1252" name="T55"/>
              <a:gd fmla="*/ 955 w 1252" name="T56"/>
              <a:gd fmla="*/ 1014 h 1252" name="T57"/>
              <a:gd fmla="*/ 1013 w 1252" name="T58"/>
              <a:gd fmla="*/ 955 h 1252" name="T59"/>
              <a:gd fmla="*/ 1105 w 1252" name="T60"/>
              <a:gd fmla="*/ 797 h 1252" name="T61"/>
              <a:gd fmla="*/ 1126 w 1252" name="T62"/>
              <a:gd fmla="*/ 718 h 1252" name="T63"/>
              <a:gd fmla="*/ 1240 w 1252" name="T64"/>
              <a:gd fmla="*/ 563 h 1252" name="T65"/>
              <a:gd fmla="*/ 1106 w 1252" name="T66"/>
              <a:gd fmla="*/ 458 h 1252" name="T67"/>
              <a:gd fmla="*/ 1127 w 1252" name="T68"/>
              <a:gd fmla="*/ 265 h 1252" name="T69"/>
              <a:gd fmla="*/ 957 w 1252" name="T70"/>
              <a:gd fmla="*/ 241 h 1252" name="T71"/>
              <a:gd fmla="*/ 879 w 1252" name="T72"/>
              <a:gd fmla="*/ 63 h 1252" name="T73"/>
              <a:gd fmla="*/ 720 w 1252" name="T74"/>
              <a:gd fmla="*/ 127 h 1252" name="T75"/>
              <a:gd fmla="*/ 626 w 1252" name="T76"/>
              <a:gd fmla="*/ 9 h 1252" name="T77"/>
              <a:gd fmla="*/ 532 w 1252" name="T78"/>
              <a:gd fmla="*/ 127 h 1252" name="T79"/>
              <a:gd fmla="*/ 373 w 1252" name="T80"/>
              <a:gd fmla="*/ 63 h 1252" name="T81"/>
              <a:gd fmla="*/ 295 w 1252" name="T82"/>
              <a:gd fmla="*/ 241 h 1252" name="T83"/>
              <a:gd fmla="*/ 125 w 1252" name="T84"/>
              <a:gd fmla="*/ 265 h 1252" name="T85"/>
              <a:gd fmla="*/ 146 w 1252" name="T86"/>
              <a:gd fmla="*/ 458 h 1252" name="T87"/>
              <a:gd fmla="*/ 12 w 1252" name="T88"/>
              <a:gd fmla="*/ 563 h 1252" name="T89"/>
              <a:gd fmla="*/ 126 w 1252" name="T90"/>
              <a:gd fmla="*/ 718 h 1252" name="T91"/>
              <a:gd fmla="*/ 147 w 1252" name="T92"/>
              <a:gd fmla="*/ 797 h 1252" name="T93"/>
              <a:gd fmla="*/ 239 w 1252" name="T94"/>
              <a:gd fmla="*/ 955 h 1252" name="T95"/>
              <a:gd fmla="*/ 297 w 1252" name="T96"/>
              <a:gd fmla="*/ 1014 h 1252" name="T97"/>
              <a:gd fmla="*/ 455 w 1252" name="T98"/>
              <a:gd fmla="*/ 1105 h 1252" name="T99"/>
              <a:gd fmla="*/ 535 w 1252" name="T100"/>
              <a:gd fmla="*/ 1126 h 1252" name="T101"/>
              <a:gd fmla="*/ 288 w 1252" name="T102"/>
              <a:gd fmla="*/ 964 h 1252" name="T103"/>
              <a:gd fmla="*/ 626 w 1252" name="T104"/>
              <a:gd fmla="*/ 148 h 1252" name="T105"/>
              <a:gd fmla="*/ 964 w 1252" name="T106"/>
              <a:gd fmla="*/ 964 h 1252" name="T107"/>
              <a:gd fmla="*/ 157 w 1252" name="T108"/>
              <a:gd fmla="*/ 626 h 1252" name="T109"/>
              <a:gd fmla="*/ 626 w 1252" name="T110"/>
              <a:gd fmla="*/ 157 h 125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252" w="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chemeClr val="bg1">
              <a:lumMod val="75000"/>
            </a:schemeClr>
          </a:solidFill>
          <a:ln>
            <a:noFill/>
          </a:ln>
        </p:spPr>
        <p:txBody>
          <a:bodyPr bIns="34290" lIns="68580" rIns="68580" tIns="34290"/>
          <a:lstStyle/>
          <a:p>
            <a:pPr>
              <a:defRPr/>
            </a:pPr>
            <a:endParaRPr altLang="en-US" lang="zh-CN">
              <a:latin charset="-122" panose="020b0503020204020204" typeface="微软雅黑"/>
              <a:ea charset="-122" panose="020b0503020204020204" typeface="微软雅黑"/>
            </a:endParaRPr>
          </a:p>
        </p:txBody>
      </p:sp>
      <p:sp>
        <p:nvSpPr>
          <p:cNvPr id="2057" name="MH_Other_7"/>
          <p:cNvSpPr/>
          <p:nvPr>
            <p:custDataLst>
              <p:tags r:id="rId4"/>
            </p:custDataLst>
          </p:nvPr>
        </p:nvSpPr>
        <p:spPr bwMode="auto">
          <a:xfrm>
            <a:off x="3876490" y="2617331"/>
            <a:ext cx="1389224" cy="2162627"/>
          </a:xfrm>
          <a:custGeom>
            <a:gdLst>
              <a:gd fmla="*/ 2147483646 w 842" name="T0"/>
              <a:gd fmla="*/ 2147483646 h 1312" name="T1"/>
              <a:gd fmla="*/ 2147483646 w 842" name="T2"/>
              <a:gd fmla="*/ 2147483646 h 1312" name="T3"/>
              <a:gd fmla="*/ 2147483646 w 842" name="T4"/>
              <a:gd fmla="*/ 2147483646 h 1312" name="T5"/>
              <a:gd fmla="*/ 2147483646 w 842" name="T6"/>
              <a:gd fmla="*/ 2147483646 h 1312" name="T7"/>
              <a:gd fmla="*/ 2147483646 w 842" name="T8"/>
              <a:gd fmla="*/ 2147483646 h 1312" name="T9"/>
              <a:gd fmla="*/ 2147483646 w 842" name="T10"/>
              <a:gd fmla="*/ 2147483646 h 1312" name="T11"/>
              <a:gd fmla="*/ 2147483646 w 842" name="T12"/>
              <a:gd fmla="*/ 2147483646 h 1312" name="T13"/>
              <a:gd fmla="*/ 2147483646 w 842" name="T14"/>
              <a:gd fmla="*/ 2147483646 h 1312" name="T15"/>
              <a:gd fmla="*/ 2147483646 w 842" name="T16"/>
              <a:gd fmla="*/ 2147483646 h 1312" name="T17"/>
              <a:gd fmla="*/ 2147483646 w 842" name="T18"/>
              <a:gd fmla="*/ 2147483646 h 1312" name="T19"/>
              <a:gd fmla="*/ 2147483646 w 842" name="T20"/>
              <a:gd fmla="*/ 2147483646 h 1312" name="T21"/>
              <a:gd fmla="*/ 2147483646 w 842" name="T22"/>
              <a:gd fmla="*/ 2147483646 h 1312" name="T23"/>
              <a:gd fmla="*/ 2147483646 w 842" name="T24"/>
              <a:gd fmla="*/ 2147483646 h 1312" name="T25"/>
              <a:gd fmla="*/ 2147483646 w 842" name="T26"/>
              <a:gd fmla="*/ 2147483646 h 1312" name="T27"/>
              <a:gd fmla="*/ 2147483646 w 842" name="T28"/>
              <a:gd fmla="*/ 2147483646 h 1312" name="T29"/>
              <a:gd fmla="*/ 2147483646 w 842" name="T30"/>
              <a:gd fmla="*/ 2147483646 h 1312" name="T31"/>
              <a:gd fmla="*/ 2147483646 w 842" name="T32"/>
              <a:gd fmla="*/ 2147483646 h 1312" name="T33"/>
              <a:gd fmla="*/ 0 w 842" name="T34"/>
              <a:gd fmla="*/ 2147483646 h 1312" name="T35"/>
              <a:gd fmla="*/ 2147483646 w 842" name="T36"/>
              <a:gd fmla="*/ 0 h 1312" name="T37"/>
              <a:gd fmla="*/ 2147483646 w 842" name="T38"/>
              <a:gd fmla="*/ 0 h 1312" name="T39"/>
              <a:gd fmla="*/ 2147483646 w 842" name="T40"/>
              <a:gd fmla="*/ 2147483646 h 1312" name="T41"/>
              <a:gd fmla="*/ 2147483646 w 842" name="T42"/>
              <a:gd fmla="*/ 2147483646 h 1312" name="T43"/>
              <a:gd fmla="*/ 2147483646 w 842" name="T44"/>
              <a:gd fmla="*/ 2147483646 h 1312" name="T45"/>
              <a:gd fmla="*/ 2147483646 w 842" name="T46"/>
              <a:gd fmla="*/ 2147483646 h 1312" name="T47"/>
              <a:gd fmla="*/ 2147483646 w 842" name="T48"/>
              <a:gd fmla="*/ 2147483646 h 1312" name="T49"/>
              <a:gd fmla="*/ 2147483646 w 842" name="T50"/>
              <a:gd fmla="*/ 2147483646 h 1312" name="T51"/>
              <a:gd fmla="*/ 2147483646 w 842" name="T52"/>
              <a:gd fmla="*/ 2147483646 h 1312" name="T53"/>
              <a:gd fmla="*/ 2147483646 w 842" name="T54"/>
              <a:gd fmla="*/ 2147483646 h 1312" name="T55"/>
              <a:gd fmla="*/ 2147483646 w 842" name="T56"/>
              <a:gd fmla="*/ 2147483646 h 1312" name="T57"/>
              <a:gd fmla="*/ 2147483646 w 842" name="T58"/>
              <a:gd fmla="*/ 2147483646 h 1312" name="T59"/>
              <a:gd fmla="*/ 2147483646 w 842" name="T60"/>
              <a:gd fmla="*/ 2147483646 h 1312" name="T61"/>
              <a:gd fmla="*/ 2147483646 w 842" name="T62"/>
              <a:gd fmla="*/ 2147483646 h 1312" name="T63"/>
              <a:gd fmla="*/ 2147483646 w 842" name="T64"/>
              <a:gd fmla="*/ 2147483646 h 1312" name="T65"/>
              <a:gd fmla="*/ 2147483646 w 842" name="T66"/>
              <a:gd fmla="*/ 2147483646 h 1312"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1312" w="84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solidFill>
            <a:srgbClr val="F4F4F4"/>
          </a:solidFill>
          <a:ln>
            <a:noFill/>
          </a:ln>
          <a:extLst>
            <a:ext uri="{91240B29-F687-4F45-9708-019B960494DF}">
              <a14:hiddenLine w="9525">
                <a:solidFill>
                  <a:srgbClr val="000000"/>
                </a:solidFill>
                <a:round/>
              </a14:hiddenLine>
            </a:ext>
          </a:extLst>
        </p:spPr>
        <p:txBody>
          <a:bodyPr bIns="34290" lIns="68580" rIns="68580" tIns="34290"/>
          <a:lstStyle/>
          <a:p>
            <a:endParaRPr altLang="en-US" lang="zh-CN">
              <a:latin charset="-122" panose="020b0503020204020204" typeface="微软雅黑"/>
              <a:ea charset="-122" panose="020b0503020204020204" typeface="微软雅黑"/>
            </a:endParaRPr>
          </a:p>
        </p:txBody>
      </p:sp>
      <p:grpSp>
        <p:nvGrpSpPr>
          <p:cNvPr id="16" name="组合 15"/>
          <p:cNvGrpSpPr/>
          <p:nvPr/>
        </p:nvGrpSpPr>
        <p:grpSpPr>
          <a:xfrm>
            <a:off x="3934548" y="2673314"/>
            <a:ext cx="1275183" cy="2056881"/>
            <a:chOff x="5246064" y="3564418"/>
            <a:chExt cx="1700244" cy="2742508"/>
          </a:xfrm>
        </p:grpSpPr>
        <p:sp>
          <p:nvSpPr>
            <p:cNvPr id="2058" name="MH_Other_8"/>
            <p:cNvSpPr/>
            <p:nvPr>
              <p:custDataLst>
                <p:tags r:id="rId5"/>
              </p:custDataLst>
            </p:nvPr>
          </p:nvSpPr>
          <p:spPr bwMode="auto">
            <a:xfrm>
              <a:off x="5993894" y="6250252"/>
              <a:ext cx="203200" cy="56674"/>
            </a:xfrm>
            <a:custGeom>
              <a:gdLst>
                <a:gd fmla="*/ 2147483646 w 93" name="T0"/>
                <a:gd fmla="*/ 2147483646 h 26" name="T1"/>
                <a:gd fmla="*/ 0 w 93" name="T2"/>
                <a:gd fmla="*/ 2147483646 h 26" name="T3"/>
                <a:gd fmla="*/ 2147483646 w 93" name="T4"/>
                <a:gd fmla="*/ 0 h 26" name="T5"/>
                <a:gd fmla="*/ 2147483646 w 93" name="T6"/>
                <a:gd fmla="*/ 0 h 26" name="T7"/>
                <a:gd fmla="*/ 2147483646 w 93" name="T8"/>
                <a:gd fmla="*/ 2147483646 h 26" name="T9"/>
                <a:gd fmla="*/ 2147483646 w 93" name="T10"/>
                <a:gd fmla="*/ 2147483646 h 26" name="T11"/>
                <a:gd fmla="*/ 2147483646 w 93" name="T12"/>
                <a:gd fmla="*/ 2147483646 h 2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6" w="93">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chemeClr val="bg1">
                <a:lumMod val="75000"/>
              </a:schemeClr>
            </a:solidFill>
            <a:ln>
              <a:noFill/>
            </a:ln>
            <a:effectLst>
              <a:outerShdw algn="ctr" blurRad="63500" rotWithShape="0" sx="102000" sy="102000">
                <a:prstClr val="black">
                  <a:alpha val="40000"/>
                </a:prstClr>
              </a:outerShdw>
            </a:effectLst>
          </p:spPr>
          <p:txBody>
            <a:bodyPr/>
            <a:lstStyle/>
            <a:p>
              <a:endParaRPr altLang="en-US" lang="zh-CN">
                <a:latin charset="-122" panose="020b0503020204020204" typeface="微软雅黑"/>
                <a:ea charset="-122" panose="020b0503020204020204" typeface="微软雅黑"/>
              </a:endParaRPr>
            </a:p>
          </p:txBody>
        </p:sp>
        <p:sp>
          <p:nvSpPr>
            <p:cNvPr id="2059" name="MH_Other_9"/>
            <p:cNvSpPr/>
            <p:nvPr>
              <p:custDataLst>
                <p:tags r:id="rId6"/>
              </p:custDataLst>
            </p:nvPr>
          </p:nvSpPr>
          <p:spPr bwMode="auto">
            <a:xfrm>
              <a:off x="5745078" y="6096814"/>
              <a:ext cx="699450" cy="71880"/>
            </a:xfrm>
            <a:custGeom>
              <a:gdLst>
                <a:gd fmla="*/ 2147483646 w 318" name="T0"/>
                <a:gd fmla="*/ 2147483646 h 33" name="T1"/>
                <a:gd fmla="*/ 0 w 318" name="T2"/>
                <a:gd fmla="*/ 2147483646 h 33" name="T3"/>
                <a:gd fmla="*/ 2147483646 w 318" name="T4"/>
                <a:gd fmla="*/ 0 h 33" name="T5"/>
                <a:gd fmla="*/ 2147483646 w 318" name="T6"/>
                <a:gd fmla="*/ 0 h 33" name="T7"/>
                <a:gd fmla="*/ 2147483646 w 318" name="T8"/>
                <a:gd fmla="*/ 2147483646 h 33" name="T9"/>
                <a:gd fmla="*/ 2147483646 w 318" name="T10"/>
                <a:gd fmla="*/ 2147483646 h 33" name="T11"/>
                <a:gd fmla="*/ 2147483646 w 318" name="T12"/>
                <a:gd fmla="*/ 2147483646 h 3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3" w="318">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chemeClr val="bg1">
                <a:lumMod val="75000"/>
              </a:schemeClr>
            </a:solidFill>
            <a:ln>
              <a:noFill/>
            </a:ln>
            <a:effectLst>
              <a:outerShdw algn="ctr" blurRad="63500" rotWithShape="0" sx="102000" sy="102000">
                <a:prstClr val="black">
                  <a:alpha val="40000"/>
                </a:prstClr>
              </a:outerShdw>
            </a:effectLst>
          </p:spPr>
          <p:txBody>
            <a:bodyPr/>
            <a:lstStyle/>
            <a:p>
              <a:endParaRPr altLang="en-US" lang="zh-CN">
                <a:latin charset="-122" panose="020b0503020204020204" typeface="微软雅黑"/>
                <a:ea charset="-122" panose="020b0503020204020204" typeface="微软雅黑"/>
              </a:endParaRPr>
            </a:p>
          </p:txBody>
        </p:sp>
        <p:sp>
          <p:nvSpPr>
            <p:cNvPr id="2060" name="MH_Other_10"/>
            <p:cNvSpPr/>
            <p:nvPr>
              <p:custDataLst>
                <p:tags r:id="rId7"/>
              </p:custDataLst>
            </p:nvPr>
          </p:nvSpPr>
          <p:spPr bwMode="auto">
            <a:xfrm>
              <a:off x="5722960" y="5912968"/>
              <a:ext cx="729861" cy="74645"/>
            </a:xfrm>
            <a:custGeom>
              <a:gdLst>
                <a:gd fmla="*/ 2147483646 w 332" name="T0"/>
                <a:gd fmla="*/ 2147483646 h 34" name="T1"/>
                <a:gd fmla="*/ 0 w 332" name="T2"/>
                <a:gd fmla="*/ 2147483646 h 34" name="T3"/>
                <a:gd fmla="*/ 2147483646 w 332" name="T4"/>
                <a:gd fmla="*/ 0 h 34" name="T5"/>
                <a:gd fmla="*/ 2147483646 w 332" name="T6"/>
                <a:gd fmla="*/ 0 h 34" name="T7"/>
                <a:gd fmla="*/ 2147483646 w 332" name="T8"/>
                <a:gd fmla="*/ 2147483646 h 34" name="T9"/>
                <a:gd fmla="*/ 2147483646 w 332" name="T10"/>
                <a:gd fmla="*/ 2147483646 h 34" name="T11"/>
                <a:gd fmla="*/ 2147483646 w 332" name="T12"/>
                <a:gd fmla="*/ 2147483646 h 3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4" w="332">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chemeClr val="bg1">
                <a:lumMod val="75000"/>
              </a:schemeClr>
            </a:solidFill>
            <a:ln>
              <a:noFill/>
            </a:ln>
            <a:effectLst>
              <a:outerShdw algn="ctr" blurRad="63500" rotWithShape="0" sx="102000" sy="102000">
                <a:prstClr val="black">
                  <a:alpha val="40000"/>
                </a:prstClr>
              </a:outerShdw>
            </a:effectLst>
          </p:spPr>
          <p:txBody>
            <a:bodyPr/>
            <a:lstStyle/>
            <a:p>
              <a:endParaRPr altLang="en-US" lang="zh-CN">
                <a:latin charset="-122" panose="020b0503020204020204" typeface="微软雅黑"/>
                <a:ea charset="-122" panose="020b0503020204020204" typeface="微软雅黑"/>
              </a:endParaRPr>
            </a:p>
          </p:txBody>
        </p:sp>
        <p:sp>
          <p:nvSpPr>
            <p:cNvPr id="2061" name="MH_Other_11"/>
            <p:cNvSpPr/>
            <p:nvPr>
              <p:custDataLst>
                <p:tags r:id="rId8"/>
              </p:custDataLst>
            </p:nvPr>
          </p:nvSpPr>
          <p:spPr bwMode="auto">
            <a:xfrm>
              <a:off x="5670433" y="5437452"/>
              <a:ext cx="848740" cy="382900"/>
            </a:xfrm>
            <a:custGeom>
              <a:gdLst>
                <a:gd fmla="*/ 2147483646 w 386" name="T0"/>
                <a:gd fmla="*/ 2147483646 h 174" name="T1"/>
                <a:gd fmla="*/ 2147483646 w 386" name="T2"/>
                <a:gd fmla="*/ 2147483646 h 174" name="T3"/>
                <a:gd fmla="*/ 2147483646 w 386" name="T4"/>
                <a:gd fmla="*/ 2147483646 h 174" name="T5"/>
                <a:gd fmla="*/ 2147483646 w 386" name="T6"/>
                <a:gd fmla="*/ 2147483646 h 174" name="T7"/>
                <a:gd fmla="*/ 2147483646 w 386" name="T8"/>
                <a:gd fmla="*/ 2147483646 h 174" name="T9"/>
                <a:gd fmla="*/ 2147483646 w 386" name="T10"/>
                <a:gd fmla="*/ 2147483646 h 174" name="T11"/>
                <a:gd fmla="*/ 2147483646 w 386" name="T12"/>
                <a:gd fmla="*/ 2147483646 h 174" name="T13"/>
                <a:gd fmla="*/ 2147483646 w 386" name="T14"/>
                <a:gd fmla="*/ 2147483646 h 174" name="T15"/>
                <a:gd fmla="*/ 2147483646 w 386" name="T16"/>
                <a:gd fmla="*/ 2147483646 h 174" name="T17"/>
                <a:gd fmla="*/ 2147483646 w 386" name="T18"/>
                <a:gd fmla="*/ 2147483646 h 174" name="T19"/>
                <a:gd fmla="*/ 2147483646 w 386" name="T20"/>
                <a:gd fmla="*/ 2147483646 h 174" name="T21"/>
                <a:gd fmla="*/ 2147483646 w 386" name="T22"/>
                <a:gd fmla="*/ 0 h 174" name="T23"/>
                <a:gd fmla="*/ 0 w 386" name="T24"/>
                <a:gd fmla="*/ 0 h 174" name="T25"/>
                <a:gd fmla="*/ 2147483646 w 386" name="T26"/>
                <a:gd fmla="*/ 2147483646 h 17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74" w="386">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solidFill>
              <a:schemeClr val="bg1">
                <a:lumMod val="75000"/>
              </a:schemeClr>
            </a:solidFill>
            <a:ln>
              <a:noFill/>
            </a:ln>
            <a:effectLst>
              <a:outerShdw algn="ctr" blurRad="63500" rotWithShape="0" sx="102000" sy="102000">
                <a:prstClr val="black">
                  <a:alpha val="40000"/>
                </a:prstClr>
              </a:outerShdw>
            </a:effectLst>
          </p:spPr>
          <p:txBody>
            <a:bodyPr/>
            <a:lstStyle/>
            <a:p>
              <a:endParaRPr altLang="en-US" lang="zh-CN">
                <a:latin charset="-122" panose="020b0503020204020204" typeface="微软雅黑"/>
                <a:ea charset="-122" panose="020b0503020204020204" typeface="微软雅黑"/>
              </a:endParaRPr>
            </a:p>
          </p:txBody>
        </p:sp>
        <p:sp>
          <p:nvSpPr>
            <p:cNvPr id="2062" name="MH_Other_12"/>
            <p:cNvSpPr/>
            <p:nvPr>
              <p:custDataLst>
                <p:tags r:id="rId9"/>
              </p:custDataLst>
            </p:nvPr>
          </p:nvSpPr>
          <p:spPr bwMode="auto">
            <a:xfrm>
              <a:off x="5246064" y="3564418"/>
              <a:ext cx="1700244" cy="1787330"/>
            </a:xfrm>
            <a:custGeom>
              <a:gdLst>
                <a:gd fmla="*/ 2147483646 w 773" name="T0"/>
                <a:gd fmla="*/ 2147483646 h 813" name="T1"/>
                <a:gd fmla="*/ 2147483646 w 773" name="T2"/>
                <a:gd fmla="*/ 2147483646 h 813" name="T3"/>
                <a:gd fmla="*/ 2147483646 w 773" name="T4"/>
                <a:gd fmla="*/ 2147483646 h 813" name="T5"/>
                <a:gd fmla="*/ 2147483646 w 773" name="T6"/>
                <a:gd fmla="*/ 0 h 813" name="T7"/>
                <a:gd fmla="*/ 2147483646 w 773" name="T8"/>
                <a:gd fmla="*/ 0 h 813" name="T9"/>
                <a:gd fmla="*/ 0 w 773" name="T10"/>
                <a:gd fmla="*/ 2147483646 h 813" name="T11"/>
                <a:gd fmla="*/ 2147483646 w 773" name="T12"/>
                <a:gd fmla="*/ 2147483646 h 813" name="T13"/>
                <a:gd fmla="*/ 2147483646 w 773" name="T14"/>
                <a:gd fmla="*/ 2147483646 h 813" name="T15"/>
                <a:gd fmla="*/ 2147483646 w 773" name="T16"/>
                <a:gd fmla="*/ 2147483646 h 813" name="T17"/>
                <a:gd fmla="*/ 2147483646 w 773" name="T18"/>
                <a:gd fmla="*/ 2147483646 h 813" name="T19"/>
                <a:gd fmla="*/ 2147483646 w 773" name="T20"/>
                <a:gd fmla="*/ 2147483646 h 81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813" w="77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gradFill>
              <a:gsLst>
                <a:gs pos="0">
                  <a:srgbClr val="DEDEDE"/>
                </a:gs>
                <a:gs pos="100000">
                  <a:srgbClr val="FBFBFB"/>
                </a:gs>
              </a:gsLst>
              <a:lin ang="5400000" scaled="1"/>
            </a:gradFill>
            <a:ln cap="flat" w="19050">
              <a:gradFill>
                <a:gsLst>
                  <a:gs pos="0">
                    <a:schemeClr val="bg1"/>
                  </a:gs>
                  <a:gs pos="100000">
                    <a:srgbClr val="DDDDDD"/>
                  </a:gs>
                </a:gsLst>
                <a:lin ang="5400000" scaled="1"/>
              </a:gradFill>
              <a:prstDash val="solid"/>
              <a:miter lim="800000"/>
            </a:ln>
            <a:effectLst>
              <a:outerShdw algn="ctr" blurRad="152400" dir="8100000" dist="50800" rotWithShape="0">
                <a:prstClr val="black">
                  <a:alpha val="40000"/>
                </a:prstClr>
              </a:outerShdw>
            </a:effectLst>
          </p:spPr>
          <p:txBody>
            <a:bodyPr anchor="t" anchorCtr="0" bIns="45720" compatLnSpc="1" lIns="91440" numCol="1" rIns="91440" tIns="45720" vert="horz" wrap="square"/>
            <a:lstStyle/>
            <a:p>
              <a:endParaRPr altLang="en-US" lang="zh-CN">
                <a:solidFill>
                  <a:prstClr val="black"/>
                </a:solidFill>
                <a:latin charset="-122" panose="020b0503020204020204" typeface="微软雅黑"/>
                <a:ea charset="-122" panose="020b0503020204020204" typeface="微软雅黑"/>
              </a:endParaRPr>
            </a:p>
          </p:txBody>
        </p:sp>
        <p:grpSp>
          <p:nvGrpSpPr>
            <p:cNvPr id="11" name="组合 10"/>
            <p:cNvGrpSpPr/>
            <p:nvPr/>
          </p:nvGrpSpPr>
          <p:grpSpPr>
            <a:xfrm>
              <a:off x="5884691" y="4736619"/>
              <a:ext cx="403635" cy="543250"/>
              <a:chOff x="5884691" y="4736619"/>
              <a:chExt cx="403635" cy="543250"/>
            </a:xfrm>
            <a:solidFill>
              <a:schemeClr val="accent2"/>
            </a:solidFill>
          </p:grpSpPr>
          <p:sp>
            <p:nvSpPr>
              <p:cNvPr id="2076" name="MH_Other_26"/>
              <p:cNvSpPr/>
              <p:nvPr>
                <p:custDataLst>
                  <p:tags r:id="rId10"/>
                </p:custDataLst>
              </p:nvPr>
            </p:nvSpPr>
            <p:spPr bwMode="auto">
              <a:xfrm>
                <a:off x="5892985" y="5183107"/>
                <a:ext cx="64968" cy="96762"/>
              </a:xfrm>
              <a:custGeom>
                <a:gdLst>
                  <a:gd fmla="*/ 2147483646 w 14" name="T0"/>
                  <a:gd fmla="*/ 0 h 21" name="T1"/>
                  <a:gd fmla="*/ 2147483646 w 14" name="T2"/>
                  <a:gd fmla="*/ 0 h 21" name="T3"/>
                  <a:gd fmla="*/ 0 w 14" name="T4"/>
                  <a:gd fmla="*/ 2147483646 h 21" name="T5"/>
                  <a:gd fmla="*/ 0 w 14" name="T6"/>
                  <a:gd fmla="*/ 2147483646 h 21" name="T7"/>
                  <a:gd fmla="*/ 2147483646 w 14" name="T8"/>
                  <a:gd fmla="*/ 2147483646 h 21" name="T9"/>
                  <a:gd fmla="*/ 2147483646 w 14" name="T10"/>
                  <a:gd fmla="*/ 2147483646 h 21" name="T11"/>
                  <a:gd fmla="*/ 2147483646 w 14" name="T12"/>
                  <a:gd fmla="*/ 2147483646 h 21" name="T13"/>
                  <a:gd fmla="*/ 2147483646 w 14" name="T14"/>
                  <a:gd fmla="*/ 2147483646 h 21" name="T15"/>
                  <a:gd fmla="*/ 2147483646 w 14" name="T16"/>
                  <a:gd fmla="*/ 0 h 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 w="14">
                    <a:moveTo>
                      <a:pt x="13" y="0"/>
                    </a:moveTo>
                    <a:cubicBezTo>
                      <a:pt x="1" y="0"/>
                      <a:pt x="1" y="0"/>
                      <a:pt x="1" y="0"/>
                    </a:cubicBezTo>
                    <a:cubicBezTo>
                      <a:pt x="1" y="0"/>
                      <a:pt x="0" y="0"/>
                      <a:pt x="0" y="1"/>
                    </a:cubicBezTo>
                    <a:cubicBezTo>
                      <a:pt x="0" y="20"/>
                      <a:pt x="0" y="20"/>
                      <a:pt x="0" y="20"/>
                    </a:cubicBezTo>
                    <a:cubicBezTo>
                      <a:pt x="0" y="21"/>
                      <a:pt x="1" y="21"/>
                      <a:pt x="1" y="21"/>
                    </a:cubicBezTo>
                    <a:cubicBezTo>
                      <a:pt x="13" y="21"/>
                      <a:pt x="13" y="21"/>
                      <a:pt x="13" y="21"/>
                    </a:cubicBezTo>
                    <a:cubicBezTo>
                      <a:pt x="14" y="21"/>
                      <a:pt x="14" y="21"/>
                      <a:pt x="14" y="20"/>
                    </a:cubicBezTo>
                    <a:cubicBezTo>
                      <a:pt x="14" y="1"/>
                      <a:pt x="14" y="1"/>
                      <a:pt x="14" y="1"/>
                    </a:cubicBezTo>
                    <a:cubicBezTo>
                      <a:pt x="14" y="0"/>
                      <a:pt x="14" y="0"/>
                      <a:pt x="13" y="0"/>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latin charset="-122" panose="020b0503020204020204" typeface="微软雅黑"/>
                  <a:ea charset="-122" panose="020b0503020204020204" typeface="微软雅黑"/>
                </a:endParaRPr>
              </a:p>
            </p:txBody>
          </p:sp>
          <p:sp>
            <p:nvSpPr>
              <p:cNvPr id="2077" name="MH_Other_27"/>
              <p:cNvSpPr/>
              <p:nvPr>
                <p:custDataLst>
                  <p:tags r:id="rId11"/>
                </p:custDataLst>
              </p:nvPr>
            </p:nvSpPr>
            <p:spPr bwMode="auto">
              <a:xfrm>
                <a:off x="6002187" y="5223192"/>
                <a:ext cx="66351" cy="56675"/>
              </a:xfrm>
              <a:custGeom>
                <a:gdLst>
                  <a:gd fmla="*/ 2147483646 w 14" name="T0"/>
                  <a:gd fmla="*/ 0 h 12" name="T1"/>
                  <a:gd fmla="*/ 2147483646 w 14" name="T2"/>
                  <a:gd fmla="*/ 0 h 12" name="T3"/>
                  <a:gd fmla="*/ 0 w 14" name="T4"/>
                  <a:gd fmla="*/ 0 h 12" name="T5"/>
                  <a:gd fmla="*/ 0 w 14" name="T6"/>
                  <a:gd fmla="*/ 2147483646 h 12" name="T7"/>
                  <a:gd fmla="*/ 2147483646 w 14" name="T8"/>
                  <a:gd fmla="*/ 2147483646 h 12" name="T9"/>
                  <a:gd fmla="*/ 2147483646 w 14" name="T10"/>
                  <a:gd fmla="*/ 2147483646 h 12" name="T11"/>
                  <a:gd fmla="*/ 2147483646 w 14" name="T12"/>
                  <a:gd fmla="*/ 2147483646 h 12" name="T13"/>
                  <a:gd fmla="*/ 2147483646 w 14" name="T14"/>
                  <a:gd fmla="*/ 0 h 12" name="T15"/>
                  <a:gd fmla="*/ 2147483646 w 14" name="T16"/>
                  <a:gd fmla="*/ 0 h 1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2" w="14">
                    <a:moveTo>
                      <a:pt x="13" y="0"/>
                    </a:moveTo>
                    <a:cubicBezTo>
                      <a:pt x="1" y="0"/>
                      <a:pt x="1" y="0"/>
                      <a:pt x="1" y="0"/>
                    </a:cubicBezTo>
                    <a:cubicBezTo>
                      <a:pt x="0" y="0"/>
                      <a:pt x="0" y="0"/>
                      <a:pt x="0" y="0"/>
                    </a:cubicBezTo>
                    <a:cubicBezTo>
                      <a:pt x="0" y="12"/>
                      <a:pt x="0" y="12"/>
                      <a:pt x="0" y="12"/>
                    </a:cubicBezTo>
                    <a:cubicBezTo>
                      <a:pt x="0" y="12"/>
                      <a:pt x="0" y="12"/>
                      <a:pt x="1" y="12"/>
                    </a:cubicBezTo>
                    <a:cubicBezTo>
                      <a:pt x="13" y="12"/>
                      <a:pt x="13" y="12"/>
                      <a:pt x="13" y="12"/>
                    </a:cubicBezTo>
                    <a:cubicBezTo>
                      <a:pt x="13" y="12"/>
                      <a:pt x="14" y="12"/>
                      <a:pt x="14" y="12"/>
                    </a:cubicBezTo>
                    <a:cubicBezTo>
                      <a:pt x="14" y="0"/>
                      <a:pt x="14" y="0"/>
                      <a:pt x="14" y="0"/>
                    </a:cubicBezTo>
                    <a:cubicBezTo>
                      <a:pt x="14" y="0"/>
                      <a:pt x="13" y="0"/>
                      <a:pt x="13" y="0"/>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latin charset="-122" panose="020b0503020204020204" typeface="微软雅黑"/>
                  <a:ea charset="-122" panose="020b0503020204020204" typeface="微软雅黑"/>
                </a:endParaRPr>
              </a:p>
            </p:txBody>
          </p:sp>
          <p:sp>
            <p:nvSpPr>
              <p:cNvPr id="2078" name="MH_Other_28"/>
              <p:cNvSpPr/>
              <p:nvPr>
                <p:custDataLst>
                  <p:tags r:id="rId12"/>
                </p:custDataLst>
              </p:nvPr>
            </p:nvSpPr>
            <p:spPr bwMode="auto">
              <a:xfrm>
                <a:off x="6108627" y="5109844"/>
                <a:ext cx="63586" cy="170025"/>
              </a:xfrm>
              <a:custGeom>
                <a:gdLst>
                  <a:gd fmla="*/ 2147483646 w 14" name="T0"/>
                  <a:gd fmla="*/ 0 h 37" name="T1"/>
                  <a:gd fmla="*/ 2147483646 w 14" name="T2"/>
                  <a:gd fmla="*/ 0 h 37" name="T3"/>
                  <a:gd fmla="*/ 0 w 14" name="T4"/>
                  <a:gd fmla="*/ 2147483646 h 37" name="T5"/>
                  <a:gd fmla="*/ 0 w 14" name="T6"/>
                  <a:gd fmla="*/ 2147483646 h 37" name="T7"/>
                  <a:gd fmla="*/ 2147483646 w 14" name="T8"/>
                  <a:gd fmla="*/ 2147483646 h 37" name="T9"/>
                  <a:gd fmla="*/ 2147483646 w 14" name="T10"/>
                  <a:gd fmla="*/ 2147483646 h 37" name="T11"/>
                  <a:gd fmla="*/ 2147483646 w 14" name="T12"/>
                  <a:gd fmla="*/ 2147483646 h 37" name="T13"/>
                  <a:gd fmla="*/ 2147483646 w 14" name="T14"/>
                  <a:gd fmla="*/ 2147483646 h 37" name="T15"/>
                  <a:gd fmla="*/ 2147483646 w 14" name="T16"/>
                  <a:gd fmla="*/ 0 h 3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7" w="14">
                    <a:moveTo>
                      <a:pt x="13" y="0"/>
                    </a:moveTo>
                    <a:cubicBezTo>
                      <a:pt x="1" y="0"/>
                      <a:pt x="1" y="0"/>
                      <a:pt x="1" y="0"/>
                    </a:cubicBezTo>
                    <a:cubicBezTo>
                      <a:pt x="1" y="0"/>
                      <a:pt x="0" y="1"/>
                      <a:pt x="0" y="2"/>
                    </a:cubicBezTo>
                    <a:cubicBezTo>
                      <a:pt x="0" y="35"/>
                      <a:pt x="0" y="35"/>
                      <a:pt x="0" y="35"/>
                    </a:cubicBezTo>
                    <a:cubicBezTo>
                      <a:pt x="0" y="36"/>
                      <a:pt x="1" y="37"/>
                      <a:pt x="1" y="37"/>
                    </a:cubicBezTo>
                    <a:cubicBezTo>
                      <a:pt x="13" y="37"/>
                      <a:pt x="13" y="37"/>
                      <a:pt x="13" y="37"/>
                    </a:cubicBezTo>
                    <a:cubicBezTo>
                      <a:pt x="14" y="37"/>
                      <a:pt x="14" y="36"/>
                      <a:pt x="14" y="35"/>
                    </a:cubicBezTo>
                    <a:cubicBezTo>
                      <a:pt x="14" y="2"/>
                      <a:pt x="14" y="2"/>
                      <a:pt x="14" y="2"/>
                    </a:cubicBezTo>
                    <a:cubicBezTo>
                      <a:pt x="14" y="1"/>
                      <a:pt x="14" y="0"/>
                      <a:pt x="13" y="0"/>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latin charset="-122" panose="020b0503020204020204" typeface="微软雅黑"/>
                  <a:ea charset="-122" panose="020b0503020204020204" typeface="微软雅黑"/>
                </a:endParaRPr>
              </a:p>
            </p:txBody>
          </p:sp>
          <p:sp>
            <p:nvSpPr>
              <p:cNvPr id="2079" name="MH_Other_29"/>
              <p:cNvSpPr/>
              <p:nvPr>
                <p:custDataLst>
                  <p:tags r:id="rId13"/>
                </p:custDataLst>
              </p:nvPr>
            </p:nvSpPr>
            <p:spPr bwMode="auto">
              <a:xfrm>
                <a:off x="6217828" y="4948113"/>
                <a:ext cx="66351" cy="331755"/>
              </a:xfrm>
              <a:custGeom>
                <a:gdLst>
                  <a:gd fmla="*/ 2147483646 w 14" name="T0"/>
                  <a:gd fmla="*/ 0 h 72" name="T1"/>
                  <a:gd fmla="*/ 2147483646 w 14" name="T2"/>
                  <a:gd fmla="*/ 0 h 72" name="T3"/>
                  <a:gd fmla="*/ 0 w 14" name="T4"/>
                  <a:gd fmla="*/ 2147483646 h 72" name="T5"/>
                  <a:gd fmla="*/ 0 w 14" name="T6"/>
                  <a:gd fmla="*/ 2147483646 h 72" name="T7"/>
                  <a:gd fmla="*/ 2147483646 w 14" name="T8"/>
                  <a:gd fmla="*/ 2147483646 h 72" name="T9"/>
                  <a:gd fmla="*/ 2147483646 w 14" name="T10"/>
                  <a:gd fmla="*/ 2147483646 h 72" name="T11"/>
                  <a:gd fmla="*/ 2147483646 w 14" name="T12"/>
                  <a:gd fmla="*/ 2147483646 h 72" name="T13"/>
                  <a:gd fmla="*/ 2147483646 w 14" name="T14"/>
                  <a:gd fmla="*/ 2147483646 h 72" name="T15"/>
                  <a:gd fmla="*/ 2147483646 w 14" name="T16"/>
                  <a:gd fmla="*/ 0 h 7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72" w="14">
                    <a:moveTo>
                      <a:pt x="13" y="0"/>
                    </a:moveTo>
                    <a:cubicBezTo>
                      <a:pt x="1" y="0"/>
                      <a:pt x="1" y="0"/>
                      <a:pt x="1" y="0"/>
                    </a:cubicBezTo>
                    <a:cubicBezTo>
                      <a:pt x="1" y="0"/>
                      <a:pt x="0" y="2"/>
                      <a:pt x="0" y="4"/>
                    </a:cubicBezTo>
                    <a:cubicBezTo>
                      <a:pt x="0" y="68"/>
                      <a:pt x="0" y="68"/>
                      <a:pt x="0" y="68"/>
                    </a:cubicBezTo>
                    <a:cubicBezTo>
                      <a:pt x="0" y="70"/>
                      <a:pt x="1" y="72"/>
                      <a:pt x="1" y="72"/>
                    </a:cubicBezTo>
                    <a:cubicBezTo>
                      <a:pt x="13" y="72"/>
                      <a:pt x="13" y="72"/>
                      <a:pt x="13" y="72"/>
                    </a:cubicBezTo>
                    <a:cubicBezTo>
                      <a:pt x="14" y="72"/>
                      <a:pt x="14" y="70"/>
                      <a:pt x="14" y="68"/>
                    </a:cubicBezTo>
                    <a:cubicBezTo>
                      <a:pt x="14" y="4"/>
                      <a:pt x="14" y="4"/>
                      <a:pt x="14" y="4"/>
                    </a:cubicBezTo>
                    <a:cubicBezTo>
                      <a:pt x="14" y="2"/>
                      <a:pt x="14" y="0"/>
                      <a:pt x="13" y="0"/>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latin charset="-122" panose="020b0503020204020204" typeface="微软雅黑"/>
                  <a:ea charset="-122" panose="020b0503020204020204" typeface="微软雅黑"/>
                </a:endParaRPr>
              </a:p>
            </p:txBody>
          </p:sp>
          <p:sp>
            <p:nvSpPr>
              <p:cNvPr id="2080" name="MH_Other_30"/>
              <p:cNvSpPr/>
              <p:nvPr>
                <p:custDataLst>
                  <p:tags r:id="rId14"/>
                </p:custDataLst>
              </p:nvPr>
            </p:nvSpPr>
            <p:spPr bwMode="auto">
              <a:xfrm>
                <a:off x="5884691" y="4736619"/>
                <a:ext cx="403635" cy="420223"/>
              </a:xfrm>
              <a:custGeom>
                <a:gdLst>
                  <a:gd fmla="*/ 2147483646 w 209" name="T0"/>
                  <a:gd fmla="*/ 2147483646 h 218" name="T1"/>
                  <a:gd fmla="*/ 2147483646 w 209" name="T2"/>
                  <a:gd fmla="*/ 2147483646 h 218" name="T3"/>
                  <a:gd fmla="*/ 2147483646 w 209" name="T4"/>
                  <a:gd fmla="*/ 2147483646 h 218" name="T5"/>
                  <a:gd fmla="*/ 2147483646 w 209" name="T6"/>
                  <a:gd fmla="*/ 2147483646 h 218" name="T7"/>
                  <a:gd fmla="*/ 0 w 209" name="T8"/>
                  <a:gd fmla="*/ 2147483646 h 218" name="T9"/>
                  <a:gd fmla="*/ 2147483646 w 209" name="T10"/>
                  <a:gd fmla="*/ 2147483646 h 218" name="T11"/>
                  <a:gd fmla="*/ 2147483646 w 209" name="T12"/>
                  <a:gd fmla="*/ 2147483646 h 218" name="T13"/>
                  <a:gd fmla="*/ 2147483646 w 209" name="T14"/>
                  <a:gd fmla="*/ 2147483646 h 218" name="T15"/>
                  <a:gd fmla="*/ 2147483646 w 209" name="T16"/>
                  <a:gd fmla="*/ 2147483646 h 218" name="T17"/>
                  <a:gd fmla="*/ 2147483646 w 209" name="T18"/>
                  <a:gd fmla="*/ 2147483646 h 218" name="T19"/>
                  <a:gd fmla="*/ 2147483646 w 209" name="T20"/>
                  <a:gd fmla="*/ 2147483646 h 218" name="T21"/>
                  <a:gd fmla="*/ 2147483646 w 209" name="T22"/>
                  <a:gd fmla="*/ 0 h 218" name="T23"/>
                  <a:gd fmla="*/ 2147483646 w 209" name="T24"/>
                  <a:gd fmla="*/ 2147483646 h 218" name="T25"/>
                  <a:gd fmla="*/ 2147483646 w 209" name="T26"/>
                  <a:gd fmla="*/ 2147483646 h 21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18" w="209">
                    <a:moveTo>
                      <a:pt x="147" y="48"/>
                    </a:moveTo>
                    <a:lnTo>
                      <a:pt x="159" y="58"/>
                    </a:lnTo>
                    <a:lnTo>
                      <a:pt x="71" y="191"/>
                    </a:lnTo>
                    <a:lnTo>
                      <a:pt x="19" y="163"/>
                    </a:lnTo>
                    <a:lnTo>
                      <a:pt x="0" y="187"/>
                    </a:lnTo>
                    <a:lnTo>
                      <a:pt x="14" y="198"/>
                    </a:lnTo>
                    <a:lnTo>
                      <a:pt x="23" y="187"/>
                    </a:lnTo>
                    <a:lnTo>
                      <a:pt x="78" y="218"/>
                    </a:lnTo>
                    <a:lnTo>
                      <a:pt x="176" y="67"/>
                    </a:lnTo>
                    <a:lnTo>
                      <a:pt x="188" y="77"/>
                    </a:lnTo>
                    <a:lnTo>
                      <a:pt x="197" y="38"/>
                    </a:lnTo>
                    <a:lnTo>
                      <a:pt x="209" y="0"/>
                    </a:lnTo>
                    <a:lnTo>
                      <a:pt x="178" y="24"/>
                    </a:lnTo>
                    <a:lnTo>
                      <a:pt x="147" y="48"/>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latin charset="-122" panose="020b0503020204020204" typeface="微软雅黑"/>
                  <a:ea charset="-122" panose="020b0503020204020204" typeface="微软雅黑"/>
                </a:endParaRPr>
              </a:p>
            </p:txBody>
          </p:sp>
        </p:grpSp>
        <p:sp>
          <p:nvSpPr>
            <p:cNvPr id="2088" name="MH_Title_1"/>
            <p:cNvSpPr txBox="1">
              <a:spLocks noChangeArrowheads="1"/>
            </p:cNvSpPr>
            <p:nvPr>
              <p:custDataLst>
                <p:tags r:id="rId15"/>
              </p:custDataLst>
            </p:nvPr>
          </p:nvSpPr>
          <p:spPr bwMode="auto">
            <a:xfrm>
              <a:off x="5468766" y="3905250"/>
              <a:ext cx="1294626" cy="7647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b="1" lang="zh-CN" sz="1500">
                  <a:solidFill>
                    <a:schemeClr val="tx1">
                      <a:lumMod val="65000"/>
                      <a:lumOff val="35000"/>
                    </a:schemeClr>
                  </a:solidFill>
                  <a:latin charset="-122" panose="020b0503020204020204" typeface="微软雅黑"/>
                  <a:ea charset="-122" panose="020b0503020204020204" typeface="微软雅黑"/>
                  <a:cs charset="-122" panose="020b0604020202020204" pitchFamily="34" typeface="Arial Unicode MS"/>
                </a:rPr>
                <a:t>五大</a:t>
              </a:r>
            </a:p>
            <a:p>
              <a:pPr algn="ctr" eaLnBrk="1" hangingPunct="1"/>
              <a:r>
                <a:rPr altLang="en-US" b="1" lang="zh-CN" sz="1500">
                  <a:solidFill>
                    <a:schemeClr val="tx1">
                      <a:lumMod val="65000"/>
                      <a:lumOff val="35000"/>
                    </a:schemeClr>
                  </a:solidFill>
                  <a:latin charset="-122" panose="020b0503020204020204" typeface="微软雅黑"/>
                  <a:ea charset="-122" panose="020b0503020204020204" typeface="微软雅黑"/>
                  <a:cs charset="-122" panose="020b0604020202020204" pitchFamily="34" typeface="Arial Unicode MS"/>
                </a:rPr>
                <a:t>重点工作</a:t>
              </a:r>
            </a:p>
          </p:txBody>
        </p:sp>
      </p:grpSp>
      <p:grpSp>
        <p:nvGrpSpPr>
          <p:cNvPr id="15" name="组合 14"/>
          <p:cNvGrpSpPr/>
          <p:nvPr/>
        </p:nvGrpSpPr>
        <p:grpSpPr>
          <a:xfrm>
            <a:off x="2810728" y="3202049"/>
            <a:ext cx="753705" cy="766147"/>
            <a:chOff x="3747637" y="4269398"/>
            <a:chExt cx="1004940" cy="1021529"/>
          </a:xfrm>
        </p:grpSpPr>
        <p:pic>
          <p:nvPicPr>
            <p:cNvPr id="7" name="MH_Other_5"/>
            <p:cNvPicPr>
              <a:picLocks noChangeAspect="1"/>
            </p:cNvPicPr>
            <p:nvPr>
              <p:custDataLst>
                <p:tags r:id="rId17"/>
              </p:custDataLst>
            </p:nvPr>
          </p:nvPicPr>
          <p:blipFill>
            <a:blip r:embed="rId16"/>
            <a:stretch>
              <a:fillRect/>
            </a:stretch>
          </p:blipFill>
          <p:spPr>
            <a:xfrm>
              <a:off x="3747637" y="4269398"/>
              <a:ext cx="1004940" cy="1021529"/>
            </a:xfrm>
            <a:prstGeom prst="rect">
              <a:avLst/>
            </a:prstGeom>
            <a:effectLst>
              <a:outerShdw algn="tr" blurRad="50800" dir="8100000" dist="38100" rotWithShape="0" sx="102000" sy="102000">
                <a:prstClr val="black">
                  <a:alpha val="40000"/>
                </a:prstClr>
              </a:outerShdw>
            </a:effectLst>
          </p:spPr>
        </p:pic>
        <p:sp>
          <p:nvSpPr>
            <p:cNvPr id="41" name="Freeform 458"/>
            <p:cNvSpPr/>
            <p:nvPr/>
          </p:nvSpPr>
          <p:spPr bwMode="auto">
            <a:xfrm>
              <a:off x="4102667" y="4613368"/>
              <a:ext cx="292118" cy="333589"/>
            </a:xfrm>
            <a:custGeom>
              <a:gdLst>
                <a:gd fmla="*/ 64 w 64" name="T0"/>
                <a:gd fmla="*/ 30 h 73" name="T1"/>
                <a:gd fmla="*/ 34 w 64" name="T2"/>
                <a:gd fmla="*/ 3 h 73" name="T3"/>
                <a:gd fmla="*/ 34 w 64" name="T4"/>
                <a:gd fmla="*/ 2 h 73" name="T5"/>
                <a:gd fmla="*/ 32 w 64" name="T6"/>
                <a:gd fmla="*/ 0 h 73" name="T7"/>
                <a:gd fmla="*/ 30 w 64" name="T8"/>
                <a:gd fmla="*/ 2 h 73" name="T9"/>
                <a:gd fmla="*/ 30 w 64" name="T10"/>
                <a:gd fmla="*/ 3 h 73" name="T11"/>
                <a:gd fmla="*/ 0 w 64" name="T12"/>
                <a:gd fmla="*/ 30 h 73" name="T13"/>
                <a:gd fmla="*/ 30 w 64" name="T14"/>
                <a:gd fmla="*/ 30 h 73" name="T15"/>
                <a:gd fmla="*/ 30 w 64" name="T16"/>
                <a:gd fmla="*/ 59 h 73" name="T17"/>
                <a:gd fmla="*/ 30 w 64" name="T18"/>
                <a:gd fmla="*/ 59 h 73" name="T19"/>
                <a:gd fmla="*/ 27 w 64" name="T20"/>
                <a:gd fmla="*/ 66 h 73" name="T21"/>
                <a:gd fmla="*/ 20 w 64" name="T22"/>
                <a:gd fmla="*/ 68 h 73" name="T23"/>
                <a:gd fmla="*/ 13 w 64" name="T24"/>
                <a:gd fmla="*/ 66 h 73" name="T25"/>
                <a:gd fmla="*/ 10 w 64" name="T26"/>
                <a:gd fmla="*/ 59 h 73" name="T27"/>
                <a:gd fmla="*/ 8 w 64" name="T28"/>
                <a:gd fmla="*/ 56 h 73" name="T29"/>
                <a:gd fmla="*/ 6 w 64" name="T30"/>
                <a:gd fmla="*/ 59 h 73" name="T31"/>
                <a:gd fmla="*/ 20 w 64" name="T32"/>
                <a:gd fmla="*/ 73 h 73" name="T33"/>
                <a:gd fmla="*/ 34 w 64" name="T34"/>
                <a:gd fmla="*/ 60 h 73" name="T35"/>
                <a:gd fmla="*/ 34 w 64" name="T36"/>
                <a:gd fmla="*/ 59 h 73" name="T37"/>
                <a:gd fmla="*/ 34 w 64" name="T38"/>
                <a:gd fmla="*/ 30 h 73" name="T39"/>
                <a:gd fmla="*/ 64 w 64" name="T40"/>
                <a:gd fmla="*/ 30 h 7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3" w="64">
                  <a:moveTo>
                    <a:pt x="64" y="30"/>
                  </a:moveTo>
                  <a:cubicBezTo>
                    <a:pt x="64" y="16"/>
                    <a:pt x="51" y="4"/>
                    <a:pt x="34" y="3"/>
                  </a:cubicBezTo>
                  <a:cubicBezTo>
                    <a:pt x="34" y="2"/>
                    <a:pt x="34" y="2"/>
                    <a:pt x="34" y="2"/>
                  </a:cubicBezTo>
                  <a:cubicBezTo>
                    <a:pt x="34" y="1"/>
                    <a:pt x="33" y="0"/>
                    <a:pt x="32" y="0"/>
                  </a:cubicBezTo>
                  <a:cubicBezTo>
                    <a:pt x="31" y="0"/>
                    <a:pt x="30" y="1"/>
                    <a:pt x="30" y="2"/>
                  </a:cubicBezTo>
                  <a:cubicBezTo>
                    <a:pt x="30" y="3"/>
                    <a:pt x="30" y="3"/>
                    <a:pt x="30" y="3"/>
                  </a:cubicBezTo>
                  <a:cubicBezTo>
                    <a:pt x="13" y="4"/>
                    <a:pt x="0" y="16"/>
                    <a:pt x="0" y="30"/>
                  </a:cubicBezTo>
                  <a:cubicBezTo>
                    <a:pt x="30" y="30"/>
                    <a:pt x="30" y="30"/>
                    <a:pt x="30" y="30"/>
                  </a:cubicBezTo>
                  <a:cubicBezTo>
                    <a:pt x="30" y="59"/>
                    <a:pt x="30" y="59"/>
                    <a:pt x="30" y="59"/>
                  </a:cubicBezTo>
                  <a:cubicBezTo>
                    <a:pt x="30" y="59"/>
                    <a:pt x="30" y="59"/>
                    <a:pt x="30" y="59"/>
                  </a:cubicBezTo>
                  <a:cubicBezTo>
                    <a:pt x="29" y="61"/>
                    <a:pt x="28" y="64"/>
                    <a:pt x="27" y="66"/>
                  </a:cubicBezTo>
                  <a:cubicBezTo>
                    <a:pt x="25" y="67"/>
                    <a:pt x="23" y="68"/>
                    <a:pt x="20" y="68"/>
                  </a:cubicBezTo>
                  <a:cubicBezTo>
                    <a:pt x="17" y="68"/>
                    <a:pt x="15" y="67"/>
                    <a:pt x="13" y="66"/>
                  </a:cubicBezTo>
                  <a:cubicBezTo>
                    <a:pt x="11" y="64"/>
                    <a:pt x="10" y="61"/>
                    <a:pt x="10" y="59"/>
                  </a:cubicBezTo>
                  <a:cubicBezTo>
                    <a:pt x="10" y="58"/>
                    <a:pt x="9" y="56"/>
                    <a:pt x="8" y="56"/>
                  </a:cubicBezTo>
                  <a:cubicBezTo>
                    <a:pt x="7" y="56"/>
                    <a:pt x="6" y="58"/>
                    <a:pt x="6" y="59"/>
                  </a:cubicBezTo>
                  <a:cubicBezTo>
                    <a:pt x="6" y="67"/>
                    <a:pt x="12" y="73"/>
                    <a:pt x="20" y="73"/>
                  </a:cubicBezTo>
                  <a:cubicBezTo>
                    <a:pt x="28" y="73"/>
                    <a:pt x="34" y="67"/>
                    <a:pt x="34" y="60"/>
                  </a:cubicBezTo>
                  <a:cubicBezTo>
                    <a:pt x="34" y="59"/>
                    <a:pt x="34" y="59"/>
                    <a:pt x="34" y="59"/>
                  </a:cubicBezTo>
                  <a:cubicBezTo>
                    <a:pt x="34" y="30"/>
                    <a:pt x="34" y="30"/>
                    <a:pt x="34" y="30"/>
                  </a:cubicBezTo>
                  <a:lnTo>
                    <a:pt x="64" y="30"/>
                  </a:lnTo>
                  <a:close/>
                </a:path>
              </a:pathLst>
            </a:custGeom>
            <a:solidFill>
              <a:schemeClr val="accent3"/>
            </a:solidFill>
            <a:ln>
              <a:noFill/>
            </a:ln>
          </p:spPr>
          <p:txBody>
            <a:bodyPr anchor="t" anchorCtr="0" bIns="45720" compatLnSpc="1" lIns="91440" numCol="1" rIns="91440" tIns="45720" vert="horz" wrap="square"/>
            <a:lstStyle/>
            <a:p>
              <a:endParaRPr altLang="en-US" lang="zh-CN">
                <a:latin charset="-122" panose="020b0503020204020204" typeface="微软雅黑"/>
                <a:ea charset="-122" panose="020b0503020204020204" typeface="微软雅黑"/>
              </a:endParaRPr>
            </a:p>
          </p:txBody>
        </p:sp>
      </p:grpSp>
      <p:grpSp>
        <p:nvGrpSpPr>
          <p:cNvPr id="14" name="组合 13"/>
          <p:cNvGrpSpPr/>
          <p:nvPr/>
        </p:nvGrpSpPr>
        <p:grpSpPr>
          <a:xfrm>
            <a:off x="3106197" y="2066825"/>
            <a:ext cx="754742" cy="767183"/>
            <a:chOff x="4141595" y="2755766"/>
            <a:chExt cx="1006323" cy="1022911"/>
          </a:xfrm>
        </p:grpSpPr>
        <p:pic>
          <p:nvPicPr>
            <p:cNvPr id="3" name="MH_Other_1"/>
            <p:cNvPicPr>
              <a:picLocks noChangeAspect="1"/>
            </p:cNvPicPr>
            <p:nvPr>
              <p:custDataLst>
                <p:tags r:id="rId18"/>
              </p:custDataLst>
            </p:nvPr>
          </p:nvPicPr>
          <p:blipFill>
            <a:blip r:embed="rId16"/>
            <a:stretch>
              <a:fillRect/>
            </a:stretch>
          </p:blipFill>
          <p:spPr>
            <a:xfrm>
              <a:off x="4141595" y="2755766"/>
              <a:ext cx="1006323" cy="1022911"/>
            </a:xfrm>
            <a:prstGeom prst="rect">
              <a:avLst/>
            </a:prstGeom>
            <a:effectLst>
              <a:outerShdw algn="tr" blurRad="50800" dir="8100000" dist="38100" rotWithShape="0" sx="102000" sy="102000">
                <a:prstClr val="black">
                  <a:alpha val="40000"/>
                </a:prstClr>
              </a:outerShdw>
            </a:effectLst>
          </p:spPr>
        </p:pic>
        <p:grpSp>
          <p:nvGrpSpPr>
            <p:cNvPr id="42" name="组合 41"/>
            <p:cNvGrpSpPr/>
            <p:nvPr/>
          </p:nvGrpSpPr>
          <p:grpSpPr>
            <a:xfrm>
              <a:off x="4477961" y="3106737"/>
              <a:ext cx="333592" cy="320968"/>
              <a:chOff x="7156593" y="1239730"/>
              <a:chExt cx="293688" cy="282574"/>
            </a:xfrm>
            <a:solidFill>
              <a:schemeClr val="accent2"/>
            </a:solidFill>
          </p:grpSpPr>
          <p:sp>
            <p:nvSpPr>
              <p:cNvPr id="43" name="Freeform 573"/>
              <p:cNvSpPr/>
              <p:nvPr/>
            </p:nvSpPr>
            <p:spPr bwMode="auto">
              <a:xfrm>
                <a:off x="7204218" y="1304817"/>
                <a:ext cx="196850" cy="217487"/>
              </a:xfrm>
              <a:custGeom>
                <a:gdLst>
                  <a:gd fmla="*/ 0 w 49" name="T0"/>
                  <a:gd fmla="*/ 22 h 54" name="T1"/>
                  <a:gd fmla="*/ 0 w 49" name="T2"/>
                  <a:gd fmla="*/ 52 h 54" name="T3"/>
                  <a:gd fmla="*/ 1 w 49" name="T4"/>
                  <a:gd fmla="*/ 54 h 54" name="T5"/>
                  <a:gd fmla="*/ 3 w 49" name="T6"/>
                  <a:gd fmla="*/ 54 h 54" name="T7"/>
                  <a:gd fmla="*/ 16 w 49" name="T8"/>
                  <a:gd fmla="*/ 54 h 54" name="T9"/>
                  <a:gd fmla="*/ 17 w 49" name="T10"/>
                  <a:gd fmla="*/ 54 h 54" name="T11"/>
                  <a:gd fmla="*/ 18 w 49" name="T12"/>
                  <a:gd fmla="*/ 53 h 54" name="T13"/>
                  <a:gd fmla="*/ 18 w 49" name="T14"/>
                  <a:gd fmla="*/ 39 h 54" name="T15"/>
                  <a:gd fmla="*/ 31 w 49" name="T16"/>
                  <a:gd fmla="*/ 39 h 54" name="T17"/>
                  <a:gd fmla="*/ 31 w 49" name="T18"/>
                  <a:gd fmla="*/ 53 h 54" name="T19"/>
                  <a:gd fmla="*/ 32 w 49" name="T20"/>
                  <a:gd fmla="*/ 54 h 54" name="T21"/>
                  <a:gd fmla="*/ 33 w 49" name="T22"/>
                  <a:gd fmla="*/ 54 h 54" name="T23"/>
                  <a:gd fmla="*/ 46 w 49" name="T24"/>
                  <a:gd fmla="*/ 54 h 54" name="T25"/>
                  <a:gd fmla="*/ 48 w 49" name="T26"/>
                  <a:gd fmla="*/ 54 h 54" name="T27"/>
                  <a:gd fmla="*/ 49 w 49" name="T28"/>
                  <a:gd fmla="*/ 52 h 54" name="T29"/>
                  <a:gd fmla="*/ 49 w 49" name="T30"/>
                  <a:gd fmla="*/ 22 h 54" name="T31"/>
                  <a:gd fmla="*/ 25 w 49" name="T32"/>
                  <a:gd fmla="*/ 0 h 54" name="T33"/>
                  <a:gd fmla="*/ 0 w 49" name="T34"/>
                  <a:gd fmla="*/ 22 h 5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4" w="49">
                    <a:moveTo>
                      <a:pt x="0" y="22"/>
                    </a:moveTo>
                    <a:cubicBezTo>
                      <a:pt x="0" y="52"/>
                      <a:pt x="0" y="52"/>
                      <a:pt x="0" y="52"/>
                    </a:cubicBezTo>
                    <a:cubicBezTo>
                      <a:pt x="0" y="53"/>
                      <a:pt x="0" y="54"/>
                      <a:pt x="1" y="54"/>
                    </a:cubicBezTo>
                    <a:cubicBezTo>
                      <a:pt x="2" y="54"/>
                      <a:pt x="2" y="54"/>
                      <a:pt x="3" y="54"/>
                    </a:cubicBezTo>
                    <a:cubicBezTo>
                      <a:pt x="16" y="54"/>
                      <a:pt x="16" y="54"/>
                      <a:pt x="16" y="54"/>
                    </a:cubicBezTo>
                    <a:cubicBezTo>
                      <a:pt x="17" y="54"/>
                      <a:pt x="17" y="54"/>
                      <a:pt x="17" y="54"/>
                    </a:cubicBezTo>
                    <a:cubicBezTo>
                      <a:pt x="18" y="54"/>
                      <a:pt x="18" y="53"/>
                      <a:pt x="18" y="53"/>
                    </a:cubicBezTo>
                    <a:cubicBezTo>
                      <a:pt x="18" y="39"/>
                      <a:pt x="18" y="39"/>
                      <a:pt x="18" y="39"/>
                    </a:cubicBezTo>
                    <a:cubicBezTo>
                      <a:pt x="31" y="39"/>
                      <a:pt x="31" y="39"/>
                      <a:pt x="31" y="39"/>
                    </a:cubicBezTo>
                    <a:cubicBezTo>
                      <a:pt x="31" y="53"/>
                      <a:pt x="31" y="53"/>
                      <a:pt x="31" y="53"/>
                    </a:cubicBezTo>
                    <a:cubicBezTo>
                      <a:pt x="31" y="53"/>
                      <a:pt x="31" y="54"/>
                      <a:pt x="32" y="54"/>
                    </a:cubicBezTo>
                    <a:cubicBezTo>
                      <a:pt x="32" y="54"/>
                      <a:pt x="32" y="54"/>
                      <a:pt x="33" y="54"/>
                    </a:cubicBezTo>
                    <a:cubicBezTo>
                      <a:pt x="46" y="54"/>
                      <a:pt x="46" y="54"/>
                      <a:pt x="46" y="54"/>
                    </a:cubicBezTo>
                    <a:cubicBezTo>
                      <a:pt x="47" y="54"/>
                      <a:pt x="48" y="54"/>
                      <a:pt x="48" y="54"/>
                    </a:cubicBezTo>
                    <a:cubicBezTo>
                      <a:pt x="49" y="54"/>
                      <a:pt x="49" y="53"/>
                      <a:pt x="49" y="52"/>
                    </a:cubicBezTo>
                    <a:cubicBezTo>
                      <a:pt x="49" y="22"/>
                      <a:pt x="49" y="22"/>
                      <a:pt x="49" y="22"/>
                    </a:cubicBezTo>
                    <a:cubicBezTo>
                      <a:pt x="25" y="0"/>
                      <a:pt x="25" y="0"/>
                      <a:pt x="25" y="0"/>
                    </a:cubicBezTo>
                    <a:lnTo>
                      <a:pt x="0" y="22"/>
                    </a:ln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typeface="微软雅黑"/>
                  <a:ea charset="-122" panose="020b0503020204020204" typeface="微软雅黑"/>
                </a:endParaRPr>
              </a:p>
            </p:txBody>
          </p:sp>
          <p:sp>
            <p:nvSpPr>
              <p:cNvPr id="44" name="Freeform 574"/>
              <p:cNvSpPr/>
              <p:nvPr/>
            </p:nvSpPr>
            <p:spPr bwMode="auto">
              <a:xfrm>
                <a:off x="7156593" y="1239730"/>
                <a:ext cx="293688" cy="157162"/>
              </a:xfrm>
              <a:custGeom>
                <a:gdLst>
                  <a:gd fmla="*/ 71 w 73" name="T0"/>
                  <a:gd fmla="*/ 30 h 39" name="T1"/>
                  <a:gd fmla="*/ 60 w 73" name="T2"/>
                  <a:gd fmla="*/ 20 h 39" name="T3"/>
                  <a:gd fmla="*/ 60 w 73" name="T4"/>
                  <a:gd fmla="*/ 3 h 39" name="T5"/>
                  <a:gd fmla="*/ 58 w 73" name="T6"/>
                  <a:gd fmla="*/ 1 h 39" name="T7"/>
                  <a:gd fmla="*/ 53 w 73" name="T8"/>
                  <a:gd fmla="*/ 1 h 39" name="T9"/>
                  <a:gd fmla="*/ 52 w 73" name="T10"/>
                  <a:gd fmla="*/ 3 h 39" name="T11"/>
                  <a:gd fmla="*/ 52 w 73" name="T12"/>
                  <a:gd fmla="*/ 12 h 39" name="T13"/>
                  <a:gd fmla="*/ 40 w 73" name="T14"/>
                  <a:gd fmla="*/ 2 h 39" name="T15"/>
                  <a:gd fmla="*/ 33 w 73" name="T16"/>
                  <a:gd fmla="*/ 2 h 39" name="T17"/>
                  <a:gd fmla="*/ 2 w 73" name="T18"/>
                  <a:gd fmla="*/ 30 h 39" name="T19"/>
                  <a:gd fmla="*/ 2 w 73" name="T20"/>
                  <a:gd fmla="*/ 37 h 39" name="T21"/>
                  <a:gd fmla="*/ 2 w 73" name="T22"/>
                  <a:gd fmla="*/ 37 h 39" name="T23"/>
                  <a:gd fmla="*/ 5 w 73" name="T24"/>
                  <a:gd fmla="*/ 38 h 39" name="T25"/>
                  <a:gd fmla="*/ 8 w 73" name="T26"/>
                  <a:gd fmla="*/ 37 h 39" name="T27"/>
                  <a:gd fmla="*/ 37 w 73" name="T28"/>
                  <a:gd fmla="*/ 11 h 39" name="T29"/>
                  <a:gd fmla="*/ 65 w 73" name="T30"/>
                  <a:gd fmla="*/ 37 h 39" name="T31"/>
                  <a:gd fmla="*/ 71 w 73" name="T32"/>
                  <a:gd fmla="*/ 37 h 39" name="T33"/>
                  <a:gd fmla="*/ 71 w 73" name="T34"/>
                  <a:gd fmla="*/ 30 h 3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9" w="73">
                    <a:moveTo>
                      <a:pt x="71" y="30"/>
                    </a:moveTo>
                    <a:cubicBezTo>
                      <a:pt x="60" y="20"/>
                      <a:pt x="60" y="20"/>
                      <a:pt x="60" y="20"/>
                    </a:cubicBezTo>
                    <a:cubicBezTo>
                      <a:pt x="60" y="3"/>
                      <a:pt x="60" y="3"/>
                      <a:pt x="60" y="3"/>
                    </a:cubicBezTo>
                    <a:cubicBezTo>
                      <a:pt x="60" y="2"/>
                      <a:pt x="59" y="1"/>
                      <a:pt x="58" y="1"/>
                    </a:cubicBezTo>
                    <a:cubicBezTo>
                      <a:pt x="53" y="1"/>
                      <a:pt x="53" y="1"/>
                      <a:pt x="53" y="1"/>
                    </a:cubicBezTo>
                    <a:cubicBezTo>
                      <a:pt x="52" y="1"/>
                      <a:pt x="52" y="2"/>
                      <a:pt x="52" y="3"/>
                    </a:cubicBezTo>
                    <a:cubicBezTo>
                      <a:pt x="52" y="12"/>
                      <a:pt x="52" y="12"/>
                      <a:pt x="52" y="12"/>
                    </a:cubicBezTo>
                    <a:cubicBezTo>
                      <a:pt x="40" y="2"/>
                      <a:pt x="40" y="2"/>
                      <a:pt x="40" y="2"/>
                    </a:cubicBezTo>
                    <a:cubicBezTo>
                      <a:pt x="38" y="0"/>
                      <a:pt x="35" y="0"/>
                      <a:pt x="33" y="2"/>
                    </a:cubicBezTo>
                    <a:cubicBezTo>
                      <a:pt x="2" y="30"/>
                      <a:pt x="2" y="30"/>
                      <a:pt x="2" y="30"/>
                    </a:cubicBezTo>
                    <a:cubicBezTo>
                      <a:pt x="0" y="32"/>
                      <a:pt x="0" y="35"/>
                      <a:pt x="2" y="37"/>
                    </a:cubicBezTo>
                    <a:cubicBezTo>
                      <a:pt x="2" y="37"/>
                      <a:pt x="2" y="37"/>
                      <a:pt x="2" y="37"/>
                    </a:cubicBezTo>
                    <a:cubicBezTo>
                      <a:pt x="3" y="38"/>
                      <a:pt x="4" y="38"/>
                      <a:pt x="5" y="38"/>
                    </a:cubicBezTo>
                    <a:cubicBezTo>
                      <a:pt x="6" y="38"/>
                      <a:pt x="7" y="38"/>
                      <a:pt x="8" y="37"/>
                    </a:cubicBezTo>
                    <a:cubicBezTo>
                      <a:pt x="37" y="11"/>
                      <a:pt x="37" y="11"/>
                      <a:pt x="37" y="11"/>
                    </a:cubicBezTo>
                    <a:cubicBezTo>
                      <a:pt x="65" y="37"/>
                      <a:pt x="65" y="37"/>
                      <a:pt x="65" y="37"/>
                    </a:cubicBezTo>
                    <a:cubicBezTo>
                      <a:pt x="67" y="39"/>
                      <a:pt x="70" y="39"/>
                      <a:pt x="71" y="37"/>
                    </a:cubicBezTo>
                    <a:cubicBezTo>
                      <a:pt x="73" y="35"/>
                      <a:pt x="73" y="32"/>
                      <a:pt x="71" y="30"/>
                    </a:cubicBez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typeface="微软雅黑"/>
                  <a:ea charset="-122" panose="020b0503020204020204" typeface="微软雅黑"/>
                </a:endParaRPr>
              </a:p>
            </p:txBody>
          </p:sp>
        </p:grpSp>
      </p:grpSp>
      <p:grpSp>
        <p:nvGrpSpPr>
          <p:cNvPr id="13" name="组合 12"/>
          <p:cNvGrpSpPr/>
          <p:nvPr/>
        </p:nvGrpSpPr>
        <p:grpSpPr>
          <a:xfrm>
            <a:off x="4177143" y="1491438"/>
            <a:ext cx="753705" cy="766147"/>
            <a:chOff x="5569524" y="1988583"/>
            <a:chExt cx="1004940" cy="1021529"/>
          </a:xfrm>
        </p:grpSpPr>
        <p:pic>
          <p:nvPicPr>
            <p:cNvPr id="4" name="MH_Other_2"/>
            <p:cNvPicPr>
              <a:picLocks noChangeAspect="1"/>
            </p:cNvPicPr>
            <p:nvPr>
              <p:custDataLst>
                <p:tags r:id="rId19"/>
              </p:custDataLst>
            </p:nvPr>
          </p:nvPicPr>
          <p:blipFill>
            <a:blip r:embed="rId16"/>
            <a:stretch>
              <a:fillRect/>
            </a:stretch>
          </p:blipFill>
          <p:spPr>
            <a:xfrm>
              <a:off x="5569524" y="1988583"/>
              <a:ext cx="1004940" cy="1021529"/>
            </a:xfrm>
            <a:prstGeom prst="rect">
              <a:avLst/>
            </a:prstGeom>
            <a:effectLst>
              <a:outerShdw algn="tr" blurRad="50800" dir="8100000" dist="38100" rotWithShape="0" sx="102000" sy="102000">
                <a:prstClr val="black">
                  <a:alpha val="40000"/>
                </a:prstClr>
              </a:outerShdw>
            </a:effectLst>
          </p:spPr>
        </p:pic>
        <p:grpSp>
          <p:nvGrpSpPr>
            <p:cNvPr id="2" name="组合 1"/>
            <p:cNvGrpSpPr/>
            <p:nvPr/>
          </p:nvGrpSpPr>
          <p:grpSpPr>
            <a:xfrm>
              <a:off x="5926327" y="2359544"/>
              <a:ext cx="306543" cy="232610"/>
              <a:chOff x="10269681" y="2490680"/>
              <a:chExt cx="269875" cy="204787"/>
            </a:xfrm>
            <a:solidFill>
              <a:schemeClr val="accent3"/>
            </a:solidFill>
          </p:grpSpPr>
          <p:sp>
            <p:nvSpPr>
              <p:cNvPr id="45" name="Freeform 382"/>
              <p:cNvSpPr/>
              <p:nvPr/>
            </p:nvSpPr>
            <p:spPr bwMode="auto">
              <a:xfrm>
                <a:off x="10269681" y="2687530"/>
                <a:ext cx="269875" cy="7937"/>
              </a:xfrm>
              <a:custGeom>
                <a:gdLst>
                  <a:gd fmla="*/ 1 w 67" name="T0"/>
                  <a:gd fmla="*/ 2 h 2" name="T1"/>
                  <a:gd fmla="*/ 0 w 67" name="T2"/>
                  <a:gd fmla="*/ 1 h 2" name="T3"/>
                  <a:gd fmla="*/ 1 w 67" name="T4"/>
                  <a:gd fmla="*/ 0 h 2" name="T5"/>
                  <a:gd fmla="*/ 65 w 67" name="T6"/>
                  <a:gd fmla="*/ 0 h 2" name="T7"/>
                  <a:gd fmla="*/ 67 w 67" name="T8"/>
                  <a:gd fmla="*/ 1 h 2" name="T9"/>
                  <a:gd fmla="*/ 65 w 67" name="T10"/>
                  <a:gd fmla="*/ 2 h 2" name="T11"/>
                  <a:gd fmla="*/ 1 w 67"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67">
                    <a:moveTo>
                      <a:pt x="1" y="2"/>
                    </a:moveTo>
                    <a:cubicBezTo>
                      <a:pt x="1" y="2"/>
                      <a:pt x="0" y="2"/>
                      <a:pt x="0" y="1"/>
                    </a:cubicBezTo>
                    <a:cubicBezTo>
                      <a:pt x="0" y="1"/>
                      <a:pt x="1" y="0"/>
                      <a:pt x="1" y="0"/>
                    </a:cubicBezTo>
                    <a:cubicBezTo>
                      <a:pt x="65" y="0"/>
                      <a:pt x="65" y="0"/>
                      <a:pt x="65" y="0"/>
                    </a:cubicBezTo>
                    <a:cubicBezTo>
                      <a:pt x="66" y="0"/>
                      <a:pt x="67" y="1"/>
                      <a:pt x="67" y="1"/>
                    </a:cubicBezTo>
                    <a:cubicBezTo>
                      <a:pt x="67" y="2"/>
                      <a:pt x="66" y="2"/>
                      <a:pt x="65" y="2"/>
                    </a:cubicBezTo>
                    <a:lnTo>
                      <a:pt x="1" y="2"/>
                    </a:lnTo>
                    <a:close/>
                  </a:path>
                </a:pathLst>
              </a:custGeom>
              <a:solidFill>
                <a:schemeClr val="accent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typeface="微软雅黑"/>
                  <a:ea charset="-122" panose="020b0503020204020204" typeface="微软雅黑"/>
                </a:endParaRPr>
              </a:p>
            </p:txBody>
          </p:sp>
          <p:sp>
            <p:nvSpPr>
              <p:cNvPr id="46" name="Rectangle 383"/>
              <p:cNvSpPr>
                <a:spLocks noChangeArrowheads="1"/>
              </p:cNvSpPr>
              <p:nvPr/>
            </p:nvSpPr>
            <p:spPr bwMode="auto">
              <a:xfrm>
                <a:off x="10301431" y="2538305"/>
                <a:ext cx="41275" cy="130175"/>
              </a:xfrm>
              <a:prstGeom prst="rect">
                <a:avLst/>
              </a:prstGeom>
              <a:solidFill>
                <a:schemeClr val="accent5"/>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latin charset="-122" panose="020b0503020204020204" typeface="微软雅黑"/>
                  <a:ea charset="-122" panose="020b0503020204020204" typeface="微软雅黑"/>
                </a:endParaRPr>
              </a:p>
            </p:txBody>
          </p:sp>
          <p:sp>
            <p:nvSpPr>
              <p:cNvPr id="47" name="Rectangle 384"/>
              <p:cNvSpPr>
                <a:spLocks noChangeArrowheads="1"/>
              </p:cNvSpPr>
              <p:nvPr/>
            </p:nvSpPr>
            <p:spPr bwMode="auto">
              <a:xfrm>
                <a:off x="10361756" y="2490680"/>
                <a:ext cx="36513" cy="177800"/>
              </a:xfrm>
              <a:prstGeom prst="rect">
                <a:avLst/>
              </a:prstGeom>
              <a:solidFill>
                <a:schemeClr val="accent5"/>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latin charset="-122" panose="020b0503020204020204" typeface="微软雅黑"/>
                  <a:ea charset="-122" panose="020b0503020204020204" typeface="微软雅黑"/>
                </a:endParaRPr>
              </a:p>
            </p:txBody>
          </p:sp>
          <p:sp>
            <p:nvSpPr>
              <p:cNvPr id="48" name="Rectangle 385"/>
              <p:cNvSpPr>
                <a:spLocks noChangeArrowheads="1"/>
              </p:cNvSpPr>
              <p:nvPr/>
            </p:nvSpPr>
            <p:spPr bwMode="auto">
              <a:xfrm>
                <a:off x="10414143" y="2547830"/>
                <a:ext cx="41275" cy="120650"/>
              </a:xfrm>
              <a:prstGeom prst="rect">
                <a:avLst/>
              </a:prstGeom>
              <a:solidFill>
                <a:schemeClr val="accent5"/>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latin charset="-122" panose="020b0503020204020204" typeface="微软雅黑"/>
                  <a:ea charset="-122" panose="020b0503020204020204" typeface="微软雅黑"/>
                </a:endParaRPr>
              </a:p>
            </p:txBody>
          </p:sp>
          <p:sp>
            <p:nvSpPr>
              <p:cNvPr id="49" name="Rectangle 386"/>
              <p:cNvSpPr>
                <a:spLocks noChangeArrowheads="1"/>
              </p:cNvSpPr>
              <p:nvPr/>
            </p:nvSpPr>
            <p:spPr bwMode="auto">
              <a:xfrm>
                <a:off x="10474468" y="2587517"/>
                <a:ext cx="36513" cy="80962"/>
              </a:xfrm>
              <a:prstGeom prst="rect">
                <a:avLst/>
              </a:prstGeom>
              <a:solidFill>
                <a:schemeClr val="accent5"/>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latin charset="-122" panose="020b0503020204020204" typeface="微软雅黑"/>
                  <a:ea charset="-122" panose="020b0503020204020204" typeface="微软雅黑"/>
                </a:endParaRPr>
              </a:p>
            </p:txBody>
          </p:sp>
        </p:grpSp>
      </p:grpSp>
      <p:grpSp>
        <p:nvGrpSpPr>
          <p:cNvPr id="12" name="组合 11"/>
          <p:cNvGrpSpPr/>
          <p:nvPr/>
        </p:nvGrpSpPr>
        <p:grpSpPr>
          <a:xfrm>
            <a:off x="5311330" y="2066825"/>
            <a:ext cx="754742" cy="767183"/>
            <a:chOff x="7081773" y="2755766"/>
            <a:chExt cx="1006323" cy="1022911"/>
          </a:xfrm>
        </p:grpSpPr>
        <p:pic>
          <p:nvPicPr>
            <p:cNvPr id="5" name="MH_Other_3"/>
            <p:cNvPicPr>
              <a:picLocks noChangeAspect="1"/>
            </p:cNvPicPr>
            <p:nvPr>
              <p:custDataLst>
                <p:tags r:id="rId20"/>
              </p:custDataLst>
            </p:nvPr>
          </p:nvPicPr>
          <p:blipFill>
            <a:blip r:embed="rId16"/>
            <a:stretch>
              <a:fillRect/>
            </a:stretch>
          </p:blipFill>
          <p:spPr>
            <a:xfrm>
              <a:off x="7081773" y="2755766"/>
              <a:ext cx="1006323" cy="1022911"/>
            </a:xfrm>
            <a:prstGeom prst="rect">
              <a:avLst/>
            </a:prstGeom>
            <a:effectLst>
              <a:outerShdw algn="tr" blurRad="50800" dir="8100000" dist="38100" rotWithShape="0" sx="102000" sy="102000">
                <a:prstClr val="black">
                  <a:alpha val="40000"/>
                </a:prstClr>
              </a:outerShdw>
            </a:effectLst>
          </p:spPr>
        </p:pic>
        <p:sp>
          <p:nvSpPr>
            <p:cNvPr id="51" name="Freeform 177"/>
            <p:cNvSpPr>
              <a:spLocks noEditPoints="1"/>
            </p:cNvSpPr>
            <p:nvPr/>
          </p:nvSpPr>
          <p:spPr bwMode="auto">
            <a:xfrm>
              <a:off x="7454325" y="3114240"/>
              <a:ext cx="309962" cy="256688"/>
            </a:xfrm>
            <a:custGeom>
              <a:gdLst>
                <a:gd fmla="*/ 39 w 81" name="T0"/>
                <a:gd fmla="*/ 35 h 67" name="T1"/>
                <a:gd fmla="*/ 37 w 81" name="T2"/>
                <a:gd fmla="*/ 28 h 67" name="T3"/>
                <a:gd fmla="*/ 41 w 81" name="T4"/>
                <a:gd fmla="*/ 43 h 67" name="T5"/>
                <a:gd fmla="*/ 44 w 81" name="T6"/>
                <a:gd fmla="*/ 51 h 67" name="T7"/>
                <a:gd fmla="*/ 44 w 81" name="T8"/>
                <a:gd fmla="*/ 46 h 67" name="T9"/>
                <a:gd fmla="*/ 64 w 81" name="T10"/>
                <a:gd fmla="*/ 13 h 67" name="T11"/>
                <a:gd fmla="*/ 62 w 81" name="T12"/>
                <a:gd fmla="*/ 17 h 67" name="T13"/>
                <a:gd fmla="*/ 56 w 81" name="T14"/>
                <a:gd fmla="*/ 17 h 67" name="T15"/>
                <a:gd fmla="*/ 55 w 81" name="T16"/>
                <a:gd fmla="*/ 13 h 67" name="T17"/>
                <a:gd fmla="*/ 25 w 81" name="T18"/>
                <a:gd fmla="*/ 17 h 67" name="T19"/>
                <a:gd fmla="*/ 19 w 81" name="T20"/>
                <a:gd fmla="*/ 17 h 67" name="T21"/>
                <a:gd fmla="*/ 19 w 81" name="T22"/>
                <a:gd fmla="*/ 13 h 67" name="T23"/>
                <a:gd fmla="*/ 0 w 81" name="T24"/>
                <a:gd fmla="*/ 30 h 67" name="T25"/>
                <a:gd fmla="*/ 17 w 81" name="T26"/>
                <a:gd fmla="*/ 67 h 67" name="T27"/>
                <a:gd fmla="*/ 81 w 81" name="T28"/>
                <a:gd fmla="*/ 50 h 67" name="T29"/>
                <a:gd fmla="*/ 64 w 81" name="T30"/>
                <a:gd fmla="*/ 13 h 67" name="T31"/>
                <a:gd fmla="*/ 41 w 81" name="T32"/>
                <a:gd fmla="*/ 54 h 67" name="T33"/>
                <a:gd fmla="*/ 39 w 81" name="T34"/>
                <a:gd fmla="*/ 57 h 67" name="T35"/>
                <a:gd fmla="*/ 32 w 81" name="T36"/>
                <a:gd fmla="*/ 51 h 67" name="T37"/>
                <a:gd fmla="*/ 33 w 81" name="T38"/>
                <a:gd fmla="*/ 45 h 67" name="T39"/>
                <a:gd fmla="*/ 39 w 81" name="T40"/>
                <a:gd fmla="*/ 42 h 67" name="T41"/>
                <a:gd fmla="*/ 32 w 81" name="T42"/>
                <a:gd fmla="*/ 33 h 67" name="T43"/>
                <a:gd fmla="*/ 39 w 81" name="T44"/>
                <a:gd fmla="*/ 25 h 67" name="T45"/>
                <a:gd fmla="*/ 41 w 81" name="T46"/>
                <a:gd fmla="*/ 23 h 67" name="T47"/>
                <a:gd fmla="*/ 48 w 81" name="T48"/>
                <a:gd fmla="*/ 28 h 67" name="T49"/>
                <a:gd fmla="*/ 46 w 81" name="T50"/>
                <a:gd fmla="*/ 34 h 67" name="T51"/>
                <a:gd fmla="*/ 41 w 81" name="T52"/>
                <a:gd fmla="*/ 27 h 67" name="T53"/>
                <a:gd fmla="*/ 48 w 81" name="T54"/>
                <a:gd fmla="*/ 42 h 67" name="T55"/>
                <a:gd fmla="*/ 47 w 81" name="T56"/>
                <a:gd fmla="*/ 52 h 67" name="T57"/>
                <a:gd fmla="*/ 34 w 81" name="T58"/>
                <a:gd fmla="*/ 3 h 67" name="T59"/>
                <a:gd fmla="*/ 56 w 81" name="T60"/>
                <a:gd fmla="*/ 13 h 67" name="T61"/>
                <a:gd fmla="*/ 61 w 81" name="T62"/>
                <a:gd fmla="*/ 16 h 67" name="T63"/>
                <a:gd fmla="*/ 50 w 81" name="T64"/>
                <a:gd fmla="*/ 0 h 67" name="T65"/>
                <a:gd fmla="*/ 20 w 81" name="T66"/>
                <a:gd fmla="*/ 13 h 67" name="T67"/>
                <a:gd fmla="*/ 24 w 81" name="T68"/>
                <a:gd fmla="*/ 16 h 6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7" w="81">
                  <a:moveTo>
                    <a:pt x="35" y="30"/>
                  </a:moveTo>
                  <a:cubicBezTo>
                    <a:pt x="35" y="32"/>
                    <a:pt x="37" y="33"/>
                    <a:pt x="39" y="35"/>
                  </a:cubicBezTo>
                  <a:cubicBezTo>
                    <a:pt x="39" y="27"/>
                    <a:pt x="39" y="27"/>
                    <a:pt x="39" y="27"/>
                  </a:cubicBezTo>
                  <a:cubicBezTo>
                    <a:pt x="38" y="27"/>
                    <a:pt x="37" y="27"/>
                    <a:pt x="37" y="28"/>
                  </a:cubicBezTo>
                  <a:cubicBezTo>
                    <a:pt x="36" y="29"/>
                    <a:pt x="35" y="29"/>
                    <a:pt x="35" y="30"/>
                  </a:cubicBezTo>
                  <a:close/>
                  <a:moveTo>
                    <a:pt x="41" y="43"/>
                  </a:moveTo>
                  <a:cubicBezTo>
                    <a:pt x="41" y="52"/>
                    <a:pt x="41" y="52"/>
                    <a:pt x="41" y="52"/>
                  </a:cubicBezTo>
                  <a:cubicBezTo>
                    <a:pt x="42" y="52"/>
                    <a:pt x="43" y="52"/>
                    <a:pt x="44" y="51"/>
                  </a:cubicBezTo>
                  <a:cubicBezTo>
                    <a:pt x="45" y="50"/>
                    <a:pt x="45" y="49"/>
                    <a:pt x="45" y="48"/>
                  </a:cubicBezTo>
                  <a:cubicBezTo>
                    <a:pt x="45" y="47"/>
                    <a:pt x="45" y="47"/>
                    <a:pt x="44" y="46"/>
                  </a:cubicBezTo>
                  <a:cubicBezTo>
                    <a:pt x="44" y="45"/>
                    <a:pt x="43" y="44"/>
                    <a:pt x="41" y="43"/>
                  </a:cubicBezTo>
                  <a:close/>
                  <a:moveTo>
                    <a:pt x="64" y="13"/>
                  </a:moveTo>
                  <a:cubicBezTo>
                    <a:pt x="62" y="13"/>
                    <a:pt x="62" y="13"/>
                    <a:pt x="62" y="13"/>
                  </a:cubicBezTo>
                  <a:cubicBezTo>
                    <a:pt x="62" y="14"/>
                    <a:pt x="62" y="15"/>
                    <a:pt x="62" y="17"/>
                  </a:cubicBezTo>
                  <a:cubicBezTo>
                    <a:pt x="62" y="17"/>
                    <a:pt x="62" y="17"/>
                    <a:pt x="62" y="17"/>
                  </a:cubicBezTo>
                  <a:cubicBezTo>
                    <a:pt x="56" y="17"/>
                    <a:pt x="56" y="17"/>
                    <a:pt x="56" y="17"/>
                  </a:cubicBezTo>
                  <a:cubicBezTo>
                    <a:pt x="56" y="17"/>
                    <a:pt x="56" y="17"/>
                    <a:pt x="56" y="17"/>
                  </a:cubicBezTo>
                  <a:cubicBezTo>
                    <a:pt x="56" y="15"/>
                    <a:pt x="56" y="14"/>
                    <a:pt x="55" y="13"/>
                  </a:cubicBezTo>
                  <a:cubicBezTo>
                    <a:pt x="26" y="13"/>
                    <a:pt x="26" y="13"/>
                    <a:pt x="26" y="13"/>
                  </a:cubicBezTo>
                  <a:cubicBezTo>
                    <a:pt x="25" y="14"/>
                    <a:pt x="25" y="15"/>
                    <a:pt x="25" y="17"/>
                  </a:cubicBezTo>
                  <a:cubicBezTo>
                    <a:pt x="25" y="17"/>
                    <a:pt x="25" y="17"/>
                    <a:pt x="25" y="17"/>
                  </a:cubicBezTo>
                  <a:cubicBezTo>
                    <a:pt x="19" y="17"/>
                    <a:pt x="19" y="17"/>
                    <a:pt x="19" y="17"/>
                  </a:cubicBezTo>
                  <a:cubicBezTo>
                    <a:pt x="19" y="17"/>
                    <a:pt x="19" y="17"/>
                    <a:pt x="19" y="17"/>
                  </a:cubicBezTo>
                  <a:cubicBezTo>
                    <a:pt x="19" y="15"/>
                    <a:pt x="19" y="14"/>
                    <a:pt x="19" y="13"/>
                  </a:cubicBezTo>
                  <a:cubicBezTo>
                    <a:pt x="17" y="13"/>
                    <a:pt x="17" y="13"/>
                    <a:pt x="17" y="13"/>
                  </a:cubicBezTo>
                  <a:cubicBezTo>
                    <a:pt x="8" y="13"/>
                    <a:pt x="0" y="20"/>
                    <a:pt x="0" y="30"/>
                  </a:cubicBezTo>
                  <a:cubicBezTo>
                    <a:pt x="0" y="50"/>
                    <a:pt x="0" y="50"/>
                    <a:pt x="0" y="50"/>
                  </a:cubicBezTo>
                  <a:cubicBezTo>
                    <a:pt x="0" y="59"/>
                    <a:pt x="8" y="67"/>
                    <a:pt x="17" y="67"/>
                  </a:cubicBezTo>
                  <a:cubicBezTo>
                    <a:pt x="64" y="67"/>
                    <a:pt x="64" y="67"/>
                    <a:pt x="64" y="67"/>
                  </a:cubicBezTo>
                  <a:cubicBezTo>
                    <a:pt x="73" y="67"/>
                    <a:pt x="81" y="59"/>
                    <a:pt x="81" y="50"/>
                  </a:cubicBezTo>
                  <a:cubicBezTo>
                    <a:pt x="81" y="30"/>
                    <a:pt x="81" y="30"/>
                    <a:pt x="81" y="30"/>
                  </a:cubicBezTo>
                  <a:cubicBezTo>
                    <a:pt x="81" y="20"/>
                    <a:pt x="73" y="13"/>
                    <a:pt x="64" y="13"/>
                  </a:cubicBezTo>
                  <a:close/>
                  <a:moveTo>
                    <a:pt x="47" y="52"/>
                  </a:moveTo>
                  <a:cubicBezTo>
                    <a:pt x="45" y="53"/>
                    <a:pt x="43" y="54"/>
                    <a:pt x="41" y="54"/>
                  </a:cubicBezTo>
                  <a:cubicBezTo>
                    <a:pt x="41" y="57"/>
                    <a:pt x="41" y="57"/>
                    <a:pt x="41" y="57"/>
                  </a:cubicBezTo>
                  <a:cubicBezTo>
                    <a:pt x="39" y="57"/>
                    <a:pt x="39" y="57"/>
                    <a:pt x="39" y="57"/>
                  </a:cubicBezTo>
                  <a:cubicBezTo>
                    <a:pt x="39" y="54"/>
                    <a:pt x="39" y="54"/>
                    <a:pt x="39" y="54"/>
                  </a:cubicBezTo>
                  <a:cubicBezTo>
                    <a:pt x="36" y="54"/>
                    <a:pt x="34" y="53"/>
                    <a:pt x="32" y="51"/>
                  </a:cubicBezTo>
                  <a:cubicBezTo>
                    <a:pt x="33" y="45"/>
                    <a:pt x="33" y="45"/>
                    <a:pt x="33" y="45"/>
                  </a:cubicBezTo>
                  <a:cubicBezTo>
                    <a:pt x="33" y="45"/>
                    <a:pt x="33" y="45"/>
                    <a:pt x="33" y="45"/>
                  </a:cubicBezTo>
                  <a:cubicBezTo>
                    <a:pt x="34" y="50"/>
                    <a:pt x="36" y="52"/>
                    <a:pt x="39" y="52"/>
                  </a:cubicBezTo>
                  <a:cubicBezTo>
                    <a:pt x="39" y="42"/>
                    <a:pt x="39" y="42"/>
                    <a:pt x="39" y="42"/>
                  </a:cubicBezTo>
                  <a:cubicBezTo>
                    <a:pt x="36" y="40"/>
                    <a:pt x="34" y="38"/>
                    <a:pt x="33" y="37"/>
                  </a:cubicBezTo>
                  <a:cubicBezTo>
                    <a:pt x="32" y="36"/>
                    <a:pt x="32" y="34"/>
                    <a:pt x="32" y="33"/>
                  </a:cubicBezTo>
                  <a:cubicBezTo>
                    <a:pt x="32" y="31"/>
                    <a:pt x="33" y="29"/>
                    <a:pt x="34" y="28"/>
                  </a:cubicBezTo>
                  <a:cubicBezTo>
                    <a:pt x="36" y="26"/>
                    <a:pt x="37" y="26"/>
                    <a:pt x="39" y="25"/>
                  </a:cubicBezTo>
                  <a:cubicBezTo>
                    <a:pt x="39" y="23"/>
                    <a:pt x="39" y="23"/>
                    <a:pt x="39" y="23"/>
                  </a:cubicBezTo>
                  <a:cubicBezTo>
                    <a:pt x="41" y="23"/>
                    <a:pt x="41" y="23"/>
                    <a:pt x="41" y="23"/>
                  </a:cubicBezTo>
                  <a:cubicBezTo>
                    <a:pt x="41" y="25"/>
                    <a:pt x="41" y="25"/>
                    <a:pt x="41" y="25"/>
                  </a:cubicBezTo>
                  <a:cubicBezTo>
                    <a:pt x="44" y="26"/>
                    <a:pt x="46" y="26"/>
                    <a:pt x="48" y="28"/>
                  </a:cubicBezTo>
                  <a:cubicBezTo>
                    <a:pt x="47" y="34"/>
                    <a:pt x="47" y="34"/>
                    <a:pt x="47" y="34"/>
                  </a:cubicBezTo>
                  <a:cubicBezTo>
                    <a:pt x="46" y="34"/>
                    <a:pt x="46" y="34"/>
                    <a:pt x="46" y="34"/>
                  </a:cubicBezTo>
                  <a:cubicBezTo>
                    <a:pt x="46" y="31"/>
                    <a:pt x="46" y="30"/>
                    <a:pt x="45" y="29"/>
                  </a:cubicBezTo>
                  <a:cubicBezTo>
                    <a:pt x="44" y="27"/>
                    <a:pt x="42" y="27"/>
                    <a:pt x="41" y="27"/>
                  </a:cubicBezTo>
                  <a:cubicBezTo>
                    <a:pt x="41" y="36"/>
                    <a:pt x="41" y="36"/>
                    <a:pt x="41" y="36"/>
                  </a:cubicBezTo>
                  <a:cubicBezTo>
                    <a:pt x="44" y="38"/>
                    <a:pt x="47" y="40"/>
                    <a:pt x="48" y="42"/>
                  </a:cubicBezTo>
                  <a:cubicBezTo>
                    <a:pt x="49" y="43"/>
                    <a:pt x="49" y="45"/>
                    <a:pt x="49" y="47"/>
                  </a:cubicBezTo>
                  <a:cubicBezTo>
                    <a:pt x="49" y="49"/>
                    <a:pt x="49" y="50"/>
                    <a:pt x="47" y="52"/>
                  </a:cubicBezTo>
                  <a:close/>
                  <a:moveTo>
                    <a:pt x="25" y="13"/>
                  </a:moveTo>
                  <a:cubicBezTo>
                    <a:pt x="26" y="7"/>
                    <a:pt x="29" y="3"/>
                    <a:pt x="34" y="3"/>
                  </a:cubicBezTo>
                  <a:cubicBezTo>
                    <a:pt x="47" y="3"/>
                    <a:pt x="47" y="3"/>
                    <a:pt x="47" y="3"/>
                  </a:cubicBezTo>
                  <a:cubicBezTo>
                    <a:pt x="52" y="3"/>
                    <a:pt x="55" y="7"/>
                    <a:pt x="56" y="13"/>
                  </a:cubicBezTo>
                  <a:cubicBezTo>
                    <a:pt x="57" y="14"/>
                    <a:pt x="57" y="15"/>
                    <a:pt x="57" y="16"/>
                  </a:cubicBezTo>
                  <a:cubicBezTo>
                    <a:pt x="61" y="16"/>
                    <a:pt x="61" y="16"/>
                    <a:pt x="61" y="16"/>
                  </a:cubicBezTo>
                  <a:cubicBezTo>
                    <a:pt x="61" y="15"/>
                    <a:pt x="61" y="14"/>
                    <a:pt x="61" y="13"/>
                  </a:cubicBezTo>
                  <a:cubicBezTo>
                    <a:pt x="59" y="5"/>
                    <a:pt x="55" y="0"/>
                    <a:pt x="50" y="0"/>
                  </a:cubicBezTo>
                  <a:cubicBezTo>
                    <a:pt x="31" y="0"/>
                    <a:pt x="31" y="0"/>
                    <a:pt x="31" y="0"/>
                  </a:cubicBezTo>
                  <a:cubicBezTo>
                    <a:pt x="26" y="0"/>
                    <a:pt x="22" y="5"/>
                    <a:pt x="20" y="13"/>
                  </a:cubicBezTo>
                  <a:cubicBezTo>
                    <a:pt x="20" y="14"/>
                    <a:pt x="20" y="15"/>
                    <a:pt x="20" y="16"/>
                  </a:cubicBezTo>
                  <a:cubicBezTo>
                    <a:pt x="24" y="16"/>
                    <a:pt x="24" y="16"/>
                    <a:pt x="24" y="16"/>
                  </a:cubicBezTo>
                  <a:cubicBezTo>
                    <a:pt x="24" y="15"/>
                    <a:pt x="24" y="14"/>
                    <a:pt x="25" y="13"/>
                  </a:cubicBezTo>
                  <a:close/>
                </a:path>
              </a:pathLst>
            </a:custGeom>
            <a:solidFill>
              <a:schemeClr val="accent2"/>
            </a:solidFill>
            <a:ln>
              <a:noFill/>
            </a:ln>
          </p:spPr>
          <p:txBody>
            <a:bodyPr anchor="t" anchorCtr="0" bIns="45720" compatLnSpc="1" lIns="91440" numCol="1" rIns="91440" tIns="45720" vert="horz" wrap="square"/>
            <a:lstStyle/>
            <a:p>
              <a:endParaRPr altLang="en-US" lang="zh-CN">
                <a:latin charset="-122" panose="020b0503020204020204" typeface="微软雅黑"/>
                <a:ea charset="-122" panose="020b0503020204020204" typeface="微软雅黑"/>
              </a:endParaRPr>
            </a:p>
          </p:txBody>
        </p:sp>
      </p:grpSp>
      <p:grpSp>
        <p:nvGrpSpPr>
          <p:cNvPr id="10" name="组合 9"/>
          <p:cNvGrpSpPr/>
          <p:nvPr/>
        </p:nvGrpSpPr>
        <p:grpSpPr>
          <a:xfrm>
            <a:off x="5583992" y="3202049"/>
            <a:ext cx="753706" cy="766147"/>
            <a:chOff x="7445322" y="4269398"/>
            <a:chExt cx="1004941" cy="1021529"/>
          </a:xfrm>
        </p:grpSpPr>
        <p:pic>
          <p:nvPicPr>
            <p:cNvPr id="6" name="MH_Other_4"/>
            <p:cNvPicPr>
              <a:picLocks noChangeAspect="1"/>
            </p:cNvPicPr>
            <p:nvPr>
              <p:custDataLst>
                <p:tags r:id="rId21"/>
              </p:custDataLst>
            </p:nvPr>
          </p:nvPicPr>
          <p:blipFill>
            <a:blip r:embed="rId16"/>
            <a:stretch>
              <a:fillRect/>
            </a:stretch>
          </p:blipFill>
          <p:spPr>
            <a:xfrm>
              <a:off x="7445322" y="4269398"/>
              <a:ext cx="1004941" cy="1021529"/>
            </a:xfrm>
            <a:prstGeom prst="rect">
              <a:avLst/>
            </a:prstGeom>
            <a:effectLst>
              <a:outerShdw algn="tr" blurRad="50800" dir="8100000" dist="38100" rotWithShape="0" sx="102000" sy="102000">
                <a:prstClr val="black">
                  <a:alpha val="40000"/>
                </a:prstClr>
              </a:outerShdw>
            </a:effectLst>
          </p:spPr>
        </p:pic>
        <p:grpSp>
          <p:nvGrpSpPr>
            <p:cNvPr id="9" name="组合 8"/>
            <p:cNvGrpSpPr/>
            <p:nvPr/>
          </p:nvGrpSpPr>
          <p:grpSpPr>
            <a:xfrm>
              <a:off x="7800872" y="4615747"/>
              <a:ext cx="313191" cy="313191"/>
              <a:chOff x="2996839" y="1292034"/>
              <a:chExt cx="275727" cy="275728"/>
            </a:xfrm>
            <a:solidFill>
              <a:schemeClr val="accent2"/>
            </a:solidFill>
          </p:grpSpPr>
          <p:sp>
            <p:nvSpPr>
              <p:cNvPr id="52" name="Freeform 302"/>
              <p:cNvSpPr>
                <a:spLocks noEditPoints="1"/>
              </p:cNvSpPr>
              <p:nvPr/>
            </p:nvSpPr>
            <p:spPr bwMode="auto">
              <a:xfrm>
                <a:off x="3077851" y="1373047"/>
                <a:ext cx="194715" cy="194715"/>
              </a:xfrm>
              <a:custGeom>
                <a:gdLst>
                  <a:gd fmla="*/ 6 w 58" name="T0"/>
                  <a:gd fmla="*/ 14 h 58" name="T1"/>
                  <a:gd fmla="*/ 7 w 58" name="T2"/>
                  <a:gd fmla="*/ 19 h 58" name="T3"/>
                  <a:gd fmla="*/ 4 w 58" name="T4"/>
                  <a:gd fmla="*/ 20 h 58" name="T5"/>
                  <a:gd fmla="*/ 0 w 58" name="T6"/>
                  <a:gd fmla="*/ 23 h 58" name="T7"/>
                  <a:gd fmla="*/ 2 w 58" name="T8"/>
                  <a:gd fmla="*/ 27 h 58" name="T9"/>
                  <a:gd fmla="*/ 5 w 58" name="T10"/>
                  <a:gd fmla="*/ 31 h 58" name="T11"/>
                  <a:gd fmla="*/ 2 w 58" name="T12"/>
                  <a:gd fmla="*/ 34 h 58" name="T13"/>
                  <a:gd fmla="*/ 1 w 58" name="T14"/>
                  <a:gd fmla="*/ 38 h 58" name="T15"/>
                  <a:gd fmla="*/ 5 w 58" name="T16"/>
                  <a:gd fmla="*/ 41 h 58" name="T17"/>
                  <a:gd fmla="*/ 8 w 58" name="T18"/>
                  <a:gd fmla="*/ 42 h 58" name="T19"/>
                  <a:gd fmla="*/ 8 w 58" name="T20"/>
                  <a:gd fmla="*/ 46 h 58" name="T21"/>
                  <a:gd fmla="*/ 9 w 58" name="T22"/>
                  <a:gd fmla="*/ 51 h 58" name="T23"/>
                  <a:gd fmla="*/ 14 w 58" name="T24"/>
                  <a:gd fmla="*/ 51 h 58" name="T25"/>
                  <a:gd fmla="*/ 18 w 58" name="T26"/>
                  <a:gd fmla="*/ 51 h 58" name="T27"/>
                  <a:gd fmla="*/ 19 w 58" name="T28"/>
                  <a:gd fmla="*/ 54 h 58" name="T29"/>
                  <a:gd fmla="*/ 22 w 58" name="T30"/>
                  <a:gd fmla="*/ 58 h 58" name="T31"/>
                  <a:gd fmla="*/ 27 w 58" name="T32"/>
                  <a:gd fmla="*/ 56 h 58" name="T33"/>
                  <a:gd fmla="*/ 31 w 58" name="T34"/>
                  <a:gd fmla="*/ 53 h 58" name="T35"/>
                  <a:gd fmla="*/ 33 w 58" name="T36"/>
                  <a:gd fmla="*/ 56 h 58" name="T37"/>
                  <a:gd fmla="*/ 38 w 58" name="T38"/>
                  <a:gd fmla="*/ 57 h 58" name="T39"/>
                  <a:gd fmla="*/ 40 w 58" name="T40"/>
                  <a:gd fmla="*/ 53 h 58" name="T41"/>
                  <a:gd fmla="*/ 42 w 58" name="T42"/>
                  <a:gd fmla="*/ 49 h 58" name="T43"/>
                  <a:gd fmla="*/ 46 w 58" name="T44"/>
                  <a:gd fmla="*/ 50 h 58" name="T45"/>
                  <a:gd fmla="*/ 50 w 58" name="T46"/>
                  <a:gd fmla="*/ 49 h 58" name="T47"/>
                  <a:gd fmla="*/ 51 w 58" name="T48"/>
                  <a:gd fmla="*/ 44 h 58" name="T49"/>
                  <a:gd fmla="*/ 50 w 58" name="T50"/>
                  <a:gd fmla="*/ 40 h 58" name="T51"/>
                  <a:gd fmla="*/ 54 w 58" name="T52"/>
                  <a:gd fmla="*/ 39 h 58" name="T53"/>
                  <a:gd fmla="*/ 57 w 58" name="T54"/>
                  <a:gd fmla="*/ 35 h 58" name="T55"/>
                  <a:gd fmla="*/ 55 w 58" name="T56"/>
                  <a:gd fmla="*/ 31 h 58" name="T57"/>
                  <a:gd fmla="*/ 52 w 58" name="T58"/>
                  <a:gd fmla="*/ 27 h 58" name="T59"/>
                  <a:gd fmla="*/ 55 w 58" name="T60"/>
                  <a:gd fmla="*/ 25 h 58" name="T61"/>
                  <a:gd fmla="*/ 56 w 58" name="T62"/>
                  <a:gd fmla="*/ 20 h 58" name="T63"/>
                  <a:gd fmla="*/ 53 w 58" name="T64"/>
                  <a:gd fmla="*/ 18 h 58" name="T65"/>
                  <a:gd fmla="*/ 48 w 58" name="T66"/>
                  <a:gd fmla="*/ 16 h 58" name="T67"/>
                  <a:gd fmla="*/ 49 w 58" name="T68"/>
                  <a:gd fmla="*/ 12 h 58" name="T69"/>
                  <a:gd fmla="*/ 48 w 58" name="T70"/>
                  <a:gd fmla="*/ 8 h 58" name="T71"/>
                  <a:gd fmla="*/ 44 w 58" name="T72"/>
                  <a:gd fmla="*/ 7 h 58" name="T73"/>
                  <a:gd fmla="*/ 39 w 58" name="T74"/>
                  <a:gd fmla="*/ 8 h 58" name="T75"/>
                  <a:gd fmla="*/ 38 w 58" name="T76"/>
                  <a:gd fmla="*/ 4 h 58" name="T77"/>
                  <a:gd fmla="*/ 35 w 58" name="T78"/>
                  <a:gd fmla="*/ 1 h 58" name="T79"/>
                  <a:gd fmla="*/ 30 w 58" name="T80"/>
                  <a:gd fmla="*/ 3 h 58" name="T81"/>
                  <a:gd fmla="*/ 27 w 58" name="T82"/>
                  <a:gd fmla="*/ 5 h 58" name="T83"/>
                  <a:gd fmla="*/ 24 w 58" name="T84"/>
                  <a:gd fmla="*/ 3 h 58" name="T85"/>
                  <a:gd fmla="*/ 20 w 58" name="T86"/>
                  <a:gd fmla="*/ 1 h 58" name="T87"/>
                  <a:gd fmla="*/ 17 w 58" name="T88"/>
                  <a:gd fmla="*/ 5 h 58" name="T89"/>
                  <a:gd fmla="*/ 15 w 58" name="T90"/>
                  <a:gd fmla="*/ 10 h 58" name="T91"/>
                  <a:gd fmla="*/ 12 w 58" name="T92"/>
                  <a:gd fmla="*/ 9 h 58" name="T93"/>
                  <a:gd fmla="*/ 7 w 58" name="T94"/>
                  <a:gd fmla="*/ 10 h 58" name="T95"/>
                  <a:gd fmla="*/ 6 w 58" name="T96"/>
                  <a:gd fmla="*/ 14 h 58" name="T97"/>
                  <a:gd fmla="*/ 23 w 58" name="T98"/>
                  <a:gd fmla="*/ 13 h 58" name="T99"/>
                  <a:gd fmla="*/ 45 w 58" name="T100"/>
                  <a:gd fmla="*/ 24 h 58" name="T101"/>
                  <a:gd fmla="*/ 34 w 58" name="T102"/>
                  <a:gd fmla="*/ 45 h 58" name="T103"/>
                  <a:gd fmla="*/ 13 w 58" name="T104"/>
                  <a:gd fmla="*/ 34 h 58" name="T105"/>
                  <a:gd fmla="*/ 23 w 58" name="T106"/>
                  <a:gd fmla="*/ 13 h 5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 w="57">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chemeClr val="accent4"/>
              </a:solidFill>
              <a:ln>
                <a:noFill/>
              </a:ln>
            </p:spPr>
            <p:txBody>
              <a:bodyPr anchor="t" anchorCtr="0" bIns="45720" compatLnSpc="1" lIns="91440" numCol="1" rIns="91440" tIns="45720" vert="horz" wrap="square"/>
              <a:lstStyle/>
              <a:p>
                <a:endParaRPr altLang="en-US" lang="zh-CN">
                  <a:latin charset="-122" panose="020b0503020204020204" typeface="微软雅黑"/>
                  <a:ea charset="-122" panose="020b0503020204020204" typeface="微软雅黑"/>
                </a:endParaRPr>
              </a:p>
            </p:txBody>
          </p:sp>
          <p:sp>
            <p:nvSpPr>
              <p:cNvPr id="53" name="Freeform 303"/>
              <p:cNvSpPr>
                <a:spLocks noEditPoints="1"/>
              </p:cNvSpPr>
              <p:nvPr/>
            </p:nvSpPr>
            <p:spPr bwMode="auto">
              <a:xfrm>
                <a:off x="2996839" y="1292034"/>
                <a:ext cx="123651" cy="125072"/>
              </a:xfrm>
              <a:custGeom>
                <a:gdLst>
                  <a:gd fmla="*/ 4 w 37" name="T0"/>
                  <a:gd fmla="*/ 9 h 37" name="T1"/>
                  <a:gd fmla="*/ 5 w 37" name="T2"/>
                  <a:gd fmla="*/ 12 h 37" name="T3"/>
                  <a:gd fmla="*/ 2 w 37" name="T4"/>
                  <a:gd fmla="*/ 12 h 37" name="T5"/>
                  <a:gd fmla="*/ 0 w 37" name="T6"/>
                  <a:gd fmla="*/ 14 h 37" name="T7"/>
                  <a:gd fmla="*/ 1 w 37" name="T8"/>
                  <a:gd fmla="*/ 17 h 37" name="T9"/>
                  <a:gd fmla="*/ 3 w 37" name="T10"/>
                  <a:gd fmla="*/ 20 h 37" name="T11"/>
                  <a:gd fmla="*/ 2 w 37" name="T12"/>
                  <a:gd fmla="*/ 21 h 37" name="T13"/>
                  <a:gd fmla="*/ 1 w 37" name="T14"/>
                  <a:gd fmla="*/ 24 h 37" name="T15"/>
                  <a:gd fmla="*/ 3 w 37" name="T16"/>
                  <a:gd fmla="*/ 26 h 37" name="T17"/>
                  <a:gd fmla="*/ 5 w 37" name="T18"/>
                  <a:gd fmla="*/ 26 h 37" name="T19"/>
                  <a:gd fmla="*/ 5 w 37" name="T20"/>
                  <a:gd fmla="*/ 29 h 37" name="T21"/>
                  <a:gd fmla="*/ 6 w 37" name="T22"/>
                  <a:gd fmla="*/ 32 h 37" name="T23"/>
                  <a:gd fmla="*/ 9 w 37" name="T24"/>
                  <a:gd fmla="*/ 33 h 37" name="T25"/>
                  <a:gd fmla="*/ 12 w 37" name="T26"/>
                  <a:gd fmla="*/ 32 h 37" name="T27"/>
                  <a:gd fmla="*/ 12 w 37" name="T28"/>
                  <a:gd fmla="*/ 34 h 37" name="T29"/>
                  <a:gd fmla="*/ 15 w 37" name="T30"/>
                  <a:gd fmla="*/ 37 h 37" name="T31"/>
                  <a:gd fmla="*/ 17 w 37" name="T32"/>
                  <a:gd fmla="*/ 35 h 37" name="T33"/>
                  <a:gd fmla="*/ 20 w 37" name="T34"/>
                  <a:gd fmla="*/ 34 h 37" name="T35"/>
                  <a:gd fmla="*/ 21 w 37" name="T36"/>
                  <a:gd fmla="*/ 35 h 37" name="T37"/>
                  <a:gd fmla="*/ 24 w 37" name="T38"/>
                  <a:gd fmla="*/ 36 h 37" name="T39"/>
                  <a:gd fmla="*/ 26 w 37" name="T40"/>
                  <a:gd fmla="*/ 34 h 37" name="T41"/>
                  <a:gd fmla="*/ 27 w 37" name="T42"/>
                  <a:gd fmla="*/ 31 h 37" name="T43"/>
                  <a:gd fmla="*/ 29 w 37" name="T44"/>
                  <a:gd fmla="*/ 32 h 37" name="T45"/>
                  <a:gd fmla="*/ 32 w 37" name="T46"/>
                  <a:gd fmla="*/ 31 h 37" name="T47"/>
                  <a:gd fmla="*/ 33 w 37" name="T48"/>
                  <a:gd fmla="*/ 28 h 37" name="T49"/>
                  <a:gd fmla="*/ 32 w 37" name="T50"/>
                  <a:gd fmla="*/ 25 h 37" name="T51"/>
                  <a:gd fmla="*/ 35 w 37" name="T52"/>
                  <a:gd fmla="*/ 24 h 37" name="T53"/>
                  <a:gd fmla="*/ 37 w 37" name="T54"/>
                  <a:gd fmla="*/ 22 h 37" name="T55"/>
                  <a:gd fmla="*/ 36 w 37" name="T56"/>
                  <a:gd fmla="*/ 19 h 37" name="T57"/>
                  <a:gd fmla="*/ 34 w 37" name="T58"/>
                  <a:gd fmla="*/ 17 h 37" name="T59"/>
                  <a:gd fmla="*/ 35 w 37" name="T60"/>
                  <a:gd fmla="*/ 15 h 37" name="T61"/>
                  <a:gd fmla="*/ 36 w 37" name="T62"/>
                  <a:gd fmla="*/ 12 h 37" name="T63"/>
                  <a:gd fmla="*/ 34 w 37" name="T64"/>
                  <a:gd fmla="*/ 11 h 37" name="T65"/>
                  <a:gd fmla="*/ 31 w 37" name="T66"/>
                  <a:gd fmla="*/ 9 h 37" name="T67"/>
                  <a:gd fmla="*/ 32 w 37" name="T68"/>
                  <a:gd fmla="*/ 7 h 37" name="T69"/>
                  <a:gd fmla="*/ 31 w 37" name="T70"/>
                  <a:gd fmla="*/ 4 h 37" name="T71"/>
                  <a:gd fmla="*/ 28 w 37" name="T72"/>
                  <a:gd fmla="*/ 4 h 37" name="T73"/>
                  <a:gd fmla="*/ 25 w 37" name="T74"/>
                  <a:gd fmla="*/ 4 h 37" name="T75"/>
                  <a:gd fmla="*/ 25 w 37" name="T76"/>
                  <a:gd fmla="*/ 2 h 37" name="T77"/>
                  <a:gd fmla="*/ 22 w 37" name="T78"/>
                  <a:gd fmla="*/ 0 h 37" name="T79"/>
                  <a:gd fmla="*/ 20 w 37" name="T80"/>
                  <a:gd fmla="*/ 1 h 37" name="T81"/>
                  <a:gd fmla="*/ 17 w 37" name="T82"/>
                  <a:gd fmla="*/ 3 h 37" name="T83"/>
                  <a:gd fmla="*/ 16 w 37" name="T84"/>
                  <a:gd fmla="*/ 1 h 37" name="T85"/>
                  <a:gd fmla="*/ 13 w 37" name="T86"/>
                  <a:gd fmla="*/ 0 h 37" name="T87"/>
                  <a:gd fmla="*/ 11 w 37" name="T88"/>
                  <a:gd fmla="*/ 3 h 37" name="T89"/>
                  <a:gd fmla="*/ 10 w 37" name="T90"/>
                  <a:gd fmla="*/ 6 h 37" name="T91"/>
                  <a:gd fmla="*/ 8 w 37" name="T92"/>
                  <a:gd fmla="*/ 5 h 37" name="T93"/>
                  <a:gd fmla="*/ 5 w 37" name="T94"/>
                  <a:gd fmla="*/ 6 h 37" name="T95"/>
                  <a:gd fmla="*/ 4 w 37" name="T96"/>
                  <a:gd fmla="*/ 9 h 37" name="T97"/>
                  <a:gd fmla="*/ 15 w 37" name="T98"/>
                  <a:gd fmla="*/ 8 h 37" name="T99"/>
                  <a:gd fmla="*/ 29 w 37" name="T100"/>
                  <a:gd fmla="*/ 15 h 37" name="T101"/>
                  <a:gd fmla="*/ 22 w 37" name="T102"/>
                  <a:gd fmla="*/ 29 h 37" name="T103"/>
                  <a:gd fmla="*/ 8 w 37" name="T104"/>
                  <a:gd fmla="*/ 22 h 37" name="T105"/>
                  <a:gd fmla="*/ 15 w 37" name="T106"/>
                  <a:gd fmla="*/ 8 h 3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7" w="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chemeClr val="accent4"/>
              </a:solidFill>
              <a:ln>
                <a:noFill/>
              </a:ln>
            </p:spPr>
            <p:txBody>
              <a:bodyPr anchor="t" anchorCtr="0" bIns="45720" compatLnSpc="1" lIns="91440" numCol="1" rIns="91440" tIns="45720" vert="horz" wrap="square"/>
              <a:lstStyle/>
              <a:p>
                <a:endParaRPr altLang="en-US" lang="zh-CN">
                  <a:latin charset="-122" panose="020b0503020204020204" typeface="微软雅黑"/>
                  <a:ea charset="-122" panose="020b0503020204020204" typeface="微软雅黑"/>
                </a:endParaRPr>
              </a:p>
            </p:txBody>
          </p:sp>
          <p:sp>
            <p:nvSpPr>
              <p:cNvPr id="54" name="Freeform 304"/>
              <p:cNvSpPr>
                <a:spLocks noEditPoints="1"/>
              </p:cNvSpPr>
              <p:nvPr/>
            </p:nvSpPr>
            <p:spPr bwMode="auto">
              <a:xfrm>
                <a:off x="2996839" y="1417106"/>
                <a:ext cx="96646" cy="93804"/>
              </a:xfrm>
              <a:custGeom>
                <a:gdLst>
                  <a:gd fmla="*/ 3 w 29" name="T0"/>
                  <a:gd fmla="*/ 7 h 28" name="T1"/>
                  <a:gd fmla="*/ 4 w 29" name="T2"/>
                  <a:gd fmla="*/ 9 h 28" name="T3"/>
                  <a:gd fmla="*/ 2 w 29" name="T4"/>
                  <a:gd fmla="*/ 9 h 28" name="T5"/>
                  <a:gd fmla="*/ 0 w 29" name="T6"/>
                  <a:gd fmla="*/ 11 h 28" name="T7"/>
                  <a:gd fmla="*/ 1 w 29" name="T8"/>
                  <a:gd fmla="*/ 13 h 28" name="T9"/>
                  <a:gd fmla="*/ 3 w 29" name="T10"/>
                  <a:gd fmla="*/ 15 h 28" name="T11"/>
                  <a:gd fmla="*/ 1 w 29" name="T12"/>
                  <a:gd fmla="*/ 16 h 28" name="T13"/>
                  <a:gd fmla="*/ 1 w 29" name="T14"/>
                  <a:gd fmla="*/ 19 h 28" name="T15"/>
                  <a:gd fmla="*/ 3 w 29" name="T16"/>
                  <a:gd fmla="*/ 20 h 28" name="T17"/>
                  <a:gd fmla="*/ 4 w 29" name="T18"/>
                  <a:gd fmla="*/ 20 h 28" name="T19"/>
                  <a:gd fmla="*/ 4 w 29" name="T20"/>
                  <a:gd fmla="*/ 23 h 28" name="T21"/>
                  <a:gd fmla="*/ 5 w 29" name="T22"/>
                  <a:gd fmla="*/ 25 h 28" name="T23"/>
                  <a:gd fmla="*/ 7 w 29" name="T24"/>
                  <a:gd fmla="*/ 25 h 28" name="T25"/>
                  <a:gd fmla="*/ 9 w 29" name="T26"/>
                  <a:gd fmla="*/ 25 h 28" name="T27"/>
                  <a:gd fmla="*/ 10 w 29" name="T28"/>
                  <a:gd fmla="*/ 27 h 28" name="T29"/>
                  <a:gd fmla="*/ 11 w 29" name="T30"/>
                  <a:gd fmla="*/ 28 h 28" name="T31"/>
                  <a:gd fmla="*/ 13 w 29" name="T32"/>
                  <a:gd fmla="*/ 27 h 28" name="T33"/>
                  <a:gd fmla="*/ 15 w 29" name="T34"/>
                  <a:gd fmla="*/ 26 h 28" name="T35"/>
                  <a:gd fmla="*/ 17 w 29" name="T36"/>
                  <a:gd fmla="*/ 27 h 28" name="T37"/>
                  <a:gd fmla="*/ 19 w 29" name="T38"/>
                  <a:gd fmla="*/ 28 h 28" name="T39"/>
                  <a:gd fmla="*/ 20 w 29" name="T40"/>
                  <a:gd fmla="*/ 26 h 28" name="T41"/>
                  <a:gd fmla="*/ 21 w 29" name="T42"/>
                  <a:gd fmla="*/ 24 h 28" name="T43"/>
                  <a:gd fmla="*/ 23 w 29" name="T44"/>
                  <a:gd fmla="*/ 24 h 28" name="T45"/>
                  <a:gd fmla="*/ 25 w 29" name="T46"/>
                  <a:gd fmla="*/ 24 h 28" name="T47"/>
                  <a:gd fmla="*/ 25 w 29" name="T48"/>
                  <a:gd fmla="*/ 21 h 28" name="T49"/>
                  <a:gd fmla="*/ 25 w 29" name="T50"/>
                  <a:gd fmla="*/ 19 h 28" name="T51"/>
                  <a:gd fmla="*/ 27 w 29" name="T52"/>
                  <a:gd fmla="*/ 19 h 28" name="T53"/>
                  <a:gd fmla="*/ 29 w 29" name="T54"/>
                  <a:gd fmla="*/ 17 h 28" name="T55"/>
                  <a:gd fmla="*/ 28 w 29" name="T56"/>
                  <a:gd fmla="*/ 15 h 28" name="T57"/>
                  <a:gd fmla="*/ 26 w 29" name="T58"/>
                  <a:gd fmla="*/ 13 h 28" name="T59"/>
                  <a:gd fmla="*/ 27 w 29" name="T60"/>
                  <a:gd fmla="*/ 12 h 28" name="T61"/>
                  <a:gd fmla="*/ 28 w 29" name="T62"/>
                  <a:gd fmla="*/ 10 h 28" name="T63"/>
                  <a:gd fmla="*/ 26 w 29" name="T64"/>
                  <a:gd fmla="*/ 8 h 28" name="T65"/>
                  <a:gd fmla="*/ 24 w 29" name="T66"/>
                  <a:gd fmla="*/ 7 h 28" name="T67"/>
                  <a:gd fmla="*/ 25 w 29" name="T68"/>
                  <a:gd fmla="*/ 6 h 28" name="T69"/>
                  <a:gd fmla="*/ 24 w 29" name="T70"/>
                  <a:gd fmla="*/ 3 h 28" name="T71"/>
                  <a:gd fmla="*/ 22 w 29" name="T72"/>
                  <a:gd fmla="*/ 3 h 28" name="T73"/>
                  <a:gd fmla="*/ 19 w 29" name="T74"/>
                  <a:gd fmla="*/ 3 h 28" name="T75"/>
                  <a:gd fmla="*/ 19 w 29" name="T76"/>
                  <a:gd fmla="*/ 2 h 28" name="T77"/>
                  <a:gd fmla="*/ 17 w 29" name="T78"/>
                  <a:gd fmla="*/ 0 h 28" name="T79"/>
                  <a:gd fmla="*/ 15 w 29" name="T80"/>
                  <a:gd fmla="*/ 1 h 28" name="T81"/>
                  <a:gd fmla="*/ 13 w 29" name="T82"/>
                  <a:gd fmla="*/ 2 h 28" name="T83"/>
                  <a:gd fmla="*/ 12 w 29" name="T84"/>
                  <a:gd fmla="*/ 1 h 28" name="T85"/>
                  <a:gd fmla="*/ 10 w 29" name="T86"/>
                  <a:gd fmla="*/ 0 h 28" name="T87"/>
                  <a:gd fmla="*/ 9 w 29" name="T88"/>
                  <a:gd fmla="*/ 2 h 28" name="T89"/>
                  <a:gd fmla="*/ 8 w 29" name="T90"/>
                  <a:gd fmla="*/ 4 h 28" name="T91"/>
                  <a:gd fmla="*/ 6 w 29" name="T92"/>
                  <a:gd fmla="*/ 4 h 28" name="T93"/>
                  <a:gd fmla="*/ 4 w 29" name="T94"/>
                  <a:gd fmla="*/ 4 h 28" name="T95"/>
                  <a:gd fmla="*/ 3 w 29" name="T96"/>
                  <a:gd fmla="*/ 7 h 28" name="T97"/>
                  <a:gd fmla="*/ 12 w 29" name="T98"/>
                  <a:gd fmla="*/ 6 h 28" name="T99"/>
                  <a:gd fmla="*/ 22 w 29" name="T100"/>
                  <a:gd fmla="*/ 12 h 28" name="T101"/>
                  <a:gd fmla="*/ 17 w 29" name="T102"/>
                  <a:gd fmla="*/ 22 h 28" name="T103"/>
                  <a:gd fmla="*/ 6 w 29" name="T104"/>
                  <a:gd fmla="*/ 17 h 28" name="T105"/>
                  <a:gd fmla="*/ 12 w 29" name="T106"/>
                  <a:gd fmla="*/ 6 h 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 w="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chemeClr val="accent4"/>
              </a:solidFill>
              <a:ln>
                <a:noFill/>
              </a:ln>
            </p:spPr>
            <p:txBody>
              <a:bodyPr anchor="t" anchorCtr="0" bIns="45720" compatLnSpc="1" lIns="91440" numCol="1" rIns="91440" tIns="45720" vert="horz" wrap="square"/>
              <a:lstStyle/>
              <a:p>
                <a:endParaRPr altLang="en-US" lang="zh-CN">
                  <a:latin charset="-122" panose="020b0503020204020204" typeface="微软雅黑"/>
                  <a:ea charset="-122" panose="020b0503020204020204" typeface="微软雅黑"/>
                </a:endParaRPr>
              </a:p>
            </p:txBody>
          </p:sp>
        </p:grpSp>
      </p:grpSp>
      <p:sp>
        <p:nvSpPr>
          <p:cNvPr id="57" name="MH_SubTitle_1"/>
          <p:cNvSpPr txBox="1">
            <a:spLocks noChangeArrowheads="1"/>
          </p:cNvSpPr>
          <p:nvPr>
            <p:custDataLst>
              <p:tags r:id="rId22"/>
            </p:custDataLst>
          </p:nvPr>
        </p:nvSpPr>
        <p:spPr bwMode="auto">
          <a:xfrm>
            <a:off x="3434311" y="984251"/>
            <a:ext cx="2335578" cy="460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290" lIns="68580" rIns="68580" tIns="34290"/>
          <a:lstStyle>
            <a:lvl1pPr>
              <a:defRPr>
                <a:solidFill>
                  <a:schemeClr val="tx1"/>
                </a:solidFill>
                <a:latin charset="0" panose="02020603050405020304" pitchFamily="18" typeface="Times New Roman"/>
                <a:ea charset="-122" panose="020b0503020204020204" typeface="微软雅黑"/>
              </a:defRPr>
            </a:lvl1pPr>
            <a:lvl2pPr indent="-285750" marL="742950">
              <a:defRPr>
                <a:solidFill>
                  <a:schemeClr val="tx1"/>
                </a:solidFill>
                <a:latin charset="0" panose="02020603050405020304" pitchFamily="18" typeface="Times New Roman"/>
                <a:ea charset="-122" panose="020b0503020204020204" typeface="微软雅黑"/>
              </a:defRPr>
            </a:lvl2pPr>
            <a:lvl3pPr indent="-228600" marL="1143000">
              <a:defRPr>
                <a:solidFill>
                  <a:schemeClr val="tx1"/>
                </a:solidFill>
                <a:latin charset="0" panose="02020603050405020304" pitchFamily="18" typeface="Times New Roman"/>
                <a:ea charset="-122" panose="020b0503020204020204" typeface="微软雅黑"/>
              </a:defRPr>
            </a:lvl3pPr>
            <a:lvl4pPr indent="-228600" marL="1600200">
              <a:defRPr>
                <a:solidFill>
                  <a:schemeClr val="tx1"/>
                </a:solidFill>
                <a:latin charset="0" panose="02020603050405020304" pitchFamily="18" typeface="Times New Roman"/>
                <a:ea charset="-122" panose="020b0503020204020204" typeface="微软雅黑"/>
              </a:defRPr>
            </a:lvl4pPr>
            <a:lvl5pPr indent="-228600" marL="2057400">
              <a:defRPr>
                <a:solidFill>
                  <a:schemeClr val="tx1"/>
                </a:solidFill>
                <a:latin charset="0" panose="02020603050405020304" pitchFamily="18" typeface="Times New Roman"/>
                <a:ea charset="-122" panose="020b050302020402020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typeface="微软雅黑"/>
              </a:defRPr>
            </a:lvl9pPr>
          </a:lstStyle>
          <a:p>
            <a:pPr algn="ctr">
              <a:lnSpc>
                <a:spcPct val="130000"/>
              </a:lnSpc>
            </a:pPr>
            <a:r>
              <a:rPr altLang="en-US" lang="zh-CN" smtClean="0" sz="1100">
                <a:solidFill>
                  <a:schemeClr val="tx1">
                    <a:lumMod val="65000"/>
                    <a:lumOff val="35000"/>
                  </a:schemeClr>
                </a:solidFill>
                <a:latin charset="-122" panose="020b0503020204020204" typeface="微软雅黑"/>
              </a:rPr>
              <a:t>单击此处添加文本内容单击此处添加文本内容单击此处添加文本内容</a:t>
            </a:r>
          </a:p>
        </p:txBody>
      </p:sp>
      <p:sp>
        <p:nvSpPr>
          <p:cNvPr id="58" name="MH_SubTitle_1"/>
          <p:cNvSpPr txBox="1">
            <a:spLocks noChangeArrowheads="1"/>
          </p:cNvSpPr>
          <p:nvPr>
            <p:custDataLst>
              <p:tags r:id="rId23"/>
            </p:custDataLst>
          </p:nvPr>
        </p:nvSpPr>
        <p:spPr bwMode="auto">
          <a:xfrm>
            <a:off x="6128413" y="2140860"/>
            <a:ext cx="2335578" cy="460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290" lIns="68580" rIns="68580" tIns="34290"/>
          <a:lstStyle>
            <a:lvl1pPr>
              <a:defRPr>
                <a:solidFill>
                  <a:schemeClr val="tx1"/>
                </a:solidFill>
                <a:latin charset="0" panose="02020603050405020304" pitchFamily="18" typeface="Times New Roman"/>
                <a:ea charset="-122" panose="020b0503020204020204" typeface="微软雅黑"/>
              </a:defRPr>
            </a:lvl1pPr>
            <a:lvl2pPr indent="-285750" marL="742950">
              <a:defRPr>
                <a:solidFill>
                  <a:schemeClr val="tx1"/>
                </a:solidFill>
                <a:latin charset="0" panose="02020603050405020304" pitchFamily="18" typeface="Times New Roman"/>
                <a:ea charset="-122" panose="020b0503020204020204" typeface="微软雅黑"/>
              </a:defRPr>
            </a:lvl2pPr>
            <a:lvl3pPr indent="-228600" marL="1143000">
              <a:defRPr>
                <a:solidFill>
                  <a:schemeClr val="tx1"/>
                </a:solidFill>
                <a:latin charset="0" panose="02020603050405020304" pitchFamily="18" typeface="Times New Roman"/>
                <a:ea charset="-122" panose="020b0503020204020204" typeface="微软雅黑"/>
              </a:defRPr>
            </a:lvl3pPr>
            <a:lvl4pPr indent="-228600" marL="1600200">
              <a:defRPr>
                <a:solidFill>
                  <a:schemeClr val="tx1"/>
                </a:solidFill>
                <a:latin charset="0" panose="02020603050405020304" pitchFamily="18" typeface="Times New Roman"/>
                <a:ea charset="-122" panose="020b0503020204020204" typeface="微软雅黑"/>
              </a:defRPr>
            </a:lvl4pPr>
            <a:lvl5pPr indent="-228600" marL="2057400">
              <a:defRPr>
                <a:solidFill>
                  <a:schemeClr val="tx1"/>
                </a:solidFill>
                <a:latin charset="0" panose="02020603050405020304" pitchFamily="18" typeface="Times New Roman"/>
                <a:ea charset="-122" panose="020b050302020402020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typeface="微软雅黑"/>
              </a:defRPr>
            </a:lvl9pPr>
          </a:lstStyle>
          <a:p>
            <a:pPr>
              <a:lnSpc>
                <a:spcPct val="130000"/>
              </a:lnSpc>
            </a:pPr>
            <a:r>
              <a:rPr altLang="en-US" lang="zh-CN" smtClean="0" sz="1100">
                <a:solidFill>
                  <a:schemeClr val="tx1">
                    <a:lumMod val="65000"/>
                    <a:lumOff val="35000"/>
                  </a:schemeClr>
                </a:solidFill>
                <a:latin charset="-122" panose="020b0503020204020204" typeface="微软雅黑"/>
              </a:rPr>
              <a:t>单击此处添加文本内容单击此处添加文本内容单击此处添加文本内容</a:t>
            </a:r>
          </a:p>
        </p:txBody>
      </p:sp>
      <p:sp>
        <p:nvSpPr>
          <p:cNvPr id="59" name="MH_SubTitle_1"/>
          <p:cNvSpPr txBox="1">
            <a:spLocks noChangeArrowheads="1"/>
          </p:cNvSpPr>
          <p:nvPr>
            <p:custDataLst>
              <p:tags r:id="rId24"/>
            </p:custDataLst>
          </p:nvPr>
        </p:nvSpPr>
        <p:spPr bwMode="auto">
          <a:xfrm>
            <a:off x="6463912" y="3300773"/>
            <a:ext cx="2335578" cy="460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290" lIns="68580" rIns="68580" tIns="34290"/>
          <a:lstStyle>
            <a:lvl1pPr>
              <a:defRPr>
                <a:solidFill>
                  <a:schemeClr val="tx1"/>
                </a:solidFill>
                <a:latin charset="0" panose="02020603050405020304" pitchFamily="18" typeface="Times New Roman"/>
                <a:ea charset="-122" panose="020b0503020204020204" typeface="微软雅黑"/>
              </a:defRPr>
            </a:lvl1pPr>
            <a:lvl2pPr indent="-285750" marL="742950">
              <a:defRPr>
                <a:solidFill>
                  <a:schemeClr val="tx1"/>
                </a:solidFill>
                <a:latin charset="0" panose="02020603050405020304" pitchFamily="18" typeface="Times New Roman"/>
                <a:ea charset="-122" panose="020b0503020204020204" typeface="微软雅黑"/>
              </a:defRPr>
            </a:lvl2pPr>
            <a:lvl3pPr indent="-228600" marL="1143000">
              <a:defRPr>
                <a:solidFill>
                  <a:schemeClr val="tx1"/>
                </a:solidFill>
                <a:latin charset="0" panose="02020603050405020304" pitchFamily="18" typeface="Times New Roman"/>
                <a:ea charset="-122" panose="020b0503020204020204" typeface="微软雅黑"/>
              </a:defRPr>
            </a:lvl3pPr>
            <a:lvl4pPr indent="-228600" marL="1600200">
              <a:defRPr>
                <a:solidFill>
                  <a:schemeClr val="tx1"/>
                </a:solidFill>
                <a:latin charset="0" panose="02020603050405020304" pitchFamily="18" typeface="Times New Roman"/>
                <a:ea charset="-122" panose="020b0503020204020204" typeface="微软雅黑"/>
              </a:defRPr>
            </a:lvl4pPr>
            <a:lvl5pPr indent="-228600" marL="2057400">
              <a:defRPr>
                <a:solidFill>
                  <a:schemeClr val="tx1"/>
                </a:solidFill>
                <a:latin charset="0" panose="02020603050405020304" pitchFamily="18" typeface="Times New Roman"/>
                <a:ea charset="-122" panose="020b050302020402020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typeface="微软雅黑"/>
              </a:defRPr>
            </a:lvl9pPr>
          </a:lstStyle>
          <a:p>
            <a:pPr>
              <a:lnSpc>
                <a:spcPct val="130000"/>
              </a:lnSpc>
            </a:pPr>
            <a:r>
              <a:rPr altLang="en-US" lang="zh-CN" smtClean="0" sz="1100">
                <a:solidFill>
                  <a:schemeClr val="tx1">
                    <a:lumMod val="65000"/>
                    <a:lumOff val="35000"/>
                  </a:schemeClr>
                </a:solidFill>
                <a:latin charset="-122" panose="020b0503020204020204" typeface="微软雅黑"/>
              </a:rPr>
              <a:t>单击此处添加文本内容单击此处添加文本内容单击此处添加文本内容</a:t>
            </a:r>
          </a:p>
        </p:txBody>
      </p:sp>
      <p:sp>
        <p:nvSpPr>
          <p:cNvPr id="61" name="MH_SubTitle_1"/>
          <p:cNvSpPr txBox="1">
            <a:spLocks noChangeArrowheads="1"/>
          </p:cNvSpPr>
          <p:nvPr>
            <p:custDataLst>
              <p:tags r:id="rId25"/>
            </p:custDataLst>
          </p:nvPr>
        </p:nvSpPr>
        <p:spPr bwMode="auto">
          <a:xfrm>
            <a:off x="609504" y="2008376"/>
            <a:ext cx="2335578" cy="460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290" lIns="68580" rIns="68580" tIns="34290"/>
          <a:lstStyle>
            <a:lvl1pPr>
              <a:defRPr>
                <a:solidFill>
                  <a:schemeClr val="tx1"/>
                </a:solidFill>
                <a:latin charset="0" panose="02020603050405020304" pitchFamily="18" typeface="Times New Roman"/>
                <a:ea charset="-122" panose="020b0503020204020204" typeface="微软雅黑"/>
              </a:defRPr>
            </a:lvl1pPr>
            <a:lvl2pPr indent="-285750" marL="742950">
              <a:defRPr>
                <a:solidFill>
                  <a:schemeClr val="tx1"/>
                </a:solidFill>
                <a:latin charset="0" panose="02020603050405020304" pitchFamily="18" typeface="Times New Roman"/>
                <a:ea charset="-122" panose="020b0503020204020204" typeface="微软雅黑"/>
              </a:defRPr>
            </a:lvl2pPr>
            <a:lvl3pPr indent="-228600" marL="1143000">
              <a:defRPr>
                <a:solidFill>
                  <a:schemeClr val="tx1"/>
                </a:solidFill>
                <a:latin charset="0" panose="02020603050405020304" pitchFamily="18" typeface="Times New Roman"/>
                <a:ea charset="-122" panose="020b0503020204020204" typeface="微软雅黑"/>
              </a:defRPr>
            </a:lvl3pPr>
            <a:lvl4pPr indent="-228600" marL="1600200">
              <a:defRPr>
                <a:solidFill>
                  <a:schemeClr val="tx1"/>
                </a:solidFill>
                <a:latin charset="0" panose="02020603050405020304" pitchFamily="18" typeface="Times New Roman"/>
                <a:ea charset="-122" panose="020b0503020204020204" typeface="微软雅黑"/>
              </a:defRPr>
            </a:lvl4pPr>
            <a:lvl5pPr indent="-228600" marL="2057400">
              <a:defRPr>
                <a:solidFill>
                  <a:schemeClr val="tx1"/>
                </a:solidFill>
                <a:latin charset="0" panose="02020603050405020304" pitchFamily="18" typeface="Times New Roman"/>
                <a:ea charset="-122" panose="020b050302020402020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typeface="微软雅黑"/>
              </a:defRPr>
            </a:lvl9pPr>
          </a:lstStyle>
          <a:p>
            <a:pPr algn="r">
              <a:lnSpc>
                <a:spcPct val="130000"/>
              </a:lnSpc>
            </a:pPr>
            <a:r>
              <a:rPr altLang="en-US" lang="zh-CN" smtClean="0" sz="1100">
                <a:solidFill>
                  <a:schemeClr val="tx1">
                    <a:lumMod val="65000"/>
                    <a:lumOff val="35000"/>
                  </a:schemeClr>
                </a:solidFill>
                <a:latin charset="-122" panose="020b0503020204020204" typeface="微软雅黑"/>
              </a:rPr>
              <a:t>单击此处添加文本内容单击此处添加文本内容单击此处添加文本内容</a:t>
            </a:r>
          </a:p>
        </p:txBody>
      </p:sp>
      <p:sp>
        <p:nvSpPr>
          <p:cNvPr id="62" name="MH_SubTitle_1"/>
          <p:cNvSpPr txBox="1">
            <a:spLocks noChangeArrowheads="1"/>
          </p:cNvSpPr>
          <p:nvPr>
            <p:custDataLst>
              <p:tags r:id="rId26"/>
            </p:custDataLst>
          </p:nvPr>
        </p:nvSpPr>
        <p:spPr bwMode="auto">
          <a:xfrm>
            <a:off x="239913" y="3268266"/>
            <a:ext cx="2335578" cy="460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290" lIns="68580" rIns="68580" tIns="34290"/>
          <a:lstStyle>
            <a:lvl1pPr>
              <a:defRPr>
                <a:solidFill>
                  <a:schemeClr val="tx1"/>
                </a:solidFill>
                <a:latin charset="0" panose="02020603050405020304" pitchFamily="18" typeface="Times New Roman"/>
                <a:ea charset="-122" panose="020b0503020204020204" typeface="微软雅黑"/>
              </a:defRPr>
            </a:lvl1pPr>
            <a:lvl2pPr indent="-285750" marL="742950">
              <a:defRPr>
                <a:solidFill>
                  <a:schemeClr val="tx1"/>
                </a:solidFill>
                <a:latin charset="0" panose="02020603050405020304" pitchFamily="18" typeface="Times New Roman"/>
                <a:ea charset="-122" panose="020b0503020204020204" typeface="微软雅黑"/>
              </a:defRPr>
            </a:lvl2pPr>
            <a:lvl3pPr indent="-228600" marL="1143000">
              <a:defRPr>
                <a:solidFill>
                  <a:schemeClr val="tx1"/>
                </a:solidFill>
                <a:latin charset="0" panose="02020603050405020304" pitchFamily="18" typeface="Times New Roman"/>
                <a:ea charset="-122" panose="020b0503020204020204" typeface="微软雅黑"/>
              </a:defRPr>
            </a:lvl3pPr>
            <a:lvl4pPr indent="-228600" marL="1600200">
              <a:defRPr>
                <a:solidFill>
                  <a:schemeClr val="tx1"/>
                </a:solidFill>
                <a:latin charset="0" panose="02020603050405020304" pitchFamily="18" typeface="Times New Roman"/>
                <a:ea charset="-122" panose="020b0503020204020204" typeface="微软雅黑"/>
              </a:defRPr>
            </a:lvl4pPr>
            <a:lvl5pPr indent="-228600" marL="2057400">
              <a:defRPr>
                <a:solidFill>
                  <a:schemeClr val="tx1"/>
                </a:solidFill>
                <a:latin charset="0" panose="02020603050405020304" pitchFamily="18" typeface="Times New Roman"/>
                <a:ea charset="-122" panose="020b050302020402020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typeface="微软雅黑"/>
              </a:defRPr>
            </a:lvl9pPr>
          </a:lstStyle>
          <a:p>
            <a:pPr algn="r">
              <a:lnSpc>
                <a:spcPct val="130000"/>
              </a:lnSpc>
            </a:pPr>
            <a:r>
              <a:rPr altLang="en-US" lang="zh-CN" smtClean="0" sz="1100">
                <a:solidFill>
                  <a:schemeClr val="tx1">
                    <a:lumMod val="65000"/>
                    <a:lumOff val="35000"/>
                  </a:schemeClr>
                </a:solidFill>
                <a:latin charset="-122" panose="020b0503020204020204" typeface="微软雅黑"/>
              </a:rPr>
              <a:t>单击此处添加文本内容单击此处添加文本内容单击此处添加文本内容</a:t>
            </a:r>
          </a:p>
        </p:txBody>
      </p:sp>
    </p:spTree>
    <p:custDataLst>
      <p:tags r:id="rId27"/>
    </p:custData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ppt_x"/>
                                          </p:val>
                                        </p:tav>
                                        <p:tav tm="100000">
                                          <p:val>
                                            <p:strVal val="#ppt_x"/>
                                          </p:val>
                                        </p:tav>
                                      </p:tavLst>
                                    </p:anim>
                                    <p:anim calcmode="lin" valueType="num">
                                      <p:cBhvr additive="base">
                                        <p:cTn dur="500" fill="hold" id="8"/>
                                        <p:tgtEl>
                                          <p:spTgt spid="1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1" presetSubtype="1">
                                  <p:stCondLst>
                                    <p:cond delay="0"/>
                                  </p:stCondLst>
                                  <p:childTnLst>
                                    <p:set>
                                      <p:cBhvr>
                                        <p:cTn dur="1" fill="hold" id="11">
                                          <p:stCondLst>
                                            <p:cond delay="0"/>
                                          </p:stCondLst>
                                        </p:cTn>
                                        <p:tgtEl>
                                          <p:spTgt spid="8"/>
                                        </p:tgtEl>
                                        <p:attrNameLst>
                                          <p:attrName>style.visibility</p:attrName>
                                        </p:attrNameLst>
                                      </p:cBhvr>
                                      <p:to>
                                        <p:strVal val="visible"/>
                                      </p:to>
                                    </p:set>
                                    <p:animEffect filter="wheel(1)" transition="in">
                                      <p:cBhvr>
                                        <p:cTn dur="2000" id="12"/>
                                        <p:tgtEl>
                                          <p:spTgt spid="8"/>
                                        </p:tgtEl>
                                      </p:cBhvr>
                                    </p:animEffect>
                                  </p:childTnLst>
                                </p:cTn>
                              </p:par>
                              <p:par>
                                <p:cTn fill="hold" id="13" nodeType="withEffect" presetClass="entr" presetID="53" presetSubtype="0">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p:cTn dur="500" fill="hold" id="15"/>
                                        <p:tgtEl>
                                          <p:spTgt spid="13"/>
                                        </p:tgtEl>
                                        <p:attrNameLst>
                                          <p:attrName>ppt_w</p:attrName>
                                        </p:attrNameLst>
                                      </p:cBhvr>
                                      <p:tavLst>
                                        <p:tav tm="0">
                                          <p:val>
                                            <p:fltVal val="0"/>
                                          </p:val>
                                        </p:tav>
                                        <p:tav tm="100000">
                                          <p:val>
                                            <p:strVal val="#ppt_w"/>
                                          </p:val>
                                        </p:tav>
                                      </p:tavLst>
                                    </p:anim>
                                    <p:anim calcmode="lin" valueType="num">
                                      <p:cBhvr>
                                        <p:cTn dur="500" fill="hold" id="16"/>
                                        <p:tgtEl>
                                          <p:spTgt spid="13"/>
                                        </p:tgtEl>
                                        <p:attrNameLst>
                                          <p:attrName>ppt_h</p:attrName>
                                        </p:attrNameLst>
                                      </p:cBhvr>
                                      <p:tavLst>
                                        <p:tav tm="0">
                                          <p:val>
                                            <p:fltVal val="0"/>
                                          </p:val>
                                        </p:tav>
                                        <p:tav tm="100000">
                                          <p:val>
                                            <p:strVal val="#ppt_h"/>
                                          </p:val>
                                        </p:tav>
                                      </p:tavLst>
                                    </p:anim>
                                    <p:animEffect filter="fade" transition="in">
                                      <p:cBhvr>
                                        <p:cTn dur="500" id="17"/>
                                        <p:tgtEl>
                                          <p:spTgt spid="13"/>
                                        </p:tgtEl>
                                      </p:cBhvr>
                                    </p:animEffect>
                                  </p:childTnLst>
                                </p:cTn>
                              </p:par>
                              <p:par>
                                <p:cTn fill="hold" grpId="0" id="18" nodeType="withEffect" presetClass="entr" presetID="22" presetSubtype="4">
                                  <p:stCondLst>
                                    <p:cond delay="500"/>
                                  </p:stCondLst>
                                  <p:childTnLst>
                                    <p:set>
                                      <p:cBhvr>
                                        <p:cTn dur="1" fill="hold" id="19">
                                          <p:stCondLst>
                                            <p:cond delay="0"/>
                                          </p:stCondLst>
                                        </p:cTn>
                                        <p:tgtEl>
                                          <p:spTgt spid="57"/>
                                        </p:tgtEl>
                                        <p:attrNameLst>
                                          <p:attrName>style.visibility</p:attrName>
                                        </p:attrNameLst>
                                      </p:cBhvr>
                                      <p:to>
                                        <p:strVal val="visible"/>
                                      </p:to>
                                    </p:set>
                                    <p:animEffect filter="wipe(down)" transition="in">
                                      <p:cBhvr>
                                        <p:cTn dur="500" id="20"/>
                                        <p:tgtEl>
                                          <p:spTgt spid="57"/>
                                        </p:tgtEl>
                                      </p:cBhvr>
                                    </p:animEffect>
                                  </p:childTnLst>
                                </p:cTn>
                              </p:par>
                              <p:par>
                                <p:cTn fill="hold" id="21" nodeType="withEffect" presetClass="entr" presetID="53" presetSubtype="0">
                                  <p:stCondLst>
                                    <p:cond delay="300"/>
                                  </p:stCondLst>
                                  <p:childTnLst>
                                    <p:set>
                                      <p:cBhvr>
                                        <p:cTn dur="1" fill="hold" id="22">
                                          <p:stCondLst>
                                            <p:cond delay="0"/>
                                          </p:stCondLst>
                                        </p:cTn>
                                        <p:tgtEl>
                                          <p:spTgt spid="12"/>
                                        </p:tgtEl>
                                        <p:attrNameLst>
                                          <p:attrName>style.visibility</p:attrName>
                                        </p:attrNameLst>
                                      </p:cBhvr>
                                      <p:to>
                                        <p:strVal val="visible"/>
                                      </p:to>
                                    </p:set>
                                    <p:anim calcmode="lin" valueType="num">
                                      <p:cBhvr>
                                        <p:cTn dur="500" fill="hold" id="23"/>
                                        <p:tgtEl>
                                          <p:spTgt spid="12"/>
                                        </p:tgtEl>
                                        <p:attrNameLst>
                                          <p:attrName>ppt_w</p:attrName>
                                        </p:attrNameLst>
                                      </p:cBhvr>
                                      <p:tavLst>
                                        <p:tav tm="0">
                                          <p:val>
                                            <p:fltVal val="0"/>
                                          </p:val>
                                        </p:tav>
                                        <p:tav tm="100000">
                                          <p:val>
                                            <p:strVal val="#ppt_w"/>
                                          </p:val>
                                        </p:tav>
                                      </p:tavLst>
                                    </p:anim>
                                    <p:anim calcmode="lin" valueType="num">
                                      <p:cBhvr>
                                        <p:cTn dur="500" fill="hold" id="24"/>
                                        <p:tgtEl>
                                          <p:spTgt spid="12"/>
                                        </p:tgtEl>
                                        <p:attrNameLst>
                                          <p:attrName>ppt_h</p:attrName>
                                        </p:attrNameLst>
                                      </p:cBhvr>
                                      <p:tavLst>
                                        <p:tav tm="0">
                                          <p:val>
                                            <p:fltVal val="0"/>
                                          </p:val>
                                        </p:tav>
                                        <p:tav tm="100000">
                                          <p:val>
                                            <p:strVal val="#ppt_h"/>
                                          </p:val>
                                        </p:tav>
                                      </p:tavLst>
                                    </p:anim>
                                    <p:animEffect filter="fade" transition="in">
                                      <p:cBhvr>
                                        <p:cTn dur="500" id="25"/>
                                        <p:tgtEl>
                                          <p:spTgt spid="12"/>
                                        </p:tgtEl>
                                      </p:cBhvr>
                                    </p:animEffect>
                                  </p:childTnLst>
                                </p:cTn>
                              </p:par>
                              <p:par>
                                <p:cTn fill="hold" grpId="0" id="26" nodeType="withEffect" presetClass="entr" presetID="22" presetSubtype="8">
                                  <p:stCondLst>
                                    <p:cond delay="800"/>
                                  </p:stCondLst>
                                  <p:childTnLst>
                                    <p:set>
                                      <p:cBhvr>
                                        <p:cTn dur="1" fill="hold" id="27">
                                          <p:stCondLst>
                                            <p:cond delay="0"/>
                                          </p:stCondLst>
                                        </p:cTn>
                                        <p:tgtEl>
                                          <p:spTgt spid="58"/>
                                        </p:tgtEl>
                                        <p:attrNameLst>
                                          <p:attrName>style.visibility</p:attrName>
                                        </p:attrNameLst>
                                      </p:cBhvr>
                                      <p:to>
                                        <p:strVal val="visible"/>
                                      </p:to>
                                    </p:set>
                                    <p:animEffect filter="wipe(left)" transition="in">
                                      <p:cBhvr>
                                        <p:cTn dur="500" id="28"/>
                                        <p:tgtEl>
                                          <p:spTgt spid="58"/>
                                        </p:tgtEl>
                                      </p:cBhvr>
                                    </p:animEffect>
                                  </p:childTnLst>
                                </p:cTn>
                              </p:par>
                              <p:par>
                                <p:cTn fill="hold" id="29" nodeType="withEffect" presetClass="entr" presetID="53" presetSubtype="0">
                                  <p:stCondLst>
                                    <p:cond delay="700"/>
                                  </p:stCondLst>
                                  <p:childTnLst>
                                    <p:set>
                                      <p:cBhvr>
                                        <p:cTn dur="1" fill="hold" id="30">
                                          <p:stCondLst>
                                            <p:cond delay="0"/>
                                          </p:stCondLst>
                                        </p:cTn>
                                        <p:tgtEl>
                                          <p:spTgt spid="10"/>
                                        </p:tgtEl>
                                        <p:attrNameLst>
                                          <p:attrName>style.visibility</p:attrName>
                                        </p:attrNameLst>
                                      </p:cBhvr>
                                      <p:to>
                                        <p:strVal val="visible"/>
                                      </p:to>
                                    </p:set>
                                    <p:anim calcmode="lin" valueType="num">
                                      <p:cBhvr>
                                        <p:cTn dur="500" fill="hold" id="31"/>
                                        <p:tgtEl>
                                          <p:spTgt spid="10"/>
                                        </p:tgtEl>
                                        <p:attrNameLst>
                                          <p:attrName>ppt_w</p:attrName>
                                        </p:attrNameLst>
                                      </p:cBhvr>
                                      <p:tavLst>
                                        <p:tav tm="0">
                                          <p:val>
                                            <p:fltVal val="0"/>
                                          </p:val>
                                        </p:tav>
                                        <p:tav tm="100000">
                                          <p:val>
                                            <p:strVal val="#ppt_w"/>
                                          </p:val>
                                        </p:tav>
                                      </p:tavLst>
                                    </p:anim>
                                    <p:anim calcmode="lin" valueType="num">
                                      <p:cBhvr>
                                        <p:cTn dur="500" fill="hold" id="32"/>
                                        <p:tgtEl>
                                          <p:spTgt spid="10"/>
                                        </p:tgtEl>
                                        <p:attrNameLst>
                                          <p:attrName>ppt_h</p:attrName>
                                        </p:attrNameLst>
                                      </p:cBhvr>
                                      <p:tavLst>
                                        <p:tav tm="0">
                                          <p:val>
                                            <p:fltVal val="0"/>
                                          </p:val>
                                        </p:tav>
                                        <p:tav tm="100000">
                                          <p:val>
                                            <p:strVal val="#ppt_h"/>
                                          </p:val>
                                        </p:tav>
                                      </p:tavLst>
                                    </p:anim>
                                    <p:animEffect filter="fade" transition="in">
                                      <p:cBhvr>
                                        <p:cTn dur="500" id="33"/>
                                        <p:tgtEl>
                                          <p:spTgt spid="10"/>
                                        </p:tgtEl>
                                      </p:cBhvr>
                                    </p:animEffect>
                                  </p:childTnLst>
                                </p:cTn>
                              </p:par>
                              <p:par>
                                <p:cTn fill="hold" grpId="0" id="34" nodeType="withEffect" presetClass="entr" presetID="22" presetSubtype="8">
                                  <p:stCondLst>
                                    <p:cond delay="1200"/>
                                  </p:stCondLst>
                                  <p:childTnLst>
                                    <p:set>
                                      <p:cBhvr>
                                        <p:cTn dur="1" fill="hold" id="35">
                                          <p:stCondLst>
                                            <p:cond delay="0"/>
                                          </p:stCondLst>
                                        </p:cTn>
                                        <p:tgtEl>
                                          <p:spTgt spid="59"/>
                                        </p:tgtEl>
                                        <p:attrNameLst>
                                          <p:attrName>style.visibility</p:attrName>
                                        </p:attrNameLst>
                                      </p:cBhvr>
                                      <p:to>
                                        <p:strVal val="visible"/>
                                      </p:to>
                                    </p:set>
                                    <p:animEffect filter="wipe(left)" transition="in">
                                      <p:cBhvr>
                                        <p:cTn dur="500" id="36"/>
                                        <p:tgtEl>
                                          <p:spTgt spid="59"/>
                                        </p:tgtEl>
                                      </p:cBhvr>
                                    </p:animEffect>
                                  </p:childTnLst>
                                </p:cTn>
                              </p:par>
                              <p:par>
                                <p:cTn fill="hold" id="37" nodeType="withEffect" presetClass="entr" presetID="53" presetSubtype="0">
                                  <p:stCondLst>
                                    <p:cond delay="1100"/>
                                  </p:stCondLst>
                                  <p:childTnLst>
                                    <p:set>
                                      <p:cBhvr>
                                        <p:cTn dur="1" fill="hold" id="38">
                                          <p:stCondLst>
                                            <p:cond delay="0"/>
                                          </p:stCondLst>
                                        </p:cTn>
                                        <p:tgtEl>
                                          <p:spTgt spid="15"/>
                                        </p:tgtEl>
                                        <p:attrNameLst>
                                          <p:attrName>style.visibility</p:attrName>
                                        </p:attrNameLst>
                                      </p:cBhvr>
                                      <p:to>
                                        <p:strVal val="visible"/>
                                      </p:to>
                                    </p:set>
                                    <p:anim calcmode="lin" valueType="num">
                                      <p:cBhvr>
                                        <p:cTn dur="500" fill="hold" id="39"/>
                                        <p:tgtEl>
                                          <p:spTgt spid="15"/>
                                        </p:tgtEl>
                                        <p:attrNameLst>
                                          <p:attrName>ppt_w</p:attrName>
                                        </p:attrNameLst>
                                      </p:cBhvr>
                                      <p:tavLst>
                                        <p:tav tm="0">
                                          <p:val>
                                            <p:fltVal val="0"/>
                                          </p:val>
                                        </p:tav>
                                        <p:tav tm="100000">
                                          <p:val>
                                            <p:strVal val="#ppt_w"/>
                                          </p:val>
                                        </p:tav>
                                      </p:tavLst>
                                    </p:anim>
                                    <p:anim calcmode="lin" valueType="num">
                                      <p:cBhvr>
                                        <p:cTn dur="500" fill="hold" id="40"/>
                                        <p:tgtEl>
                                          <p:spTgt spid="15"/>
                                        </p:tgtEl>
                                        <p:attrNameLst>
                                          <p:attrName>ppt_h</p:attrName>
                                        </p:attrNameLst>
                                      </p:cBhvr>
                                      <p:tavLst>
                                        <p:tav tm="0">
                                          <p:val>
                                            <p:fltVal val="0"/>
                                          </p:val>
                                        </p:tav>
                                        <p:tav tm="100000">
                                          <p:val>
                                            <p:strVal val="#ppt_h"/>
                                          </p:val>
                                        </p:tav>
                                      </p:tavLst>
                                    </p:anim>
                                    <p:animEffect filter="fade" transition="in">
                                      <p:cBhvr>
                                        <p:cTn dur="500" id="41"/>
                                        <p:tgtEl>
                                          <p:spTgt spid="15"/>
                                        </p:tgtEl>
                                      </p:cBhvr>
                                    </p:animEffect>
                                  </p:childTnLst>
                                </p:cTn>
                              </p:par>
                              <p:par>
                                <p:cTn fill="hold" grpId="0" id="42" nodeType="withEffect" presetClass="entr" presetID="22" presetSubtype="2">
                                  <p:stCondLst>
                                    <p:cond delay="1500"/>
                                  </p:stCondLst>
                                  <p:childTnLst>
                                    <p:set>
                                      <p:cBhvr>
                                        <p:cTn dur="1" fill="hold" id="43">
                                          <p:stCondLst>
                                            <p:cond delay="0"/>
                                          </p:stCondLst>
                                        </p:cTn>
                                        <p:tgtEl>
                                          <p:spTgt spid="62"/>
                                        </p:tgtEl>
                                        <p:attrNameLst>
                                          <p:attrName>style.visibility</p:attrName>
                                        </p:attrNameLst>
                                      </p:cBhvr>
                                      <p:to>
                                        <p:strVal val="visible"/>
                                      </p:to>
                                    </p:set>
                                    <p:animEffect filter="wipe(right)" transition="in">
                                      <p:cBhvr>
                                        <p:cTn dur="500" id="44"/>
                                        <p:tgtEl>
                                          <p:spTgt spid="62"/>
                                        </p:tgtEl>
                                      </p:cBhvr>
                                    </p:animEffect>
                                  </p:childTnLst>
                                </p:cTn>
                              </p:par>
                              <p:par>
                                <p:cTn fill="hold" id="45" nodeType="withEffect" presetClass="entr" presetID="53" presetSubtype="0">
                                  <p:stCondLst>
                                    <p:cond delay="1500"/>
                                  </p:stCondLst>
                                  <p:childTnLst>
                                    <p:set>
                                      <p:cBhvr>
                                        <p:cTn dur="1" fill="hold" id="46">
                                          <p:stCondLst>
                                            <p:cond delay="0"/>
                                          </p:stCondLst>
                                        </p:cTn>
                                        <p:tgtEl>
                                          <p:spTgt spid="14"/>
                                        </p:tgtEl>
                                        <p:attrNameLst>
                                          <p:attrName>style.visibility</p:attrName>
                                        </p:attrNameLst>
                                      </p:cBhvr>
                                      <p:to>
                                        <p:strVal val="visible"/>
                                      </p:to>
                                    </p:set>
                                    <p:anim calcmode="lin" valueType="num">
                                      <p:cBhvr>
                                        <p:cTn dur="500" fill="hold" id="47"/>
                                        <p:tgtEl>
                                          <p:spTgt spid="14"/>
                                        </p:tgtEl>
                                        <p:attrNameLst>
                                          <p:attrName>ppt_w</p:attrName>
                                        </p:attrNameLst>
                                      </p:cBhvr>
                                      <p:tavLst>
                                        <p:tav tm="0">
                                          <p:val>
                                            <p:fltVal val="0"/>
                                          </p:val>
                                        </p:tav>
                                        <p:tav tm="100000">
                                          <p:val>
                                            <p:strVal val="#ppt_w"/>
                                          </p:val>
                                        </p:tav>
                                      </p:tavLst>
                                    </p:anim>
                                    <p:anim calcmode="lin" valueType="num">
                                      <p:cBhvr>
                                        <p:cTn dur="500" fill="hold" id="48"/>
                                        <p:tgtEl>
                                          <p:spTgt spid="14"/>
                                        </p:tgtEl>
                                        <p:attrNameLst>
                                          <p:attrName>ppt_h</p:attrName>
                                        </p:attrNameLst>
                                      </p:cBhvr>
                                      <p:tavLst>
                                        <p:tav tm="0">
                                          <p:val>
                                            <p:fltVal val="0"/>
                                          </p:val>
                                        </p:tav>
                                        <p:tav tm="100000">
                                          <p:val>
                                            <p:strVal val="#ppt_h"/>
                                          </p:val>
                                        </p:tav>
                                      </p:tavLst>
                                    </p:anim>
                                    <p:animEffect filter="fade" transition="in">
                                      <p:cBhvr>
                                        <p:cTn dur="500" id="49"/>
                                        <p:tgtEl>
                                          <p:spTgt spid="14"/>
                                        </p:tgtEl>
                                      </p:cBhvr>
                                    </p:animEffect>
                                  </p:childTnLst>
                                </p:cTn>
                              </p:par>
                              <p:par>
                                <p:cTn fill="hold" grpId="0" id="50" nodeType="withEffect" presetClass="entr" presetID="22" presetSubtype="2">
                                  <p:stCondLst>
                                    <p:cond delay="2000"/>
                                  </p:stCondLst>
                                  <p:childTnLst>
                                    <p:set>
                                      <p:cBhvr>
                                        <p:cTn dur="1" fill="hold" id="51">
                                          <p:stCondLst>
                                            <p:cond delay="0"/>
                                          </p:stCondLst>
                                        </p:cTn>
                                        <p:tgtEl>
                                          <p:spTgt spid="61"/>
                                        </p:tgtEl>
                                        <p:attrNameLst>
                                          <p:attrName>style.visibility</p:attrName>
                                        </p:attrNameLst>
                                      </p:cBhvr>
                                      <p:to>
                                        <p:strVal val="visible"/>
                                      </p:to>
                                    </p:set>
                                    <p:animEffect filter="wipe(right)" transition="in">
                                      <p:cBhvr>
                                        <p:cTn dur="500" id="52"/>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57"/>
      <p:bldP grpId="0" spid="58"/>
      <p:bldP grpId="0" spid="59"/>
      <p:bldP grpId="0" spid="61"/>
      <p:bldP grpId="0" spid="6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4617227" y="1107294"/>
            <a:ext cx="1113424" cy="2136085"/>
            <a:chOff x="6156302" y="1476392"/>
            <a:chExt cx="1484565" cy="2848113"/>
          </a:xfrm>
        </p:grpSpPr>
        <p:grpSp>
          <p:nvGrpSpPr>
            <p:cNvPr id="91" name="组合 90"/>
            <p:cNvGrpSpPr/>
            <p:nvPr/>
          </p:nvGrpSpPr>
          <p:grpSpPr>
            <a:xfrm>
              <a:off x="6156302" y="1476392"/>
              <a:ext cx="1484565" cy="2848113"/>
              <a:chOff x="6156302" y="1476392"/>
              <a:chExt cx="1484565" cy="2848113"/>
            </a:xfrm>
          </p:grpSpPr>
          <p:sp>
            <p:nvSpPr>
              <p:cNvPr id="11" name="MH_Other_3"/>
              <p:cNvSpPr/>
              <p:nvPr>
                <p:custDataLst>
                  <p:tags r:id="rId2"/>
                </p:custDataLst>
              </p:nvPr>
            </p:nvSpPr>
            <p:spPr>
              <a:xfrm flipV="1" rot="5400000">
                <a:off x="5311844" y="2591146"/>
                <a:ext cx="2577817" cy="888902"/>
              </a:xfrm>
              <a:prstGeom prst="bentArrow">
                <a:avLst>
                  <a:gd fmla="val 7438" name="adj1"/>
                  <a:gd fmla="val 3464" name="adj2"/>
                  <a:gd fmla="val 0" name="adj3"/>
                  <a:gd fmla="val 30020" name="adj4"/>
                </a:avLst>
              </a:prstGeom>
              <a:solidFill>
                <a:srgbClr val="5FBD98"/>
              </a:solidFill>
              <a:ln algn="ctr" cap="flat" cmpd="sng" w="76200">
                <a:solidFill>
                  <a:srgbClr val="5FBD98"/>
                </a:solidFill>
                <a:prstDash val="solid"/>
              </a:ln>
              <a:effectLst/>
            </p:spPr>
            <p:txBody>
              <a:bodyPr anchor="ctr"/>
              <a:lstStyle/>
              <a:p>
                <a:pPr algn="ctr" defTabSz="772160">
                  <a:defRPr/>
                </a:pPr>
                <a:endParaRPr kern="0" lang="en-US" sz="1800">
                  <a:solidFill>
                    <a:srgbClr val="262626"/>
                  </a:solidFill>
                  <a:latin charset="-122" panose="020b0503020204020204" typeface="微软雅黑"/>
                  <a:ea charset="-122" panose="020b0503020204020204" typeface="微软雅黑"/>
                  <a:sym charset="0" panose="020b0604020202020204" pitchFamily="34" typeface="Arial"/>
                </a:endParaRPr>
              </a:p>
            </p:txBody>
          </p:sp>
          <p:sp>
            <p:nvSpPr>
              <p:cNvPr id="36" name="椭圆 35"/>
              <p:cNvSpPr/>
              <p:nvPr/>
            </p:nvSpPr>
            <p:spPr>
              <a:xfrm>
                <a:off x="7018705" y="1476392"/>
                <a:ext cx="622162" cy="622163"/>
              </a:xfrm>
              <a:prstGeom prst="ellipse">
                <a:avLst/>
              </a:prstGeom>
              <a:solidFill>
                <a:srgbClr val="5AB390"/>
              </a:solidFill>
              <a:ln>
                <a:solidFill>
                  <a:srgbClr val="5AB39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typeface="微软雅黑"/>
                  <a:ea charset="-122" panose="020b0503020204020204" typeface="微软雅黑"/>
                </a:endParaRPr>
              </a:p>
            </p:txBody>
          </p:sp>
        </p:grpSp>
        <p:grpSp>
          <p:nvGrpSpPr>
            <p:cNvPr id="113" name="组合 112"/>
            <p:cNvGrpSpPr/>
            <p:nvPr/>
          </p:nvGrpSpPr>
          <p:grpSpPr>
            <a:xfrm>
              <a:off x="7059622" y="1545274"/>
              <a:ext cx="566821" cy="465759"/>
              <a:chOff x="4374779" y="1572161"/>
              <a:chExt cx="566821" cy="465759"/>
            </a:xfrm>
          </p:grpSpPr>
          <p:sp>
            <p:nvSpPr>
              <p:cNvPr id="114" name="椭圆 113"/>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cap="flat" w="25400">
                <a:gradFill>
                  <a:gsLst>
                    <a:gs pos="0">
                      <a:schemeClr val="bg1"/>
                    </a:gs>
                    <a:gs pos="100000">
                      <a:srgbClr val="DDDDDD"/>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sz="1200">
                  <a:solidFill>
                    <a:prstClr val="black"/>
                  </a:solidFill>
                  <a:latin charset="-122" panose="020b0503020204020204" typeface="微软雅黑"/>
                  <a:ea charset="-122" panose="020b0503020204020204" typeface="微软雅黑"/>
                </a:endParaRPr>
              </a:p>
            </p:txBody>
          </p:sp>
          <p:sp>
            <p:nvSpPr>
              <p:cNvPr id="115" name="文本框 114"/>
              <p:cNvSpPr txBox="1"/>
              <p:nvPr/>
            </p:nvSpPr>
            <p:spPr>
              <a:xfrm>
                <a:off x="4374779" y="1572161"/>
                <a:ext cx="561340" cy="447040"/>
              </a:xfrm>
              <a:prstGeom prst="rect">
                <a:avLst/>
              </a:prstGeom>
              <a:noFill/>
            </p:spPr>
            <p:txBody>
              <a:bodyPr rtlCol="0" wrap="none">
                <a:spAutoFit/>
              </a:bodyPr>
              <a:lstStyle/>
              <a:p>
                <a:r>
                  <a:rPr altLang="zh-CN" lang="en-US" sz="1600">
                    <a:solidFill>
                      <a:schemeClr val="bg1">
                        <a:lumMod val="50000"/>
                      </a:schemeClr>
                    </a:solidFill>
                    <a:latin charset="-122" panose="020b0503020204020204" typeface="微软雅黑"/>
                    <a:ea charset="-122" panose="020b0503020204020204" typeface="微软雅黑"/>
                  </a:rPr>
                  <a:t>02</a:t>
                </a:r>
              </a:p>
            </p:txBody>
          </p:sp>
        </p:grpSp>
      </p:grpSp>
      <p:sp>
        <p:nvSpPr>
          <p:cNvPr id="2" name="标题 1"/>
          <p:cNvSpPr>
            <a:spLocks noGrp="1"/>
          </p:cNvSpPr>
          <p:nvPr>
            <p:ph type="title"/>
          </p:nvPr>
        </p:nvSpPr>
        <p:spPr/>
        <p:txBody>
          <a:bodyPr/>
          <a:lstStyle/>
          <a:p>
            <a:r>
              <a:rPr altLang="en-US" lang="zh-CN" smtClean="0">
                <a:latin charset="-122" panose="020b0503020204020204" typeface="微软雅黑"/>
                <a:ea charset="-122" panose="020b0503020204020204" typeface="微软雅黑"/>
              </a:rPr>
              <a:t>重点工作回顾</a:t>
            </a:r>
          </a:p>
        </p:txBody>
      </p:sp>
      <p:grpSp>
        <p:nvGrpSpPr>
          <p:cNvPr id="8" name="组合 7"/>
          <p:cNvGrpSpPr/>
          <p:nvPr/>
        </p:nvGrpSpPr>
        <p:grpSpPr>
          <a:xfrm>
            <a:off x="3838364" y="3509495"/>
            <a:ext cx="1282277" cy="1282277"/>
            <a:chOff x="4700937" y="4015204"/>
            <a:chExt cx="455921" cy="455921"/>
          </a:xfrm>
          <a:effectLst/>
        </p:grpSpPr>
        <p:sp>
          <p:nvSpPr>
            <p:cNvPr id="9" name="椭圆 8"/>
            <p:cNvSpPr/>
            <p:nvPr/>
          </p:nvSpPr>
          <p:spPr>
            <a:xfrm flipH="1">
              <a:off x="4700937" y="4015204"/>
              <a:ext cx="455921" cy="455921"/>
            </a:xfrm>
            <a:prstGeom prst="ellipse">
              <a:avLst/>
            </a:prstGeom>
            <a:gradFill flip="none" rotWithShape="1">
              <a:gsLst>
                <a:gs pos="0">
                  <a:schemeClr val="bg1"/>
                </a:gs>
                <a:gs pos="100000">
                  <a:srgbClr val="E0E0E0"/>
                </a:gs>
              </a:gsLst>
              <a:lin ang="5400000" scaled="1"/>
            </a:gradFill>
            <a:ln>
              <a:no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typeface="微软雅黑"/>
                <a:ea charset="-122" panose="020b0503020204020204" typeface="微软雅黑"/>
              </a:endParaRPr>
            </a:p>
          </p:txBody>
        </p:sp>
        <p:sp>
          <p:nvSpPr>
            <p:cNvPr id="10" name="椭圆 9"/>
            <p:cNvSpPr/>
            <p:nvPr/>
          </p:nvSpPr>
          <p:spPr>
            <a:xfrm flipH="1">
              <a:off x="4711557" y="4025824"/>
              <a:ext cx="434681" cy="434681"/>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typeface="微软雅黑"/>
                <a:ea charset="-122" panose="020b0503020204020204" typeface="微软雅黑"/>
              </a:endParaRPr>
            </a:p>
          </p:txBody>
        </p:sp>
      </p:grpSp>
      <p:grpSp>
        <p:nvGrpSpPr>
          <p:cNvPr id="6" name="组合 5"/>
          <p:cNvGrpSpPr/>
          <p:nvPr/>
        </p:nvGrpSpPr>
        <p:grpSpPr>
          <a:xfrm>
            <a:off x="3257094" y="1125025"/>
            <a:ext cx="1069420" cy="2851698"/>
            <a:chOff x="4342792" y="1500033"/>
            <a:chExt cx="1425893" cy="3802264"/>
          </a:xfrm>
        </p:grpSpPr>
        <p:grpSp>
          <p:nvGrpSpPr>
            <p:cNvPr id="94" name="组合 93"/>
            <p:cNvGrpSpPr/>
            <p:nvPr/>
          </p:nvGrpSpPr>
          <p:grpSpPr>
            <a:xfrm>
              <a:off x="4342792" y="1500033"/>
              <a:ext cx="1425893" cy="3802264"/>
              <a:chOff x="4342792" y="1500033"/>
              <a:chExt cx="1425893" cy="3802264"/>
            </a:xfrm>
          </p:grpSpPr>
          <p:sp>
            <p:nvSpPr>
              <p:cNvPr id="14" name="MH_Other_3"/>
              <p:cNvSpPr/>
              <p:nvPr>
                <p:custDataLst>
                  <p:tags r:id="rId3"/>
                </p:custDataLst>
              </p:nvPr>
            </p:nvSpPr>
            <p:spPr>
              <a:xfrm flipH="1" flipV="1" rot="16200000">
                <a:off x="3546429" y="3080042"/>
                <a:ext cx="3555609" cy="888902"/>
              </a:xfrm>
              <a:prstGeom prst="bentArrow">
                <a:avLst>
                  <a:gd fmla="val 7438" name="adj1"/>
                  <a:gd fmla="val 3464" name="adj2"/>
                  <a:gd fmla="val 0" name="adj3"/>
                  <a:gd fmla="val 30020" name="adj4"/>
                </a:avLst>
              </a:prstGeom>
              <a:solidFill>
                <a:srgbClr val="5FBD98"/>
              </a:solidFill>
              <a:ln algn="ctr" cap="flat" cmpd="sng" w="76200">
                <a:solidFill>
                  <a:schemeClr val="accent2"/>
                </a:solidFill>
                <a:prstDash val="solid"/>
              </a:ln>
              <a:effectLst/>
            </p:spPr>
            <p:txBody>
              <a:bodyPr anchor="ctr"/>
              <a:lstStyle/>
              <a:p>
                <a:pPr algn="ctr" defTabSz="772160">
                  <a:defRPr/>
                </a:pPr>
                <a:endParaRPr kern="0" lang="en-US" sz="1800">
                  <a:solidFill>
                    <a:srgbClr val="262626"/>
                  </a:solidFill>
                  <a:latin charset="-122" panose="020b0503020204020204" typeface="微软雅黑"/>
                  <a:ea charset="-122" panose="020b0503020204020204" typeface="微软雅黑"/>
                  <a:sym charset="0" panose="020b0604020202020204" pitchFamily="34" typeface="Arial"/>
                </a:endParaRPr>
              </a:p>
            </p:txBody>
          </p:sp>
          <p:sp>
            <p:nvSpPr>
              <p:cNvPr id="18" name="椭圆 17"/>
              <p:cNvSpPr/>
              <p:nvPr/>
            </p:nvSpPr>
            <p:spPr>
              <a:xfrm>
                <a:off x="4342792" y="1500033"/>
                <a:ext cx="622162" cy="622163"/>
              </a:xfrm>
              <a:prstGeom prst="ellipse">
                <a:avLst/>
              </a:prstGeom>
              <a:solidFill>
                <a:srgbClr val="EC4844"/>
              </a:solidFill>
              <a:ln>
                <a:solidFill>
                  <a:srgbClr val="EC484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typeface="微软雅黑"/>
                  <a:ea charset="-122" panose="020b0503020204020204" typeface="微软雅黑"/>
                </a:endParaRPr>
              </a:p>
            </p:txBody>
          </p:sp>
        </p:grpSp>
        <p:grpSp>
          <p:nvGrpSpPr>
            <p:cNvPr id="103" name="组合 102"/>
            <p:cNvGrpSpPr/>
            <p:nvPr/>
          </p:nvGrpSpPr>
          <p:grpSpPr>
            <a:xfrm>
              <a:off x="4381388" y="1573446"/>
              <a:ext cx="566821" cy="464474"/>
              <a:chOff x="4381388" y="1573446"/>
              <a:chExt cx="566821" cy="464474"/>
            </a:xfrm>
          </p:grpSpPr>
          <p:sp>
            <p:nvSpPr>
              <p:cNvPr id="96" name="椭圆 95"/>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cap="flat" w="25400">
                <a:gradFill>
                  <a:gsLst>
                    <a:gs pos="0">
                      <a:schemeClr val="bg1"/>
                    </a:gs>
                    <a:gs pos="100000">
                      <a:srgbClr val="DDDDDD"/>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sz="1200">
                  <a:solidFill>
                    <a:prstClr val="black"/>
                  </a:solidFill>
                  <a:latin charset="-122" panose="020b0503020204020204" typeface="微软雅黑"/>
                  <a:ea charset="-122" panose="020b0503020204020204" typeface="微软雅黑"/>
                </a:endParaRPr>
              </a:p>
            </p:txBody>
          </p:sp>
          <p:sp>
            <p:nvSpPr>
              <p:cNvPr id="102" name="文本框 101"/>
              <p:cNvSpPr txBox="1"/>
              <p:nvPr/>
            </p:nvSpPr>
            <p:spPr>
              <a:xfrm>
                <a:off x="4381388" y="1585412"/>
                <a:ext cx="561340" cy="447040"/>
              </a:xfrm>
              <a:prstGeom prst="rect">
                <a:avLst/>
              </a:prstGeom>
              <a:noFill/>
            </p:spPr>
            <p:txBody>
              <a:bodyPr rtlCol="0" wrap="none">
                <a:spAutoFit/>
              </a:bodyPr>
              <a:lstStyle/>
              <a:p>
                <a:r>
                  <a:rPr altLang="zh-CN" lang="en-US" sz="1600">
                    <a:solidFill>
                      <a:schemeClr val="bg1">
                        <a:lumMod val="50000"/>
                      </a:schemeClr>
                    </a:solidFill>
                    <a:latin charset="-122" panose="020b0503020204020204" typeface="微软雅黑"/>
                    <a:ea charset="-122" panose="020b0503020204020204" typeface="微软雅黑"/>
                  </a:rPr>
                  <a:t>01</a:t>
                </a:r>
              </a:p>
            </p:txBody>
          </p:sp>
        </p:grpSp>
      </p:grpSp>
      <p:grpSp>
        <p:nvGrpSpPr>
          <p:cNvPr id="5" name="组合 4"/>
          <p:cNvGrpSpPr/>
          <p:nvPr/>
        </p:nvGrpSpPr>
        <p:grpSpPr>
          <a:xfrm>
            <a:off x="3257094" y="2307338"/>
            <a:ext cx="902376" cy="2002724"/>
            <a:chOff x="4342792" y="3076450"/>
            <a:chExt cx="1203168" cy="2670299"/>
          </a:xfrm>
        </p:grpSpPr>
        <p:grpSp>
          <p:nvGrpSpPr>
            <p:cNvPr id="93" name="组合 92"/>
            <p:cNvGrpSpPr/>
            <p:nvPr/>
          </p:nvGrpSpPr>
          <p:grpSpPr>
            <a:xfrm>
              <a:off x="4342792" y="3076450"/>
              <a:ext cx="1203168" cy="2670299"/>
              <a:chOff x="4342792" y="3076450"/>
              <a:chExt cx="1203168" cy="2670299"/>
            </a:xfrm>
          </p:grpSpPr>
          <p:sp>
            <p:nvSpPr>
              <p:cNvPr id="15" name="MH_Other_3"/>
              <p:cNvSpPr/>
              <p:nvPr>
                <p:custDataLst>
                  <p:tags r:id="rId4"/>
                </p:custDataLst>
              </p:nvPr>
            </p:nvSpPr>
            <p:spPr>
              <a:xfrm flipH="1" flipV="1" rot="16200000">
                <a:off x="3897358" y="4098147"/>
                <a:ext cx="2408302" cy="888902"/>
              </a:xfrm>
              <a:prstGeom prst="bentArrow">
                <a:avLst>
                  <a:gd fmla="val 7438" name="adj1"/>
                  <a:gd fmla="val 3464" name="adj2"/>
                  <a:gd fmla="val 0" name="adj3"/>
                  <a:gd fmla="val 30020" name="adj4"/>
                </a:avLst>
              </a:prstGeom>
              <a:solidFill>
                <a:srgbClr val="5FBD98"/>
              </a:solidFill>
              <a:ln algn="ctr" cap="flat" cmpd="sng" w="76200">
                <a:solidFill>
                  <a:schemeClr val="accent1"/>
                </a:solidFill>
                <a:prstDash val="solid"/>
              </a:ln>
              <a:effectLst/>
            </p:spPr>
            <p:txBody>
              <a:bodyPr anchor="ctr"/>
              <a:lstStyle/>
              <a:p>
                <a:pPr algn="ctr" defTabSz="772160">
                  <a:defRPr/>
                </a:pPr>
                <a:endParaRPr kern="0" lang="en-US" sz="1800">
                  <a:solidFill>
                    <a:srgbClr val="262626"/>
                  </a:solidFill>
                  <a:latin charset="-122" panose="020b0503020204020204" typeface="微软雅黑"/>
                  <a:ea charset="-122" panose="020b0503020204020204" typeface="微软雅黑"/>
                  <a:sym charset="0" panose="020b0604020202020204" pitchFamily="34" typeface="Arial"/>
                </a:endParaRPr>
              </a:p>
            </p:txBody>
          </p:sp>
          <p:sp>
            <p:nvSpPr>
              <p:cNvPr id="24" name="椭圆 23"/>
              <p:cNvSpPr/>
              <p:nvPr/>
            </p:nvSpPr>
            <p:spPr>
              <a:xfrm>
                <a:off x="4342792" y="3076450"/>
                <a:ext cx="622162" cy="622163"/>
              </a:xfrm>
              <a:prstGeom prst="ellipse">
                <a:avLst/>
              </a:prstGeom>
              <a:solidFill>
                <a:srgbClr val="EE7744"/>
              </a:solidFill>
              <a:ln>
                <a:solidFill>
                  <a:srgbClr val="EE774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typeface="微软雅黑"/>
                  <a:ea charset="-122" panose="020b0503020204020204" typeface="微软雅黑"/>
                </a:endParaRPr>
              </a:p>
            </p:txBody>
          </p:sp>
        </p:grpSp>
        <p:grpSp>
          <p:nvGrpSpPr>
            <p:cNvPr id="104" name="组合 103"/>
            <p:cNvGrpSpPr/>
            <p:nvPr/>
          </p:nvGrpSpPr>
          <p:grpSpPr>
            <a:xfrm>
              <a:off x="4377307" y="3155936"/>
              <a:ext cx="566821" cy="466869"/>
              <a:chOff x="4367503" y="1573446"/>
              <a:chExt cx="566821" cy="466869"/>
            </a:xfrm>
          </p:grpSpPr>
          <p:sp>
            <p:nvSpPr>
              <p:cNvPr id="105" name="椭圆 104"/>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cap="flat" w="25400">
                <a:gradFill>
                  <a:gsLst>
                    <a:gs pos="0">
                      <a:schemeClr val="bg1"/>
                    </a:gs>
                    <a:gs pos="100000">
                      <a:srgbClr val="DDDDDD"/>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sz="1200">
                  <a:solidFill>
                    <a:prstClr val="black"/>
                  </a:solidFill>
                  <a:latin charset="-122" panose="020b0503020204020204" typeface="微软雅黑"/>
                  <a:ea charset="-122" panose="020b0503020204020204" typeface="微软雅黑"/>
                </a:endParaRPr>
              </a:p>
            </p:txBody>
          </p:sp>
          <p:sp>
            <p:nvSpPr>
              <p:cNvPr id="106" name="文本框 105"/>
              <p:cNvSpPr txBox="1"/>
              <p:nvPr/>
            </p:nvSpPr>
            <p:spPr>
              <a:xfrm>
                <a:off x="4367504" y="1588909"/>
                <a:ext cx="561340" cy="447040"/>
              </a:xfrm>
              <a:prstGeom prst="rect">
                <a:avLst/>
              </a:prstGeom>
              <a:noFill/>
            </p:spPr>
            <p:txBody>
              <a:bodyPr rtlCol="0" wrap="none">
                <a:spAutoFit/>
              </a:bodyPr>
              <a:lstStyle/>
              <a:p>
                <a:r>
                  <a:rPr altLang="zh-CN" lang="en-US" sz="1600">
                    <a:solidFill>
                      <a:schemeClr val="bg1">
                        <a:lumMod val="50000"/>
                      </a:schemeClr>
                    </a:solidFill>
                    <a:latin charset="-122" panose="020b0503020204020204" typeface="微软雅黑"/>
                    <a:ea charset="-122" panose="020b0503020204020204" typeface="微软雅黑"/>
                  </a:rPr>
                  <a:t>03</a:t>
                </a:r>
              </a:p>
            </p:txBody>
          </p:sp>
        </p:grpSp>
      </p:grpSp>
      <p:grpSp>
        <p:nvGrpSpPr>
          <p:cNvPr id="17" name="组合 16"/>
          <p:cNvGrpSpPr/>
          <p:nvPr/>
        </p:nvGrpSpPr>
        <p:grpSpPr>
          <a:xfrm>
            <a:off x="4617229" y="1960688"/>
            <a:ext cx="1122378" cy="2149371"/>
            <a:chOff x="6156302" y="2614250"/>
            <a:chExt cx="1496503" cy="2865828"/>
          </a:xfrm>
        </p:grpSpPr>
        <p:grpSp>
          <p:nvGrpSpPr>
            <p:cNvPr id="90" name="组合 89"/>
            <p:cNvGrpSpPr/>
            <p:nvPr/>
          </p:nvGrpSpPr>
          <p:grpSpPr>
            <a:xfrm>
              <a:off x="6156302" y="2614250"/>
              <a:ext cx="1484565" cy="2865828"/>
              <a:chOff x="6156302" y="2614250"/>
              <a:chExt cx="1484565" cy="2865828"/>
            </a:xfrm>
          </p:grpSpPr>
          <p:sp>
            <p:nvSpPr>
              <p:cNvPr id="12" name="MH_Other_3"/>
              <p:cNvSpPr/>
              <p:nvPr>
                <p:custDataLst>
                  <p:tags r:id="rId5"/>
                </p:custDataLst>
              </p:nvPr>
            </p:nvSpPr>
            <p:spPr>
              <a:xfrm flipV="1" rot="5400000">
                <a:off x="5311844" y="3746719"/>
                <a:ext cx="2577817" cy="888902"/>
              </a:xfrm>
              <a:prstGeom prst="bentArrow">
                <a:avLst>
                  <a:gd fmla="val 7438" name="adj1"/>
                  <a:gd fmla="val 3464" name="adj2"/>
                  <a:gd fmla="val 0" name="adj3"/>
                  <a:gd fmla="val 30020" name="adj4"/>
                </a:avLst>
              </a:prstGeom>
              <a:solidFill>
                <a:srgbClr val="5FBD98"/>
              </a:solidFill>
              <a:ln algn="ctr" cap="flat" cmpd="sng" w="76200">
                <a:solidFill>
                  <a:schemeClr val="accent3"/>
                </a:solidFill>
                <a:prstDash val="solid"/>
              </a:ln>
              <a:effectLst/>
            </p:spPr>
            <p:txBody>
              <a:bodyPr anchor="ctr"/>
              <a:lstStyle/>
              <a:p>
                <a:pPr algn="ctr" defTabSz="772160">
                  <a:defRPr/>
                </a:pPr>
                <a:endParaRPr kern="0" lang="en-US" sz="1800">
                  <a:solidFill>
                    <a:srgbClr val="262626"/>
                  </a:solidFill>
                  <a:latin charset="-122" panose="020b0503020204020204" typeface="微软雅黑"/>
                  <a:ea charset="-122" panose="020b0503020204020204" typeface="微软雅黑"/>
                  <a:sym charset="0" panose="020b0604020202020204" pitchFamily="34" typeface="Arial"/>
                </a:endParaRPr>
              </a:p>
            </p:txBody>
          </p:sp>
          <p:sp>
            <p:nvSpPr>
              <p:cNvPr id="42" name="椭圆 41"/>
              <p:cNvSpPr/>
              <p:nvPr/>
            </p:nvSpPr>
            <p:spPr>
              <a:xfrm>
                <a:off x="7018705" y="2614250"/>
                <a:ext cx="622162" cy="622163"/>
              </a:xfrm>
              <a:prstGeom prst="ellipse">
                <a:avLst/>
              </a:prstGeom>
              <a:solidFill>
                <a:srgbClr val="009389"/>
              </a:solidFill>
              <a:ln>
                <a:solidFill>
                  <a:srgbClr val="00938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typeface="微软雅黑"/>
                  <a:ea charset="-122" panose="020b0503020204020204" typeface="微软雅黑"/>
                </a:endParaRPr>
              </a:p>
            </p:txBody>
          </p:sp>
        </p:grpSp>
        <p:grpSp>
          <p:nvGrpSpPr>
            <p:cNvPr id="107" name="组合 106"/>
            <p:cNvGrpSpPr/>
            <p:nvPr/>
          </p:nvGrpSpPr>
          <p:grpSpPr>
            <a:xfrm>
              <a:off x="7085984" y="2690388"/>
              <a:ext cx="566821" cy="481009"/>
              <a:chOff x="4401141" y="1573446"/>
              <a:chExt cx="566821" cy="481009"/>
            </a:xfrm>
          </p:grpSpPr>
          <p:sp>
            <p:nvSpPr>
              <p:cNvPr id="108" name="椭圆 107"/>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cap="flat" w="25400">
                <a:gradFill>
                  <a:gsLst>
                    <a:gs pos="0">
                      <a:schemeClr val="bg1"/>
                    </a:gs>
                    <a:gs pos="100000">
                      <a:srgbClr val="DDDDDD"/>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sz="1200">
                  <a:solidFill>
                    <a:prstClr val="black"/>
                  </a:solidFill>
                  <a:latin charset="-122" panose="020b0503020204020204" typeface="微软雅黑"/>
                  <a:ea charset="-122" panose="020b0503020204020204" typeface="微软雅黑"/>
                </a:endParaRPr>
              </a:p>
            </p:txBody>
          </p:sp>
          <p:sp>
            <p:nvSpPr>
              <p:cNvPr id="109" name="文本框 108"/>
              <p:cNvSpPr txBox="1"/>
              <p:nvPr/>
            </p:nvSpPr>
            <p:spPr>
              <a:xfrm>
                <a:off x="4401141" y="1603049"/>
                <a:ext cx="561340" cy="447040"/>
              </a:xfrm>
              <a:prstGeom prst="rect">
                <a:avLst/>
              </a:prstGeom>
              <a:noFill/>
            </p:spPr>
            <p:txBody>
              <a:bodyPr rtlCol="0" wrap="none">
                <a:spAutoFit/>
              </a:bodyPr>
              <a:lstStyle/>
              <a:p>
                <a:r>
                  <a:rPr altLang="zh-CN" lang="en-US" sz="1600">
                    <a:solidFill>
                      <a:schemeClr val="bg1">
                        <a:lumMod val="50000"/>
                      </a:schemeClr>
                    </a:solidFill>
                    <a:latin charset="-122" panose="020b0503020204020204" typeface="微软雅黑"/>
                    <a:ea charset="-122" panose="020b0503020204020204" typeface="微软雅黑"/>
                  </a:rPr>
                  <a:t>04</a:t>
                </a:r>
              </a:p>
            </p:txBody>
          </p:sp>
        </p:grpSp>
      </p:grpSp>
      <p:grpSp>
        <p:nvGrpSpPr>
          <p:cNvPr id="3" name="组合 2"/>
          <p:cNvGrpSpPr/>
          <p:nvPr/>
        </p:nvGrpSpPr>
        <p:grpSpPr>
          <a:xfrm>
            <a:off x="3257094" y="3163008"/>
            <a:ext cx="897768" cy="1080388"/>
            <a:chOff x="4342792" y="4217343"/>
            <a:chExt cx="1197024" cy="1440517"/>
          </a:xfrm>
        </p:grpSpPr>
        <p:grpSp>
          <p:nvGrpSpPr>
            <p:cNvPr id="89" name="组合 88"/>
            <p:cNvGrpSpPr/>
            <p:nvPr/>
          </p:nvGrpSpPr>
          <p:grpSpPr>
            <a:xfrm>
              <a:off x="4342792" y="4217343"/>
              <a:ext cx="1197024" cy="1440517"/>
              <a:chOff x="4342792" y="4217343"/>
              <a:chExt cx="1197024" cy="1440517"/>
            </a:xfrm>
          </p:grpSpPr>
          <p:sp>
            <p:nvSpPr>
              <p:cNvPr id="16" name="MH_Other_3"/>
              <p:cNvSpPr/>
              <p:nvPr>
                <p:custDataLst>
                  <p:tags r:id="rId6"/>
                </p:custDataLst>
              </p:nvPr>
            </p:nvSpPr>
            <p:spPr>
              <a:xfrm flipH="1" flipV="1" rot="16200000">
                <a:off x="4508276" y="4626321"/>
                <a:ext cx="1174177" cy="888902"/>
              </a:xfrm>
              <a:prstGeom prst="bentArrow">
                <a:avLst>
                  <a:gd fmla="val 7438" name="adj1"/>
                  <a:gd fmla="val 3464" name="adj2"/>
                  <a:gd fmla="val 0" name="adj3"/>
                  <a:gd fmla="val 30020" name="adj4"/>
                </a:avLst>
              </a:prstGeom>
              <a:solidFill>
                <a:srgbClr val="5FBD98"/>
              </a:solidFill>
              <a:ln algn="ctr" cap="flat" cmpd="sng" w="76200">
                <a:solidFill>
                  <a:srgbClr val="EF9322"/>
                </a:solidFill>
                <a:prstDash val="solid"/>
              </a:ln>
              <a:effectLst/>
            </p:spPr>
            <p:txBody>
              <a:bodyPr anchor="ctr"/>
              <a:lstStyle/>
              <a:p>
                <a:pPr algn="ctr" defTabSz="772160">
                  <a:defRPr/>
                </a:pPr>
                <a:endParaRPr kern="0" lang="en-US" sz="1800">
                  <a:solidFill>
                    <a:srgbClr val="262626"/>
                  </a:solidFill>
                  <a:latin charset="-122" panose="020b0503020204020204" typeface="微软雅黑"/>
                  <a:ea charset="-122" panose="020b0503020204020204" typeface="微软雅黑"/>
                  <a:sym charset="0" panose="020b0604020202020204" pitchFamily="34" typeface="Arial"/>
                </a:endParaRPr>
              </a:p>
            </p:txBody>
          </p:sp>
          <p:sp>
            <p:nvSpPr>
              <p:cNvPr id="30" name="椭圆 29"/>
              <p:cNvSpPr/>
              <p:nvPr/>
            </p:nvSpPr>
            <p:spPr>
              <a:xfrm>
                <a:off x="4342792" y="4217343"/>
                <a:ext cx="622162" cy="622163"/>
              </a:xfrm>
              <a:prstGeom prst="ellipse">
                <a:avLst/>
              </a:prstGeom>
              <a:solidFill>
                <a:srgbClr val="EF9322"/>
              </a:solidFill>
              <a:ln>
                <a:solidFill>
                  <a:srgbClr val="EF932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typeface="微软雅黑"/>
                  <a:ea charset="-122" panose="020b0503020204020204" typeface="微软雅黑"/>
                </a:endParaRPr>
              </a:p>
            </p:txBody>
          </p:sp>
        </p:grpSp>
        <p:grpSp>
          <p:nvGrpSpPr>
            <p:cNvPr id="110" name="组合 109"/>
            <p:cNvGrpSpPr/>
            <p:nvPr/>
          </p:nvGrpSpPr>
          <p:grpSpPr>
            <a:xfrm>
              <a:off x="4377307" y="4296829"/>
              <a:ext cx="566821" cy="479082"/>
              <a:chOff x="4368975" y="1573446"/>
              <a:chExt cx="566821" cy="479082"/>
            </a:xfrm>
          </p:grpSpPr>
          <p:sp>
            <p:nvSpPr>
              <p:cNvPr id="111" name="椭圆 110"/>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cap="flat" w="25400">
                <a:gradFill>
                  <a:gsLst>
                    <a:gs pos="0">
                      <a:schemeClr val="bg1"/>
                    </a:gs>
                    <a:gs pos="100000">
                      <a:srgbClr val="DDDDDD"/>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sz="1200">
                  <a:solidFill>
                    <a:prstClr val="black"/>
                  </a:solidFill>
                  <a:latin charset="-122" panose="020b0503020204020204" typeface="微软雅黑"/>
                  <a:ea charset="-122" panose="020b0503020204020204" typeface="微软雅黑"/>
                </a:endParaRPr>
              </a:p>
            </p:txBody>
          </p:sp>
          <p:sp>
            <p:nvSpPr>
              <p:cNvPr id="112" name="文本框 111"/>
              <p:cNvSpPr txBox="1"/>
              <p:nvPr/>
            </p:nvSpPr>
            <p:spPr>
              <a:xfrm>
                <a:off x="4368976" y="1601123"/>
                <a:ext cx="561340" cy="447040"/>
              </a:xfrm>
              <a:prstGeom prst="rect">
                <a:avLst/>
              </a:prstGeom>
              <a:noFill/>
            </p:spPr>
            <p:txBody>
              <a:bodyPr rtlCol="0" wrap="none">
                <a:spAutoFit/>
              </a:bodyPr>
              <a:lstStyle/>
              <a:p>
                <a:r>
                  <a:rPr altLang="zh-CN" lang="en-US" sz="1600">
                    <a:solidFill>
                      <a:schemeClr val="bg1">
                        <a:lumMod val="50000"/>
                      </a:schemeClr>
                    </a:solidFill>
                    <a:latin charset="-122" panose="020b0503020204020204" typeface="微软雅黑"/>
                    <a:ea charset="-122" panose="020b0503020204020204" typeface="微软雅黑"/>
                  </a:rPr>
                  <a:t>05</a:t>
                </a:r>
              </a:p>
            </p:txBody>
          </p:sp>
        </p:grpSp>
      </p:grpSp>
      <p:grpSp>
        <p:nvGrpSpPr>
          <p:cNvPr id="19" name="组合 18"/>
          <p:cNvGrpSpPr/>
          <p:nvPr/>
        </p:nvGrpSpPr>
        <p:grpSpPr>
          <a:xfrm>
            <a:off x="4810244" y="2822050"/>
            <a:ext cx="929362" cy="1421345"/>
            <a:chOff x="6413660" y="3762732"/>
            <a:chExt cx="1239150" cy="1895127"/>
          </a:xfrm>
        </p:grpSpPr>
        <p:grpSp>
          <p:nvGrpSpPr>
            <p:cNvPr id="92" name="组合 91"/>
            <p:cNvGrpSpPr/>
            <p:nvPr/>
          </p:nvGrpSpPr>
          <p:grpSpPr>
            <a:xfrm>
              <a:off x="6413660" y="3762732"/>
              <a:ext cx="1227207" cy="1895127"/>
              <a:chOff x="6413660" y="3762732"/>
              <a:chExt cx="1227207" cy="1895127"/>
            </a:xfrm>
          </p:grpSpPr>
          <p:sp>
            <p:nvSpPr>
              <p:cNvPr id="13" name="MH_Other_3"/>
              <p:cNvSpPr/>
              <p:nvPr>
                <p:custDataLst>
                  <p:tags r:id="rId7"/>
                </p:custDataLst>
              </p:nvPr>
            </p:nvSpPr>
            <p:spPr>
              <a:xfrm flipV="1" rot="5400000">
                <a:off x="6041185" y="4396482"/>
                <a:ext cx="1633852" cy="888902"/>
              </a:xfrm>
              <a:prstGeom prst="bentArrow">
                <a:avLst>
                  <a:gd fmla="val 7438" name="adj1"/>
                  <a:gd fmla="val 3464" name="adj2"/>
                  <a:gd fmla="val 0" name="adj3"/>
                  <a:gd fmla="val 30020" name="adj4"/>
                </a:avLst>
              </a:prstGeom>
              <a:solidFill>
                <a:srgbClr val="5FBD98"/>
              </a:solidFill>
              <a:ln algn="ctr" cap="flat" cmpd="sng" w="76200">
                <a:solidFill>
                  <a:schemeClr val="accent4"/>
                </a:solidFill>
                <a:prstDash val="solid"/>
              </a:ln>
              <a:effectLst/>
            </p:spPr>
            <p:txBody>
              <a:bodyPr anchor="ctr"/>
              <a:lstStyle/>
              <a:p>
                <a:pPr algn="ctr" defTabSz="772160">
                  <a:defRPr/>
                </a:pPr>
                <a:endParaRPr kern="0" lang="en-US" sz="1800">
                  <a:solidFill>
                    <a:srgbClr val="262626"/>
                  </a:solidFill>
                  <a:latin charset="-122" panose="020b0503020204020204" typeface="微软雅黑"/>
                  <a:ea charset="-122" panose="020b0503020204020204" typeface="微软雅黑"/>
                  <a:sym charset="0" panose="020b0604020202020204" pitchFamily="34" typeface="Arial"/>
                </a:endParaRPr>
              </a:p>
            </p:txBody>
          </p:sp>
          <p:sp>
            <p:nvSpPr>
              <p:cNvPr id="52" name="椭圆 51"/>
              <p:cNvSpPr/>
              <p:nvPr/>
            </p:nvSpPr>
            <p:spPr>
              <a:xfrm>
                <a:off x="7018705" y="3762732"/>
                <a:ext cx="622162" cy="622163"/>
              </a:xfrm>
              <a:prstGeom prst="ellipse">
                <a:avLst/>
              </a:prstGeom>
              <a:solidFill>
                <a:srgbClr val="005670"/>
              </a:solidFill>
              <a:ln>
                <a:solidFill>
                  <a:srgbClr val="00567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typeface="微软雅黑"/>
                  <a:ea charset="-122" panose="020b0503020204020204" typeface="微软雅黑"/>
                </a:endParaRPr>
              </a:p>
            </p:txBody>
          </p:sp>
        </p:grpSp>
        <p:grpSp>
          <p:nvGrpSpPr>
            <p:cNvPr id="116" name="组合 115"/>
            <p:cNvGrpSpPr/>
            <p:nvPr/>
          </p:nvGrpSpPr>
          <p:grpSpPr>
            <a:xfrm>
              <a:off x="7085989" y="3842218"/>
              <a:ext cx="566821" cy="468412"/>
              <a:chOff x="4393867" y="1573446"/>
              <a:chExt cx="566821" cy="468412"/>
            </a:xfrm>
          </p:grpSpPr>
          <p:sp>
            <p:nvSpPr>
              <p:cNvPr id="117" name="椭圆 116"/>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cap="flat" w="25400">
                <a:gradFill>
                  <a:gsLst>
                    <a:gs pos="0">
                      <a:schemeClr val="bg1"/>
                    </a:gs>
                    <a:gs pos="100000">
                      <a:srgbClr val="DDDDDD"/>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sz="1200">
                  <a:solidFill>
                    <a:prstClr val="black"/>
                  </a:solidFill>
                  <a:latin charset="-122" panose="020b0503020204020204" typeface="微软雅黑"/>
                  <a:ea charset="-122" panose="020b0503020204020204" typeface="微软雅黑"/>
                </a:endParaRPr>
              </a:p>
            </p:txBody>
          </p:sp>
          <p:sp>
            <p:nvSpPr>
              <p:cNvPr id="118" name="文本框 117"/>
              <p:cNvSpPr txBox="1"/>
              <p:nvPr/>
            </p:nvSpPr>
            <p:spPr>
              <a:xfrm>
                <a:off x="4393868" y="1590452"/>
                <a:ext cx="561340" cy="447040"/>
              </a:xfrm>
              <a:prstGeom prst="rect">
                <a:avLst/>
              </a:prstGeom>
              <a:noFill/>
            </p:spPr>
            <p:txBody>
              <a:bodyPr rtlCol="0" wrap="none">
                <a:spAutoFit/>
              </a:bodyPr>
              <a:lstStyle/>
              <a:p>
                <a:r>
                  <a:rPr altLang="zh-CN" lang="en-US" sz="1600">
                    <a:solidFill>
                      <a:schemeClr val="bg1">
                        <a:lumMod val="50000"/>
                      </a:schemeClr>
                    </a:solidFill>
                    <a:latin charset="-122" panose="020b0503020204020204" typeface="微软雅黑"/>
                    <a:ea charset="-122" panose="020b0503020204020204" typeface="微软雅黑"/>
                  </a:rPr>
                  <a:t>06</a:t>
                </a:r>
              </a:p>
            </p:txBody>
          </p:sp>
        </p:grpSp>
      </p:grpSp>
      <p:grpSp>
        <p:nvGrpSpPr>
          <p:cNvPr id="23" name="组合 22"/>
          <p:cNvGrpSpPr/>
          <p:nvPr/>
        </p:nvGrpSpPr>
        <p:grpSpPr>
          <a:xfrm>
            <a:off x="5739606" y="1062128"/>
            <a:ext cx="2468564" cy="983274"/>
            <a:chOff x="7652807" y="1416170"/>
            <a:chExt cx="3291419" cy="1311032"/>
          </a:xfrm>
        </p:grpSpPr>
        <p:cxnSp>
          <p:nvCxnSpPr>
            <p:cNvPr id="121" name="直接连接符 120"/>
            <p:cNvCxnSpPr/>
            <p:nvPr/>
          </p:nvCxnSpPr>
          <p:spPr>
            <a:xfrm>
              <a:off x="7652807" y="1796348"/>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22" name="组合 121"/>
            <p:cNvGrpSpPr/>
            <p:nvPr/>
          </p:nvGrpSpPr>
          <p:grpSpPr>
            <a:xfrm>
              <a:off x="7736117" y="1416170"/>
              <a:ext cx="3208109" cy="1311032"/>
              <a:chOff x="5841004" y="1447486"/>
              <a:chExt cx="3208109" cy="1311032"/>
            </a:xfrm>
          </p:grpSpPr>
          <p:sp>
            <p:nvSpPr>
              <p:cNvPr id="123" name="MH_SubTitle_1"/>
              <p:cNvSpPr>
                <a:spLocks noChangeArrowheads="1"/>
              </p:cNvSpPr>
              <p:nvPr/>
            </p:nvSpPr>
            <p:spPr bwMode="auto">
              <a:xfrm flipH="1">
                <a:off x="5854962" y="1447486"/>
                <a:ext cx="1429173" cy="406400"/>
              </a:xfrm>
              <a:prstGeom prst="rect">
                <a:avLst/>
              </a:prstGeom>
              <a:noFill/>
            </p:spPr>
            <p:txBody>
              <a:bodyPr rtlCol="0" wrap="none">
                <a:spAutoFit/>
              </a:bodyPr>
              <a:lstStyle/>
              <a:p>
                <a:r>
                  <a:rPr altLang="en-US" b="1" lang="zh-CN">
                    <a:solidFill>
                      <a:srgbClr val="5FBD98"/>
                    </a:solidFill>
                    <a:latin charset="-122" panose="020b0503020204020204" typeface="微软雅黑"/>
                    <a:ea charset="-122" panose="020b0503020204020204" typeface="微软雅黑"/>
                  </a:rPr>
                  <a:t>重点工作二</a:t>
                </a:r>
              </a:p>
            </p:txBody>
          </p:sp>
          <p:sp>
            <p:nvSpPr>
              <p:cNvPr id="124" name="Rectangle 5"/>
              <p:cNvSpPr/>
              <p:nvPr/>
            </p:nvSpPr>
            <p:spPr bwMode="auto">
              <a:xfrm>
                <a:off x="5980705" y="1871157"/>
                <a:ext cx="3068408" cy="88736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50000"/>
                  </a:lnSpc>
                  <a:spcBef>
                    <a:spcPct val="0"/>
                  </a:spcBef>
                  <a:spcAft>
                    <a:spcPct val="0"/>
                  </a:spcAft>
                </a:pPr>
                <a:r>
                  <a:rPr altLang="en-US" lang="zh-CN" smtClean="0" sz="800">
                    <a:solidFill>
                      <a:schemeClr val="tx1">
                        <a:lumMod val="50000"/>
                        <a:lumOff val="50000"/>
                      </a:schemeClr>
                    </a:solidFill>
                    <a:latin charset="-122" panose="020b0503020204020204" typeface="微软雅黑"/>
                    <a:ea charset="-122" panose="020b0503020204020204" typeface="微软雅黑"/>
                    <a:cs typeface="Lato Light"/>
                    <a:sym typeface="Lato Light"/>
                  </a:rPr>
                  <a:t>单击此处添加文本内容单击此处添加文本内容单击此处添加文本内容单击此处添加文本内容单击此处添加文本内容</a:t>
                </a:r>
              </a:p>
            </p:txBody>
          </p:sp>
        </p:grpSp>
      </p:grpSp>
      <p:grpSp>
        <p:nvGrpSpPr>
          <p:cNvPr id="25" name="组合 24"/>
          <p:cNvGrpSpPr/>
          <p:nvPr/>
        </p:nvGrpSpPr>
        <p:grpSpPr>
          <a:xfrm>
            <a:off x="5700713" y="2142176"/>
            <a:ext cx="2643188" cy="983274"/>
            <a:chOff x="7600950" y="2856235"/>
            <a:chExt cx="3524251" cy="1311032"/>
          </a:xfrm>
        </p:grpSpPr>
        <p:grpSp>
          <p:nvGrpSpPr>
            <p:cNvPr id="128" name="组合 127"/>
            <p:cNvGrpSpPr/>
            <p:nvPr/>
          </p:nvGrpSpPr>
          <p:grpSpPr>
            <a:xfrm>
              <a:off x="7917092" y="2856235"/>
              <a:ext cx="3208109" cy="1311032"/>
              <a:chOff x="5841004" y="1447486"/>
              <a:chExt cx="3208109" cy="1311032"/>
            </a:xfrm>
          </p:grpSpPr>
          <p:sp>
            <p:nvSpPr>
              <p:cNvPr id="129" name="MH_SubTitle_1"/>
              <p:cNvSpPr>
                <a:spLocks noChangeArrowheads="1"/>
              </p:cNvSpPr>
              <p:nvPr/>
            </p:nvSpPr>
            <p:spPr bwMode="auto">
              <a:xfrm flipH="1">
                <a:off x="5854961" y="1447486"/>
                <a:ext cx="1429173" cy="406400"/>
              </a:xfrm>
              <a:prstGeom prst="rect">
                <a:avLst/>
              </a:prstGeom>
              <a:noFill/>
            </p:spPr>
            <p:txBody>
              <a:bodyPr rtlCol="0" wrap="none">
                <a:spAutoFit/>
              </a:bodyPr>
              <a:lstStyle/>
              <a:p>
                <a:r>
                  <a:rPr altLang="en-US" b="1" lang="zh-CN">
                    <a:solidFill>
                      <a:schemeClr val="accent3"/>
                    </a:solidFill>
                    <a:latin charset="-122" panose="020b0503020204020204" typeface="微软雅黑"/>
                    <a:ea charset="-122" panose="020b0503020204020204" typeface="微软雅黑"/>
                  </a:rPr>
                  <a:t>重点工作四</a:t>
                </a:r>
              </a:p>
            </p:txBody>
          </p:sp>
          <p:sp>
            <p:nvSpPr>
              <p:cNvPr id="130" name="Rectangle 5"/>
              <p:cNvSpPr/>
              <p:nvPr/>
            </p:nvSpPr>
            <p:spPr bwMode="auto">
              <a:xfrm>
                <a:off x="5980705" y="1871157"/>
                <a:ext cx="3068408" cy="88736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50000"/>
                  </a:lnSpc>
                  <a:spcBef>
                    <a:spcPct val="0"/>
                  </a:spcBef>
                  <a:spcAft>
                    <a:spcPct val="0"/>
                  </a:spcAft>
                </a:pPr>
                <a:r>
                  <a:rPr altLang="en-US" lang="zh-CN" smtClean="0" sz="800">
                    <a:solidFill>
                      <a:schemeClr val="tx1">
                        <a:lumMod val="50000"/>
                        <a:lumOff val="50000"/>
                      </a:schemeClr>
                    </a:solidFill>
                    <a:latin charset="-122" panose="020b0503020204020204" typeface="微软雅黑"/>
                    <a:ea charset="-122" panose="020b0503020204020204" typeface="微软雅黑"/>
                    <a:cs typeface="Lato Light"/>
                    <a:sym typeface="Lato Light"/>
                  </a:rPr>
                  <a:t>单击此处添加文本内容单击此处添加文本内容单击此处添加文本内容单击此处添加文本内容单击此处添加文本内容</a:t>
                </a:r>
              </a:p>
            </p:txBody>
          </p:sp>
        </p:grpSp>
        <p:sp>
          <p:nvSpPr>
            <p:cNvPr id="132" name="任意多边形 131"/>
            <p:cNvSpPr/>
            <p:nvPr/>
          </p:nvSpPr>
          <p:spPr>
            <a:xfrm>
              <a:off x="7600950" y="3001877"/>
              <a:ext cx="2838450" cy="265198"/>
            </a:xfrm>
            <a:custGeom>
              <a:gdLst>
                <a:gd fmla="*/ 0 w 3162300" name="connsiteX0"/>
                <a:gd fmla="*/ 0 h 190500" name="connsiteY0"/>
                <a:gd fmla="*/ 361950 w 3162300" name="connsiteX1"/>
                <a:gd fmla="*/ 190500 h 190500" name="connsiteY1"/>
                <a:gd fmla="*/ 3162300 w 3162300" name="connsiteX2"/>
                <a:gd fmla="*/ 190500 h 190500" name="connsiteY2"/>
              </a:gdLst>
              <a:cxnLst>
                <a:cxn ang="0">
                  <a:pos x="connsiteX0" y="connsiteY0"/>
                </a:cxn>
                <a:cxn ang="0">
                  <a:pos x="connsiteX1" y="connsiteY1"/>
                </a:cxn>
                <a:cxn ang="0">
                  <a:pos x="connsiteX2" y="connsiteY2"/>
                </a:cxn>
              </a:cxnLst>
              <a:rect b="b" l="l" r="r" t="t"/>
              <a:pathLst>
                <a:path h="190500" w="3162300">
                  <a:moveTo>
                    <a:pt x="0" y="0"/>
                  </a:moveTo>
                  <a:lnTo>
                    <a:pt x="361950" y="190500"/>
                  </a:lnTo>
                  <a:lnTo>
                    <a:pt x="3162300" y="19050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200">
                <a:latin charset="-122" panose="020b0503020204020204" typeface="微软雅黑"/>
                <a:ea charset="-122" panose="020b0503020204020204" typeface="微软雅黑"/>
              </a:endParaRPr>
            </a:p>
          </p:txBody>
        </p:sp>
      </p:grpSp>
      <p:grpSp>
        <p:nvGrpSpPr>
          <p:cNvPr id="26" name="组合 25"/>
          <p:cNvGrpSpPr/>
          <p:nvPr/>
        </p:nvGrpSpPr>
        <p:grpSpPr>
          <a:xfrm>
            <a:off x="5681454" y="3204447"/>
            <a:ext cx="2655334" cy="1003157"/>
            <a:chOff x="7575272" y="4272596"/>
            <a:chExt cx="3540445" cy="1337542"/>
          </a:xfrm>
        </p:grpSpPr>
        <p:sp>
          <p:nvSpPr>
            <p:cNvPr id="133" name="任意多边形 132"/>
            <p:cNvSpPr/>
            <p:nvPr/>
          </p:nvSpPr>
          <p:spPr>
            <a:xfrm>
              <a:off x="7575272" y="4272596"/>
              <a:ext cx="2864128" cy="390328"/>
            </a:xfrm>
            <a:custGeom>
              <a:gdLst>
                <a:gd fmla="*/ 0 w 3162300" name="connsiteX0"/>
                <a:gd fmla="*/ 0 h 190500" name="connsiteY0"/>
                <a:gd fmla="*/ 361950 w 3162300" name="connsiteX1"/>
                <a:gd fmla="*/ 190500 h 190500" name="connsiteY1"/>
                <a:gd fmla="*/ 3162300 w 3162300" name="connsiteX2"/>
                <a:gd fmla="*/ 190500 h 190500" name="connsiteY2"/>
              </a:gdLst>
              <a:cxnLst>
                <a:cxn ang="0">
                  <a:pos x="connsiteX0" y="connsiteY0"/>
                </a:cxn>
                <a:cxn ang="0">
                  <a:pos x="connsiteX1" y="connsiteY1"/>
                </a:cxn>
                <a:cxn ang="0">
                  <a:pos x="connsiteX2" y="connsiteY2"/>
                </a:cxn>
              </a:cxnLst>
              <a:rect b="b" l="l" r="r" t="t"/>
              <a:pathLst>
                <a:path h="190500" w="3162300">
                  <a:moveTo>
                    <a:pt x="0" y="0"/>
                  </a:moveTo>
                  <a:lnTo>
                    <a:pt x="361950" y="190500"/>
                  </a:lnTo>
                  <a:lnTo>
                    <a:pt x="3162300" y="19050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200">
                <a:latin charset="-122" panose="020b0503020204020204" typeface="微软雅黑"/>
                <a:ea charset="-122" panose="020b0503020204020204" typeface="微软雅黑"/>
              </a:endParaRPr>
            </a:p>
          </p:txBody>
        </p:sp>
        <p:grpSp>
          <p:nvGrpSpPr>
            <p:cNvPr id="134" name="组合 133"/>
            <p:cNvGrpSpPr/>
            <p:nvPr/>
          </p:nvGrpSpPr>
          <p:grpSpPr>
            <a:xfrm>
              <a:off x="7907608" y="4299106"/>
              <a:ext cx="3208109" cy="1311032"/>
              <a:chOff x="5841004" y="1447486"/>
              <a:chExt cx="3208109" cy="1311032"/>
            </a:xfrm>
          </p:grpSpPr>
          <p:sp>
            <p:nvSpPr>
              <p:cNvPr id="135" name="MH_SubTitle_1"/>
              <p:cNvSpPr>
                <a:spLocks noChangeArrowheads="1"/>
              </p:cNvSpPr>
              <p:nvPr/>
            </p:nvSpPr>
            <p:spPr bwMode="auto">
              <a:xfrm flipH="1">
                <a:off x="5854962" y="1447486"/>
                <a:ext cx="1429173" cy="406400"/>
              </a:xfrm>
              <a:prstGeom prst="rect">
                <a:avLst/>
              </a:prstGeom>
              <a:noFill/>
            </p:spPr>
            <p:txBody>
              <a:bodyPr rtlCol="0" wrap="none">
                <a:spAutoFit/>
              </a:bodyPr>
              <a:lstStyle/>
              <a:p>
                <a:r>
                  <a:rPr altLang="en-US" b="1" lang="zh-CN">
                    <a:solidFill>
                      <a:schemeClr val="accent4"/>
                    </a:solidFill>
                    <a:latin charset="-122" panose="020b0503020204020204" typeface="微软雅黑"/>
                    <a:ea charset="-122" panose="020b0503020204020204" typeface="微软雅黑"/>
                  </a:rPr>
                  <a:t>重点工作六</a:t>
                </a:r>
              </a:p>
            </p:txBody>
          </p:sp>
          <p:sp>
            <p:nvSpPr>
              <p:cNvPr id="136" name="Rectangle 5"/>
              <p:cNvSpPr/>
              <p:nvPr/>
            </p:nvSpPr>
            <p:spPr bwMode="auto">
              <a:xfrm>
                <a:off x="5980705" y="1871157"/>
                <a:ext cx="3068408" cy="88736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50000"/>
                  </a:lnSpc>
                  <a:spcBef>
                    <a:spcPct val="0"/>
                  </a:spcBef>
                  <a:spcAft>
                    <a:spcPct val="0"/>
                  </a:spcAft>
                </a:pPr>
                <a:r>
                  <a:rPr altLang="en-US" lang="zh-CN" smtClean="0" sz="800">
                    <a:solidFill>
                      <a:schemeClr val="tx1">
                        <a:lumMod val="50000"/>
                        <a:lumOff val="50000"/>
                      </a:schemeClr>
                    </a:solidFill>
                    <a:latin charset="-122" panose="020b0503020204020204" typeface="微软雅黑"/>
                    <a:ea charset="-122" panose="020b0503020204020204" typeface="微软雅黑"/>
                    <a:cs typeface="Lato Light"/>
                    <a:sym typeface="Lato Light"/>
                  </a:rPr>
                  <a:t>单击此处添加文本内容单击此处添加文本内容单击此处添加文本内容单击此处添加文本内容单击此处添加文本内容</a:t>
                </a:r>
              </a:p>
            </p:txBody>
          </p:sp>
        </p:grpSp>
      </p:grpSp>
      <p:grpSp>
        <p:nvGrpSpPr>
          <p:cNvPr id="20" name="组合 19"/>
          <p:cNvGrpSpPr/>
          <p:nvPr/>
        </p:nvGrpSpPr>
        <p:grpSpPr>
          <a:xfrm>
            <a:off x="780805" y="1062128"/>
            <a:ext cx="2476289" cy="983274"/>
            <a:chOff x="1041073" y="1416171"/>
            <a:chExt cx="3301719" cy="1311032"/>
          </a:xfrm>
        </p:grpSpPr>
        <p:cxnSp>
          <p:nvCxnSpPr>
            <p:cNvPr id="138" name="直接连接符 137"/>
            <p:cNvCxnSpPr/>
            <p:nvPr/>
          </p:nvCxnSpPr>
          <p:spPr>
            <a:xfrm flipH="1">
              <a:off x="1556199" y="1803136"/>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39" name="组合 138"/>
            <p:cNvGrpSpPr/>
            <p:nvPr/>
          </p:nvGrpSpPr>
          <p:grpSpPr>
            <a:xfrm flipH="1">
              <a:off x="1041073" y="1416171"/>
              <a:ext cx="3208109" cy="1311032"/>
              <a:chOff x="5841004" y="1447486"/>
              <a:chExt cx="3208109" cy="1311032"/>
            </a:xfrm>
          </p:grpSpPr>
          <p:sp>
            <p:nvSpPr>
              <p:cNvPr id="140" name="MH_SubTitle_1"/>
              <p:cNvSpPr>
                <a:spLocks noChangeArrowheads="1"/>
              </p:cNvSpPr>
              <p:nvPr/>
            </p:nvSpPr>
            <p:spPr bwMode="auto">
              <a:xfrm flipH="1">
                <a:off x="5841005" y="1447486"/>
                <a:ext cx="1429173" cy="406400"/>
              </a:xfrm>
              <a:prstGeom prst="rect">
                <a:avLst/>
              </a:prstGeom>
              <a:noFill/>
            </p:spPr>
            <p:txBody>
              <a:bodyPr rtlCol="0" wrap="none">
                <a:spAutoFit/>
              </a:bodyPr>
              <a:lstStyle/>
              <a:p>
                <a:pPr algn="r"/>
                <a:r>
                  <a:rPr altLang="en-US" b="1" lang="zh-CN">
                    <a:solidFill>
                      <a:schemeClr val="accent2"/>
                    </a:solidFill>
                    <a:latin charset="-122" panose="020b0503020204020204" typeface="微软雅黑"/>
                    <a:ea charset="-122" panose="020b0503020204020204" typeface="微软雅黑"/>
                  </a:rPr>
                  <a:t>重点工作一</a:t>
                </a:r>
              </a:p>
            </p:txBody>
          </p:sp>
          <p:sp>
            <p:nvSpPr>
              <p:cNvPr id="141" name="Rectangle 5"/>
              <p:cNvSpPr/>
              <p:nvPr/>
            </p:nvSpPr>
            <p:spPr bwMode="auto">
              <a:xfrm>
                <a:off x="5980705" y="1871157"/>
                <a:ext cx="3068408" cy="88736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algn="r" fontAlgn="base">
                  <a:lnSpc>
                    <a:spcPct val="150000"/>
                  </a:lnSpc>
                  <a:spcBef>
                    <a:spcPct val="0"/>
                  </a:spcBef>
                  <a:spcAft>
                    <a:spcPct val="0"/>
                  </a:spcAft>
                </a:pPr>
                <a:r>
                  <a:rPr altLang="en-US" lang="zh-CN" smtClean="0" sz="800">
                    <a:solidFill>
                      <a:schemeClr val="tx1">
                        <a:lumMod val="50000"/>
                        <a:lumOff val="50000"/>
                      </a:schemeClr>
                    </a:solidFill>
                    <a:latin charset="-122" panose="020b0503020204020204" typeface="微软雅黑"/>
                    <a:ea charset="-122" panose="020b0503020204020204" typeface="微软雅黑"/>
                    <a:cs typeface="Lato Light"/>
                    <a:sym typeface="Lato Light"/>
                  </a:rPr>
                  <a:t>单击此处添加文本内容单击此处添加文本内容单击此处添加文本内容单击此处添加文本内容单击此处添加文本内容</a:t>
                </a:r>
              </a:p>
            </p:txBody>
          </p:sp>
        </p:grpSp>
      </p:grpSp>
      <p:grpSp>
        <p:nvGrpSpPr>
          <p:cNvPr id="21" name="组合 20"/>
          <p:cNvGrpSpPr/>
          <p:nvPr/>
        </p:nvGrpSpPr>
        <p:grpSpPr>
          <a:xfrm>
            <a:off x="771298" y="2220600"/>
            <a:ext cx="2476289" cy="983274"/>
            <a:chOff x="1028396" y="2960800"/>
            <a:chExt cx="3301719" cy="1311032"/>
          </a:xfrm>
        </p:grpSpPr>
        <p:cxnSp>
          <p:nvCxnSpPr>
            <p:cNvPr id="142" name="直接连接符 141"/>
            <p:cNvCxnSpPr/>
            <p:nvPr/>
          </p:nvCxnSpPr>
          <p:spPr>
            <a:xfrm flipH="1">
              <a:off x="1543522" y="3347765"/>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43" name="组合 142"/>
            <p:cNvGrpSpPr/>
            <p:nvPr/>
          </p:nvGrpSpPr>
          <p:grpSpPr>
            <a:xfrm flipH="1">
              <a:off x="1028396" y="2960800"/>
              <a:ext cx="3208109" cy="1311032"/>
              <a:chOff x="5841004" y="1447486"/>
              <a:chExt cx="3208109" cy="1311032"/>
            </a:xfrm>
          </p:grpSpPr>
          <p:sp>
            <p:nvSpPr>
              <p:cNvPr id="144" name="MH_SubTitle_1"/>
              <p:cNvSpPr>
                <a:spLocks noChangeArrowheads="1"/>
              </p:cNvSpPr>
              <p:nvPr/>
            </p:nvSpPr>
            <p:spPr bwMode="auto">
              <a:xfrm flipH="1">
                <a:off x="5841004" y="1447486"/>
                <a:ext cx="1429173" cy="406400"/>
              </a:xfrm>
              <a:prstGeom prst="rect">
                <a:avLst/>
              </a:prstGeom>
              <a:noFill/>
            </p:spPr>
            <p:txBody>
              <a:bodyPr rtlCol="0" wrap="none">
                <a:spAutoFit/>
              </a:bodyPr>
              <a:lstStyle/>
              <a:p>
                <a:pPr algn="r"/>
                <a:r>
                  <a:rPr altLang="en-US" b="1" lang="zh-CN">
                    <a:solidFill>
                      <a:schemeClr val="accent1"/>
                    </a:solidFill>
                    <a:latin charset="-122" panose="020b0503020204020204" typeface="微软雅黑"/>
                    <a:ea charset="-122" panose="020b0503020204020204" typeface="微软雅黑"/>
                  </a:rPr>
                  <a:t>重点工作三</a:t>
                </a:r>
              </a:p>
            </p:txBody>
          </p:sp>
          <p:sp>
            <p:nvSpPr>
              <p:cNvPr id="145" name="Rectangle 5"/>
              <p:cNvSpPr/>
              <p:nvPr/>
            </p:nvSpPr>
            <p:spPr bwMode="auto">
              <a:xfrm>
                <a:off x="5980705" y="1871157"/>
                <a:ext cx="3068408" cy="88736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algn="r" fontAlgn="base">
                  <a:lnSpc>
                    <a:spcPct val="150000"/>
                  </a:lnSpc>
                  <a:spcBef>
                    <a:spcPct val="0"/>
                  </a:spcBef>
                  <a:spcAft>
                    <a:spcPct val="0"/>
                  </a:spcAft>
                </a:pPr>
                <a:r>
                  <a:rPr altLang="en-US" lang="zh-CN" smtClean="0" sz="800">
                    <a:solidFill>
                      <a:schemeClr val="tx1">
                        <a:lumMod val="50000"/>
                        <a:lumOff val="50000"/>
                      </a:schemeClr>
                    </a:solidFill>
                    <a:latin charset="-122" panose="020b0503020204020204" typeface="微软雅黑"/>
                    <a:ea charset="-122" panose="020b0503020204020204" typeface="微软雅黑"/>
                    <a:cs typeface="Lato Light"/>
                    <a:sym typeface="Lato Light"/>
                  </a:rPr>
                  <a:t>单击此处添加文本内容单击此处添加文本内容单击此处添加文本内容单击此处添加文本内容单击此处添加文本内容</a:t>
                </a:r>
              </a:p>
            </p:txBody>
          </p:sp>
        </p:grpSp>
      </p:grpSp>
      <p:grpSp>
        <p:nvGrpSpPr>
          <p:cNvPr id="22" name="组合 21"/>
          <p:cNvGrpSpPr/>
          <p:nvPr/>
        </p:nvGrpSpPr>
        <p:grpSpPr>
          <a:xfrm>
            <a:off x="741341" y="3362762"/>
            <a:ext cx="2525692" cy="983274"/>
            <a:chOff x="988454" y="4483683"/>
            <a:chExt cx="3367589" cy="1311032"/>
          </a:xfrm>
        </p:grpSpPr>
        <p:grpSp>
          <p:nvGrpSpPr>
            <p:cNvPr id="147" name="组合 146"/>
            <p:cNvGrpSpPr/>
            <p:nvPr/>
          </p:nvGrpSpPr>
          <p:grpSpPr>
            <a:xfrm flipH="1">
              <a:off x="988454" y="4483683"/>
              <a:ext cx="3208109" cy="1311032"/>
              <a:chOff x="5841004" y="1447486"/>
              <a:chExt cx="3208109" cy="1311032"/>
            </a:xfrm>
          </p:grpSpPr>
          <p:sp>
            <p:nvSpPr>
              <p:cNvPr id="148" name="MH_SubTitle_1"/>
              <p:cNvSpPr>
                <a:spLocks noChangeArrowheads="1"/>
              </p:cNvSpPr>
              <p:nvPr/>
            </p:nvSpPr>
            <p:spPr bwMode="auto">
              <a:xfrm flipH="1">
                <a:off x="5841003" y="1447485"/>
                <a:ext cx="1429173" cy="406400"/>
              </a:xfrm>
              <a:prstGeom prst="rect">
                <a:avLst/>
              </a:prstGeom>
              <a:noFill/>
            </p:spPr>
            <p:txBody>
              <a:bodyPr rtlCol="0" wrap="none">
                <a:spAutoFit/>
              </a:bodyPr>
              <a:lstStyle/>
              <a:p>
                <a:pPr algn="r"/>
                <a:r>
                  <a:rPr altLang="en-US" b="1" lang="zh-CN">
                    <a:solidFill>
                      <a:srgbClr val="EF9322"/>
                    </a:solidFill>
                    <a:latin charset="-122" panose="020b0503020204020204" typeface="微软雅黑"/>
                    <a:ea charset="-122" panose="020b0503020204020204" typeface="微软雅黑"/>
                  </a:rPr>
                  <a:t>重点工作三</a:t>
                </a:r>
              </a:p>
            </p:txBody>
          </p:sp>
          <p:sp>
            <p:nvSpPr>
              <p:cNvPr id="149" name="Rectangle 5"/>
              <p:cNvSpPr/>
              <p:nvPr/>
            </p:nvSpPr>
            <p:spPr bwMode="auto">
              <a:xfrm>
                <a:off x="5980705" y="1871157"/>
                <a:ext cx="3068408" cy="88736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algn="r" fontAlgn="base">
                  <a:lnSpc>
                    <a:spcPct val="150000"/>
                  </a:lnSpc>
                  <a:spcBef>
                    <a:spcPct val="0"/>
                  </a:spcBef>
                  <a:spcAft>
                    <a:spcPct val="0"/>
                  </a:spcAft>
                </a:pPr>
                <a:r>
                  <a:rPr altLang="en-US" lang="zh-CN" smtClean="0" sz="800">
                    <a:solidFill>
                      <a:schemeClr val="tx1">
                        <a:lumMod val="50000"/>
                        <a:lumOff val="50000"/>
                      </a:schemeClr>
                    </a:solidFill>
                    <a:latin charset="-122" panose="020b0503020204020204" typeface="微软雅黑"/>
                    <a:ea charset="-122" panose="020b0503020204020204" typeface="微软雅黑"/>
                    <a:cs typeface="Lato Light"/>
                    <a:sym typeface="Lato Light"/>
                  </a:rPr>
                  <a:t>单击此处添加文本内容单击此处添加文本内容单击此处添加文本内容单击此处添加文本内容单击此处添加文本内容</a:t>
                </a:r>
              </a:p>
            </p:txBody>
          </p:sp>
        </p:grpSp>
        <p:sp>
          <p:nvSpPr>
            <p:cNvPr id="150" name="任意多边形 149"/>
            <p:cNvSpPr/>
            <p:nvPr/>
          </p:nvSpPr>
          <p:spPr>
            <a:xfrm flipH="1">
              <a:off x="1517593" y="4614052"/>
              <a:ext cx="2838450" cy="265198"/>
            </a:xfrm>
            <a:custGeom>
              <a:gdLst>
                <a:gd fmla="*/ 0 w 3162300" name="connsiteX0"/>
                <a:gd fmla="*/ 0 h 190500" name="connsiteY0"/>
                <a:gd fmla="*/ 361950 w 3162300" name="connsiteX1"/>
                <a:gd fmla="*/ 190500 h 190500" name="connsiteY1"/>
                <a:gd fmla="*/ 3162300 w 3162300" name="connsiteX2"/>
                <a:gd fmla="*/ 190500 h 190500" name="connsiteY2"/>
              </a:gdLst>
              <a:cxnLst>
                <a:cxn ang="0">
                  <a:pos x="connsiteX0" y="connsiteY0"/>
                </a:cxn>
                <a:cxn ang="0">
                  <a:pos x="connsiteX1" y="connsiteY1"/>
                </a:cxn>
                <a:cxn ang="0">
                  <a:pos x="connsiteX2" y="connsiteY2"/>
                </a:cxn>
              </a:cxnLst>
              <a:rect b="b" l="l" r="r" t="t"/>
              <a:pathLst>
                <a:path h="190500" w="3162300">
                  <a:moveTo>
                    <a:pt x="0" y="0"/>
                  </a:moveTo>
                  <a:lnTo>
                    <a:pt x="361950" y="190500"/>
                  </a:lnTo>
                  <a:lnTo>
                    <a:pt x="3162300" y="19050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200">
                <a:latin charset="-122" panose="020b0503020204020204" typeface="微软雅黑"/>
                <a:ea charset="-122" panose="020b0503020204020204" typeface="微软雅黑"/>
              </a:endParaRPr>
            </a:p>
          </p:txBody>
        </p:sp>
      </p:grpSp>
      <p:grpSp>
        <p:nvGrpSpPr>
          <p:cNvPr id="27" name="组合 26"/>
          <p:cNvGrpSpPr/>
          <p:nvPr/>
        </p:nvGrpSpPr>
        <p:grpSpPr>
          <a:xfrm>
            <a:off x="4023740" y="3691297"/>
            <a:ext cx="908184" cy="908184"/>
            <a:chOff x="5364986" y="4921729"/>
            <a:chExt cx="1210912" cy="1210912"/>
          </a:xfrm>
        </p:grpSpPr>
        <p:sp>
          <p:nvSpPr>
            <p:cNvPr id="48" name="椭圆 47"/>
            <p:cNvSpPr/>
            <p:nvPr/>
          </p:nvSpPr>
          <p:spPr>
            <a:xfrm flipH="1">
              <a:off x="5364986" y="4921729"/>
              <a:ext cx="1210912" cy="1210912"/>
            </a:xfrm>
            <a:prstGeom prst="ellipse">
              <a:avLst/>
            </a:prstGeom>
            <a:gradFill flip="none" rotWithShape="1">
              <a:gsLst>
                <a:gs pos="0">
                  <a:schemeClr val="bg1"/>
                </a:gs>
                <a:gs pos="100000">
                  <a:srgbClr val="E0E0E0"/>
                </a:gs>
              </a:gsLst>
              <a:lin ang="5400000" scaled="1"/>
            </a:gradFill>
            <a:ln>
              <a:no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typeface="微软雅黑"/>
                <a:ea charset="-122" panose="020b0503020204020204" typeface="微软雅黑"/>
              </a:endParaRPr>
            </a:p>
          </p:txBody>
        </p:sp>
        <p:sp>
          <p:nvSpPr>
            <p:cNvPr id="49" name="椭圆 48"/>
            <p:cNvSpPr/>
            <p:nvPr/>
          </p:nvSpPr>
          <p:spPr>
            <a:xfrm flipH="1">
              <a:off x="5393195" y="4949933"/>
              <a:ext cx="1154499" cy="1154499"/>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typeface="微软雅黑"/>
                <a:ea charset="-122" panose="020b0503020204020204" typeface="微软雅黑"/>
              </a:endParaRPr>
            </a:p>
          </p:txBody>
        </p:sp>
      </p:grpSp>
      <p:sp>
        <p:nvSpPr>
          <p:cNvPr id="50" name="KSO_Shape"/>
          <p:cNvSpPr/>
          <p:nvPr/>
        </p:nvSpPr>
        <p:spPr bwMode="auto">
          <a:xfrm>
            <a:off x="4257687" y="3958029"/>
            <a:ext cx="437172" cy="374718"/>
          </a:xfrm>
          <a:custGeom>
            <a:gdLst>
              <a:gd fmla="*/ 354482 w 1812925" name="T0"/>
              <a:gd fmla="*/ 872801 h 1511300" name="T1"/>
              <a:gd fmla="*/ 380318 w 1812925" name="T2"/>
              <a:gd fmla="*/ 984699 h 1511300" name="T3"/>
              <a:gd fmla="*/ 425879 w 1812925" name="T4"/>
              <a:gd fmla="*/ 1087433 h 1511300" name="T5"/>
              <a:gd fmla="*/ 488386 w 1812925" name="T6"/>
              <a:gd fmla="*/ 1179061 h 1511300" name="T7"/>
              <a:gd fmla="*/ 591174 w 1812925" name="T8"/>
              <a:gd fmla="*/ 1276520 h 1511300" name="T9"/>
              <a:gd fmla="*/ 711743 w 1812925" name="T10"/>
              <a:gd fmla="*/ 1346213 h 1511300" name="T11"/>
              <a:gd fmla="*/ 796474 w 1812925" name="T12"/>
              <a:gd fmla="*/ 1375922 h 1511300" name="T13"/>
              <a:gd fmla="*/ 907876 w 1812925" name="T14"/>
              <a:gd fmla="*/ 1394804 h 1511300" name="T15"/>
              <a:gd fmla="*/ 1015110 w 1812925" name="T16"/>
              <a:gd fmla="*/ 1393415 h 1511300" name="T17"/>
              <a:gd fmla="*/ 1118176 w 1812925" name="T18"/>
              <a:gd fmla="*/ 1373702 h 1511300" name="T19"/>
              <a:gd fmla="*/ 1216519 w 1812925" name="T20"/>
              <a:gd fmla="*/ 1335939 h 1511300" name="T21"/>
              <a:gd fmla="*/ 1302085 w 1812925" name="T22"/>
              <a:gd fmla="*/ 1285127 h 1511300" name="T23"/>
              <a:gd fmla="*/ 1341811 w 1812925" name="T24"/>
              <a:gd fmla="*/ 1271245 h 1511300" name="T25"/>
              <a:gd fmla="*/ 1382649 w 1812925" name="T26"/>
              <a:gd fmla="*/ 1275131 h 1511300" name="T27"/>
              <a:gd fmla="*/ 1417930 w 1812925" name="T28"/>
              <a:gd fmla="*/ 1296789 h 1511300" name="T29"/>
              <a:gd fmla="*/ 1441822 w 1812925" name="T30"/>
              <a:gd fmla="*/ 1332607 h 1511300" name="T31"/>
              <a:gd fmla="*/ 1447378 w 1812925" name="T32"/>
              <a:gd fmla="*/ 1373146 h 1511300" name="T33"/>
              <a:gd fmla="*/ 1435710 w 1812925" name="T34"/>
              <a:gd fmla="*/ 1412574 h 1511300" name="T35"/>
              <a:gd fmla="*/ 1407374 w 1812925" name="T36"/>
              <a:gd fmla="*/ 1443950 h 1511300" name="T37"/>
              <a:gd fmla="*/ 1288472 w 1812925" name="T38"/>
              <a:gd fmla="*/ 1512532 h 1511300" name="T39"/>
              <a:gd fmla="*/ 1161792 w 1812925" name="T40"/>
              <a:gd fmla="*/ 1559734 h 1511300" name="T41"/>
              <a:gd fmla="*/ 1028722 w 1812925" name="T42"/>
              <a:gd fmla="*/ 1583891 h 1511300" name="T43"/>
              <a:gd fmla="*/ 874538 w 1812925" name="T44"/>
              <a:gd fmla="*/ 1583335 h 1511300" name="T45"/>
              <a:gd fmla="*/ 770639 w 1812925" name="T46"/>
              <a:gd fmla="*/ 1565565 h 1511300" name="T47"/>
              <a:gd fmla="*/ 648125 w 1812925" name="T48"/>
              <a:gd fmla="*/ 1526415 h 1511300" name="T49"/>
              <a:gd fmla="*/ 534502 w 1812925" name="T50"/>
              <a:gd fmla="*/ 1468106 h 1511300" name="T51"/>
              <a:gd fmla="*/ 433380 w 1812925" name="T52"/>
              <a:gd fmla="*/ 1393693 h 1511300" name="T53"/>
              <a:gd fmla="*/ 342258 w 1812925" name="T54"/>
              <a:gd fmla="*/ 1300954 h 1511300" name="T55"/>
              <a:gd fmla="*/ 283085 w 1812925" name="T56"/>
              <a:gd fmla="*/ 1219322 h 1511300" name="T57"/>
              <a:gd fmla="*/ 221690 w 1812925" name="T58"/>
              <a:gd fmla="*/ 1102705 h 1511300" name="T59"/>
              <a:gd fmla="*/ 180019 w 1812925" name="T60"/>
              <a:gd fmla="*/ 976091 h 1511300" name="T61"/>
              <a:gd fmla="*/ 160017 w 1812925" name="T62"/>
              <a:gd fmla="*/ 840871 h 1511300" name="T63"/>
              <a:gd fmla="*/ 979901 w 1812925" name="T64"/>
              <a:gd fmla="*/ 833 h 1511300" name="T65"/>
              <a:gd fmla="*/ 1097691 w 1812925" name="T66"/>
              <a:gd fmla="*/ 13331 h 1511300" name="T67"/>
              <a:gd fmla="*/ 1216593 w 1812925" name="T68"/>
              <a:gd fmla="*/ 45825 h 1511300" name="T69"/>
              <a:gd fmla="*/ 1371054 w 1812925" name="T70"/>
              <a:gd fmla="*/ 119422 h 1511300" name="T71"/>
              <a:gd fmla="*/ 1533016 w 1812925" name="T72"/>
              <a:gd fmla="*/ 252454 h 1511300" name="T73"/>
              <a:gd fmla="*/ 1614691 w 1812925" name="T74"/>
              <a:gd fmla="*/ 356878 h 1511300" name="T75"/>
              <a:gd fmla="*/ 1678032 w 1812925" name="T76"/>
              <a:gd fmla="*/ 471857 h 1511300" name="T77"/>
              <a:gd fmla="*/ 1721370 w 1812925" name="T78"/>
              <a:gd fmla="*/ 597112 h 1511300" name="T79"/>
              <a:gd fmla="*/ 1743872 w 1812925" name="T80"/>
              <a:gd fmla="*/ 731254 h 1511300" name="T81"/>
              <a:gd fmla="*/ 1555796 w 1812925" name="T82"/>
              <a:gd fmla="*/ 779578 h 1511300" name="T83"/>
              <a:gd fmla="*/ 1541350 w 1812925" name="T84"/>
              <a:gd fmla="*/ 661544 h 1511300" name="T85"/>
              <a:gd fmla="*/ 1505235 w 1812925" name="T86"/>
              <a:gd fmla="*/ 551287 h 1511300" name="T87"/>
              <a:gd fmla="*/ 1449396 w 1812925" name="T88"/>
              <a:gd fmla="*/ 451583 h 1511300" name="T89"/>
              <a:gd fmla="*/ 1369110 w 1812925" name="T90"/>
              <a:gd fmla="*/ 357434 h 1511300" name="T91"/>
              <a:gd fmla="*/ 1239096 w 1812925" name="T92"/>
              <a:gd fmla="*/ 263007 h 1511300" name="T93"/>
              <a:gd fmla="*/ 1127973 w 1812925" name="T94"/>
              <a:gd fmla="*/ 216627 h 1511300" name="T95"/>
              <a:gd fmla="*/ 1010181 w 1812925" name="T96"/>
              <a:gd fmla="*/ 193297 h 1511300" name="T97"/>
              <a:gd fmla="*/ 899058 w 1812925" name="T98"/>
              <a:gd fmla="*/ 193020 h 1511300" name="T99"/>
              <a:gd fmla="*/ 796825 w 1812925" name="T100"/>
              <a:gd fmla="*/ 210794 h 1511300" name="T101"/>
              <a:gd fmla="*/ 698759 w 1812925" name="T102"/>
              <a:gd fmla="*/ 246343 h 1511300" name="T103"/>
              <a:gd fmla="*/ 606805 w 1812925" name="T104"/>
              <a:gd fmla="*/ 299667 h 1511300" name="T105"/>
              <a:gd fmla="*/ 567912 w 1812925" name="T106"/>
              <a:gd fmla="*/ 315497 h 1511300" name="T107"/>
              <a:gd fmla="*/ 526797 w 1812925" name="T108"/>
              <a:gd fmla="*/ 313275 h 1511300" name="T109"/>
              <a:gd fmla="*/ 490404 w 1812925" name="T110"/>
              <a:gd fmla="*/ 293835 h 1511300" name="T111"/>
              <a:gd fmla="*/ 465123 w 1812925" name="T112"/>
              <a:gd fmla="*/ 259119 h 1511300" name="T113"/>
              <a:gd fmla="*/ 457067 w 1812925" name="T114"/>
              <a:gd fmla="*/ 218570 h 1511300" name="T115"/>
              <a:gd fmla="*/ 467345 w 1812925" name="T116"/>
              <a:gd fmla="*/ 178856 h 1511300" name="T117"/>
              <a:gd fmla="*/ 494015 w 1812925" name="T118"/>
              <a:gd fmla="*/ 146640 h 1511300" name="T119"/>
              <a:gd fmla="*/ 602639 w 1812925" name="T120"/>
              <a:gd fmla="*/ 81374 h 1511300" name="T121"/>
              <a:gd fmla="*/ 728763 w 1812925" name="T122"/>
              <a:gd fmla="*/ 32216 h 1511300" name="T123"/>
              <a:gd fmla="*/ 860722 w 1812925" name="T124"/>
              <a:gd fmla="*/ 5555 h 1511300"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511300" w="1812925">
                <a:moveTo>
                  <a:pt x="241643" y="393700"/>
                </a:moveTo>
                <a:lnTo>
                  <a:pt x="483287" y="755836"/>
                </a:lnTo>
                <a:lnTo>
                  <a:pt x="332326" y="755836"/>
                </a:lnTo>
                <a:lnTo>
                  <a:pt x="332326" y="768789"/>
                </a:lnTo>
                <a:lnTo>
                  <a:pt x="332590" y="781212"/>
                </a:lnTo>
                <a:lnTo>
                  <a:pt x="333648" y="793636"/>
                </a:lnTo>
                <a:lnTo>
                  <a:pt x="334441" y="806324"/>
                </a:lnTo>
                <a:lnTo>
                  <a:pt x="335763" y="818748"/>
                </a:lnTo>
                <a:lnTo>
                  <a:pt x="337349" y="830907"/>
                </a:lnTo>
                <a:lnTo>
                  <a:pt x="338671" y="843066"/>
                </a:lnTo>
                <a:lnTo>
                  <a:pt x="340786" y="855225"/>
                </a:lnTo>
                <a:lnTo>
                  <a:pt x="343165" y="867120"/>
                </a:lnTo>
                <a:lnTo>
                  <a:pt x="345809" y="879015"/>
                </a:lnTo>
                <a:lnTo>
                  <a:pt x="348453" y="890910"/>
                </a:lnTo>
                <a:lnTo>
                  <a:pt x="351361" y="902805"/>
                </a:lnTo>
                <a:lnTo>
                  <a:pt x="354534" y="914436"/>
                </a:lnTo>
                <a:lnTo>
                  <a:pt x="357971" y="925802"/>
                </a:lnTo>
                <a:lnTo>
                  <a:pt x="361936" y="937433"/>
                </a:lnTo>
                <a:lnTo>
                  <a:pt x="365902" y="948799"/>
                </a:lnTo>
                <a:lnTo>
                  <a:pt x="369868" y="959901"/>
                </a:lnTo>
                <a:lnTo>
                  <a:pt x="374362" y="971003"/>
                </a:lnTo>
                <a:lnTo>
                  <a:pt x="379121" y="981841"/>
                </a:lnTo>
                <a:lnTo>
                  <a:pt x="383880" y="992943"/>
                </a:lnTo>
                <a:lnTo>
                  <a:pt x="388639" y="1003781"/>
                </a:lnTo>
                <a:lnTo>
                  <a:pt x="394191" y="1014354"/>
                </a:lnTo>
                <a:lnTo>
                  <a:pt x="399743" y="1024927"/>
                </a:lnTo>
                <a:lnTo>
                  <a:pt x="405295" y="1035236"/>
                </a:lnTo>
                <a:lnTo>
                  <a:pt x="411375" y="1045545"/>
                </a:lnTo>
                <a:lnTo>
                  <a:pt x="417456" y="1055590"/>
                </a:lnTo>
                <a:lnTo>
                  <a:pt x="423537" y="1065635"/>
                </a:lnTo>
                <a:lnTo>
                  <a:pt x="430146" y="1075415"/>
                </a:lnTo>
                <a:lnTo>
                  <a:pt x="436756" y="1085195"/>
                </a:lnTo>
                <a:lnTo>
                  <a:pt x="443630" y="1094976"/>
                </a:lnTo>
                <a:lnTo>
                  <a:pt x="450769" y="1104492"/>
                </a:lnTo>
                <a:lnTo>
                  <a:pt x="458171" y="1113479"/>
                </a:lnTo>
                <a:lnTo>
                  <a:pt x="464781" y="1122466"/>
                </a:lnTo>
                <a:lnTo>
                  <a:pt x="473241" y="1132247"/>
                </a:lnTo>
                <a:lnTo>
                  <a:pt x="481701" y="1141498"/>
                </a:lnTo>
                <a:lnTo>
                  <a:pt x="490161" y="1150750"/>
                </a:lnTo>
                <a:lnTo>
                  <a:pt x="498886" y="1159737"/>
                </a:lnTo>
                <a:lnTo>
                  <a:pt x="500736" y="1161852"/>
                </a:lnTo>
                <a:lnTo>
                  <a:pt x="515806" y="1175861"/>
                </a:lnTo>
                <a:lnTo>
                  <a:pt x="530876" y="1189607"/>
                </a:lnTo>
                <a:lnTo>
                  <a:pt x="546474" y="1202823"/>
                </a:lnTo>
                <a:lnTo>
                  <a:pt x="562601" y="1215247"/>
                </a:lnTo>
                <a:lnTo>
                  <a:pt x="579257" y="1227406"/>
                </a:lnTo>
                <a:lnTo>
                  <a:pt x="596178" y="1238773"/>
                </a:lnTo>
                <a:lnTo>
                  <a:pt x="613627" y="1249346"/>
                </a:lnTo>
                <a:lnTo>
                  <a:pt x="631605" y="1259655"/>
                </a:lnTo>
                <a:lnTo>
                  <a:pt x="633455" y="1260712"/>
                </a:lnTo>
                <a:lnTo>
                  <a:pt x="644031" y="1266528"/>
                </a:lnTo>
                <a:lnTo>
                  <a:pt x="654870" y="1271550"/>
                </a:lnTo>
                <a:lnTo>
                  <a:pt x="665974" y="1276837"/>
                </a:lnTo>
                <a:lnTo>
                  <a:pt x="677342" y="1281595"/>
                </a:lnTo>
                <a:lnTo>
                  <a:pt x="681573" y="1283709"/>
                </a:lnTo>
                <a:lnTo>
                  <a:pt x="685803" y="1285560"/>
                </a:lnTo>
                <a:lnTo>
                  <a:pt x="695320" y="1289525"/>
                </a:lnTo>
                <a:lnTo>
                  <a:pt x="704838" y="1292961"/>
                </a:lnTo>
                <a:lnTo>
                  <a:pt x="724402" y="1299834"/>
                </a:lnTo>
                <a:lnTo>
                  <a:pt x="732598" y="1302741"/>
                </a:lnTo>
                <a:lnTo>
                  <a:pt x="740794" y="1305385"/>
                </a:lnTo>
                <a:lnTo>
                  <a:pt x="749518" y="1307764"/>
                </a:lnTo>
                <a:lnTo>
                  <a:pt x="757978" y="1309878"/>
                </a:lnTo>
                <a:lnTo>
                  <a:pt x="775428" y="1314372"/>
                </a:lnTo>
                <a:lnTo>
                  <a:pt x="786267" y="1316751"/>
                </a:lnTo>
                <a:lnTo>
                  <a:pt x="796842" y="1319130"/>
                </a:lnTo>
                <a:lnTo>
                  <a:pt x="806096" y="1320716"/>
                </a:lnTo>
                <a:lnTo>
                  <a:pt x="815085" y="1322302"/>
                </a:lnTo>
                <a:lnTo>
                  <a:pt x="833591" y="1324681"/>
                </a:lnTo>
                <a:lnTo>
                  <a:pt x="842845" y="1325738"/>
                </a:lnTo>
                <a:lnTo>
                  <a:pt x="852362" y="1327060"/>
                </a:lnTo>
                <a:lnTo>
                  <a:pt x="863995" y="1327853"/>
                </a:lnTo>
                <a:lnTo>
                  <a:pt x="875892" y="1328646"/>
                </a:lnTo>
                <a:lnTo>
                  <a:pt x="887525" y="1329175"/>
                </a:lnTo>
                <a:lnTo>
                  <a:pt x="899158" y="1329439"/>
                </a:lnTo>
                <a:lnTo>
                  <a:pt x="910526" y="1329439"/>
                </a:lnTo>
                <a:lnTo>
                  <a:pt x="921894" y="1329175"/>
                </a:lnTo>
                <a:lnTo>
                  <a:pt x="932734" y="1328910"/>
                </a:lnTo>
                <a:lnTo>
                  <a:pt x="944102" y="1328382"/>
                </a:lnTo>
                <a:lnTo>
                  <a:pt x="954942" y="1327589"/>
                </a:lnTo>
                <a:lnTo>
                  <a:pt x="966046" y="1326531"/>
                </a:lnTo>
                <a:lnTo>
                  <a:pt x="977150" y="1325210"/>
                </a:lnTo>
                <a:lnTo>
                  <a:pt x="988254" y="1323624"/>
                </a:lnTo>
                <a:lnTo>
                  <a:pt x="999093" y="1322302"/>
                </a:lnTo>
                <a:lnTo>
                  <a:pt x="1010197" y="1320452"/>
                </a:lnTo>
                <a:lnTo>
                  <a:pt x="1020772" y="1318337"/>
                </a:lnTo>
                <a:lnTo>
                  <a:pt x="1031876" y="1315694"/>
                </a:lnTo>
                <a:lnTo>
                  <a:pt x="1042452" y="1313315"/>
                </a:lnTo>
                <a:lnTo>
                  <a:pt x="1053556" y="1310671"/>
                </a:lnTo>
                <a:lnTo>
                  <a:pt x="1064131" y="1307764"/>
                </a:lnTo>
                <a:lnTo>
                  <a:pt x="1074706" y="1304592"/>
                </a:lnTo>
                <a:lnTo>
                  <a:pt x="1085281" y="1301155"/>
                </a:lnTo>
                <a:lnTo>
                  <a:pt x="1095856" y="1297719"/>
                </a:lnTo>
                <a:lnTo>
                  <a:pt x="1106167" y="1293754"/>
                </a:lnTo>
                <a:lnTo>
                  <a:pt x="1116742" y="1289789"/>
                </a:lnTo>
                <a:lnTo>
                  <a:pt x="1126789" y="1285560"/>
                </a:lnTo>
                <a:lnTo>
                  <a:pt x="1137100" y="1281330"/>
                </a:lnTo>
                <a:lnTo>
                  <a:pt x="1147675" y="1276837"/>
                </a:lnTo>
                <a:lnTo>
                  <a:pt x="1157721" y="1271814"/>
                </a:lnTo>
                <a:lnTo>
                  <a:pt x="1167768" y="1267056"/>
                </a:lnTo>
                <a:lnTo>
                  <a:pt x="1177286" y="1261770"/>
                </a:lnTo>
                <a:lnTo>
                  <a:pt x="1187332" y="1256483"/>
                </a:lnTo>
                <a:lnTo>
                  <a:pt x="1197114" y="1250668"/>
                </a:lnTo>
                <a:lnTo>
                  <a:pt x="1206896" y="1244852"/>
                </a:lnTo>
                <a:lnTo>
                  <a:pt x="1216414" y="1238773"/>
                </a:lnTo>
                <a:lnTo>
                  <a:pt x="1225932" y="1232693"/>
                </a:lnTo>
                <a:lnTo>
                  <a:pt x="1235185" y="1225820"/>
                </a:lnTo>
                <a:lnTo>
                  <a:pt x="1239151" y="1223441"/>
                </a:lnTo>
                <a:lnTo>
                  <a:pt x="1243116" y="1221062"/>
                </a:lnTo>
                <a:lnTo>
                  <a:pt x="1247082" y="1218948"/>
                </a:lnTo>
                <a:lnTo>
                  <a:pt x="1251312" y="1217097"/>
                </a:lnTo>
                <a:lnTo>
                  <a:pt x="1255278" y="1215247"/>
                </a:lnTo>
                <a:lnTo>
                  <a:pt x="1259772" y="1213925"/>
                </a:lnTo>
                <a:lnTo>
                  <a:pt x="1264002" y="1212604"/>
                </a:lnTo>
                <a:lnTo>
                  <a:pt x="1268232" y="1211546"/>
                </a:lnTo>
                <a:lnTo>
                  <a:pt x="1272727" y="1210753"/>
                </a:lnTo>
                <a:lnTo>
                  <a:pt x="1276957" y="1210225"/>
                </a:lnTo>
                <a:lnTo>
                  <a:pt x="1281187" y="1209696"/>
                </a:lnTo>
                <a:lnTo>
                  <a:pt x="1285417" y="1209696"/>
                </a:lnTo>
                <a:lnTo>
                  <a:pt x="1290176" y="1209696"/>
                </a:lnTo>
                <a:lnTo>
                  <a:pt x="1294406" y="1209696"/>
                </a:lnTo>
                <a:lnTo>
                  <a:pt x="1298636" y="1210489"/>
                </a:lnTo>
                <a:lnTo>
                  <a:pt x="1302866" y="1211018"/>
                </a:lnTo>
                <a:lnTo>
                  <a:pt x="1307096" y="1211811"/>
                </a:lnTo>
                <a:lnTo>
                  <a:pt x="1311326" y="1212868"/>
                </a:lnTo>
                <a:lnTo>
                  <a:pt x="1315821" y="1213925"/>
                </a:lnTo>
                <a:lnTo>
                  <a:pt x="1319787" y="1215511"/>
                </a:lnTo>
                <a:lnTo>
                  <a:pt x="1324017" y="1217362"/>
                </a:lnTo>
                <a:lnTo>
                  <a:pt x="1327982" y="1219212"/>
                </a:lnTo>
                <a:lnTo>
                  <a:pt x="1331419" y="1221062"/>
                </a:lnTo>
                <a:lnTo>
                  <a:pt x="1335385" y="1223441"/>
                </a:lnTo>
                <a:lnTo>
                  <a:pt x="1339086" y="1225820"/>
                </a:lnTo>
                <a:lnTo>
                  <a:pt x="1342788" y="1228728"/>
                </a:lnTo>
                <a:lnTo>
                  <a:pt x="1346225" y="1231371"/>
                </a:lnTo>
                <a:lnTo>
                  <a:pt x="1349397" y="1234543"/>
                </a:lnTo>
                <a:lnTo>
                  <a:pt x="1352834" y="1237451"/>
                </a:lnTo>
                <a:lnTo>
                  <a:pt x="1356007" y="1240887"/>
                </a:lnTo>
                <a:lnTo>
                  <a:pt x="1358650" y="1244588"/>
                </a:lnTo>
                <a:lnTo>
                  <a:pt x="1361294" y="1248289"/>
                </a:lnTo>
                <a:lnTo>
                  <a:pt x="1364202" y="1252254"/>
                </a:lnTo>
                <a:lnTo>
                  <a:pt x="1366582" y="1256219"/>
                </a:lnTo>
                <a:lnTo>
                  <a:pt x="1368697" y="1260448"/>
                </a:lnTo>
                <a:lnTo>
                  <a:pt x="1370548" y="1264413"/>
                </a:lnTo>
                <a:lnTo>
                  <a:pt x="1372134" y="1268642"/>
                </a:lnTo>
                <a:lnTo>
                  <a:pt x="1373456" y="1272872"/>
                </a:lnTo>
                <a:lnTo>
                  <a:pt x="1374778" y="1277101"/>
                </a:lnTo>
                <a:lnTo>
                  <a:pt x="1376100" y="1281330"/>
                </a:lnTo>
                <a:lnTo>
                  <a:pt x="1376628" y="1285560"/>
                </a:lnTo>
                <a:lnTo>
                  <a:pt x="1377157" y="1289789"/>
                </a:lnTo>
                <a:lnTo>
                  <a:pt x="1377950" y="1294283"/>
                </a:lnTo>
                <a:lnTo>
                  <a:pt x="1377950" y="1298776"/>
                </a:lnTo>
                <a:lnTo>
                  <a:pt x="1377950" y="1303006"/>
                </a:lnTo>
                <a:lnTo>
                  <a:pt x="1377421" y="1307235"/>
                </a:lnTo>
                <a:lnTo>
                  <a:pt x="1377157" y="1311729"/>
                </a:lnTo>
                <a:lnTo>
                  <a:pt x="1376628" y="1316222"/>
                </a:lnTo>
                <a:lnTo>
                  <a:pt x="1375835" y="1320452"/>
                </a:lnTo>
                <a:lnTo>
                  <a:pt x="1374513" y="1324417"/>
                </a:lnTo>
                <a:lnTo>
                  <a:pt x="1373191" y="1328646"/>
                </a:lnTo>
                <a:lnTo>
                  <a:pt x="1372134" y="1332875"/>
                </a:lnTo>
                <a:lnTo>
                  <a:pt x="1370283" y="1336840"/>
                </a:lnTo>
                <a:lnTo>
                  <a:pt x="1368432" y="1340805"/>
                </a:lnTo>
                <a:lnTo>
                  <a:pt x="1366317" y="1344770"/>
                </a:lnTo>
                <a:lnTo>
                  <a:pt x="1364202" y="1348471"/>
                </a:lnTo>
                <a:lnTo>
                  <a:pt x="1361823" y="1351907"/>
                </a:lnTo>
                <a:lnTo>
                  <a:pt x="1358915" y="1355608"/>
                </a:lnTo>
                <a:lnTo>
                  <a:pt x="1356271" y="1359044"/>
                </a:lnTo>
                <a:lnTo>
                  <a:pt x="1353098" y="1362481"/>
                </a:lnTo>
                <a:lnTo>
                  <a:pt x="1350190" y="1365653"/>
                </a:lnTo>
                <a:lnTo>
                  <a:pt x="1346753" y="1368825"/>
                </a:lnTo>
                <a:lnTo>
                  <a:pt x="1343052" y="1371732"/>
                </a:lnTo>
                <a:lnTo>
                  <a:pt x="1339351" y="1374640"/>
                </a:lnTo>
                <a:lnTo>
                  <a:pt x="1327189" y="1382834"/>
                </a:lnTo>
                <a:lnTo>
                  <a:pt x="1315028" y="1390764"/>
                </a:lnTo>
                <a:lnTo>
                  <a:pt x="1302602" y="1398694"/>
                </a:lnTo>
                <a:lnTo>
                  <a:pt x="1290176" y="1406360"/>
                </a:lnTo>
                <a:lnTo>
                  <a:pt x="1277750" y="1413497"/>
                </a:lnTo>
                <a:lnTo>
                  <a:pt x="1264795" y="1420634"/>
                </a:lnTo>
                <a:lnTo>
                  <a:pt x="1252105" y="1427242"/>
                </a:lnTo>
                <a:lnTo>
                  <a:pt x="1239151" y="1433851"/>
                </a:lnTo>
                <a:lnTo>
                  <a:pt x="1226196" y="1439930"/>
                </a:lnTo>
                <a:lnTo>
                  <a:pt x="1212977" y="1446274"/>
                </a:lnTo>
                <a:lnTo>
                  <a:pt x="1200022" y="1451825"/>
                </a:lnTo>
                <a:lnTo>
                  <a:pt x="1186803" y="1457376"/>
                </a:lnTo>
                <a:lnTo>
                  <a:pt x="1173320" y="1462663"/>
                </a:lnTo>
                <a:lnTo>
                  <a:pt x="1160101" y="1467421"/>
                </a:lnTo>
                <a:lnTo>
                  <a:pt x="1146353" y="1472443"/>
                </a:lnTo>
                <a:lnTo>
                  <a:pt x="1132870" y="1476672"/>
                </a:lnTo>
                <a:lnTo>
                  <a:pt x="1119122" y="1480902"/>
                </a:lnTo>
                <a:lnTo>
                  <a:pt x="1105639" y="1484867"/>
                </a:lnTo>
                <a:lnTo>
                  <a:pt x="1091626" y="1488567"/>
                </a:lnTo>
                <a:lnTo>
                  <a:pt x="1077879" y="1491739"/>
                </a:lnTo>
                <a:lnTo>
                  <a:pt x="1063866" y="1494911"/>
                </a:lnTo>
                <a:lnTo>
                  <a:pt x="1049854" y="1497555"/>
                </a:lnTo>
                <a:lnTo>
                  <a:pt x="1035842" y="1500462"/>
                </a:lnTo>
                <a:lnTo>
                  <a:pt x="1021830" y="1502841"/>
                </a:lnTo>
                <a:lnTo>
                  <a:pt x="1007818" y="1504692"/>
                </a:lnTo>
                <a:lnTo>
                  <a:pt x="993541" y="1506542"/>
                </a:lnTo>
                <a:lnTo>
                  <a:pt x="979000" y="1507864"/>
                </a:lnTo>
                <a:lnTo>
                  <a:pt x="964988" y="1509185"/>
                </a:lnTo>
                <a:lnTo>
                  <a:pt x="950712" y="1510243"/>
                </a:lnTo>
                <a:lnTo>
                  <a:pt x="936435" y="1510771"/>
                </a:lnTo>
                <a:lnTo>
                  <a:pt x="922159" y="1511300"/>
                </a:lnTo>
                <a:lnTo>
                  <a:pt x="907618" y="1511300"/>
                </a:lnTo>
                <a:lnTo>
                  <a:pt x="888847" y="1511036"/>
                </a:lnTo>
                <a:lnTo>
                  <a:pt x="870076" y="1510507"/>
                </a:lnTo>
                <a:lnTo>
                  <a:pt x="851040" y="1508921"/>
                </a:lnTo>
                <a:lnTo>
                  <a:pt x="832269" y="1507335"/>
                </a:lnTo>
                <a:lnTo>
                  <a:pt x="816935" y="1505220"/>
                </a:lnTo>
                <a:lnTo>
                  <a:pt x="796049" y="1502841"/>
                </a:lnTo>
                <a:lnTo>
                  <a:pt x="785738" y="1501255"/>
                </a:lnTo>
                <a:lnTo>
                  <a:pt x="774899" y="1499669"/>
                </a:lnTo>
                <a:lnTo>
                  <a:pt x="768818" y="1498612"/>
                </a:lnTo>
                <a:lnTo>
                  <a:pt x="762737" y="1497026"/>
                </a:lnTo>
                <a:lnTo>
                  <a:pt x="755335" y="1495440"/>
                </a:lnTo>
                <a:lnTo>
                  <a:pt x="747932" y="1493590"/>
                </a:lnTo>
                <a:lnTo>
                  <a:pt x="733391" y="1490418"/>
                </a:lnTo>
                <a:lnTo>
                  <a:pt x="710919" y="1484867"/>
                </a:lnTo>
                <a:lnTo>
                  <a:pt x="700079" y="1482223"/>
                </a:lnTo>
                <a:lnTo>
                  <a:pt x="688975" y="1478787"/>
                </a:lnTo>
                <a:lnTo>
                  <a:pt x="677342" y="1475086"/>
                </a:lnTo>
                <a:lnTo>
                  <a:pt x="665710" y="1471121"/>
                </a:lnTo>
                <a:lnTo>
                  <a:pt x="653548" y="1466892"/>
                </a:lnTo>
                <a:lnTo>
                  <a:pt x="640858" y="1462663"/>
                </a:lnTo>
                <a:lnTo>
                  <a:pt x="628697" y="1457905"/>
                </a:lnTo>
                <a:lnTo>
                  <a:pt x="616799" y="1453147"/>
                </a:lnTo>
                <a:lnTo>
                  <a:pt x="602787" y="1447067"/>
                </a:lnTo>
                <a:lnTo>
                  <a:pt x="589304" y="1440723"/>
                </a:lnTo>
                <a:lnTo>
                  <a:pt x="575292" y="1434379"/>
                </a:lnTo>
                <a:lnTo>
                  <a:pt x="561544" y="1427507"/>
                </a:lnTo>
                <a:lnTo>
                  <a:pt x="548061" y="1420634"/>
                </a:lnTo>
                <a:lnTo>
                  <a:pt x="543302" y="1417462"/>
                </a:lnTo>
                <a:lnTo>
                  <a:pt x="531669" y="1411118"/>
                </a:lnTo>
                <a:lnTo>
                  <a:pt x="520036" y="1404510"/>
                </a:lnTo>
                <a:lnTo>
                  <a:pt x="508668" y="1397637"/>
                </a:lnTo>
                <a:lnTo>
                  <a:pt x="497564" y="1390500"/>
                </a:lnTo>
                <a:lnTo>
                  <a:pt x="486196" y="1383099"/>
                </a:lnTo>
                <a:lnTo>
                  <a:pt x="475356" y="1375697"/>
                </a:lnTo>
                <a:lnTo>
                  <a:pt x="464516" y="1368296"/>
                </a:lnTo>
                <a:lnTo>
                  <a:pt x="453941" y="1360366"/>
                </a:lnTo>
                <a:lnTo>
                  <a:pt x="443366" y="1351907"/>
                </a:lnTo>
                <a:lnTo>
                  <a:pt x="432790" y="1343713"/>
                </a:lnTo>
                <a:lnTo>
                  <a:pt x="422479" y="1335519"/>
                </a:lnTo>
                <a:lnTo>
                  <a:pt x="412433" y="1326796"/>
                </a:lnTo>
                <a:lnTo>
                  <a:pt x="402387" y="1317808"/>
                </a:lnTo>
                <a:lnTo>
                  <a:pt x="392604" y="1309085"/>
                </a:lnTo>
                <a:lnTo>
                  <a:pt x="383087" y="1299834"/>
                </a:lnTo>
                <a:lnTo>
                  <a:pt x="373569" y="1290582"/>
                </a:lnTo>
                <a:lnTo>
                  <a:pt x="369339" y="1285824"/>
                </a:lnTo>
                <a:lnTo>
                  <a:pt x="357971" y="1274458"/>
                </a:lnTo>
                <a:lnTo>
                  <a:pt x="347131" y="1262827"/>
                </a:lnTo>
                <a:lnTo>
                  <a:pt x="336291" y="1250668"/>
                </a:lnTo>
                <a:lnTo>
                  <a:pt x="325716" y="1238508"/>
                </a:lnTo>
                <a:lnTo>
                  <a:pt x="320429" y="1231636"/>
                </a:lnTo>
                <a:lnTo>
                  <a:pt x="315405" y="1224763"/>
                </a:lnTo>
                <a:lnTo>
                  <a:pt x="301393" y="1207317"/>
                </a:lnTo>
                <a:lnTo>
                  <a:pt x="294255" y="1198330"/>
                </a:lnTo>
                <a:lnTo>
                  <a:pt x="287646" y="1189078"/>
                </a:lnTo>
                <a:lnTo>
                  <a:pt x="286059" y="1186699"/>
                </a:lnTo>
                <a:lnTo>
                  <a:pt x="284737" y="1183791"/>
                </a:lnTo>
                <a:lnTo>
                  <a:pt x="277070" y="1172425"/>
                </a:lnTo>
                <a:lnTo>
                  <a:pt x="269403" y="1160795"/>
                </a:lnTo>
                <a:lnTo>
                  <a:pt x="262001" y="1149164"/>
                </a:lnTo>
                <a:lnTo>
                  <a:pt x="255127" y="1137005"/>
                </a:lnTo>
                <a:lnTo>
                  <a:pt x="247988" y="1125110"/>
                </a:lnTo>
                <a:lnTo>
                  <a:pt x="241379" y="1112950"/>
                </a:lnTo>
                <a:lnTo>
                  <a:pt x="234505" y="1100527"/>
                </a:lnTo>
                <a:lnTo>
                  <a:pt x="228424" y="1087839"/>
                </a:lnTo>
                <a:lnTo>
                  <a:pt x="222344" y="1075415"/>
                </a:lnTo>
                <a:lnTo>
                  <a:pt x="216263" y="1062727"/>
                </a:lnTo>
                <a:lnTo>
                  <a:pt x="210975" y="1049775"/>
                </a:lnTo>
                <a:lnTo>
                  <a:pt x="205423" y="1037087"/>
                </a:lnTo>
                <a:lnTo>
                  <a:pt x="200400" y="1023870"/>
                </a:lnTo>
                <a:lnTo>
                  <a:pt x="195377" y="1010653"/>
                </a:lnTo>
                <a:lnTo>
                  <a:pt x="190618" y="997437"/>
                </a:lnTo>
                <a:lnTo>
                  <a:pt x="186388" y="983956"/>
                </a:lnTo>
                <a:lnTo>
                  <a:pt x="182158" y="970475"/>
                </a:lnTo>
                <a:lnTo>
                  <a:pt x="178192" y="956729"/>
                </a:lnTo>
                <a:lnTo>
                  <a:pt x="174491" y="942984"/>
                </a:lnTo>
                <a:lnTo>
                  <a:pt x="171318" y="929239"/>
                </a:lnTo>
                <a:lnTo>
                  <a:pt x="167881" y="915229"/>
                </a:lnTo>
                <a:lnTo>
                  <a:pt x="165237" y="901219"/>
                </a:lnTo>
                <a:lnTo>
                  <a:pt x="162329" y="887210"/>
                </a:lnTo>
                <a:lnTo>
                  <a:pt x="160214" y="872936"/>
                </a:lnTo>
                <a:lnTo>
                  <a:pt x="158099" y="858662"/>
                </a:lnTo>
                <a:lnTo>
                  <a:pt x="156249" y="844388"/>
                </a:lnTo>
                <a:lnTo>
                  <a:pt x="154662" y="829585"/>
                </a:lnTo>
                <a:lnTo>
                  <a:pt x="153340" y="815047"/>
                </a:lnTo>
                <a:lnTo>
                  <a:pt x="152283" y="800509"/>
                </a:lnTo>
                <a:lnTo>
                  <a:pt x="151754" y="785706"/>
                </a:lnTo>
                <a:lnTo>
                  <a:pt x="151225" y="770903"/>
                </a:lnTo>
                <a:lnTo>
                  <a:pt x="151225" y="755836"/>
                </a:lnTo>
                <a:lnTo>
                  <a:pt x="0" y="755836"/>
                </a:lnTo>
                <a:lnTo>
                  <a:pt x="241643" y="393700"/>
                </a:lnTo>
                <a:close/>
                <a:moveTo>
                  <a:pt x="906894" y="0"/>
                </a:moveTo>
                <a:lnTo>
                  <a:pt x="912182" y="264"/>
                </a:lnTo>
                <a:lnTo>
                  <a:pt x="917469" y="529"/>
                </a:lnTo>
                <a:lnTo>
                  <a:pt x="932539" y="793"/>
                </a:lnTo>
                <a:lnTo>
                  <a:pt x="947344" y="1586"/>
                </a:lnTo>
                <a:lnTo>
                  <a:pt x="962414" y="2380"/>
                </a:lnTo>
                <a:lnTo>
                  <a:pt x="977484" y="3702"/>
                </a:lnTo>
                <a:lnTo>
                  <a:pt x="989645" y="5288"/>
                </a:lnTo>
                <a:lnTo>
                  <a:pt x="1002335" y="6610"/>
                </a:lnTo>
                <a:lnTo>
                  <a:pt x="1020313" y="8725"/>
                </a:lnTo>
                <a:lnTo>
                  <a:pt x="1029038" y="10047"/>
                </a:lnTo>
                <a:lnTo>
                  <a:pt x="1038291" y="11369"/>
                </a:lnTo>
                <a:lnTo>
                  <a:pt x="1044636" y="12691"/>
                </a:lnTo>
                <a:lnTo>
                  <a:pt x="1050981" y="14277"/>
                </a:lnTo>
                <a:lnTo>
                  <a:pt x="1064465" y="17186"/>
                </a:lnTo>
                <a:lnTo>
                  <a:pt x="1077419" y="20358"/>
                </a:lnTo>
                <a:lnTo>
                  <a:pt x="1101478" y="26175"/>
                </a:lnTo>
                <a:lnTo>
                  <a:pt x="1113375" y="29348"/>
                </a:lnTo>
                <a:lnTo>
                  <a:pt x="1125008" y="32521"/>
                </a:lnTo>
                <a:lnTo>
                  <a:pt x="1134790" y="35693"/>
                </a:lnTo>
                <a:lnTo>
                  <a:pt x="1144572" y="38866"/>
                </a:lnTo>
                <a:lnTo>
                  <a:pt x="1157791" y="43625"/>
                </a:lnTo>
                <a:lnTo>
                  <a:pt x="1171274" y="48384"/>
                </a:lnTo>
                <a:lnTo>
                  <a:pt x="1184493" y="53408"/>
                </a:lnTo>
                <a:lnTo>
                  <a:pt x="1197448" y="58431"/>
                </a:lnTo>
                <a:lnTo>
                  <a:pt x="1206701" y="62397"/>
                </a:lnTo>
                <a:lnTo>
                  <a:pt x="1226794" y="71651"/>
                </a:lnTo>
                <a:lnTo>
                  <a:pt x="1246887" y="81434"/>
                </a:lnTo>
                <a:lnTo>
                  <a:pt x="1266716" y="91745"/>
                </a:lnTo>
                <a:lnTo>
                  <a:pt x="1285751" y="102321"/>
                </a:lnTo>
                <a:lnTo>
                  <a:pt x="1304786" y="113690"/>
                </a:lnTo>
                <a:lnTo>
                  <a:pt x="1323557" y="125588"/>
                </a:lnTo>
                <a:lnTo>
                  <a:pt x="1341800" y="138015"/>
                </a:lnTo>
                <a:lnTo>
                  <a:pt x="1359513" y="151234"/>
                </a:lnTo>
                <a:lnTo>
                  <a:pt x="1377227" y="164718"/>
                </a:lnTo>
                <a:lnTo>
                  <a:pt x="1394411" y="178731"/>
                </a:lnTo>
                <a:lnTo>
                  <a:pt x="1411067" y="193538"/>
                </a:lnTo>
                <a:lnTo>
                  <a:pt x="1427459" y="208608"/>
                </a:lnTo>
                <a:lnTo>
                  <a:pt x="1443322" y="224207"/>
                </a:lnTo>
                <a:lnTo>
                  <a:pt x="1458920" y="240336"/>
                </a:lnTo>
                <a:lnTo>
                  <a:pt x="1473725" y="257257"/>
                </a:lnTo>
                <a:lnTo>
                  <a:pt x="1488531" y="274178"/>
                </a:lnTo>
                <a:lnTo>
                  <a:pt x="1492496" y="279466"/>
                </a:lnTo>
                <a:lnTo>
                  <a:pt x="1509152" y="300353"/>
                </a:lnTo>
                <a:lnTo>
                  <a:pt x="1517348" y="311194"/>
                </a:lnTo>
                <a:lnTo>
                  <a:pt x="1525544" y="322034"/>
                </a:lnTo>
                <a:lnTo>
                  <a:pt x="1527130" y="325207"/>
                </a:lnTo>
                <a:lnTo>
                  <a:pt x="1528981" y="328115"/>
                </a:lnTo>
                <a:lnTo>
                  <a:pt x="1536648" y="339748"/>
                </a:lnTo>
                <a:lnTo>
                  <a:pt x="1544050" y="351382"/>
                </a:lnTo>
                <a:lnTo>
                  <a:pt x="1551453" y="362751"/>
                </a:lnTo>
                <a:lnTo>
                  <a:pt x="1558591" y="374913"/>
                </a:lnTo>
                <a:lnTo>
                  <a:pt x="1565465" y="386811"/>
                </a:lnTo>
                <a:lnTo>
                  <a:pt x="1572075" y="399237"/>
                </a:lnTo>
                <a:lnTo>
                  <a:pt x="1578684" y="411400"/>
                </a:lnTo>
                <a:lnTo>
                  <a:pt x="1585029" y="423826"/>
                </a:lnTo>
                <a:lnTo>
                  <a:pt x="1591110" y="436253"/>
                </a:lnTo>
                <a:lnTo>
                  <a:pt x="1596927" y="449208"/>
                </a:lnTo>
                <a:lnTo>
                  <a:pt x="1602214" y="461899"/>
                </a:lnTo>
                <a:lnTo>
                  <a:pt x="1607766" y="474854"/>
                </a:lnTo>
                <a:lnTo>
                  <a:pt x="1612789" y="488074"/>
                </a:lnTo>
                <a:lnTo>
                  <a:pt x="1617548" y="501294"/>
                </a:lnTo>
                <a:lnTo>
                  <a:pt x="1622571" y="514249"/>
                </a:lnTo>
                <a:lnTo>
                  <a:pt x="1626801" y="527734"/>
                </a:lnTo>
                <a:lnTo>
                  <a:pt x="1631032" y="541482"/>
                </a:lnTo>
                <a:lnTo>
                  <a:pt x="1634997" y="554702"/>
                </a:lnTo>
                <a:lnTo>
                  <a:pt x="1638170" y="568451"/>
                </a:lnTo>
                <a:lnTo>
                  <a:pt x="1641871" y="582463"/>
                </a:lnTo>
                <a:lnTo>
                  <a:pt x="1645044" y="596212"/>
                </a:lnTo>
                <a:lnTo>
                  <a:pt x="1647688" y="610225"/>
                </a:lnTo>
                <a:lnTo>
                  <a:pt x="1650596" y="624502"/>
                </a:lnTo>
                <a:lnTo>
                  <a:pt x="1652975" y="638515"/>
                </a:lnTo>
                <a:lnTo>
                  <a:pt x="1655090" y="652793"/>
                </a:lnTo>
                <a:lnTo>
                  <a:pt x="1656941" y="667334"/>
                </a:lnTo>
                <a:lnTo>
                  <a:pt x="1658263" y="681876"/>
                </a:lnTo>
                <a:lnTo>
                  <a:pt x="1659585" y="696154"/>
                </a:lnTo>
                <a:lnTo>
                  <a:pt x="1660642" y="710695"/>
                </a:lnTo>
                <a:lnTo>
                  <a:pt x="1661435" y="725501"/>
                </a:lnTo>
                <a:lnTo>
                  <a:pt x="1661700" y="740308"/>
                </a:lnTo>
                <a:lnTo>
                  <a:pt x="1661700" y="754849"/>
                </a:lnTo>
                <a:lnTo>
                  <a:pt x="1812925" y="754849"/>
                </a:lnTo>
                <a:lnTo>
                  <a:pt x="1571282" y="1117600"/>
                </a:lnTo>
                <a:lnTo>
                  <a:pt x="1329638" y="754849"/>
                </a:lnTo>
                <a:lnTo>
                  <a:pt x="1480864" y="754849"/>
                </a:lnTo>
                <a:lnTo>
                  <a:pt x="1480599" y="742158"/>
                </a:lnTo>
                <a:lnTo>
                  <a:pt x="1480070" y="729467"/>
                </a:lnTo>
                <a:lnTo>
                  <a:pt x="1479277" y="716512"/>
                </a:lnTo>
                <a:lnTo>
                  <a:pt x="1478484" y="704085"/>
                </a:lnTo>
                <a:lnTo>
                  <a:pt x="1477162" y="691394"/>
                </a:lnTo>
                <a:lnTo>
                  <a:pt x="1475576" y="678703"/>
                </a:lnTo>
                <a:lnTo>
                  <a:pt x="1473725" y="666277"/>
                </a:lnTo>
                <a:lnTo>
                  <a:pt x="1471610" y="654115"/>
                </a:lnTo>
                <a:lnTo>
                  <a:pt x="1469231" y="641952"/>
                </a:lnTo>
                <a:lnTo>
                  <a:pt x="1466851" y="629790"/>
                </a:lnTo>
                <a:lnTo>
                  <a:pt x="1463943" y="617628"/>
                </a:lnTo>
                <a:lnTo>
                  <a:pt x="1460771" y="605730"/>
                </a:lnTo>
                <a:lnTo>
                  <a:pt x="1457334" y="593832"/>
                </a:lnTo>
                <a:lnTo>
                  <a:pt x="1453897" y="581935"/>
                </a:lnTo>
                <a:lnTo>
                  <a:pt x="1449931" y="570301"/>
                </a:lnTo>
                <a:lnTo>
                  <a:pt x="1445965" y="558668"/>
                </a:lnTo>
                <a:lnTo>
                  <a:pt x="1441471" y="547299"/>
                </a:lnTo>
                <a:lnTo>
                  <a:pt x="1436976" y="535930"/>
                </a:lnTo>
                <a:lnTo>
                  <a:pt x="1432482" y="524825"/>
                </a:lnTo>
                <a:lnTo>
                  <a:pt x="1427194" y="513721"/>
                </a:lnTo>
                <a:lnTo>
                  <a:pt x="1421907" y="502616"/>
                </a:lnTo>
                <a:lnTo>
                  <a:pt x="1416619" y="492040"/>
                </a:lnTo>
                <a:lnTo>
                  <a:pt x="1410803" y="481464"/>
                </a:lnTo>
                <a:lnTo>
                  <a:pt x="1404986" y="470624"/>
                </a:lnTo>
                <a:lnTo>
                  <a:pt x="1398906" y="460313"/>
                </a:lnTo>
                <a:lnTo>
                  <a:pt x="1392561" y="450001"/>
                </a:lnTo>
                <a:lnTo>
                  <a:pt x="1385951" y="439954"/>
                </a:lnTo>
                <a:lnTo>
                  <a:pt x="1379342" y="429907"/>
                </a:lnTo>
                <a:lnTo>
                  <a:pt x="1372468" y="420125"/>
                </a:lnTo>
                <a:lnTo>
                  <a:pt x="1365065" y="410342"/>
                </a:lnTo>
                <a:lnTo>
                  <a:pt x="1357662" y="400824"/>
                </a:lnTo>
                <a:lnTo>
                  <a:pt x="1350524" y="391570"/>
                </a:lnTo>
                <a:lnTo>
                  <a:pt x="1349202" y="390248"/>
                </a:lnTo>
                <a:lnTo>
                  <a:pt x="1338363" y="377293"/>
                </a:lnTo>
                <a:lnTo>
                  <a:pt x="1326730" y="364602"/>
                </a:lnTo>
                <a:lnTo>
                  <a:pt x="1315097" y="352175"/>
                </a:lnTo>
                <a:lnTo>
                  <a:pt x="1302936" y="340277"/>
                </a:lnTo>
                <a:lnTo>
                  <a:pt x="1290510" y="328644"/>
                </a:lnTo>
                <a:lnTo>
                  <a:pt x="1277555" y="317804"/>
                </a:lnTo>
                <a:lnTo>
                  <a:pt x="1264601" y="306699"/>
                </a:lnTo>
                <a:lnTo>
                  <a:pt x="1251117" y="296387"/>
                </a:lnTo>
                <a:lnTo>
                  <a:pt x="1237369" y="286340"/>
                </a:lnTo>
                <a:lnTo>
                  <a:pt x="1223093" y="276822"/>
                </a:lnTo>
                <a:lnTo>
                  <a:pt x="1208816" y="267568"/>
                </a:lnTo>
                <a:lnTo>
                  <a:pt x="1194275" y="258579"/>
                </a:lnTo>
                <a:lnTo>
                  <a:pt x="1179206" y="250383"/>
                </a:lnTo>
                <a:lnTo>
                  <a:pt x="1163872" y="242451"/>
                </a:lnTo>
                <a:lnTo>
                  <a:pt x="1148802" y="234783"/>
                </a:lnTo>
                <a:lnTo>
                  <a:pt x="1132939" y="227909"/>
                </a:lnTo>
                <a:lnTo>
                  <a:pt x="1128709" y="226058"/>
                </a:lnTo>
                <a:lnTo>
                  <a:pt x="1117869" y="221828"/>
                </a:lnTo>
                <a:lnTo>
                  <a:pt x="1107294" y="217862"/>
                </a:lnTo>
                <a:lnTo>
                  <a:pt x="1096455" y="213896"/>
                </a:lnTo>
                <a:lnTo>
                  <a:pt x="1085615" y="210194"/>
                </a:lnTo>
                <a:lnTo>
                  <a:pt x="1073454" y="206229"/>
                </a:lnTo>
                <a:lnTo>
                  <a:pt x="1063672" y="203585"/>
                </a:lnTo>
                <a:lnTo>
                  <a:pt x="1054418" y="200676"/>
                </a:lnTo>
                <a:lnTo>
                  <a:pt x="1034590" y="196182"/>
                </a:lnTo>
                <a:lnTo>
                  <a:pt x="1026130" y="194066"/>
                </a:lnTo>
                <a:lnTo>
                  <a:pt x="1017141" y="192216"/>
                </a:lnTo>
                <a:lnTo>
                  <a:pt x="1007094" y="190365"/>
                </a:lnTo>
                <a:lnTo>
                  <a:pt x="997048" y="188778"/>
                </a:lnTo>
                <a:lnTo>
                  <a:pt x="976690" y="186134"/>
                </a:lnTo>
                <a:lnTo>
                  <a:pt x="961356" y="184019"/>
                </a:lnTo>
                <a:lnTo>
                  <a:pt x="948930" y="183226"/>
                </a:lnTo>
                <a:lnTo>
                  <a:pt x="936505" y="182169"/>
                </a:lnTo>
                <a:lnTo>
                  <a:pt x="923550" y="181904"/>
                </a:lnTo>
                <a:lnTo>
                  <a:pt x="911124" y="181640"/>
                </a:lnTo>
                <a:lnTo>
                  <a:pt x="899756" y="181640"/>
                </a:lnTo>
                <a:lnTo>
                  <a:pt x="888916" y="181904"/>
                </a:lnTo>
                <a:lnTo>
                  <a:pt x="877548" y="182169"/>
                </a:lnTo>
                <a:lnTo>
                  <a:pt x="866708" y="182697"/>
                </a:lnTo>
                <a:lnTo>
                  <a:pt x="855604" y="183755"/>
                </a:lnTo>
                <a:lnTo>
                  <a:pt x="844765" y="184548"/>
                </a:lnTo>
                <a:lnTo>
                  <a:pt x="833661" y="186134"/>
                </a:lnTo>
                <a:lnTo>
                  <a:pt x="822821" y="187721"/>
                </a:lnTo>
                <a:lnTo>
                  <a:pt x="811982" y="189307"/>
                </a:lnTo>
                <a:lnTo>
                  <a:pt x="801142" y="190894"/>
                </a:lnTo>
                <a:lnTo>
                  <a:pt x="790302" y="193273"/>
                </a:lnTo>
                <a:lnTo>
                  <a:pt x="779463" y="195653"/>
                </a:lnTo>
                <a:lnTo>
                  <a:pt x="768888" y="198032"/>
                </a:lnTo>
                <a:lnTo>
                  <a:pt x="758312" y="200676"/>
                </a:lnTo>
                <a:lnTo>
                  <a:pt x="747473" y="203849"/>
                </a:lnTo>
                <a:lnTo>
                  <a:pt x="737162" y="206757"/>
                </a:lnTo>
                <a:lnTo>
                  <a:pt x="726587" y="210194"/>
                </a:lnTo>
                <a:lnTo>
                  <a:pt x="716276" y="213896"/>
                </a:lnTo>
                <a:lnTo>
                  <a:pt x="705965" y="217598"/>
                </a:lnTo>
                <a:lnTo>
                  <a:pt x="695390" y="221563"/>
                </a:lnTo>
                <a:lnTo>
                  <a:pt x="685079" y="225794"/>
                </a:lnTo>
                <a:lnTo>
                  <a:pt x="675033" y="230024"/>
                </a:lnTo>
                <a:lnTo>
                  <a:pt x="664986" y="234519"/>
                </a:lnTo>
                <a:lnTo>
                  <a:pt x="654940" y="239542"/>
                </a:lnTo>
                <a:lnTo>
                  <a:pt x="644893" y="244302"/>
                </a:lnTo>
                <a:lnTo>
                  <a:pt x="635111" y="249589"/>
                </a:lnTo>
                <a:lnTo>
                  <a:pt x="625329" y="254877"/>
                </a:lnTo>
                <a:lnTo>
                  <a:pt x="615547" y="260430"/>
                </a:lnTo>
                <a:lnTo>
                  <a:pt x="606029" y="266511"/>
                </a:lnTo>
                <a:lnTo>
                  <a:pt x="596512" y="272327"/>
                </a:lnTo>
                <a:lnTo>
                  <a:pt x="586994" y="278673"/>
                </a:lnTo>
                <a:lnTo>
                  <a:pt x="577476" y="285283"/>
                </a:lnTo>
                <a:lnTo>
                  <a:pt x="574039" y="287662"/>
                </a:lnTo>
                <a:lnTo>
                  <a:pt x="570074" y="290042"/>
                </a:lnTo>
                <a:lnTo>
                  <a:pt x="565843" y="292157"/>
                </a:lnTo>
                <a:lnTo>
                  <a:pt x="561878" y="294008"/>
                </a:lnTo>
                <a:lnTo>
                  <a:pt x="557383" y="295859"/>
                </a:lnTo>
                <a:lnTo>
                  <a:pt x="553153" y="296916"/>
                </a:lnTo>
                <a:lnTo>
                  <a:pt x="548923" y="298503"/>
                </a:lnTo>
                <a:lnTo>
                  <a:pt x="544693" y="299560"/>
                </a:lnTo>
                <a:lnTo>
                  <a:pt x="540463" y="300353"/>
                </a:lnTo>
                <a:lnTo>
                  <a:pt x="536233" y="300882"/>
                </a:lnTo>
                <a:lnTo>
                  <a:pt x="531474" y="301411"/>
                </a:lnTo>
                <a:lnTo>
                  <a:pt x="527244" y="301675"/>
                </a:lnTo>
                <a:lnTo>
                  <a:pt x="523014" y="301411"/>
                </a:lnTo>
                <a:lnTo>
                  <a:pt x="518519" y="301411"/>
                </a:lnTo>
                <a:lnTo>
                  <a:pt x="514289" y="300618"/>
                </a:lnTo>
                <a:lnTo>
                  <a:pt x="510059" y="300089"/>
                </a:lnTo>
                <a:lnTo>
                  <a:pt x="505829" y="299296"/>
                </a:lnTo>
                <a:lnTo>
                  <a:pt x="501335" y="298238"/>
                </a:lnTo>
                <a:lnTo>
                  <a:pt x="497369" y="296916"/>
                </a:lnTo>
                <a:lnTo>
                  <a:pt x="493139" y="295594"/>
                </a:lnTo>
                <a:lnTo>
                  <a:pt x="489173" y="293744"/>
                </a:lnTo>
                <a:lnTo>
                  <a:pt x="485208" y="291893"/>
                </a:lnTo>
                <a:lnTo>
                  <a:pt x="481242" y="290042"/>
                </a:lnTo>
                <a:lnTo>
                  <a:pt x="477805" y="287662"/>
                </a:lnTo>
                <a:lnTo>
                  <a:pt x="474104" y="285283"/>
                </a:lnTo>
                <a:lnTo>
                  <a:pt x="470402" y="282639"/>
                </a:lnTo>
                <a:lnTo>
                  <a:pt x="466701" y="279731"/>
                </a:lnTo>
                <a:lnTo>
                  <a:pt x="463264" y="276558"/>
                </a:lnTo>
                <a:lnTo>
                  <a:pt x="460356" y="273649"/>
                </a:lnTo>
                <a:lnTo>
                  <a:pt x="457183" y="270212"/>
                </a:lnTo>
                <a:lnTo>
                  <a:pt x="454275" y="266511"/>
                </a:lnTo>
                <a:lnTo>
                  <a:pt x="451367" y="262809"/>
                </a:lnTo>
                <a:lnTo>
                  <a:pt x="448987" y="258843"/>
                </a:lnTo>
                <a:lnTo>
                  <a:pt x="446608" y="254877"/>
                </a:lnTo>
                <a:lnTo>
                  <a:pt x="444493" y="251176"/>
                </a:lnTo>
                <a:lnTo>
                  <a:pt x="442642" y="246681"/>
                </a:lnTo>
                <a:lnTo>
                  <a:pt x="440792" y="242451"/>
                </a:lnTo>
                <a:lnTo>
                  <a:pt x="439205" y="238220"/>
                </a:lnTo>
                <a:lnTo>
                  <a:pt x="438148" y="233990"/>
                </a:lnTo>
                <a:lnTo>
                  <a:pt x="437090" y="229760"/>
                </a:lnTo>
                <a:lnTo>
                  <a:pt x="436297" y="225529"/>
                </a:lnTo>
                <a:lnTo>
                  <a:pt x="435768" y="221299"/>
                </a:lnTo>
                <a:lnTo>
                  <a:pt x="435240" y="216804"/>
                </a:lnTo>
                <a:lnTo>
                  <a:pt x="434975" y="212310"/>
                </a:lnTo>
                <a:lnTo>
                  <a:pt x="434975" y="208079"/>
                </a:lnTo>
                <a:lnTo>
                  <a:pt x="435240" y="203849"/>
                </a:lnTo>
                <a:lnTo>
                  <a:pt x="436033" y="199354"/>
                </a:lnTo>
                <a:lnTo>
                  <a:pt x="436562" y="194860"/>
                </a:lnTo>
                <a:lnTo>
                  <a:pt x="437355" y="190629"/>
                </a:lnTo>
                <a:lnTo>
                  <a:pt x="438412" y="186663"/>
                </a:lnTo>
                <a:lnTo>
                  <a:pt x="439734" y="182433"/>
                </a:lnTo>
                <a:lnTo>
                  <a:pt x="441056" y="178203"/>
                </a:lnTo>
                <a:lnTo>
                  <a:pt x="442907" y="174237"/>
                </a:lnTo>
                <a:lnTo>
                  <a:pt x="444757" y="170271"/>
                </a:lnTo>
                <a:lnTo>
                  <a:pt x="446608" y="166305"/>
                </a:lnTo>
                <a:lnTo>
                  <a:pt x="448987" y="162603"/>
                </a:lnTo>
                <a:lnTo>
                  <a:pt x="451367" y="159166"/>
                </a:lnTo>
                <a:lnTo>
                  <a:pt x="454011" y="155465"/>
                </a:lnTo>
                <a:lnTo>
                  <a:pt x="456919" y="152027"/>
                </a:lnTo>
                <a:lnTo>
                  <a:pt x="460091" y="148590"/>
                </a:lnTo>
                <a:lnTo>
                  <a:pt x="463000" y="145418"/>
                </a:lnTo>
                <a:lnTo>
                  <a:pt x="466437" y="142245"/>
                </a:lnTo>
                <a:lnTo>
                  <a:pt x="470138" y="139601"/>
                </a:lnTo>
                <a:lnTo>
                  <a:pt x="473839" y="136693"/>
                </a:lnTo>
                <a:lnTo>
                  <a:pt x="486001" y="128232"/>
                </a:lnTo>
                <a:lnTo>
                  <a:pt x="498162" y="120300"/>
                </a:lnTo>
                <a:lnTo>
                  <a:pt x="510588" y="112368"/>
                </a:lnTo>
                <a:lnTo>
                  <a:pt x="522749" y="105229"/>
                </a:lnTo>
                <a:lnTo>
                  <a:pt x="535440" y="97826"/>
                </a:lnTo>
                <a:lnTo>
                  <a:pt x="548130" y="90688"/>
                </a:lnTo>
                <a:lnTo>
                  <a:pt x="560820" y="83813"/>
                </a:lnTo>
                <a:lnTo>
                  <a:pt x="573511" y="77468"/>
                </a:lnTo>
                <a:lnTo>
                  <a:pt x="586730" y="71387"/>
                </a:lnTo>
                <a:lnTo>
                  <a:pt x="599949" y="65306"/>
                </a:lnTo>
                <a:lnTo>
                  <a:pt x="612903" y="59489"/>
                </a:lnTo>
                <a:lnTo>
                  <a:pt x="626122" y="53937"/>
                </a:lnTo>
                <a:lnTo>
                  <a:pt x="639341" y="48649"/>
                </a:lnTo>
                <a:lnTo>
                  <a:pt x="652825" y="43890"/>
                </a:lnTo>
                <a:lnTo>
                  <a:pt x="666572" y="39395"/>
                </a:lnTo>
                <a:lnTo>
                  <a:pt x="680056" y="34636"/>
                </a:lnTo>
                <a:lnTo>
                  <a:pt x="693539" y="30670"/>
                </a:lnTo>
                <a:lnTo>
                  <a:pt x="707287" y="26704"/>
                </a:lnTo>
                <a:lnTo>
                  <a:pt x="721035" y="23267"/>
                </a:lnTo>
                <a:lnTo>
                  <a:pt x="735047" y="19830"/>
                </a:lnTo>
                <a:lnTo>
                  <a:pt x="748795" y="16657"/>
                </a:lnTo>
                <a:lnTo>
                  <a:pt x="762807" y="14013"/>
                </a:lnTo>
                <a:lnTo>
                  <a:pt x="776819" y="11369"/>
                </a:lnTo>
                <a:lnTo>
                  <a:pt x="790831" y="9254"/>
                </a:lnTo>
                <a:lnTo>
                  <a:pt x="805108" y="7139"/>
                </a:lnTo>
                <a:lnTo>
                  <a:pt x="819120" y="5288"/>
                </a:lnTo>
                <a:lnTo>
                  <a:pt x="833396" y="3702"/>
                </a:lnTo>
                <a:lnTo>
                  <a:pt x="847408" y="2380"/>
                </a:lnTo>
                <a:lnTo>
                  <a:pt x="861685" y="1586"/>
                </a:lnTo>
                <a:lnTo>
                  <a:pt x="876226" y="793"/>
                </a:lnTo>
                <a:lnTo>
                  <a:pt x="890502" y="264"/>
                </a:lnTo>
                <a:lnTo>
                  <a:pt x="904779" y="264"/>
                </a:lnTo>
                <a:lnTo>
                  <a:pt x="906894" y="0"/>
                </a:lnTo>
                <a:close/>
              </a:path>
            </a:pathLst>
          </a:custGeom>
          <a:solidFill>
            <a:schemeClr val="bg1">
              <a:lumMod val="85000"/>
            </a:schemeClr>
          </a:solidFill>
          <a:ln>
            <a:noFill/>
          </a:ln>
          <a:effectLst>
            <a:innerShdw blurRad="114300">
              <a:prstClr val="black">
                <a:alpha val="50000"/>
              </a:prstClr>
            </a:innerShdw>
          </a:effectLst>
        </p:spPr>
        <p:txBody>
          <a:bodyPr anchor="ctr" bIns="34290" lIns="68580" rIns="68580" tIns="34290">
            <a:scene3d>
              <a:camera prst="orthographicFront"/>
              <a:lightRig dir="t" rig="threePt"/>
            </a:scene3d>
            <a:sp3d>
              <a:contourClr>
                <a:srgbClr val="FFFFFF"/>
              </a:contourClr>
            </a:sp3d>
          </a:bodyPr>
          <a:lstStyle/>
          <a:p>
            <a:pPr algn="ctr">
              <a:defRPr/>
            </a:pPr>
            <a:endParaRPr altLang="en-US" lang="zh-CN" sz="1200">
              <a:solidFill>
                <a:srgbClr val="FFFFFF"/>
              </a:solidFill>
              <a:latin charset="-122" panose="020b0503020204020204" typeface="微软雅黑"/>
              <a:ea charset="-122" panose="020b0503020204020204" typeface="微软雅黑"/>
            </a:endParaRP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par>
                                <p:cTn fill="hold" id="8" nodeType="withEffect" presetClass="entr" presetID="10" presetSubtype="0">
                                  <p:stCondLst>
                                    <p:cond delay="200"/>
                                  </p:stCondLst>
                                  <p:childTnLst>
                                    <p:set>
                                      <p:cBhvr>
                                        <p:cTn dur="1" fill="hold" id="9">
                                          <p:stCondLst>
                                            <p:cond delay="0"/>
                                          </p:stCondLst>
                                        </p:cTn>
                                        <p:tgtEl>
                                          <p:spTgt spid="27"/>
                                        </p:tgtEl>
                                        <p:attrNameLst>
                                          <p:attrName>style.visibility</p:attrName>
                                        </p:attrNameLst>
                                      </p:cBhvr>
                                      <p:to>
                                        <p:strVal val="visible"/>
                                      </p:to>
                                    </p:set>
                                    <p:animEffect filter="fade" transition="in">
                                      <p:cBhvr>
                                        <p:cTn dur="500" id="10"/>
                                        <p:tgtEl>
                                          <p:spTgt spid="27"/>
                                        </p:tgtEl>
                                      </p:cBhvr>
                                    </p:animEffect>
                                  </p:childTnLst>
                                </p:cTn>
                              </p:par>
                              <p:par>
                                <p:cTn fill="hold" grpId="0" id="11" nodeType="withEffect" presetClass="entr" presetID="10" presetSubtype="0">
                                  <p:stCondLst>
                                    <p:cond delay="200"/>
                                  </p:stCondLst>
                                  <p:childTnLst>
                                    <p:set>
                                      <p:cBhvr>
                                        <p:cTn dur="1" fill="hold" id="12">
                                          <p:stCondLst>
                                            <p:cond delay="0"/>
                                          </p:stCondLst>
                                        </p:cTn>
                                        <p:tgtEl>
                                          <p:spTgt spid="50"/>
                                        </p:tgtEl>
                                        <p:attrNameLst>
                                          <p:attrName>style.visibility</p:attrName>
                                        </p:attrNameLst>
                                      </p:cBhvr>
                                      <p:to>
                                        <p:strVal val="visible"/>
                                      </p:to>
                                    </p:set>
                                    <p:animEffect filter="fade" transition="in">
                                      <p:cBhvr>
                                        <p:cTn dur="500" id="13"/>
                                        <p:tgtEl>
                                          <p:spTgt spid="50"/>
                                        </p:tgtEl>
                                      </p:cBhvr>
                                    </p:animEffect>
                                  </p:childTnLst>
                                </p:cTn>
                              </p:par>
                            </p:childTnLst>
                          </p:cTn>
                        </p:par>
                        <p:par>
                          <p:cTn fill="hold" id="14" nodeType="afterGroup">
                            <p:stCondLst>
                              <p:cond delay="700"/>
                            </p:stCondLst>
                            <p:childTnLst>
                              <p:par>
                                <p:cTn fill="hold" id="15" nodeType="afterEffect" presetClass="entr" presetID="22" presetSubtype="8">
                                  <p:stCondLst>
                                    <p:cond delay="0"/>
                                  </p:stCondLst>
                                  <p:childTnLst>
                                    <p:set>
                                      <p:cBhvr>
                                        <p:cTn dur="1" fill="hold" id="16">
                                          <p:stCondLst>
                                            <p:cond delay="0"/>
                                          </p:stCondLst>
                                        </p:cTn>
                                        <p:tgtEl>
                                          <p:spTgt spid="19"/>
                                        </p:tgtEl>
                                        <p:attrNameLst>
                                          <p:attrName>style.visibility</p:attrName>
                                        </p:attrNameLst>
                                      </p:cBhvr>
                                      <p:to>
                                        <p:strVal val="visible"/>
                                      </p:to>
                                    </p:set>
                                    <p:animEffect filter="wipe(left)" transition="in">
                                      <p:cBhvr>
                                        <p:cTn dur="500" id="17"/>
                                        <p:tgtEl>
                                          <p:spTgt spid="19"/>
                                        </p:tgtEl>
                                      </p:cBhvr>
                                    </p:animEffect>
                                  </p:childTnLst>
                                </p:cTn>
                              </p:par>
                              <p:par>
                                <p:cTn fill="hold" id="18" nodeType="withEffect" presetClass="entr" presetID="22" presetSubtype="8">
                                  <p:stCondLst>
                                    <p:cond delay="500"/>
                                  </p:stCondLst>
                                  <p:childTnLst>
                                    <p:set>
                                      <p:cBhvr>
                                        <p:cTn dur="1" fill="hold" id="19">
                                          <p:stCondLst>
                                            <p:cond delay="0"/>
                                          </p:stCondLst>
                                        </p:cTn>
                                        <p:tgtEl>
                                          <p:spTgt spid="26"/>
                                        </p:tgtEl>
                                        <p:attrNameLst>
                                          <p:attrName>style.visibility</p:attrName>
                                        </p:attrNameLst>
                                      </p:cBhvr>
                                      <p:to>
                                        <p:strVal val="visible"/>
                                      </p:to>
                                    </p:set>
                                    <p:animEffect filter="wipe(left)" transition="in">
                                      <p:cBhvr>
                                        <p:cTn dur="500" id="20"/>
                                        <p:tgtEl>
                                          <p:spTgt spid="26"/>
                                        </p:tgtEl>
                                      </p:cBhvr>
                                    </p:animEffect>
                                  </p:childTnLst>
                                </p:cTn>
                              </p:par>
                              <p:par>
                                <p:cTn fill="hold" id="21" nodeType="withEffect" presetClass="entr" presetID="22" presetSubtype="8">
                                  <p:stCondLst>
                                    <p:cond delay="200"/>
                                  </p:stCondLst>
                                  <p:childTnLst>
                                    <p:set>
                                      <p:cBhvr>
                                        <p:cTn dur="1" fill="hold" id="22">
                                          <p:stCondLst>
                                            <p:cond delay="0"/>
                                          </p:stCondLst>
                                        </p:cTn>
                                        <p:tgtEl>
                                          <p:spTgt spid="17"/>
                                        </p:tgtEl>
                                        <p:attrNameLst>
                                          <p:attrName>style.visibility</p:attrName>
                                        </p:attrNameLst>
                                      </p:cBhvr>
                                      <p:to>
                                        <p:strVal val="visible"/>
                                      </p:to>
                                    </p:set>
                                    <p:animEffect filter="wipe(left)" transition="in">
                                      <p:cBhvr>
                                        <p:cTn dur="500" id="23"/>
                                        <p:tgtEl>
                                          <p:spTgt spid="17"/>
                                        </p:tgtEl>
                                      </p:cBhvr>
                                    </p:animEffect>
                                  </p:childTnLst>
                                </p:cTn>
                              </p:par>
                              <p:par>
                                <p:cTn fill="hold" id="24" nodeType="withEffect" presetClass="entr" presetID="22" presetSubtype="8">
                                  <p:stCondLst>
                                    <p:cond delay="600"/>
                                  </p:stCondLst>
                                  <p:childTnLst>
                                    <p:set>
                                      <p:cBhvr>
                                        <p:cTn dur="1" fill="hold" id="25">
                                          <p:stCondLst>
                                            <p:cond delay="0"/>
                                          </p:stCondLst>
                                        </p:cTn>
                                        <p:tgtEl>
                                          <p:spTgt spid="25"/>
                                        </p:tgtEl>
                                        <p:attrNameLst>
                                          <p:attrName>style.visibility</p:attrName>
                                        </p:attrNameLst>
                                      </p:cBhvr>
                                      <p:to>
                                        <p:strVal val="visible"/>
                                      </p:to>
                                    </p:set>
                                    <p:animEffect filter="wipe(left)" transition="in">
                                      <p:cBhvr>
                                        <p:cTn dur="500" id="26"/>
                                        <p:tgtEl>
                                          <p:spTgt spid="25"/>
                                        </p:tgtEl>
                                      </p:cBhvr>
                                    </p:animEffect>
                                  </p:childTnLst>
                                </p:cTn>
                              </p:par>
                              <p:par>
                                <p:cTn fill="hold" id="27" nodeType="withEffect" presetClass="entr" presetID="22" presetSubtype="2">
                                  <p:stCondLst>
                                    <p:cond delay="400"/>
                                  </p:stCondLst>
                                  <p:childTnLst>
                                    <p:set>
                                      <p:cBhvr>
                                        <p:cTn dur="1" fill="hold" id="28">
                                          <p:stCondLst>
                                            <p:cond delay="0"/>
                                          </p:stCondLst>
                                        </p:cTn>
                                        <p:tgtEl>
                                          <p:spTgt spid="3"/>
                                        </p:tgtEl>
                                        <p:attrNameLst>
                                          <p:attrName>style.visibility</p:attrName>
                                        </p:attrNameLst>
                                      </p:cBhvr>
                                      <p:to>
                                        <p:strVal val="visible"/>
                                      </p:to>
                                    </p:set>
                                    <p:animEffect filter="wipe(right)" transition="in">
                                      <p:cBhvr>
                                        <p:cTn dur="500" id="29"/>
                                        <p:tgtEl>
                                          <p:spTgt spid="3"/>
                                        </p:tgtEl>
                                      </p:cBhvr>
                                    </p:animEffect>
                                  </p:childTnLst>
                                </p:cTn>
                              </p:par>
                              <p:par>
                                <p:cTn fill="hold" id="30" nodeType="withEffect" presetClass="entr" presetID="22" presetSubtype="2">
                                  <p:stCondLst>
                                    <p:cond delay="900"/>
                                  </p:stCondLst>
                                  <p:childTnLst>
                                    <p:set>
                                      <p:cBhvr>
                                        <p:cTn dur="1" fill="hold" id="31">
                                          <p:stCondLst>
                                            <p:cond delay="0"/>
                                          </p:stCondLst>
                                        </p:cTn>
                                        <p:tgtEl>
                                          <p:spTgt spid="22"/>
                                        </p:tgtEl>
                                        <p:attrNameLst>
                                          <p:attrName>style.visibility</p:attrName>
                                        </p:attrNameLst>
                                      </p:cBhvr>
                                      <p:to>
                                        <p:strVal val="visible"/>
                                      </p:to>
                                    </p:set>
                                    <p:animEffect filter="wipe(right)" transition="in">
                                      <p:cBhvr>
                                        <p:cTn dur="500" id="32"/>
                                        <p:tgtEl>
                                          <p:spTgt spid="22"/>
                                        </p:tgtEl>
                                      </p:cBhvr>
                                    </p:animEffect>
                                  </p:childTnLst>
                                </p:cTn>
                              </p:par>
                              <p:par>
                                <p:cTn fill="hold" id="33" nodeType="withEffect" presetClass="entr" presetID="22" presetSubtype="2">
                                  <p:stCondLst>
                                    <p:cond delay="600"/>
                                  </p:stCondLst>
                                  <p:childTnLst>
                                    <p:set>
                                      <p:cBhvr>
                                        <p:cTn dur="1" fill="hold" id="34">
                                          <p:stCondLst>
                                            <p:cond delay="0"/>
                                          </p:stCondLst>
                                        </p:cTn>
                                        <p:tgtEl>
                                          <p:spTgt spid="5"/>
                                        </p:tgtEl>
                                        <p:attrNameLst>
                                          <p:attrName>style.visibility</p:attrName>
                                        </p:attrNameLst>
                                      </p:cBhvr>
                                      <p:to>
                                        <p:strVal val="visible"/>
                                      </p:to>
                                    </p:set>
                                    <p:animEffect filter="wipe(right)" transition="in">
                                      <p:cBhvr>
                                        <p:cTn dur="500" id="35"/>
                                        <p:tgtEl>
                                          <p:spTgt spid="5"/>
                                        </p:tgtEl>
                                      </p:cBhvr>
                                    </p:animEffect>
                                  </p:childTnLst>
                                </p:cTn>
                              </p:par>
                              <p:par>
                                <p:cTn fill="hold" id="36" nodeType="withEffect" presetClass="entr" presetID="22" presetSubtype="2">
                                  <p:stCondLst>
                                    <p:cond delay="1100"/>
                                  </p:stCondLst>
                                  <p:childTnLst>
                                    <p:set>
                                      <p:cBhvr>
                                        <p:cTn dur="1" fill="hold" id="37">
                                          <p:stCondLst>
                                            <p:cond delay="0"/>
                                          </p:stCondLst>
                                        </p:cTn>
                                        <p:tgtEl>
                                          <p:spTgt spid="21"/>
                                        </p:tgtEl>
                                        <p:attrNameLst>
                                          <p:attrName>style.visibility</p:attrName>
                                        </p:attrNameLst>
                                      </p:cBhvr>
                                      <p:to>
                                        <p:strVal val="visible"/>
                                      </p:to>
                                    </p:set>
                                    <p:animEffect filter="wipe(right)" transition="in">
                                      <p:cBhvr>
                                        <p:cTn dur="500" id="38"/>
                                        <p:tgtEl>
                                          <p:spTgt spid="21"/>
                                        </p:tgtEl>
                                      </p:cBhvr>
                                    </p:animEffect>
                                  </p:childTnLst>
                                </p:cTn>
                              </p:par>
                              <p:par>
                                <p:cTn fill="hold" id="39" nodeType="withEffect" presetClass="entr" presetID="22" presetSubtype="2">
                                  <p:stCondLst>
                                    <p:cond delay="900"/>
                                  </p:stCondLst>
                                  <p:childTnLst>
                                    <p:set>
                                      <p:cBhvr>
                                        <p:cTn dur="1" fill="hold" id="40">
                                          <p:stCondLst>
                                            <p:cond delay="0"/>
                                          </p:stCondLst>
                                        </p:cTn>
                                        <p:tgtEl>
                                          <p:spTgt spid="6"/>
                                        </p:tgtEl>
                                        <p:attrNameLst>
                                          <p:attrName>style.visibility</p:attrName>
                                        </p:attrNameLst>
                                      </p:cBhvr>
                                      <p:to>
                                        <p:strVal val="visible"/>
                                      </p:to>
                                    </p:set>
                                    <p:animEffect filter="wipe(right)" transition="in">
                                      <p:cBhvr>
                                        <p:cTn dur="500" id="41"/>
                                        <p:tgtEl>
                                          <p:spTgt spid="6"/>
                                        </p:tgtEl>
                                      </p:cBhvr>
                                    </p:animEffect>
                                  </p:childTnLst>
                                </p:cTn>
                              </p:par>
                              <p:par>
                                <p:cTn fill="hold" id="42" nodeType="withEffect" presetClass="entr" presetID="22" presetSubtype="2">
                                  <p:stCondLst>
                                    <p:cond delay="1400"/>
                                  </p:stCondLst>
                                  <p:childTnLst>
                                    <p:set>
                                      <p:cBhvr>
                                        <p:cTn dur="1" fill="hold" id="43">
                                          <p:stCondLst>
                                            <p:cond delay="0"/>
                                          </p:stCondLst>
                                        </p:cTn>
                                        <p:tgtEl>
                                          <p:spTgt spid="20"/>
                                        </p:tgtEl>
                                        <p:attrNameLst>
                                          <p:attrName>style.visibility</p:attrName>
                                        </p:attrNameLst>
                                      </p:cBhvr>
                                      <p:to>
                                        <p:strVal val="visible"/>
                                      </p:to>
                                    </p:set>
                                    <p:animEffect filter="wipe(right)" transition="in">
                                      <p:cBhvr>
                                        <p:cTn dur="500" id="44"/>
                                        <p:tgtEl>
                                          <p:spTgt spid="20"/>
                                        </p:tgtEl>
                                      </p:cBhvr>
                                    </p:animEffect>
                                  </p:childTnLst>
                                </p:cTn>
                              </p:par>
                              <p:par>
                                <p:cTn fill="hold" id="45" nodeType="withEffect" presetClass="entr" presetID="22" presetSubtype="8">
                                  <p:stCondLst>
                                    <p:cond delay="1200"/>
                                  </p:stCondLst>
                                  <p:childTnLst>
                                    <p:set>
                                      <p:cBhvr>
                                        <p:cTn dur="1" fill="hold" id="46">
                                          <p:stCondLst>
                                            <p:cond delay="0"/>
                                          </p:stCondLst>
                                        </p:cTn>
                                        <p:tgtEl>
                                          <p:spTgt spid="7"/>
                                        </p:tgtEl>
                                        <p:attrNameLst>
                                          <p:attrName>style.visibility</p:attrName>
                                        </p:attrNameLst>
                                      </p:cBhvr>
                                      <p:to>
                                        <p:strVal val="visible"/>
                                      </p:to>
                                    </p:set>
                                    <p:animEffect filter="wipe(left)" transition="in">
                                      <p:cBhvr>
                                        <p:cTn dur="500" id="47"/>
                                        <p:tgtEl>
                                          <p:spTgt spid="7"/>
                                        </p:tgtEl>
                                      </p:cBhvr>
                                    </p:animEffect>
                                  </p:childTnLst>
                                </p:cTn>
                              </p:par>
                              <p:par>
                                <p:cTn fill="hold" id="48" nodeType="withEffect" presetClass="entr" presetID="22" presetSubtype="8">
                                  <p:stCondLst>
                                    <p:cond delay="1700"/>
                                  </p:stCondLst>
                                  <p:childTnLst>
                                    <p:set>
                                      <p:cBhvr>
                                        <p:cTn dur="1" fill="hold" id="49">
                                          <p:stCondLst>
                                            <p:cond delay="0"/>
                                          </p:stCondLst>
                                        </p:cTn>
                                        <p:tgtEl>
                                          <p:spTgt spid="23"/>
                                        </p:tgtEl>
                                        <p:attrNameLst>
                                          <p:attrName>style.visibility</p:attrName>
                                        </p:attrNameLst>
                                      </p:cBhvr>
                                      <p:to>
                                        <p:strVal val="visible"/>
                                      </p:to>
                                    </p:set>
                                    <p:animEffect filter="wipe(left)" transition="in">
                                      <p:cBhvr>
                                        <p:cTn dur="500" id="50"/>
                                        <p:tgtEl>
                                          <p:spTgt spid="23"/>
                                        </p:tgtEl>
                                      </p:cBhvr>
                                    </p:animEffect>
                                  </p:childTnLst>
                                </p:cTn>
                              </p:par>
                              <p:par>
                                <p:cTn fill="hold" grpId="1" id="51" nodeType="withEffect" presetClass="emph" presetID="8" presetSubtype="0">
                                  <p:stCondLst>
                                    <p:cond delay="0"/>
                                  </p:stCondLst>
                                  <p:childTnLst>
                                    <p:animRot by="21600000">
                                      <p:cBhvr>
                                        <p:cTn dur="2000" fill="hold" id="52"/>
                                        <p:tgtEl>
                                          <p:spTgt spid="50"/>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1" spid="5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latin charset="-122" panose="020b0503020204020204" typeface="微软雅黑"/>
                <a:ea charset="-122" panose="020b0503020204020204" typeface="微软雅黑"/>
              </a:rPr>
              <a:t>团队建设情况</a:t>
            </a:r>
          </a:p>
        </p:txBody>
      </p:sp>
      <p:pic>
        <p:nvPicPr>
          <p:cNvPr id="4" name="图片 3"/>
          <p:cNvPicPr>
            <a:picLocks noChangeAspect="1"/>
          </p:cNvPicPr>
          <p:nvPr/>
        </p:nvPicPr>
        <p:blipFill>
          <a:blip r:embed="rId2">
            <a:extLst>
              <a:ext uri="{28A0092B-C50C-407E-A947-70E740481C1C}">
                <a14:useLocalDpi val="0"/>
              </a:ext>
            </a:extLst>
          </a:blip>
          <a:stretch>
            <a:fillRect/>
          </a:stretch>
        </p:blipFill>
        <p:spPr>
          <a:xfrm>
            <a:off x="545308" y="1262593"/>
            <a:ext cx="1871763" cy="1458421"/>
          </a:xfrm>
          <a:prstGeom prst="rect">
            <a:avLst/>
          </a:prstGeom>
          <a:effectLst>
            <a:innerShdw blurRad="63500" dir="13500000" dist="50800">
              <a:prstClr val="black">
                <a:alpha val="50000"/>
              </a:prstClr>
            </a:innerShdw>
          </a:effectLst>
        </p:spPr>
      </p:pic>
      <p:sp>
        <p:nvSpPr>
          <p:cNvPr id="9" name="矩形 8"/>
          <p:cNvSpPr/>
          <p:nvPr/>
        </p:nvSpPr>
        <p:spPr>
          <a:xfrm>
            <a:off x="2510758" y="1674379"/>
            <a:ext cx="2049303" cy="1074420"/>
          </a:xfrm>
          <a:prstGeom prst="rect">
            <a:avLst/>
          </a:prstGeom>
        </p:spPr>
        <p:txBody>
          <a:bodyPr bIns="34290" lIns="68580" rIns="68580" tIns="34290" wrap="square">
            <a:spAutoFit/>
          </a:bodyPr>
          <a:lstStyle/>
          <a:p>
            <a:pPr>
              <a:lnSpc>
                <a:spcPct val="150000"/>
              </a:lnSpc>
            </a:pPr>
            <a:r>
              <a:rPr altLang="en-US" lang="zh-CN" smtClean="0" sz="1100">
                <a:solidFill>
                  <a:schemeClr val="tx1">
                    <a:lumMod val="65000"/>
                    <a:lumOff val="35000"/>
                  </a:schemeClr>
                </a:solidFill>
                <a:latin charset="-122" panose="020b0503020204020204" typeface="微软雅黑"/>
                <a:ea charset="-122" panose="020b0503020204020204" typeface="微软雅黑"/>
              </a:rPr>
              <a:t>单击此处添加文本内容单击此处添加文本内容单击此处添加文本内容单击此处添加文本内容单击此处添加文本内容</a:t>
            </a:r>
          </a:p>
        </p:txBody>
      </p:sp>
      <p:pic>
        <p:nvPicPr>
          <p:cNvPr id="11" name="图片 10"/>
          <p:cNvPicPr>
            <a:picLocks noChangeAspect="1"/>
          </p:cNvPicPr>
          <p:nvPr/>
        </p:nvPicPr>
        <p:blipFill>
          <a:blip r:embed="rId3">
            <a:extLst>
              <a:ext uri="{28A0092B-C50C-407E-A947-70E740481C1C}">
                <a14:useLocalDpi val="0"/>
              </a:ext>
            </a:extLst>
          </a:blip>
          <a:stretch>
            <a:fillRect/>
          </a:stretch>
        </p:blipFill>
        <p:spPr>
          <a:xfrm>
            <a:off x="2543850" y="2891575"/>
            <a:ext cx="1872033" cy="1367022"/>
          </a:xfrm>
          <a:prstGeom prst="rect">
            <a:avLst/>
          </a:prstGeom>
          <a:effectLst>
            <a:innerShdw blurRad="63500" dir="13500000" dist="50800">
              <a:prstClr val="black">
                <a:alpha val="50000"/>
              </a:prstClr>
            </a:innerShdw>
          </a:effectLst>
        </p:spPr>
      </p:pic>
      <p:sp>
        <p:nvSpPr>
          <p:cNvPr id="15" name="矩形 14"/>
          <p:cNvSpPr/>
          <p:nvPr/>
        </p:nvSpPr>
        <p:spPr>
          <a:xfrm>
            <a:off x="527404" y="3249541"/>
            <a:ext cx="2049303" cy="1074420"/>
          </a:xfrm>
          <a:prstGeom prst="rect">
            <a:avLst/>
          </a:prstGeom>
        </p:spPr>
        <p:txBody>
          <a:bodyPr bIns="34290" lIns="68580" rIns="68580" tIns="34290" wrap="square">
            <a:spAutoFit/>
          </a:bodyPr>
          <a:lstStyle/>
          <a:p>
            <a:pPr>
              <a:lnSpc>
                <a:spcPct val="150000"/>
              </a:lnSpc>
            </a:pPr>
            <a:r>
              <a:rPr altLang="en-US" lang="zh-CN" smtClean="0" sz="1100">
                <a:solidFill>
                  <a:schemeClr val="tx1">
                    <a:lumMod val="65000"/>
                    <a:lumOff val="35000"/>
                  </a:schemeClr>
                </a:solidFill>
                <a:latin charset="-122" panose="020b0503020204020204" typeface="微软雅黑"/>
                <a:ea charset="-122" panose="020b0503020204020204" typeface="微软雅黑"/>
              </a:rPr>
              <a:t>单击此处添加文本内容单击此处添加文本内容单击此处添加文本内容单击此处添加文本内容单击此处添加文本内容</a:t>
            </a:r>
          </a:p>
        </p:txBody>
      </p:sp>
      <p:pic>
        <p:nvPicPr>
          <p:cNvPr id="17" name="图片 16"/>
          <p:cNvPicPr>
            <a:picLocks noChangeAspect="1"/>
          </p:cNvPicPr>
          <p:nvPr/>
        </p:nvPicPr>
        <p:blipFill>
          <a:blip r:embed="rId4">
            <a:extLst>
              <a:ext uri="{28A0092B-C50C-407E-A947-70E740481C1C}">
                <a14:useLocalDpi val="0"/>
              </a:ext>
            </a:extLst>
          </a:blip>
          <a:stretch>
            <a:fillRect/>
          </a:stretch>
        </p:blipFill>
        <p:spPr>
          <a:xfrm>
            <a:off x="4618642" y="1262592"/>
            <a:ext cx="1898537" cy="1458422"/>
          </a:xfrm>
          <a:prstGeom prst="rect">
            <a:avLst/>
          </a:prstGeom>
          <a:effectLst>
            <a:innerShdw blurRad="63500" dir="13500000" dist="50800">
              <a:prstClr val="black">
                <a:alpha val="50000"/>
              </a:prstClr>
            </a:innerShdw>
          </a:effectLst>
        </p:spPr>
      </p:pic>
      <p:sp>
        <p:nvSpPr>
          <p:cNvPr id="22" name="矩形 21"/>
          <p:cNvSpPr/>
          <p:nvPr/>
        </p:nvSpPr>
        <p:spPr>
          <a:xfrm>
            <a:off x="6604451" y="1678623"/>
            <a:ext cx="2049303" cy="1074420"/>
          </a:xfrm>
          <a:prstGeom prst="rect">
            <a:avLst/>
          </a:prstGeom>
        </p:spPr>
        <p:txBody>
          <a:bodyPr bIns="34290" lIns="68580" rIns="68580" tIns="34290" wrap="square">
            <a:spAutoFit/>
          </a:bodyPr>
          <a:lstStyle/>
          <a:p>
            <a:pPr>
              <a:lnSpc>
                <a:spcPct val="150000"/>
              </a:lnSpc>
            </a:pPr>
            <a:r>
              <a:rPr altLang="en-US" lang="zh-CN" smtClean="0" sz="1100">
                <a:solidFill>
                  <a:schemeClr val="tx1">
                    <a:lumMod val="65000"/>
                    <a:lumOff val="35000"/>
                  </a:schemeClr>
                </a:solidFill>
                <a:latin charset="-122" panose="020b0503020204020204" typeface="微软雅黑"/>
                <a:ea charset="-122" panose="020b0503020204020204" typeface="微软雅黑"/>
              </a:rPr>
              <a:t>单击此处添加文本内容单击此处添加文本内容单击此处添加文本内容单击此处添加文本内容单击此处添加文本内容</a:t>
            </a:r>
          </a:p>
        </p:txBody>
      </p:sp>
      <p:pic>
        <p:nvPicPr>
          <p:cNvPr id="24" name="图片 23"/>
          <p:cNvPicPr>
            <a:picLocks noChangeAspect="1"/>
          </p:cNvPicPr>
          <p:nvPr/>
        </p:nvPicPr>
        <p:blipFill>
          <a:blip r:embed="rId5">
            <a:extLst>
              <a:ext uri="{28A0092B-C50C-407E-A947-70E740481C1C}">
                <a14:useLocalDpi val="0"/>
              </a:ext>
            </a:extLst>
          </a:blip>
          <a:stretch>
            <a:fillRect/>
          </a:stretch>
        </p:blipFill>
        <p:spPr>
          <a:xfrm>
            <a:off x="6635533" y="2875061"/>
            <a:ext cx="1888097" cy="1383536"/>
          </a:xfrm>
          <a:prstGeom prst="rect">
            <a:avLst/>
          </a:prstGeom>
          <a:effectLst>
            <a:innerShdw blurRad="63500" dir="13500000" dist="50800">
              <a:prstClr val="black">
                <a:alpha val="50000"/>
              </a:prstClr>
            </a:innerShdw>
          </a:effectLst>
        </p:spPr>
      </p:pic>
      <p:sp>
        <p:nvSpPr>
          <p:cNvPr id="29" name="矩形 28"/>
          <p:cNvSpPr/>
          <p:nvPr/>
        </p:nvSpPr>
        <p:spPr>
          <a:xfrm>
            <a:off x="4612749" y="3262199"/>
            <a:ext cx="2049303" cy="1074420"/>
          </a:xfrm>
          <a:prstGeom prst="rect">
            <a:avLst/>
          </a:prstGeom>
        </p:spPr>
        <p:txBody>
          <a:bodyPr bIns="34290" lIns="68580" rIns="68580" tIns="34290" wrap="square">
            <a:spAutoFit/>
          </a:bodyPr>
          <a:lstStyle/>
          <a:p>
            <a:pPr>
              <a:lnSpc>
                <a:spcPct val="150000"/>
              </a:lnSpc>
            </a:pPr>
            <a:r>
              <a:rPr altLang="en-US" lang="zh-CN" smtClean="0" sz="1100">
                <a:solidFill>
                  <a:schemeClr val="tx1">
                    <a:lumMod val="65000"/>
                    <a:lumOff val="35000"/>
                  </a:schemeClr>
                </a:solidFill>
                <a:latin charset="-122" panose="020b0503020204020204" typeface="微软雅黑"/>
                <a:ea charset="-122" panose="020b0503020204020204" typeface="微软雅黑"/>
              </a:rPr>
              <a:t>单击此处添加文本内容单击此处添加文本内容单击此处添加文本内容单击此处添加文本内容单击此处添加文本内容</a:t>
            </a:r>
          </a:p>
        </p:txBody>
      </p:sp>
      <p:grpSp>
        <p:nvGrpSpPr>
          <p:cNvPr id="60" name="组合 59"/>
          <p:cNvGrpSpPr/>
          <p:nvPr/>
        </p:nvGrpSpPr>
        <p:grpSpPr>
          <a:xfrm>
            <a:off x="2543848" y="1262592"/>
            <a:ext cx="1872035" cy="307777"/>
            <a:chOff x="3391797" y="1823154"/>
            <a:chExt cx="2496046" cy="410369"/>
          </a:xfrm>
        </p:grpSpPr>
        <p:sp>
          <p:nvSpPr>
            <p:cNvPr id="31" name="圆角矩形 30"/>
            <p:cNvSpPr/>
            <p:nvPr/>
          </p:nvSpPr>
          <p:spPr>
            <a:xfrm>
              <a:off x="3391797" y="1844597"/>
              <a:ext cx="2496046" cy="326446"/>
            </a:xfrm>
            <a:prstGeom prst="roundRect">
              <a:avLst/>
            </a:pr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a:outerShdw algn="t" blurRad="228600" dir="5400000" dist="101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typeface="微软雅黑"/>
                <a:ea charset="-122" panose="020b0503020204020204" typeface="微软雅黑"/>
              </a:endParaRPr>
            </a:p>
          </p:txBody>
        </p:sp>
        <p:sp>
          <p:nvSpPr>
            <p:cNvPr id="32" name="任意多边形 31"/>
            <p:cNvSpPr/>
            <p:nvPr/>
          </p:nvSpPr>
          <p:spPr>
            <a:xfrm>
              <a:off x="3516715" y="1941640"/>
              <a:ext cx="61005" cy="132360"/>
            </a:xfrm>
            <a:custGeom>
              <a:gdLst>
                <a:gd fmla="*/ 403860 w 403860" name="connsiteX0"/>
                <a:gd fmla="*/ 0 h 807720" name="connsiteY0"/>
                <a:gd fmla="*/ 0 w 403860" name="connsiteX1"/>
                <a:gd fmla="*/ 403860 h 807720" name="connsiteY1"/>
                <a:gd fmla="*/ 403860 w 403860" name="connsiteX2"/>
                <a:gd fmla="*/ 807720 h 807720" name="connsiteY2"/>
              </a:gdLst>
              <a:cxnLst>
                <a:cxn ang="0">
                  <a:pos x="connsiteX0" y="connsiteY0"/>
                </a:cxn>
                <a:cxn ang="0">
                  <a:pos x="connsiteX1" y="connsiteY1"/>
                </a:cxn>
                <a:cxn ang="0">
                  <a:pos x="connsiteX2" y="connsiteY2"/>
                </a:cxn>
              </a:cxnLst>
              <a:rect b="b" l="l" r="r" t="t"/>
              <a:pathLst>
                <a:path h="807720" w="40386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sp>
          <p:nvSpPr>
            <p:cNvPr id="33" name="任意多边形 32"/>
            <p:cNvSpPr/>
            <p:nvPr/>
          </p:nvSpPr>
          <p:spPr>
            <a:xfrm>
              <a:off x="3577720" y="1941640"/>
              <a:ext cx="61005" cy="132360"/>
            </a:xfrm>
            <a:custGeom>
              <a:gdLst>
                <a:gd fmla="*/ 403860 w 403860" name="connsiteX0"/>
                <a:gd fmla="*/ 0 h 807720" name="connsiteY0"/>
                <a:gd fmla="*/ 0 w 403860" name="connsiteX1"/>
                <a:gd fmla="*/ 403860 h 807720" name="connsiteY1"/>
                <a:gd fmla="*/ 403860 w 403860" name="connsiteX2"/>
                <a:gd fmla="*/ 807720 h 807720" name="connsiteY2"/>
              </a:gdLst>
              <a:cxnLst>
                <a:cxn ang="0">
                  <a:pos x="connsiteX0" y="connsiteY0"/>
                </a:cxn>
                <a:cxn ang="0">
                  <a:pos x="connsiteX1" y="connsiteY1"/>
                </a:cxn>
                <a:cxn ang="0">
                  <a:pos x="connsiteX2" y="connsiteY2"/>
                </a:cxn>
              </a:cxnLst>
              <a:rect b="b" l="l" r="r" t="t"/>
              <a:pathLst>
                <a:path h="807720" w="40386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sp>
          <p:nvSpPr>
            <p:cNvPr id="35" name="文本框 3"/>
            <p:cNvSpPr txBox="1">
              <a:spLocks noChangeArrowheads="1"/>
            </p:cNvSpPr>
            <p:nvPr/>
          </p:nvSpPr>
          <p:spPr bwMode="auto">
            <a:xfrm>
              <a:off x="4212032" y="1823154"/>
              <a:ext cx="955040" cy="406400"/>
            </a:xfrm>
            <a:prstGeom prst="rect">
              <a:avLst/>
            </a:prstGeom>
            <a:noFill/>
          </p:spPr>
          <p:txBody>
            <a:bodyPr rtlCol="0" wrap="none">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gradFill>
                </a:defRPr>
              </a:lvl1pPr>
            </a:lstStyle>
            <a:p>
              <a:r>
                <a:rPr altLang="en-US" lang="zh-CN" sz="1400">
                  <a:solidFill>
                    <a:schemeClr val="bg1"/>
                  </a:solidFill>
                  <a:latin charset="-122" panose="020b0503020204020204" typeface="微软雅黑"/>
                  <a:ea charset="-122" panose="020b0503020204020204" typeface="微软雅黑"/>
                </a:rPr>
                <a:t>家庭日</a:t>
              </a:r>
            </a:p>
          </p:txBody>
        </p:sp>
      </p:grpSp>
      <p:grpSp>
        <p:nvGrpSpPr>
          <p:cNvPr id="57" name="组合 56"/>
          <p:cNvGrpSpPr/>
          <p:nvPr/>
        </p:nvGrpSpPr>
        <p:grpSpPr>
          <a:xfrm>
            <a:off x="544298" y="2891575"/>
            <a:ext cx="1872771" cy="307777"/>
            <a:chOff x="725731" y="3995131"/>
            <a:chExt cx="2497028" cy="410369"/>
          </a:xfrm>
        </p:grpSpPr>
        <p:sp>
          <p:nvSpPr>
            <p:cNvPr id="37" name="圆角矩形 36"/>
            <p:cNvSpPr/>
            <p:nvPr/>
          </p:nvSpPr>
          <p:spPr>
            <a:xfrm flipH="1">
              <a:off x="725731" y="4016574"/>
              <a:ext cx="2497028" cy="326446"/>
            </a:xfrm>
            <a:prstGeom prst="roundRect">
              <a:avLst/>
            </a:prstGeom>
            <a:gradFill>
              <a:gsLst>
                <a:gs pos="100000">
                  <a:schemeClr val="accent3"/>
                </a:gs>
                <a:gs pos="0">
                  <a:schemeClr val="accent3">
                    <a:lumMod val="75000"/>
                  </a:schemeClr>
                </a:gs>
              </a:gsLst>
              <a:lin ang="5400000" scaled="1"/>
            </a:gradFill>
            <a:ln cap="flat" w="28575">
              <a:gradFill>
                <a:gsLst>
                  <a:gs pos="0">
                    <a:schemeClr val="accent3"/>
                  </a:gs>
                  <a:gs pos="100000">
                    <a:schemeClr val="accent3">
                      <a:lumMod val="75000"/>
                    </a:schemeClr>
                  </a:gs>
                </a:gsLst>
                <a:lin ang="5400000" scaled="1"/>
              </a:gradFill>
              <a:prstDash val="solid"/>
              <a:miter lim="800000"/>
            </a:ln>
            <a:effectLst>
              <a:outerShdw algn="t" blurRad="228600" dir="5400000" dist="101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typeface="微软雅黑"/>
                <a:ea charset="-122" panose="020b0503020204020204" typeface="微软雅黑"/>
              </a:endParaRPr>
            </a:p>
          </p:txBody>
        </p:sp>
        <p:sp>
          <p:nvSpPr>
            <p:cNvPr id="38" name="任意多边形 37"/>
            <p:cNvSpPr/>
            <p:nvPr/>
          </p:nvSpPr>
          <p:spPr>
            <a:xfrm flipH="1">
              <a:off x="2992716" y="4113617"/>
              <a:ext cx="61005" cy="132360"/>
            </a:xfrm>
            <a:custGeom>
              <a:gdLst>
                <a:gd fmla="*/ 403860 w 403860" name="connsiteX0"/>
                <a:gd fmla="*/ 0 h 807720" name="connsiteY0"/>
                <a:gd fmla="*/ 0 w 403860" name="connsiteX1"/>
                <a:gd fmla="*/ 403860 h 807720" name="connsiteY1"/>
                <a:gd fmla="*/ 403860 w 403860" name="connsiteX2"/>
                <a:gd fmla="*/ 807720 h 807720" name="connsiteY2"/>
              </a:gdLst>
              <a:cxnLst>
                <a:cxn ang="0">
                  <a:pos x="connsiteX0" y="connsiteY0"/>
                </a:cxn>
                <a:cxn ang="0">
                  <a:pos x="connsiteX1" y="connsiteY1"/>
                </a:cxn>
                <a:cxn ang="0">
                  <a:pos x="connsiteX2" y="connsiteY2"/>
                </a:cxn>
              </a:cxnLst>
              <a:rect b="b" l="l" r="r" t="t"/>
              <a:pathLst>
                <a:path h="807720" w="40386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sp>
          <p:nvSpPr>
            <p:cNvPr id="39" name="任意多边形 38"/>
            <p:cNvSpPr/>
            <p:nvPr/>
          </p:nvSpPr>
          <p:spPr>
            <a:xfrm flipH="1">
              <a:off x="2931711" y="4113617"/>
              <a:ext cx="61005" cy="132360"/>
            </a:xfrm>
            <a:custGeom>
              <a:gdLst>
                <a:gd fmla="*/ 403860 w 403860" name="connsiteX0"/>
                <a:gd fmla="*/ 0 h 807720" name="connsiteY0"/>
                <a:gd fmla="*/ 0 w 403860" name="connsiteX1"/>
                <a:gd fmla="*/ 403860 h 807720" name="connsiteY1"/>
                <a:gd fmla="*/ 403860 w 403860" name="connsiteX2"/>
                <a:gd fmla="*/ 807720 h 807720" name="connsiteY2"/>
              </a:gdLst>
              <a:cxnLst>
                <a:cxn ang="0">
                  <a:pos x="connsiteX0" y="connsiteY0"/>
                </a:cxn>
                <a:cxn ang="0">
                  <a:pos x="connsiteX1" y="connsiteY1"/>
                </a:cxn>
                <a:cxn ang="0">
                  <a:pos x="connsiteX2" y="connsiteY2"/>
                </a:cxn>
              </a:cxnLst>
              <a:rect b="b" l="l" r="r" t="t"/>
              <a:pathLst>
                <a:path h="807720" w="40386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sp>
          <p:nvSpPr>
            <p:cNvPr id="41" name="文本框 3"/>
            <p:cNvSpPr txBox="1">
              <a:spLocks noChangeArrowheads="1"/>
            </p:cNvSpPr>
            <p:nvPr/>
          </p:nvSpPr>
          <p:spPr bwMode="auto">
            <a:xfrm flipH="1">
              <a:off x="1262049" y="3995131"/>
              <a:ext cx="1192107" cy="406400"/>
            </a:xfrm>
            <a:prstGeom prst="rect">
              <a:avLst/>
            </a:prstGeom>
            <a:noFill/>
          </p:spPr>
          <p:txBody>
            <a:bodyPr rtlCol="0" wrap="none">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gradFill>
                </a:defRPr>
              </a:lvl1pPr>
            </a:lstStyle>
            <a:p>
              <a:r>
                <a:rPr altLang="en-US" lang="zh-CN" sz="1400">
                  <a:solidFill>
                    <a:schemeClr val="bg1"/>
                  </a:solidFill>
                  <a:latin charset="-122" panose="020b0503020204020204" typeface="微软雅黑"/>
                  <a:ea charset="-122" panose="020b0503020204020204" typeface="微软雅黑"/>
                </a:rPr>
                <a:t>远足踏青</a:t>
              </a:r>
            </a:p>
          </p:txBody>
        </p:sp>
      </p:grpSp>
      <p:grpSp>
        <p:nvGrpSpPr>
          <p:cNvPr id="59" name="组合 58"/>
          <p:cNvGrpSpPr/>
          <p:nvPr/>
        </p:nvGrpSpPr>
        <p:grpSpPr>
          <a:xfrm>
            <a:off x="6619200" y="1262592"/>
            <a:ext cx="1904430" cy="307777"/>
            <a:chOff x="8825600" y="1823154"/>
            <a:chExt cx="2539240" cy="410369"/>
          </a:xfrm>
        </p:grpSpPr>
        <p:sp>
          <p:nvSpPr>
            <p:cNvPr id="43" name="圆角矩形 42"/>
            <p:cNvSpPr/>
            <p:nvPr/>
          </p:nvSpPr>
          <p:spPr>
            <a:xfrm>
              <a:off x="8825600" y="1844597"/>
              <a:ext cx="2539240" cy="326446"/>
            </a:xfrm>
            <a:prstGeom prst="roundRect">
              <a:avLst/>
            </a:prstGeom>
            <a:gradFill>
              <a:gsLst>
                <a:gs pos="100000">
                  <a:schemeClr val="accent2"/>
                </a:gs>
                <a:gs pos="0">
                  <a:schemeClr val="accent2">
                    <a:lumMod val="75000"/>
                  </a:schemeClr>
                </a:gs>
              </a:gsLst>
              <a:lin ang="5400000" scaled="1"/>
            </a:gradFill>
            <a:ln cap="flat" w="28575">
              <a:gradFill>
                <a:gsLst>
                  <a:gs pos="0">
                    <a:schemeClr val="accent2"/>
                  </a:gs>
                  <a:gs pos="100000">
                    <a:schemeClr val="accent2">
                      <a:lumMod val="75000"/>
                    </a:schemeClr>
                  </a:gs>
                </a:gsLst>
                <a:lin ang="5400000" scaled="1"/>
              </a:gradFill>
              <a:prstDash val="solid"/>
              <a:miter lim="800000"/>
            </a:ln>
            <a:effectLst>
              <a:outerShdw algn="t" blurRad="228600" dir="5400000" dist="101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typeface="微软雅黑"/>
                <a:ea charset="-122" panose="020b0503020204020204" typeface="微软雅黑"/>
              </a:endParaRPr>
            </a:p>
          </p:txBody>
        </p:sp>
        <p:sp>
          <p:nvSpPr>
            <p:cNvPr id="44" name="任意多边形 43"/>
            <p:cNvSpPr/>
            <p:nvPr/>
          </p:nvSpPr>
          <p:spPr>
            <a:xfrm>
              <a:off x="8994638" y="1941640"/>
              <a:ext cx="61005" cy="132360"/>
            </a:xfrm>
            <a:custGeom>
              <a:gdLst>
                <a:gd fmla="*/ 403860 w 403860" name="connsiteX0"/>
                <a:gd fmla="*/ 0 h 807720" name="connsiteY0"/>
                <a:gd fmla="*/ 0 w 403860" name="connsiteX1"/>
                <a:gd fmla="*/ 403860 h 807720" name="connsiteY1"/>
                <a:gd fmla="*/ 403860 w 403860" name="connsiteX2"/>
                <a:gd fmla="*/ 807720 h 807720" name="connsiteY2"/>
              </a:gdLst>
              <a:cxnLst>
                <a:cxn ang="0">
                  <a:pos x="connsiteX0" y="connsiteY0"/>
                </a:cxn>
                <a:cxn ang="0">
                  <a:pos x="connsiteX1" y="connsiteY1"/>
                </a:cxn>
                <a:cxn ang="0">
                  <a:pos x="connsiteX2" y="connsiteY2"/>
                </a:cxn>
              </a:cxnLst>
              <a:rect b="b" l="l" r="r" t="t"/>
              <a:pathLst>
                <a:path h="807720" w="40386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sp>
          <p:nvSpPr>
            <p:cNvPr id="45" name="任意多边形 44"/>
            <p:cNvSpPr/>
            <p:nvPr/>
          </p:nvSpPr>
          <p:spPr>
            <a:xfrm>
              <a:off x="9055643" y="1941640"/>
              <a:ext cx="61005" cy="132360"/>
            </a:xfrm>
            <a:custGeom>
              <a:gdLst>
                <a:gd fmla="*/ 403860 w 403860" name="connsiteX0"/>
                <a:gd fmla="*/ 0 h 807720" name="connsiteY0"/>
                <a:gd fmla="*/ 0 w 403860" name="connsiteX1"/>
                <a:gd fmla="*/ 403860 h 807720" name="connsiteY1"/>
                <a:gd fmla="*/ 403860 w 403860" name="connsiteX2"/>
                <a:gd fmla="*/ 807720 h 807720" name="connsiteY2"/>
              </a:gdLst>
              <a:cxnLst>
                <a:cxn ang="0">
                  <a:pos x="connsiteX0" y="connsiteY0"/>
                </a:cxn>
                <a:cxn ang="0">
                  <a:pos x="connsiteX1" y="connsiteY1"/>
                </a:cxn>
                <a:cxn ang="0">
                  <a:pos x="connsiteX2" y="connsiteY2"/>
                </a:cxn>
              </a:cxnLst>
              <a:rect b="b" l="l" r="r" t="t"/>
              <a:pathLst>
                <a:path h="807720" w="40386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sp>
          <p:nvSpPr>
            <p:cNvPr id="47" name="文本框 3"/>
            <p:cNvSpPr txBox="1">
              <a:spLocks noChangeArrowheads="1"/>
            </p:cNvSpPr>
            <p:nvPr/>
          </p:nvSpPr>
          <p:spPr bwMode="auto">
            <a:xfrm>
              <a:off x="9689955" y="1823154"/>
              <a:ext cx="955040" cy="406400"/>
            </a:xfrm>
            <a:prstGeom prst="rect">
              <a:avLst/>
            </a:prstGeom>
            <a:noFill/>
          </p:spPr>
          <p:txBody>
            <a:bodyPr rtlCol="0" wrap="none">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gradFill>
                </a:defRPr>
              </a:lvl1pPr>
            </a:lstStyle>
            <a:p>
              <a:r>
                <a:rPr altLang="en-US" lang="zh-CN" sz="1400">
                  <a:solidFill>
                    <a:schemeClr val="bg1"/>
                  </a:solidFill>
                  <a:latin charset="-122" panose="020b0503020204020204" typeface="微软雅黑"/>
                  <a:ea charset="-122" panose="020b0503020204020204" typeface="微软雅黑"/>
                </a:rPr>
                <a:t>运动会</a:t>
              </a:r>
            </a:p>
          </p:txBody>
        </p:sp>
      </p:grpSp>
      <p:grpSp>
        <p:nvGrpSpPr>
          <p:cNvPr id="58" name="组合 57"/>
          <p:cNvGrpSpPr/>
          <p:nvPr/>
        </p:nvGrpSpPr>
        <p:grpSpPr>
          <a:xfrm>
            <a:off x="4612750" y="2875061"/>
            <a:ext cx="1904430" cy="307777"/>
            <a:chOff x="6150333" y="3973112"/>
            <a:chExt cx="2539240" cy="410369"/>
          </a:xfrm>
        </p:grpSpPr>
        <p:sp>
          <p:nvSpPr>
            <p:cNvPr id="49" name="圆角矩形 48"/>
            <p:cNvSpPr/>
            <p:nvPr/>
          </p:nvSpPr>
          <p:spPr>
            <a:xfrm flipH="1">
              <a:off x="6150333" y="3994555"/>
              <a:ext cx="2539240" cy="326446"/>
            </a:xfrm>
            <a:prstGeom prst="roundRect">
              <a:avLst/>
            </a:prstGeom>
            <a:gradFill>
              <a:gsLst>
                <a:gs pos="100000">
                  <a:schemeClr val="accent4"/>
                </a:gs>
                <a:gs pos="0">
                  <a:schemeClr val="accent4">
                    <a:lumMod val="75000"/>
                  </a:schemeClr>
                </a:gs>
              </a:gsLst>
              <a:lin ang="5400000" scaled="1"/>
            </a:gradFill>
            <a:ln cap="flat" w="28575">
              <a:gradFill>
                <a:gsLst>
                  <a:gs pos="0">
                    <a:schemeClr val="accent4"/>
                  </a:gs>
                  <a:gs pos="100000">
                    <a:schemeClr val="accent4">
                      <a:lumMod val="75000"/>
                    </a:schemeClr>
                  </a:gs>
                </a:gsLst>
                <a:lin ang="5400000" scaled="1"/>
              </a:gradFill>
              <a:prstDash val="solid"/>
              <a:miter lim="800000"/>
            </a:ln>
            <a:effectLst>
              <a:outerShdw algn="t" blurRad="228600" dir="5400000" dist="101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typeface="微软雅黑"/>
                <a:ea charset="-122" panose="020b0503020204020204" typeface="微软雅黑"/>
              </a:endParaRPr>
            </a:p>
          </p:txBody>
        </p:sp>
        <p:sp>
          <p:nvSpPr>
            <p:cNvPr id="50" name="任意多边形 49"/>
            <p:cNvSpPr/>
            <p:nvPr/>
          </p:nvSpPr>
          <p:spPr>
            <a:xfrm flipH="1">
              <a:off x="8459530" y="4091598"/>
              <a:ext cx="61005" cy="132360"/>
            </a:xfrm>
            <a:custGeom>
              <a:gdLst>
                <a:gd fmla="*/ 403860 w 403860" name="connsiteX0"/>
                <a:gd fmla="*/ 0 h 807720" name="connsiteY0"/>
                <a:gd fmla="*/ 0 w 403860" name="connsiteX1"/>
                <a:gd fmla="*/ 403860 h 807720" name="connsiteY1"/>
                <a:gd fmla="*/ 403860 w 403860" name="connsiteX2"/>
                <a:gd fmla="*/ 807720 h 807720" name="connsiteY2"/>
              </a:gdLst>
              <a:cxnLst>
                <a:cxn ang="0">
                  <a:pos x="connsiteX0" y="connsiteY0"/>
                </a:cxn>
                <a:cxn ang="0">
                  <a:pos x="connsiteX1" y="connsiteY1"/>
                </a:cxn>
                <a:cxn ang="0">
                  <a:pos x="connsiteX2" y="connsiteY2"/>
                </a:cxn>
              </a:cxnLst>
              <a:rect b="b" l="l" r="r" t="t"/>
              <a:pathLst>
                <a:path h="807720" w="40386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sp>
          <p:nvSpPr>
            <p:cNvPr id="51" name="任意多边形 50"/>
            <p:cNvSpPr/>
            <p:nvPr/>
          </p:nvSpPr>
          <p:spPr>
            <a:xfrm flipH="1">
              <a:off x="8398525" y="4091598"/>
              <a:ext cx="61005" cy="132360"/>
            </a:xfrm>
            <a:custGeom>
              <a:gdLst>
                <a:gd fmla="*/ 403860 w 403860" name="connsiteX0"/>
                <a:gd fmla="*/ 0 h 807720" name="connsiteY0"/>
                <a:gd fmla="*/ 0 w 403860" name="connsiteX1"/>
                <a:gd fmla="*/ 403860 h 807720" name="connsiteY1"/>
                <a:gd fmla="*/ 403860 w 403860" name="connsiteX2"/>
                <a:gd fmla="*/ 807720 h 807720" name="connsiteY2"/>
              </a:gdLst>
              <a:cxnLst>
                <a:cxn ang="0">
                  <a:pos x="connsiteX0" y="connsiteY0"/>
                </a:cxn>
                <a:cxn ang="0">
                  <a:pos x="connsiteX1" y="connsiteY1"/>
                </a:cxn>
                <a:cxn ang="0">
                  <a:pos x="connsiteX2" y="connsiteY2"/>
                </a:cxn>
              </a:cxnLst>
              <a:rect b="b" l="l" r="r" t="t"/>
              <a:pathLst>
                <a:path h="807720" w="40386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sp>
          <p:nvSpPr>
            <p:cNvPr id="53" name="文本框 3"/>
            <p:cNvSpPr txBox="1">
              <a:spLocks noChangeArrowheads="1"/>
            </p:cNvSpPr>
            <p:nvPr/>
          </p:nvSpPr>
          <p:spPr bwMode="auto">
            <a:xfrm flipH="1">
              <a:off x="6728864" y="3973113"/>
              <a:ext cx="1192107" cy="406400"/>
            </a:xfrm>
            <a:prstGeom prst="rect">
              <a:avLst/>
            </a:prstGeom>
            <a:noFill/>
          </p:spPr>
          <p:txBody>
            <a:bodyPr rtlCol="0" wrap="none">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gradFill>
                </a:defRPr>
              </a:lvl1pPr>
            </a:lstStyle>
            <a:p>
              <a:r>
                <a:rPr altLang="en-US" lang="zh-CN" sz="1400">
                  <a:solidFill>
                    <a:schemeClr val="bg1"/>
                  </a:solidFill>
                  <a:latin charset="-122" panose="020b0503020204020204" typeface="微软雅黑"/>
                  <a:ea charset="-122" panose="020b0503020204020204" typeface="微软雅黑"/>
                </a:rPr>
                <a:t>棋牌比赛</a:t>
              </a:r>
            </a:p>
          </p:txBody>
        </p:sp>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id="11" nodeType="afterEffect" presetClass="entr" presetID="12" presetSubtype="2">
                                  <p:stCondLst>
                                    <p:cond delay="0"/>
                                  </p:stCondLst>
                                  <p:childTnLst>
                                    <p:set>
                                      <p:cBhvr>
                                        <p:cTn dur="1" fill="hold" id="12">
                                          <p:stCondLst>
                                            <p:cond delay="0"/>
                                          </p:stCondLst>
                                        </p:cTn>
                                        <p:tgtEl>
                                          <p:spTgt spid="60"/>
                                        </p:tgtEl>
                                        <p:attrNameLst>
                                          <p:attrName>style.visibility</p:attrName>
                                        </p:attrNameLst>
                                      </p:cBhvr>
                                      <p:to>
                                        <p:strVal val="visible"/>
                                      </p:to>
                                    </p:set>
                                    <p:anim calcmode="lin" valueType="num">
                                      <p:cBhvr additive="base">
                                        <p:cTn dur="500" id="13"/>
                                        <p:tgtEl>
                                          <p:spTgt spid="60"/>
                                        </p:tgtEl>
                                        <p:attrNameLst>
                                          <p:attrName>ppt_x</p:attrName>
                                        </p:attrNameLst>
                                      </p:cBhvr>
                                      <p:tavLst>
                                        <p:tav tm="0">
                                          <p:val>
                                            <p:strVal val="#ppt_x+#ppt_w*1.125000"/>
                                          </p:val>
                                        </p:tav>
                                        <p:tav tm="100000">
                                          <p:val>
                                            <p:strVal val="#ppt_x"/>
                                          </p:val>
                                        </p:tav>
                                      </p:tavLst>
                                    </p:anim>
                                    <p:animEffect filter="wipe(left)" transition="in">
                                      <p:cBhvr>
                                        <p:cTn dur="500" id="14"/>
                                        <p:tgtEl>
                                          <p:spTgt spid="60"/>
                                        </p:tgtEl>
                                      </p:cBhvr>
                                    </p:animEffect>
                                  </p:childTnLst>
                                </p:cTn>
                              </p:par>
                            </p:childTnLst>
                          </p:cTn>
                        </p:par>
                        <p:par>
                          <p:cTn fill="hold" id="15" nodeType="afterGroup">
                            <p:stCondLst>
                              <p:cond delay="1000"/>
                            </p:stCondLst>
                            <p:childTnLst>
                              <p:par>
                                <p:cTn fill="hold" grpId="0" id="16" nodeType="afterEffect" presetClass="entr" presetID="22" presetSubtype="1">
                                  <p:stCondLst>
                                    <p:cond delay="0"/>
                                  </p:stCondLst>
                                  <p:childTnLst>
                                    <p:set>
                                      <p:cBhvr>
                                        <p:cTn dur="1" fill="hold" id="17">
                                          <p:stCondLst>
                                            <p:cond delay="0"/>
                                          </p:stCondLst>
                                        </p:cTn>
                                        <p:tgtEl>
                                          <p:spTgt spid="9"/>
                                        </p:tgtEl>
                                        <p:attrNameLst>
                                          <p:attrName>style.visibility</p:attrName>
                                        </p:attrNameLst>
                                      </p:cBhvr>
                                      <p:to>
                                        <p:strVal val="visible"/>
                                      </p:to>
                                    </p:set>
                                    <p:animEffect filter="wipe(up)" transition="in">
                                      <p:cBhvr>
                                        <p:cTn dur="500" id="18"/>
                                        <p:tgtEl>
                                          <p:spTgt spid="9"/>
                                        </p:tgtEl>
                                      </p:cBhvr>
                                    </p:animEffect>
                                  </p:childTnLst>
                                </p:cTn>
                              </p:par>
                            </p:childTnLst>
                          </p:cTn>
                        </p:par>
                        <p:par>
                          <p:cTn fill="hold" id="19" nodeType="afterGroup">
                            <p:stCondLst>
                              <p:cond delay="1500"/>
                            </p:stCondLst>
                            <p:childTnLst>
                              <p:par>
                                <p:cTn fill="hold" id="20" nodeType="afterEffect" presetClass="entr" presetID="53" presetSubtype="0">
                                  <p:stCondLst>
                                    <p:cond delay="0"/>
                                  </p:stCondLst>
                                  <p:childTnLst>
                                    <p:set>
                                      <p:cBhvr>
                                        <p:cTn dur="1" fill="hold" id="21">
                                          <p:stCondLst>
                                            <p:cond delay="0"/>
                                          </p:stCondLst>
                                        </p:cTn>
                                        <p:tgtEl>
                                          <p:spTgt spid="17"/>
                                        </p:tgtEl>
                                        <p:attrNameLst>
                                          <p:attrName>style.visibility</p:attrName>
                                        </p:attrNameLst>
                                      </p:cBhvr>
                                      <p:to>
                                        <p:strVal val="visible"/>
                                      </p:to>
                                    </p:set>
                                    <p:anim calcmode="lin" valueType="num">
                                      <p:cBhvr>
                                        <p:cTn dur="500" fill="hold" id="22"/>
                                        <p:tgtEl>
                                          <p:spTgt spid="17"/>
                                        </p:tgtEl>
                                        <p:attrNameLst>
                                          <p:attrName>ppt_w</p:attrName>
                                        </p:attrNameLst>
                                      </p:cBhvr>
                                      <p:tavLst>
                                        <p:tav tm="0">
                                          <p:val>
                                            <p:fltVal val="0"/>
                                          </p:val>
                                        </p:tav>
                                        <p:tav tm="100000">
                                          <p:val>
                                            <p:strVal val="#ppt_w"/>
                                          </p:val>
                                        </p:tav>
                                      </p:tavLst>
                                    </p:anim>
                                    <p:anim calcmode="lin" valueType="num">
                                      <p:cBhvr>
                                        <p:cTn dur="500" fill="hold" id="23"/>
                                        <p:tgtEl>
                                          <p:spTgt spid="17"/>
                                        </p:tgtEl>
                                        <p:attrNameLst>
                                          <p:attrName>ppt_h</p:attrName>
                                        </p:attrNameLst>
                                      </p:cBhvr>
                                      <p:tavLst>
                                        <p:tav tm="0">
                                          <p:val>
                                            <p:fltVal val="0"/>
                                          </p:val>
                                        </p:tav>
                                        <p:tav tm="100000">
                                          <p:val>
                                            <p:strVal val="#ppt_h"/>
                                          </p:val>
                                        </p:tav>
                                      </p:tavLst>
                                    </p:anim>
                                    <p:animEffect filter="fade" transition="in">
                                      <p:cBhvr>
                                        <p:cTn dur="500" id="24"/>
                                        <p:tgtEl>
                                          <p:spTgt spid="17"/>
                                        </p:tgtEl>
                                      </p:cBhvr>
                                    </p:animEffect>
                                  </p:childTnLst>
                                </p:cTn>
                              </p:par>
                            </p:childTnLst>
                          </p:cTn>
                        </p:par>
                        <p:par>
                          <p:cTn fill="hold" id="25" nodeType="afterGroup">
                            <p:stCondLst>
                              <p:cond delay="2000"/>
                            </p:stCondLst>
                            <p:childTnLst>
                              <p:par>
                                <p:cTn fill="hold" id="26" nodeType="afterEffect" presetClass="entr" presetID="12" presetSubtype="2">
                                  <p:stCondLst>
                                    <p:cond delay="0"/>
                                  </p:stCondLst>
                                  <p:childTnLst>
                                    <p:set>
                                      <p:cBhvr>
                                        <p:cTn dur="1" fill="hold" id="27">
                                          <p:stCondLst>
                                            <p:cond delay="0"/>
                                          </p:stCondLst>
                                        </p:cTn>
                                        <p:tgtEl>
                                          <p:spTgt spid="59"/>
                                        </p:tgtEl>
                                        <p:attrNameLst>
                                          <p:attrName>style.visibility</p:attrName>
                                        </p:attrNameLst>
                                      </p:cBhvr>
                                      <p:to>
                                        <p:strVal val="visible"/>
                                      </p:to>
                                    </p:set>
                                    <p:anim calcmode="lin" valueType="num">
                                      <p:cBhvr additive="base">
                                        <p:cTn dur="500" id="28"/>
                                        <p:tgtEl>
                                          <p:spTgt spid="59"/>
                                        </p:tgtEl>
                                        <p:attrNameLst>
                                          <p:attrName>ppt_x</p:attrName>
                                        </p:attrNameLst>
                                      </p:cBhvr>
                                      <p:tavLst>
                                        <p:tav tm="0">
                                          <p:val>
                                            <p:strVal val="#ppt_x+#ppt_w*1.125000"/>
                                          </p:val>
                                        </p:tav>
                                        <p:tav tm="100000">
                                          <p:val>
                                            <p:strVal val="#ppt_x"/>
                                          </p:val>
                                        </p:tav>
                                      </p:tavLst>
                                    </p:anim>
                                    <p:animEffect filter="wipe(left)" transition="in">
                                      <p:cBhvr>
                                        <p:cTn dur="500" id="29"/>
                                        <p:tgtEl>
                                          <p:spTgt spid="59"/>
                                        </p:tgtEl>
                                      </p:cBhvr>
                                    </p:animEffect>
                                  </p:childTnLst>
                                </p:cTn>
                              </p:par>
                            </p:childTnLst>
                          </p:cTn>
                        </p:par>
                        <p:par>
                          <p:cTn fill="hold" id="30" nodeType="afterGroup">
                            <p:stCondLst>
                              <p:cond delay="2500"/>
                            </p:stCondLst>
                            <p:childTnLst>
                              <p:par>
                                <p:cTn fill="hold" grpId="0" id="31" nodeType="afterEffect" presetClass="entr" presetID="22" presetSubtype="1">
                                  <p:stCondLst>
                                    <p:cond delay="0"/>
                                  </p:stCondLst>
                                  <p:childTnLst>
                                    <p:set>
                                      <p:cBhvr>
                                        <p:cTn dur="1" fill="hold" id="32">
                                          <p:stCondLst>
                                            <p:cond delay="0"/>
                                          </p:stCondLst>
                                        </p:cTn>
                                        <p:tgtEl>
                                          <p:spTgt spid="22"/>
                                        </p:tgtEl>
                                        <p:attrNameLst>
                                          <p:attrName>style.visibility</p:attrName>
                                        </p:attrNameLst>
                                      </p:cBhvr>
                                      <p:to>
                                        <p:strVal val="visible"/>
                                      </p:to>
                                    </p:set>
                                    <p:animEffect filter="wipe(up)" transition="in">
                                      <p:cBhvr>
                                        <p:cTn dur="500" id="33"/>
                                        <p:tgtEl>
                                          <p:spTgt spid="22"/>
                                        </p:tgtEl>
                                      </p:cBhvr>
                                    </p:animEffect>
                                  </p:childTnLst>
                                </p:cTn>
                              </p:par>
                            </p:childTnLst>
                          </p:cTn>
                        </p:par>
                        <p:par>
                          <p:cTn fill="hold" id="34" nodeType="afterGroup">
                            <p:stCondLst>
                              <p:cond delay="3000"/>
                            </p:stCondLst>
                            <p:childTnLst>
                              <p:par>
                                <p:cTn fill="hold" id="35" nodeType="afterEffect" presetClass="entr" presetID="53" presetSubtype="0">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p:cTn dur="500" fill="hold" id="37"/>
                                        <p:tgtEl>
                                          <p:spTgt spid="11"/>
                                        </p:tgtEl>
                                        <p:attrNameLst>
                                          <p:attrName>ppt_w</p:attrName>
                                        </p:attrNameLst>
                                      </p:cBhvr>
                                      <p:tavLst>
                                        <p:tav tm="0">
                                          <p:val>
                                            <p:fltVal val="0"/>
                                          </p:val>
                                        </p:tav>
                                        <p:tav tm="100000">
                                          <p:val>
                                            <p:strVal val="#ppt_w"/>
                                          </p:val>
                                        </p:tav>
                                      </p:tavLst>
                                    </p:anim>
                                    <p:anim calcmode="lin" valueType="num">
                                      <p:cBhvr>
                                        <p:cTn dur="500" fill="hold" id="38"/>
                                        <p:tgtEl>
                                          <p:spTgt spid="11"/>
                                        </p:tgtEl>
                                        <p:attrNameLst>
                                          <p:attrName>ppt_h</p:attrName>
                                        </p:attrNameLst>
                                      </p:cBhvr>
                                      <p:tavLst>
                                        <p:tav tm="0">
                                          <p:val>
                                            <p:fltVal val="0"/>
                                          </p:val>
                                        </p:tav>
                                        <p:tav tm="100000">
                                          <p:val>
                                            <p:strVal val="#ppt_h"/>
                                          </p:val>
                                        </p:tav>
                                      </p:tavLst>
                                    </p:anim>
                                    <p:animEffect filter="fade" transition="in">
                                      <p:cBhvr>
                                        <p:cTn dur="500" id="39"/>
                                        <p:tgtEl>
                                          <p:spTgt spid="11"/>
                                        </p:tgtEl>
                                      </p:cBhvr>
                                    </p:animEffect>
                                  </p:childTnLst>
                                </p:cTn>
                              </p:par>
                            </p:childTnLst>
                          </p:cTn>
                        </p:par>
                        <p:par>
                          <p:cTn fill="hold" id="40" nodeType="afterGroup">
                            <p:stCondLst>
                              <p:cond delay="3500"/>
                            </p:stCondLst>
                            <p:childTnLst>
                              <p:par>
                                <p:cTn fill="hold" id="41" nodeType="afterEffect" presetClass="entr" presetID="12" presetSubtype="8">
                                  <p:stCondLst>
                                    <p:cond delay="0"/>
                                  </p:stCondLst>
                                  <p:childTnLst>
                                    <p:set>
                                      <p:cBhvr>
                                        <p:cTn dur="1" fill="hold" id="42">
                                          <p:stCondLst>
                                            <p:cond delay="0"/>
                                          </p:stCondLst>
                                        </p:cTn>
                                        <p:tgtEl>
                                          <p:spTgt spid="57"/>
                                        </p:tgtEl>
                                        <p:attrNameLst>
                                          <p:attrName>style.visibility</p:attrName>
                                        </p:attrNameLst>
                                      </p:cBhvr>
                                      <p:to>
                                        <p:strVal val="visible"/>
                                      </p:to>
                                    </p:set>
                                    <p:anim calcmode="lin" valueType="num">
                                      <p:cBhvr additive="base">
                                        <p:cTn dur="500" id="43"/>
                                        <p:tgtEl>
                                          <p:spTgt spid="57"/>
                                        </p:tgtEl>
                                        <p:attrNameLst>
                                          <p:attrName>ppt_x</p:attrName>
                                        </p:attrNameLst>
                                      </p:cBhvr>
                                      <p:tavLst>
                                        <p:tav tm="0">
                                          <p:val>
                                            <p:strVal val="#ppt_x-#ppt_w*1.125000"/>
                                          </p:val>
                                        </p:tav>
                                        <p:tav tm="100000">
                                          <p:val>
                                            <p:strVal val="#ppt_x"/>
                                          </p:val>
                                        </p:tav>
                                      </p:tavLst>
                                    </p:anim>
                                    <p:animEffect filter="wipe(right)" transition="in">
                                      <p:cBhvr>
                                        <p:cTn dur="500" id="44"/>
                                        <p:tgtEl>
                                          <p:spTgt spid="57"/>
                                        </p:tgtEl>
                                      </p:cBhvr>
                                    </p:animEffect>
                                  </p:childTnLst>
                                </p:cTn>
                              </p:par>
                            </p:childTnLst>
                          </p:cTn>
                        </p:par>
                        <p:par>
                          <p:cTn fill="hold" id="45" nodeType="afterGroup">
                            <p:stCondLst>
                              <p:cond delay="4000"/>
                            </p:stCondLst>
                            <p:childTnLst>
                              <p:par>
                                <p:cTn fill="hold" grpId="0" id="46" nodeType="afterEffect" presetClass="entr" presetID="22" presetSubtype="1">
                                  <p:stCondLst>
                                    <p:cond delay="0"/>
                                  </p:stCondLst>
                                  <p:childTnLst>
                                    <p:set>
                                      <p:cBhvr>
                                        <p:cTn dur="1" fill="hold" id="47">
                                          <p:stCondLst>
                                            <p:cond delay="0"/>
                                          </p:stCondLst>
                                        </p:cTn>
                                        <p:tgtEl>
                                          <p:spTgt spid="15"/>
                                        </p:tgtEl>
                                        <p:attrNameLst>
                                          <p:attrName>style.visibility</p:attrName>
                                        </p:attrNameLst>
                                      </p:cBhvr>
                                      <p:to>
                                        <p:strVal val="visible"/>
                                      </p:to>
                                    </p:set>
                                    <p:animEffect filter="wipe(up)" transition="in">
                                      <p:cBhvr>
                                        <p:cTn dur="500" id="48"/>
                                        <p:tgtEl>
                                          <p:spTgt spid="15"/>
                                        </p:tgtEl>
                                      </p:cBhvr>
                                    </p:animEffect>
                                  </p:childTnLst>
                                </p:cTn>
                              </p:par>
                            </p:childTnLst>
                          </p:cTn>
                        </p:par>
                        <p:par>
                          <p:cTn fill="hold" id="49" nodeType="afterGroup">
                            <p:stCondLst>
                              <p:cond delay="4500"/>
                            </p:stCondLst>
                            <p:childTnLst>
                              <p:par>
                                <p:cTn fill="hold" id="50" nodeType="afterEffect" presetClass="entr" presetID="53" presetSubtype="0">
                                  <p:stCondLst>
                                    <p:cond delay="0"/>
                                  </p:stCondLst>
                                  <p:childTnLst>
                                    <p:set>
                                      <p:cBhvr>
                                        <p:cTn dur="1" fill="hold" id="51">
                                          <p:stCondLst>
                                            <p:cond delay="0"/>
                                          </p:stCondLst>
                                        </p:cTn>
                                        <p:tgtEl>
                                          <p:spTgt spid="24"/>
                                        </p:tgtEl>
                                        <p:attrNameLst>
                                          <p:attrName>style.visibility</p:attrName>
                                        </p:attrNameLst>
                                      </p:cBhvr>
                                      <p:to>
                                        <p:strVal val="visible"/>
                                      </p:to>
                                    </p:set>
                                    <p:anim calcmode="lin" valueType="num">
                                      <p:cBhvr>
                                        <p:cTn dur="500" fill="hold" id="52"/>
                                        <p:tgtEl>
                                          <p:spTgt spid="24"/>
                                        </p:tgtEl>
                                        <p:attrNameLst>
                                          <p:attrName>ppt_w</p:attrName>
                                        </p:attrNameLst>
                                      </p:cBhvr>
                                      <p:tavLst>
                                        <p:tav tm="0">
                                          <p:val>
                                            <p:fltVal val="0"/>
                                          </p:val>
                                        </p:tav>
                                        <p:tav tm="100000">
                                          <p:val>
                                            <p:strVal val="#ppt_w"/>
                                          </p:val>
                                        </p:tav>
                                      </p:tavLst>
                                    </p:anim>
                                    <p:anim calcmode="lin" valueType="num">
                                      <p:cBhvr>
                                        <p:cTn dur="500" fill="hold" id="53"/>
                                        <p:tgtEl>
                                          <p:spTgt spid="24"/>
                                        </p:tgtEl>
                                        <p:attrNameLst>
                                          <p:attrName>ppt_h</p:attrName>
                                        </p:attrNameLst>
                                      </p:cBhvr>
                                      <p:tavLst>
                                        <p:tav tm="0">
                                          <p:val>
                                            <p:fltVal val="0"/>
                                          </p:val>
                                        </p:tav>
                                        <p:tav tm="100000">
                                          <p:val>
                                            <p:strVal val="#ppt_h"/>
                                          </p:val>
                                        </p:tav>
                                      </p:tavLst>
                                    </p:anim>
                                    <p:animEffect filter="fade" transition="in">
                                      <p:cBhvr>
                                        <p:cTn dur="500" id="54"/>
                                        <p:tgtEl>
                                          <p:spTgt spid="24"/>
                                        </p:tgtEl>
                                      </p:cBhvr>
                                    </p:animEffect>
                                  </p:childTnLst>
                                </p:cTn>
                              </p:par>
                            </p:childTnLst>
                          </p:cTn>
                        </p:par>
                        <p:par>
                          <p:cTn fill="hold" id="55" nodeType="afterGroup">
                            <p:stCondLst>
                              <p:cond delay="5000"/>
                            </p:stCondLst>
                            <p:childTnLst>
                              <p:par>
                                <p:cTn fill="hold" id="56" nodeType="afterEffect" presetClass="entr" presetID="12" presetSubtype="8">
                                  <p:stCondLst>
                                    <p:cond delay="0"/>
                                  </p:stCondLst>
                                  <p:childTnLst>
                                    <p:set>
                                      <p:cBhvr>
                                        <p:cTn dur="1" fill="hold" id="57">
                                          <p:stCondLst>
                                            <p:cond delay="0"/>
                                          </p:stCondLst>
                                        </p:cTn>
                                        <p:tgtEl>
                                          <p:spTgt spid="58"/>
                                        </p:tgtEl>
                                        <p:attrNameLst>
                                          <p:attrName>style.visibility</p:attrName>
                                        </p:attrNameLst>
                                      </p:cBhvr>
                                      <p:to>
                                        <p:strVal val="visible"/>
                                      </p:to>
                                    </p:set>
                                    <p:anim calcmode="lin" valueType="num">
                                      <p:cBhvr additive="base">
                                        <p:cTn dur="500" id="58"/>
                                        <p:tgtEl>
                                          <p:spTgt spid="58"/>
                                        </p:tgtEl>
                                        <p:attrNameLst>
                                          <p:attrName>ppt_x</p:attrName>
                                        </p:attrNameLst>
                                      </p:cBhvr>
                                      <p:tavLst>
                                        <p:tav tm="0">
                                          <p:val>
                                            <p:strVal val="#ppt_x-#ppt_w*1.125000"/>
                                          </p:val>
                                        </p:tav>
                                        <p:tav tm="100000">
                                          <p:val>
                                            <p:strVal val="#ppt_x"/>
                                          </p:val>
                                        </p:tav>
                                      </p:tavLst>
                                    </p:anim>
                                    <p:animEffect filter="wipe(right)" transition="in">
                                      <p:cBhvr>
                                        <p:cTn dur="500" id="59"/>
                                        <p:tgtEl>
                                          <p:spTgt spid="58"/>
                                        </p:tgtEl>
                                      </p:cBhvr>
                                    </p:animEffect>
                                  </p:childTnLst>
                                </p:cTn>
                              </p:par>
                            </p:childTnLst>
                          </p:cTn>
                        </p:par>
                        <p:par>
                          <p:cTn fill="hold" id="60" nodeType="afterGroup">
                            <p:stCondLst>
                              <p:cond delay="5500"/>
                            </p:stCondLst>
                            <p:childTnLst>
                              <p:par>
                                <p:cTn fill="hold" grpId="0" id="61" nodeType="afterEffect" presetClass="entr" presetID="22" presetSubtype="1">
                                  <p:stCondLst>
                                    <p:cond delay="0"/>
                                  </p:stCondLst>
                                  <p:childTnLst>
                                    <p:set>
                                      <p:cBhvr>
                                        <p:cTn dur="1" fill="hold" id="62">
                                          <p:stCondLst>
                                            <p:cond delay="0"/>
                                          </p:stCondLst>
                                        </p:cTn>
                                        <p:tgtEl>
                                          <p:spTgt spid="29"/>
                                        </p:tgtEl>
                                        <p:attrNameLst>
                                          <p:attrName>style.visibility</p:attrName>
                                        </p:attrNameLst>
                                      </p:cBhvr>
                                      <p:to>
                                        <p:strVal val="visible"/>
                                      </p:to>
                                    </p:set>
                                    <p:animEffect filter="wipe(up)" transition="in">
                                      <p:cBhvr>
                                        <p:cTn dur="500" id="63"/>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5"/>
      <p:bldP grpId="0" spid="22"/>
      <p:bldP grpId="0" spid="2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5" name="直接连接符 14"/>
          <p:cNvCxnSpPr/>
          <p:nvPr/>
        </p:nvCxnSpPr>
        <p:spPr>
          <a:xfrm>
            <a:off x="3700059" y="2462747"/>
            <a:ext cx="3236046"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700059" y="1869612"/>
            <a:ext cx="2651760" cy="571500"/>
          </a:xfrm>
          <a:prstGeom prst="rect">
            <a:avLst/>
          </a:prstGeom>
        </p:spPr>
        <p:txBody>
          <a:bodyPr bIns="34290" lIns="68580" rIns="68580" tIns="34290" wrap="none">
            <a:spAutoFit/>
          </a:bodyPr>
          <a:lstStyle/>
          <a:p>
            <a:r>
              <a:rPr altLang="en-US" b="1" lang="zh-CN" sz="3300">
                <a:solidFill>
                  <a:schemeClr val="accent1"/>
                </a:solidFill>
                <a:latin charset="-122" panose="020b0503020204020204" typeface="微软雅黑"/>
                <a:ea charset="-122" panose="020b0503020204020204" typeface="微软雅黑"/>
              </a:rPr>
              <a:t>工作完成情况</a:t>
            </a:r>
          </a:p>
        </p:txBody>
      </p:sp>
      <p:sp>
        <p:nvSpPr>
          <p:cNvPr id="18" name="矩形 17"/>
          <p:cNvSpPr/>
          <p:nvPr/>
        </p:nvSpPr>
        <p:spPr>
          <a:xfrm>
            <a:off x="3735758" y="2602327"/>
            <a:ext cx="14185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a:solidFill>
                  <a:schemeClr val="tx1">
                    <a:lumMod val="65000"/>
                    <a:lumOff val="35000"/>
                  </a:schemeClr>
                </a:solidFill>
                <a:latin charset="-122" panose="020b0503020204020204" typeface="微软雅黑"/>
                <a:ea charset="-122" panose="020b0503020204020204" typeface="微软雅黑"/>
              </a:rPr>
              <a:t>年度计划完成</a:t>
            </a:r>
          </a:p>
        </p:txBody>
      </p:sp>
      <p:sp>
        <p:nvSpPr>
          <p:cNvPr id="19" name="矩形 18"/>
          <p:cNvSpPr/>
          <p:nvPr/>
        </p:nvSpPr>
        <p:spPr>
          <a:xfrm>
            <a:off x="5470863" y="2586272"/>
            <a:ext cx="14185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smtClean="0">
                <a:solidFill>
                  <a:schemeClr val="tx1">
                    <a:lumMod val="65000"/>
                    <a:lumOff val="35000"/>
                  </a:schemeClr>
                </a:solidFill>
                <a:latin charset="-122" panose="020b0503020204020204" typeface="微软雅黑"/>
                <a:ea charset="-122" panose="020b0503020204020204" typeface="微软雅黑"/>
              </a:rPr>
              <a:t>工作完成情况</a:t>
            </a:r>
          </a:p>
        </p:txBody>
      </p:sp>
      <p:sp>
        <p:nvSpPr>
          <p:cNvPr id="20" name="矩形 19"/>
          <p:cNvSpPr/>
          <p:nvPr/>
        </p:nvSpPr>
        <p:spPr>
          <a:xfrm>
            <a:off x="3735759" y="2915903"/>
            <a:ext cx="17741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smtClean="0">
                <a:solidFill>
                  <a:schemeClr val="tx1">
                    <a:lumMod val="65000"/>
                    <a:lumOff val="35000"/>
                  </a:schemeClr>
                </a:solidFill>
                <a:latin charset="-122" panose="020b0503020204020204" typeface="微软雅黑"/>
                <a:ea charset="-122" panose="020b0503020204020204" typeface="微软雅黑"/>
              </a:rPr>
              <a:t>季度业绩销售汇总</a:t>
            </a:r>
          </a:p>
        </p:txBody>
      </p:sp>
      <p:sp>
        <p:nvSpPr>
          <p:cNvPr id="21" name="矩形 20"/>
          <p:cNvSpPr/>
          <p:nvPr/>
        </p:nvSpPr>
        <p:spPr>
          <a:xfrm>
            <a:off x="5470863" y="2899847"/>
            <a:ext cx="14185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smtClean="0">
                <a:solidFill>
                  <a:schemeClr val="tx1">
                    <a:lumMod val="65000"/>
                    <a:lumOff val="35000"/>
                  </a:schemeClr>
                </a:solidFill>
                <a:latin charset="-122" panose="020b0503020204020204" typeface="微软雅黑"/>
                <a:ea charset="-122" panose="020b0503020204020204" typeface="微软雅黑"/>
              </a:rPr>
              <a:t>销售指标达成</a:t>
            </a:r>
          </a:p>
        </p:txBody>
      </p:sp>
      <p:grpSp>
        <p:nvGrpSpPr>
          <p:cNvPr id="2" name="组合 1"/>
          <p:cNvGrpSpPr/>
          <p:nvPr/>
        </p:nvGrpSpPr>
        <p:grpSpPr>
          <a:xfrm>
            <a:off x="1839138" y="1629843"/>
            <a:ext cx="1837257" cy="1837257"/>
            <a:chOff x="2452184" y="2173124"/>
            <a:chExt cx="2449676" cy="2449676"/>
          </a:xfrm>
        </p:grpSpPr>
        <p:grpSp>
          <p:nvGrpSpPr>
            <p:cNvPr id="7" name="组合 6"/>
            <p:cNvGrpSpPr/>
            <p:nvPr/>
          </p:nvGrpSpPr>
          <p:grpSpPr>
            <a:xfrm>
              <a:off x="2452184" y="2173124"/>
              <a:ext cx="2449676" cy="2449676"/>
              <a:chOff x="2099081" y="2031187"/>
              <a:chExt cx="2739620" cy="2739620"/>
            </a:xfrm>
          </p:grpSpPr>
          <p:sp>
            <p:nvSpPr>
              <p:cNvPr id="4" name="椭圆 3"/>
              <p:cNvSpPr/>
              <p:nvPr/>
            </p:nvSpPr>
            <p:spPr>
              <a:xfrm>
                <a:off x="2099081" y="2031187"/>
                <a:ext cx="2739620" cy="2739620"/>
              </a:xfrm>
              <a:prstGeom prst="ellipse">
                <a:avLst/>
              </a:prstGeom>
              <a:gradFill flip="none" rotWithShape="1">
                <a:gsLst>
                  <a:gs pos="0">
                    <a:schemeClr val="bg1">
                      <a:lumMod val="85000"/>
                    </a:schemeClr>
                  </a:gs>
                  <a:gs pos="100000">
                    <a:schemeClr val="bg1">
                      <a:alpha val="99000"/>
                    </a:schemeClr>
                  </a:gs>
                </a:gsLst>
                <a:path path="circle">
                  <a:fillToRect l="100000" t="100000"/>
                </a:path>
                <a:tileRect b="-100000" r="-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sp>
            <p:nvSpPr>
              <p:cNvPr id="5" name="圆角矩形 4"/>
              <p:cNvSpPr/>
              <p:nvPr/>
            </p:nvSpPr>
            <p:spPr>
              <a:xfrm>
                <a:off x="2377216" y="2309322"/>
                <a:ext cx="2183348" cy="2183348"/>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grpSp>
        <p:sp>
          <p:nvSpPr>
            <p:cNvPr id="9" name="椭圆 8"/>
            <p:cNvSpPr/>
            <p:nvPr/>
          </p:nvSpPr>
          <p:spPr>
            <a:xfrm>
              <a:off x="2938198" y="2659139"/>
              <a:ext cx="1477648" cy="1477646"/>
            </a:xfrm>
            <a:prstGeom prst="ellipse">
              <a:avLst/>
            </a:prstGeom>
            <a:solidFill>
              <a:schemeClr val="accent1"/>
            </a:solidFill>
            <a:ln>
              <a:noFill/>
            </a:ln>
            <a:effectLst>
              <a:innerShdw blurRad="2032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0">
                <a:latin charset="-122" panose="020b0503020204020204" typeface="微软雅黑"/>
                <a:ea charset="-122" panose="020b0503020204020204" typeface="微软雅黑"/>
              </a:endParaRPr>
            </a:p>
          </p:txBody>
        </p:sp>
        <p:grpSp>
          <p:nvGrpSpPr>
            <p:cNvPr id="16" name="组合 15"/>
            <p:cNvGrpSpPr/>
            <p:nvPr/>
          </p:nvGrpSpPr>
          <p:grpSpPr>
            <a:xfrm>
              <a:off x="3243396" y="2960706"/>
              <a:ext cx="860738" cy="874510"/>
              <a:chOff x="3619500" y="2434166"/>
              <a:chExt cx="590102" cy="599547"/>
            </a:xfrm>
            <a:solidFill>
              <a:schemeClr val="bg1"/>
            </a:solidFill>
          </p:grpSpPr>
          <p:sp>
            <p:nvSpPr>
              <p:cNvPr id="17" name="KSO_Shape"/>
              <p:cNvSpPr/>
              <p:nvPr/>
            </p:nvSpPr>
            <p:spPr>
              <a:xfrm>
                <a:off x="3619500" y="2476500"/>
                <a:ext cx="557213" cy="557213"/>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latin charset="-122" panose="020b0503020204020204" typeface="微软雅黑"/>
                  <a:ea charset="-122" panose="020b0503020204020204" typeface="微软雅黑"/>
                </a:endParaRPr>
              </a:p>
            </p:txBody>
          </p:sp>
          <p:sp>
            <p:nvSpPr>
              <p:cNvPr id="22" name="KSO_Shape"/>
              <p:cNvSpPr/>
              <p:nvPr/>
            </p:nvSpPr>
            <p:spPr>
              <a:xfrm rot="17344660">
                <a:off x="3652389" y="2434166"/>
                <a:ext cx="557213" cy="557213"/>
              </a:xfrm>
              <a:prstGeom prst="pie">
                <a:avLst>
                  <a:gd fmla="val 20720386" name="adj1"/>
                  <a:gd fmla="val 4065144"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latin charset="-122" panose="020b0503020204020204" typeface="微软雅黑"/>
                  <a:ea charset="-122" panose="020b0503020204020204" typeface="微软雅黑"/>
                </a:endParaRPr>
              </a:p>
            </p:txBody>
          </p:sp>
        </p:grpSp>
      </p:grpSp>
      <p:sp>
        <p:nvSpPr>
          <p:cNvPr id="25" name="矩形 24"/>
          <p:cNvSpPr/>
          <p:nvPr/>
        </p:nvSpPr>
        <p:spPr>
          <a:xfrm>
            <a:off x="3735758" y="3221282"/>
            <a:ext cx="15963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smtClean="0">
                <a:solidFill>
                  <a:schemeClr val="tx1">
                    <a:lumMod val="65000"/>
                    <a:lumOff val="35000"/>
                  </a:schemeClr>
                </a:solidFill>
                <a:latin charset="-122" panose="020b0503020204020204" typeface="微软雅黑"/>
                <a:ea charset="-122" panose="020b0503020204020204" typeface="微软雅黑"/>
              </a:rPr>
              <a:t>与上一年度比较</a:t>
            </a:r>
          </a:p>
        </p:txBody>
      </p:sp>
      <p:sp>
        <p:nvSpPr>
          <p:cNvPr id="26" name="矩形 25"/>
          <p:cNvSpPr/>
          <p:nvPr/>
        </p:nvSpPr>
        <p:spPr>
          <a:xfrm>
            <a:off x="5470863" y="3205226"/>
            <a:ext cx="15963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smtClean="0">
                <a:solidFill>
                  <a:schemeClr val="tx1">
                    <a:lumMod val="65000"/>
                    <a:lumOff val="35000"/>
                  </a:schemeClr>
                </a:solidFill>
                <a:latin charset="-122" panose="020b0503020204020204" typeface="微软雅黑"/>
                <a:ea charset="-122" panose="020b0503020204020204" typeface="微软雅黑"/>
              </a:rPr>
              <a:t>近几年数据对比</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15"/>
                                        </p:tgtEl>
                                        <p:attrNameLst>
                                          <p:attrName>style.visibility</p:attrName>
                                        </p:attrNameLst>
                                      </p:cBhvr>
                                      <p:to>
                                        <p:strVal val="visible"/>
                                      </p:to>
                                    </p:set>
                                    <p:animEffect filter="wipe(left)" transition="in">
                                      <p:cBhvr>
                                        <p:cTn dur="500" id="13"/>
                                        <p:tgtEl>
                                          <p:spTgt spid="15"/>
                                        </p:tgtEl>
                                      </p:cBhvr>
                                    </p:animEffect>
                                  </p:childTnLst>
                                </p:cTn>
                              </p:par>
                            </p:childTnLst>
                          </p:cTn>
                        </p:par>
                        <p:par>
                          <p:cTn fill="hold" id="14" nodeType="afterGroup">
                            <p:stCondLst>
                              <p:cond delay="1000"/>
                            </p:stCondLst>
                            <p:childTnLst>
                              <p:par>
                                <p:cTn decel="100000" fill="hold" grpId="0" id="15" nodeType="afterEffect" presetClass="entr" presetID="2" presetSubtype="2">
                                  <p:stCondLst>
                                    <p:cond delay="0"/>
                                  </p:stCondLst>
                                  <p:iterate type="lt">
                                    <p:tmPct val="10000"/>
                                  </p:iterate>
                                  <p:childTnLst>
                                    <p:set>
                                      <p:cBhvr>
                                        <p:cTn dur="1" fill="hold" id="16">
                                          <p:stCondLst>
                                            <p:cond delay="0"/>
                                          </p:stCondLst>
                                        </p:cTn>
                                        <p:tgtEl>
                                          <p:spTgt spid="11"/>
                                        </p:tgtEl>
                                        <p:attrNameLst>
                                          <p:attrName>style.visibility</p:attrName>
                                        </p:attrNameLst>
                                      </p:cBhvr>
                                      <p:to>
                                        <p:strVal val="visible"/>
                                      </p:to>
                                    </p:set>
                                    <p:anim calcmode="lin" valueType="num">
                                      <p:cBhvr additive="base">
                                        <p:cTn dur="500" fill="hold" id="17"/>
                                        <p:tgtEl>
                                          <p:spTgt spid="11"/>
                                        </p:tgtEl>
                                        <p:attrNameLst>
                                          <p:attrName>ppt_x</p:attrName>
                                        </p:attrNameLst>
                                      </p:cBhvr>
                                      <p:tavLst>
                                        <p:tav tm="0">
                                          <p:val>
                                            <p:strVal val="1+#ppt_w/2"/>
                                          </p:val>
                                        </p:tav>
                                        <p:tav tm="100000">
                                          <p:val>
                                            <p:strVal val="#ppt_x"/>
                                          </p:val>
                                        </p:tav>
                                      </p:tavLst>
                                    </p:anim>
                                    <p:anim calcmode="lin" valueType="num">
                                      <p:cBhvr additive="base">
                                        <p:cTn dur="500" fill="hold" id="18"/>
                                        <p:tgtEl>
                                          <p:spTgt spid="11"/>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decel="100000" fill="hold" grpId="0" id="20" nodeType="afterEffect" presetClass="entr" presetID="50" presetSubtype="0">
                                  <p:stCondLst>
                                    <p:cond delay="0"/>
                                  </p:stCondLst>
                                  <p:childTnLst>
                                    <p:set>
                                      <p:cBhvr>
                                        <p:cTn dur="1" fill="hold" id="21">
                                          <p:stCondLst>
                                            <p:cond delay="0"/>
                                          </p:stCondLst>
                                        </p:cTn>
                                        <p:tgtEl>
                                          <p:spTgt spid="18"/>
                                        </p:tgtEl>
                                        <p:attrNameLst>
                                          <p:attrName>style.visibility</p:attrName>
                                        </p:attrNameLst>
                                      </p:cBhvr>
                                      <p:to>
                                        <p:strVal val="visible"/>
                                      </p:to>
                                    </p:set>
                                    <p:anim calcmode="lin" valueType="num">
                                      <p:cBhvr>
                                        <p:cTn dur="1000" fill="hold" id="22"/>
                                        <p:tgtEl>
                                          <p:spTgt spid="18"/>
                                        </p:tgtEl>
                                        <p:attrNameLst>
                                          <p:attrName>ppt_w</p:attrName>
                                        </p:attrNameLst>
                                      </p:cBhvr>
                                      <p:tavLst>
                                        <p:tav tm="0">
                                          <p:val>
                                            <p:strVal val="#ppt_w+.3"/>
                                          </p:val>
                                        </p:tav>
                                        <p:tav tm="100000">
                                          <p:val>
                                            <p:strVal val="#ppt_w"/>
                                          </p:val>
                                        </p:tav>
                                      </p:tavLst>
                                    </p:anim>
                                    <p:anim calcmode="lin" valueType="num">
                                      <p:cBhvr>
                                        <p:cTn dur="1000" fill="hold" id="23"/>
                                        <p:tgtEl>
                                          <p:spTgt spid="18"/>
                                        </p:tgtEl>
                                        <p:attrNameLst>
                                          <p:attrName>ppt_h</p:attrName>
                                        </p:attrNameLst>
                                      </p:cBhvr>
                                      <p:tavLst>
                                        <p:tav tm="0">
                                          <p:val>
                                            <p:strVal val="#ppt_h"/>
                                          </p:val>
                                        </p:tav>
                                        <p:tav tm="100000">
                                          <p:val>
                                            <p:strVal val="#ppt_h"/>
                                          </p:val>
                                        </p:tav>
                                      </p:tavLst>
                                    </p:anim>
                                    <p:animEffect filter="fade" transition="in">
                                      <p:cBhvr>
                                        <p:cTn dur="1000" id="24"/>
                                        <p:tgtEl>
                                          <p:spTgt spid="18"/>
                                        </p:tgtEl>
                                      </p:cBhvr>
                                    </p:animEffect>
                                  </p:childTnLst>
                                </p:cTn>
                              </p:par>
                              <p:par>
                                <p:cTn decel="100000" fill="hold" grpId="0" id="25" nodeType="withEffect" presetClass="entr" presetID="50" presetSubtype="0">
                                  <p:stCondLst>
                                    <p:cond delay="350"/>
                                  </p:stCondLst>
                                  <p:childTnLst>
                                    <p:set>
                                      <p:cBhvr>
                                        <p:cTn dur="1" fill="hold" id="26">
                                          <p:stCondLst>
                                            <p:cond delay="0"/>
                                          </p:stCondLst>
                                        </p:cTn>
                                        <p:tgtEl>
                                          <p:spTgt spid="19"/>
                                        </p:tgtEl>
                                        <p:attrNameLst>
                                          <p:attrName>style.visibility</p:attrName>
                                        </p:attrNameLst>
                                      </p:cBhvr>
                                      <p:to>
                                        <p:strVal val="visible"/>
                                      </p:to>
                                    </p:set>
                                    <p:anim calcmode="lin" valueType="num">
                                      <p:cBhvr>
                                        <p:cTn dur="1000" fill="hold" id="27"/>
                                        <p:tgtEl>
                                          <p:spTgt spid="19"/>
                                        </p:tgtEl>
                                        <p:attrNameLst>
                                          <p:attrName>ppt_w</p:attrName>
                                        </p:attrNameLst>
                                      </p:cBhvr>
                                      <p:tavLst>
                                        <p:tav tm="0">
                                          <p:val>
                                            <p:strVal val="#ppt_w+.3"/>
                                          </p:val>
                                        </p:tav>
                                        <p:tav tm="100000">
                                          <p:val>
                                            <p:strVal val="#ppt_w"/>
                                          </p:val>
                                        </p:tav>
                                      </p:tavLst>
                                    </p:anim>
                                    <p:anim calcmode="lin" valueType="num">
                                      <p:cBhvr>
                                        <p:cTn dur="1000" fill="hold" id="28"/>
                                        <p:tgtEl>
                                          <p:spTgt spid="19"/>
                                        </p:tgtEl>
                                        <p:attrNameLst>
                                          <p:attrName>ppt_h</p:attrName>
                                        </p:attrNameLst>
                                      </p:cBhvr>
                                      <p:tavLst>
                                        <p:tav tm="0">
                                          <p:val>
                                            <p:strVal val="#ppt_h"/>
                                          </p:val>
                                        </p:tav>
                                        <p:tav tm="100000">
                                          <p:val>
                                            <p:strVal val="#ppt_h"/>
                                          </p:val>
                                        </p:tav>
                                      </p:tavLst>
                                    </p:anim>
                                    <p:animEffect filter="fade" transition="in">
                                      <p:cBhvr>
                                        <p:cTn dur="1000" id="29"/>
                                        <p:tgtEl>
                                          <p:spTgt spid="19"/>
                                        </p:tgtEl>
                                      </p:cBhvr>
                                    </p:animEffect>
                                  </p:childTnLst>
                                </p:cTn>
                              </p:par>
                              <p:par>
                                <p:cTn decel="100000" fill="hold" grpId="0" id="30" nodeType="withEffect" presetClass="entr" presetID="50" presetSubtype="0">
                                  <p:stCondLst>
                                    <p:cond delay="750"/>
                                  </p:stCondLst>
                                  <p:childTnLst>
                                    <p:set>
                                      <p:cBhvr>
                                        <p:cTn dur="1" fill="hold" id="31">
                                          <p:stCondLst>
                                            <p:cond delay="0"/>
                                          </p:stCondLst>
                                        </p:cTn>
                                        <p:tgtEl>
                                          <p:spTgt spid="20"/>
                                        </p:tgtEl>
                                        <p:attrNameLst>
                                          <p:attrName>style.visibility</p:attrName>
                                        </p:attrNameLst>
                                      </p:cBhvr>
                                      <p:to>
                                        <p:strVal val="visible"/>
                                      </p:to>
                                    </p:set>
                                    <p:anim calcmode="lin" valueType="num">
                                      <p:cBhvr>
                                        <p:cTn dur="1000" fill="hold" id="32"/>
                                        <p:tgtEl>
                                          <p:spTgt spid="20"/>
                                        </p:tgtEl>
                                        <p:attrNameLst>
                                          <p:attrName>ppt_w</p:attrName>
                                        </p:attrNameLst>
                                      </p:cBhvr>
                                      <p:tavLst>
                                        <p:tav tm="0">
                                          <p:val>
                                            <p:strVal val="#ppt_w+.3"/>
                                          </p:val>
                                        </p:tav>
                                        <p:tav tm="100000">
                                          <p:val>
                                            <p:strVal val="#ppt_w"/>
                                          </p:val>
                                        </p:tav>
                                      </p:tavLst>
                                    </p:anim>
                                    <p:anim calcmode="lin" valueType="num">
                                      <p:cBhvr>
                                        <p:cTn dur="1000" fill="hold" id="33"/>
                                        <p:tgtEl>
                                          <p:spTgt spid="20"/>
                                        </p:tgtEl>
                                        <p:attrNameLst>
                                          <p:attrName>ppt_h</p:attrName>
                                        </p:attrNameLst>
                                      </p:cBhvr>
                                      <p:tavLst>
                                        <p:tav tm="0">
                                          <p:val>
                                            <p:strVal val="#ppt_h"/>
                                          </p:val>
                                        </p:tav>
                                        <p:tav tm="100000">
                                          <p:val>
                                            <p:strVal val="#ppt_h"/>
                                          </p:val>
                                        </p:tav>
                                      </p:tavLst>
                                    </p:anim>
                                    <p:animEffect filter="fade" transition="in">
                                      <p:cBhvr>
                                        <p:cTn dur="1000" id="34"/>
                                        <p:tgtEl>
                                          <p:spTgt spid="20"/>
                                        </p:tgtEl>
                                      </p:cBhvr>
                                    </p:animEffect>
                                  </p:childTnLst>
                                </p:cTn>
                              </p:par>
                              <p:par>
                                <p:cTn decel="100000" fill="hold" grpId="0" id="35" nodeType="withEffect" presetClass="entr" presetID="50" presetSubtype="0">
                                  <p:stCondLst>
                                    <p:cond delay="1050"/>
                                  </p:stCondLst>
                                  <p:childTnLst>
                                    <p:set>
                                      <p:cBhvr>
                                        <p:cTn dur="1" fill="hold" id="36">
                                          <p:stCondLst>
                                            <p:cond delay="0"/>
                                          </p:stCondLst>
                                        </p:cTn>
                                        <p:tgtEl>
                                          <p:spTgt spid="21"/>
                                        </p:tgtEl>
                                        <p:attrNameLst>
                                          <p:attrName>style.visibility</p:attrName>
                                        </p:attrNameLst>
                                      </p:cBhvr>
                                      <p:to>
                                        <p:strVal val="visible"/>
                                      </p:to>
                                    </p:set>
                                    <p:anim calcmode="lin" valueType="num">
                                      <p:cBhvr>
                                        <p:cTn dur="1000" fill="hold" id="37"/>
                                        <p:tgtEl>
                                          <p:spTgt spid="21"/>
                                        </p:tgtEl>
                                        <p:attrNameLst>
                                          <p:attrName>ppt_w</p:attrName>
                                        </p:attrNameLst>
                                      </p:cBhvr>
                                      <p:tavLst>
                                        <p:tav tm="0">
                                          <p:val>
                                            <p:strVal val="#ppt_w+.3"/>
                                          </p:val>
                                        </p:tav>
                                        <p:tav tm="100000">
                                          <p:val>
                                            <p:strVal val="#ppt_w"/>
                                          </p:val>
                                        </p:tav>
                                      </p:tavLst>
                                    </p:anim>
                                    <p:anim calcmode="lin" valueType="num">
                                      <p:cBhvr>
                                        <p:cTn dur="1000" fill="hold" id="38"/>
                                        <p:tgtEl>
                                          <p:spTgt spid="21"/>
                                        </p:tgtEl>
                                        <p:attrNameLst>
                                          <p:attrName>ppt_h</p:attrName>
                                        </p:attrNameLst>
                                      </p:cBhvr>
                                      <p:tavLst>
                                        <p:tav tm="0">
                                          <p:val>
                                            <p:strVal val="#ppt_h"/>
                                          </p:val>
                                        </p:tav>
                                        <p:tav tm="100000">
                                          <p:val>
                                            <p:strVal val="#ppt_h"/>
                                          </p:val>
                                        </p:tav>
                                      </p:tavLst>
                                    </p:anim>
                                    <p:animEffect filter="fade" transition="in">
                                      <p:cBhvr>
                                        <p:cTn dur="1000" id="39"/>
                                        <p:tgtEl>
                                          <p:spTgt spid="21"/>
                                        </p:tgtEl>
                                      </p:cBhvr>
                                    </p:animEffect>
                                  </p:childTnLst>
                                </p:cTn>
                              </p:par>
                              <p:par>
                                <p:cTn decel="100000" fill="hold" grpId="0" id="40" nodeType="withEffect" presetClass="entr" presetID="50" presetSubtype="0">
                                  <p:stCondLst>
                                    <p:cond delay="750"/>
                                  </p:stCondLst>
                                  <p:childTnLst>
                                    <p:set>
                                      <p:cBhvr>
                                        <p:cTn dur="1" fill="hold" id="41">
                                          <p:stCondLst>
                                            <p:cond delay="0"/>
                                          </p:stCondLst>
                                        </p:cTn>
                                        <p:tgtEl>
                                          <p:spTgt spid="25"/>
                                        </p:tgtEl>
                                        <p:attrNameLst>
                                          <p:attrName>style.visibility</p:attrName>
                                        </p:attrNameLst>
                                      </p:cBhvr>
                                      <p:to>
                                        <p:strVal val="visible"/>
                                      </p:to>
                                    </p:set>
                                    <p:anim calcmode="lin" valueType="num">
                                      <p:cBhvr>
                                        <p:cTn dur="1000" fill="hold" id="42"/>
                                        <p:tgtEl>
                                          <p:spTgt spid="25"/>
                                        </p:tgtEl>
                                        <p:attrNameLst>
                                          <p:attrName>ppt_w</p:attrName>
                                        </p:attrNameLst>
                                      </p:cBhvr>
                                      <p:tavLst>
                                        <p:tav tm="0">
                                          <p:val>
                                            <p:strVal val="#ppt_w+.3"/>
                                          </p:val>
                                        </p:tav>
                                        <p:tav tm="100000">
                                          <p:val>
                                            <p:strVal val="#ppt_w"/>
                                          </p:val>
                                        </p:tav>
                                      </p:tavLst>
                                    </p:anim>
                                    <p:anim calcmode="lin" valueType="num">
                                      <p:cBhvr>
                                        <p:cTn dur="1000" fill="hold" id="43"/>
                                        <p:tgtEl>
                                          <p:spTgt spid="25"/>
                                        </p:tgtEl>
                                        <p:attrNameLst>
                                          <p:attrName>ppt_h</p:attrName>
                                        </p:attrNameLst>
                                      </p:cBhvr>
                                      <p:tavLst>
                                        <p:tav tm="0">
                                          <p:val>
                                            <p:strVal val="#ppt_h"/>
                                          </p:val>
                                        </p:tav>
                                        <p:tav tm="100000">
                                          <p:val>
                                            <p:strVal val="#ppt_h"/>
                                          </p:val>
                                        </p:tav>
                                      </p:tavLst>
                                    </p:anim>
                                    <p:animEffect filter="fade" transition="in">
                                      <p:cBhvr>
                                        <p:cTn dur="1000" id="44"/>
                                        <p:tgtEl>
                                          <p:spTgt spid="25"/>
                                        </p:tgtEl>
                                      </p:cBhvr>
                                    </p:animEffect>
                                  </p:childTnLst>
                                </p:cTn>
                              </p:par>
                              <p:par>
                                <p:cTn decel="100000" fill="hold" grpId="0" id="45" nodeType="withEffect" presetClass="entr" presetID="50" presetSubtype="0">
                                  <p:stCondLst>
                                    <p:cond delay="1050"/>
                                  </p:stCondLst>
                                  <p:childTnLst>
                                    <p:set>
                                      <p:cBhvr>
                                        <p:cTn dur="1" fill="hold" id="46">
                                          <p:stCondLst>
                                            <p:cond delay="0"/>
                                          </p:stCondLst>
                                        </p:cTn>
                                        <p:tgtEl>
                                          <p:spTgt spid="26"/>
                                        </p:tgtEl>
                                        <p:attrNameLst>
                                          <p:attrName>style.visibility</p:attrName>
                                        </p:attrNameLst>
                                      </p:cBhvr>
                                      <p:to>
                                        <p:strVal val="visible"/>
                                      </p:to>
                                    </p:set>
                                    <p:anim calcmode="lin" valueType="num">
                                      <p:cBhvr>
                                        <p:cTn dur="1000" fill="hold" id="47"/>
                                        <p:tgtEl>
                                          <p:spTgt spid="26"/>
                                        </p:tgtEl>
                                        <p:attrNameLst>
                                          <p:attrName>ppt_w</p:attrName>
                                        </p:attrNameLst>
                                      </p:cBhvr>
                                      <p:tavLst>
                                        <p:tav tm="0">
                                          <p:val>
                                            <p:strVal val="#ppt_w+.3"/>
                                          </p:val>
                                        </p:tav>
                                        <p:tav tm="100000">
                                          <p:val>
                                            <p:strVal val="#ppt_w"/>
                                          </p:val>
                                        </p:tav>
                                      </p:tavLst>
                                    </p:anim>
                                    <p:anim calcmode="lin" valueType="num">
                                      <p:cBhvr>
                                        <p:cTn dur="1000" fill="hold" id="48"/>
                                        <p:tgtEl>
                                          <p:spTgt spid="26"/>
                                        </p:tgtEl>
                                        <p:attrNameLst>
                                          <p:attrName>ppt_h</p:attrName>
                                        </p:attrNameLst>
                                      </p:cBhvr>
                                      <p:tavLst>
                                        <p:tav tm="0">
                                          <p:val>
                                            <p:strVal val="#ppt_h"/>
                                          </p:val>
                                        </p:tav>
                                        <p:tav tm="100000">
                                          <p:val>
                                            <p:strVal val="#ppt_h"/>
                                          </p:val>
                                        </p:tav>
                                      </p:tavLst>
                                    </p:anim>
                                    <p:animEffect filter="fade" transition="in">
                                      <p:cBhvr>
                                        <p:cTn dur="1000" id="49"/>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8"/>
      <p:bldP grpId="0" spid="19"/>
      <p:bldP grpId="0" spid="20"/>
      <p:bldP grpId="0" spid="21"/>
      <p:bldP grpId="0" spid="25"/>
      <p:bldP grpId="0" spid="2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solidFill>
                  <a:schemeClr val="tx1">
                    <a:lumMod val="65000"/>
                    <a:lumOff val="35000"/>
                  </a:schemeClr>
                </a:solidFill>
                <a:latin charset="-122" panose="020b0503020204020204" typeface="微软雅黑"/>
                <a:ea charset="-122" panose="020b0503020204020204" typeface="微软雅黑"/>
              </a:rPr>
              <a:t>年度计划完成</a:t>
            </a:r>
          </a:p>
        </p:txBody>
      </p:sp>
      <p:sp>
        <p:nvSpPr>
          <p:cNvPr id="55" name="Freeform 6"/>
          <p:cNvSpPr/>
          <p:nvPr/>
        </p:nvSpPr>
        <p:spPr bwMode="auto">
          <a:xfrm>
            <a:off x="5936630" y="1314865"/>
            <a:ext cx="1864573" cy="1135171"/>
          </a:xfrm>
          <a:custGeom>
            <a:gdLst>
              <a:gd fmla="*/ 675 w 675" name="T0"/>
              <a:gd fmla="*/ 90 h 411" name="T1"/>
              <a:gd fmla="*/ 505 w 675" name="T2"/>
              <a:gd fmla="*/ 45 h 411" name="T3"/>
              <a:gd fmla="*/ 338 w 675" name="T4"/>
              <a:gd fmla="*/ 0 h 411" name="T5"/>
              <a:gd fmla="*/ 170 w 675" name="T6"/>
              <a:gd fmla="*/ 45 h 411" name="T7"/>
              <a:gd fmla="*/ 0 w 675" name="T8"/>
              <a:gd fmla="*/ 90 h 411" name="T9"/>
              <a:gd fmla="*/ 0 w 675" name="T10"/>
              <a:gd fmla="*/ 90 h 411" name="T11"/>
              <a:gd fmla="*/ 0 w 675" name="T12"/>
              <a:gd fmla="*/ 411 h 411" name="T13"/>
              <a:gd fmla="*/ 675 w 675" name="T14"/>
              <a:gd fmla="*/ 411 h 411" name="T15"/>
              <a:gd fmla="*/ 675 w 675" name="T16"/>
              <a:gd fmla="*/ 90 h 411" name="T17"/>
              <a:gd fmla="*/ 675 w 675" name="T18"/>
              <a:gd fmla="*/ 90 h 4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1" w="675">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algn="t" blurRad="228600" dir="5400000" dist="228600" rotWithShape="0">
              <a:prstClr val="black">
                <a:alpha val="30000"/>
              </a:prstClr>
            </a:outerShdw>
          </a:effectLst>
        </p:spPr>
        <p:txBody>
          <a:bodyPr anchor="t" anchorCtr="0" bIns="34290" compatLnSpc="1" lIns="68580" numCol="1" rIns="68580" tIns="567000" vert="horz" wrap="square"/>
          <a:lstStyle/>
          <a:p>
            <a:pPr algn="ctr" defTabSz="685165">
              <a:lnSpc>
                <a:spcPts val="1125"/>
              </a:lnSpc>
              <a:defRPr/>
            </a:pPr>
            <a:r>
              <a:rPr altLang="zh-CN" kern="0" lang="en-US" sz="4100">
                <a:solidFill>
                  <a:srgbClr val="FFFFFF"/>
                </a:solidFill>
                <a:latin charset="-122" panose="020b0503020204020204" typeface="微软雅黑"/>
                <a:cs charset="0" pitchFamily="18" typeface="UKIJ Qolyazma"/>
              </a:rPr>
              <a:t>72%</a:t>
            </a:r>
          </a:p>
          <a:p>
            <a:pPr algn="ctr" defTabSz="685165">
              <a:lnSpc>
                <a:spcPts val="1125"/>
              </a:lnSpc>
              <a:defRPr/>
            </a:pPr>
            <a:r>
              <a:rPr altLang="zh-CN" kern="0" lang="en-US" sz="4100">
                <a:solidFill>
                  <a:srgbClr val="FFFFFF"/>
                </a:solidFill>
                <a:latin charset="-122" panose="020b0503020204020204" typeface="微软雅黑"/>
                <a:cs charset="0" pitchFamily="18" typeface="UKIJ Qolyazma"/>
              </a:rPr>
              <a:t>您的内容打在这里，或者通过复制您的文本后，在此框中选择粘贴。</a:t>
            </a:r>
          </a:p>
        </p:txBody>
      </p:sp>
      <p:sp>
        <p:nvSpPr>
          <p:cNvPr id="56" name="Freeform 7"/>
          <p:cNvSpPr/>
          <p:nvPr/>
        </p:nvSpPr>
        <p:spPr bwMode="auto">
          <a:xfrm>
            <a:off x="5936630" y="2607468"/>
            <a:ext cx="1864573" cy="698779"/>
          </a:xfrm>
          <a:custGeom>
            <a:gdLst>
              <a:gd fmla="*/ 0 w 675" name="T0"/>
              <a:gd fmla="*/ 0 h 253" name="T1"/>
              <a:gd fmla="*/ 0 w 675" name="T2"/>
              <a:gd fmla="*/ 163 h 253" name="T3"/>
              <a:gd fmla="*/ 0 w 675" name="T4"/>
              <a:gd fmla="*/ 163 h 253" name="T5"/>
              <a:gd fmla="*/ 170 w 675" name="T6"/>
              <a:gd fmla="*/ 208 h 253" name="T7"/>
              <a:gd fmla="*/ 338 w 675" name="T8"/>
              <a:gd fmla="*/ 253 h 253" name="T9"/>
              <a:gd fmla="*/ 505 w 675" name="T10"/>
              <a:gd fmla="*/ 208 h 253" name="T11"/>
              <a:gd fmla="*/ 675 w 675" name="T12"/>
              <a:gd fmla="*/ 163 h 253" name="T13"/>
              <a:gd fmla="*/ 675 w 675" name="T14"/>
              <a:gd fmla="*/ 163 h 253" name="T15"/>
              <a:gd fmla="*/ 675 w 675" name="T16"/>
              <a:gd fmla="*/ 0 h 253" name="T17"/>
              <a:gd fmla="*/ 0 w 675" name="T18"/>
              <a:gd fmla="*/ 0 h 25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3" w="675">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gradFill>
            <a:gsLst>
              <a:gs pos="0">
                <a:schemeClr val="accent3">
                  <a:lumMod val="75000"/>
                </a:schemeClr>
              </a:gs>
              <a:gs pos="100000">
                <a:schemeClr val="accent3"/>
              </a:gs>
            </a:gsLst>
            <a:lin ang="5400000" scaled="0"/>
          </a:gradFill>
          <a:ln w="38100">
            <a:gradFill>
              <a:gsLst>
                <a:gs pos="0">
                  <a:schemeClr val="accent3"/>
                </a:gs>
                <a:gs pos="100000">
                  <a:schemeClr val="accent3">
                    <a:lumMod val="75000"/>
                  </a:schemeClr>
                </a:gs>
              </a:gsLst>
              <a:lin ang="5400000" scaled="0"/>
            </a:gradFill>
          </a:ln>
          <a:effectLst>
            <a:outerShdw algn="t" blurRad="228600" dir="5400000" dist="228600" rotWithShape="0">
              <a:prstClr val="black">
                <a:alpha val="30000"/>
              </a:prstClr>
            </a:outerShdw>
          </a:effectLst>
        </p:spPr>
        <p:txBody>
          <a:bodyPr anchor="t" anchorCtr="0" bIns="34290" compatLnSpc="1" lIns="68580" numCol="1" rIns="68580" tIns="459000" vert="horz" wrap="square"/>
          <a:lstStyle/>
          <a:p>
            <a:pPr algn="ctr" defTabSz="685165">
              <a:lnSpc>
                <a:spcPts val="1125"/>
              </a:lnSpc>
              <a:defRPr/>
            </a:pPr>
            <a:r>
              <a:rPr altLang="zh-CN" kern="0" lang="en-US" sz="4100">
                <a:solidFill>
                  <a:prstClr val="white"/>
                </a:solidFill>
                <a:latin charset="-122" panose="020b0503020204020204" typeface="微软雅黑"/>
                <a:cs charset="0" pitchFamily="18" typeface="UKIJ Qolyazma"/>
              </a:rPr>
              <a:t>28%</a:t>
            </a:r>
          </a:p>
        </p:txBody>
      </p:sp>
      <p:cxnSp>
        <p:nvCxnSpPr>
          <p:cNvPr id="61" name="直接连接符 60"/>
          <p:cNvCxnSpPr/>
          <p:nvPr/>
        </p:nvCxnSpPr>
        <p:spPr>
          <a:xfrm flipH="1">
            <a:off x="1264502" y="2440511"/>
            <a:ext cx="4672127" cy="0"/>
          </a:xfrm>
          <a:prstGeom prst="line">
            <a:avLst/>
          </a:prstGeom>
          <a:noFill/>
          <a:ln algn="ctr" cap="flat" cmpd="sng" w="6350">
            <a:solidFill>
              <a:srgbClr val="FFFFFF">
                <a:lumMod val="50000"/>
              </a:srgbClr>
            </a:solidFill>
            <a:prstDash val="solid"/>
            <a:miter lim="800000"/>
          </a:ln>
          <a:effectLst/>
        </p:spPr>
      </p:cxnSp>
      <p:cxnSp>
        <p:nvCxnSpPr>
          <p:cNvPr id="62" name="直接连接符 61"/>
          <p:cNvCxnSpPr>
            <a:stCxn id="56" idx="0"/>
          </p:cNvCxnSpPr>
          <p:nvPr/>
        </p:nvCxnSpPr>
        <p:spPr>
          <a:xfrm flipH="1">
            <a:off x="1264502" y="2607468"/>
            <a:ext cx="4672127" cy="0"/>
          </a:xfrm>
          <a:prstGeom prst="line">
            <a:avLst/>
          </a:prstGeom>
          <a:noFill/>
          <a:ln algn="ctr" cap="flat" cmpd="sng" w="6350">
            <a:solidFill>
              <a:srgbClr val="FFFFFF">
                <a:lumMod val="50000"/>
              </a:srgbClr>
            </a:solidFill>
            <a:prstDash val="solid"/>
            <a:miter lim="800000"/>
          </a:ln>
          <a:effectLst/>
        </p:spPr>
      </p:cxnSp>
      <p:sp>
        <p:nvSpPr>
          <p:cNvPr id="63" name="TextBox 13"/>
          <p:cNvSpPr txBox="1"/>
          <p:nvPr/>
        </p:nvSpPr>
        <p:spPr>
          <a:xfrm flipH="1">
            <a:off x="1264503" y="1282428"/>
            <a:ext cx="2090452" cy="327656"/>
          </a:xfrm>
          <a:prstGeom prst="rect">
            <a:avLst/>
          </a:prstGeom>
          <a:noFill/>
          <a:ln>
            <a:noFill/>
          </a:ln>
        </p:spPr>
        <p:txBody>
          <a:bodyPr bIns="34288" lIns="68576" rIns="68576" tIns="34288" wrap="square">
            <a:spAutoFit/>
          </a:bodyPr>
          <a:lstStyle>
            <a:defPPr>
              <a:defRPr lang="zh-CN"/>
            </a:defPPr>
            <a:lvl1pPr algn="ctr" eaLnBrk="0" hangingPunct="0">
              <a:defRPr b="1" sz="2200">
                <a:solidFill>
                  <a:srgbClr val="333333"/>
                </a:solidFill>
                <a:latin charset="-122" panose="020b0503020204020204" typeface="微软雅黑"/>
                <a:ea charset="-122" panose="020b0503020204020204" typeface="微软雅黑"/>
              </a:defRPr>
            </a:lvl1pPr>
            <a:lvl2pPr eaLnBrk="0" hangingPunct="0" indent="-285750" marL="742950">
              <a:defRPr>
                <a:latin charset="0" panose="020b0604020202020204" pitchFamily="34" typeface="Arial"/>
                <a:ea charset="-122" panose="02010600030101010101" pitchFamily="2" typeface="宋体"/>
              </a:defRPr>
            </a:lvl2pPr>
            <a:lvl3pPr eaLnBrk="0" hangingPunct="0" indent="-228600" marL="1143000">
              <a:defRPr>
                <a:latin charset="0" panose="020b0604020202020204" pitchFamily="34" typeface="Arial"/>
                <a:ea charset="-122" panose="02010600030101010101" pitchFamily="2" typeface="宋体"/>
              </a:defRPr>
            </a:lvl3pPr>
            <a:lvl4pPr eaLnBrk="0" hangingPunct="0" indent="-228600" marL="1600200">
              <a:defRPr>
                <a:latin charset="0" panose="020b0604020202020204" pitchFamily="34" typeface="Arial"/>
                <a:ea charset="-122" panose="02010600030101010101" pitchFamily="2" typeface="宋体"/>
              </a:defRPr>
            </a:lvl4pPr>
            <a:lvl5pPr eaLnBrk="0" hangingPunct="0" indent="-228600" marL="2057400">
              <a:defRPr>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latin charset="0" panose="020b0604020202020204" pitchFamily="34" typeface="Arial"/>
                <a:ea charset="-122" panose="02010600030101010101" pitchFamily="2" typeface="宋体"/>
              </a:defRPr>
            </a:lvl9pPr>
          </a:lstStyle>
          <a:p>
            <a:pPr algn="l" defTabSz="685165">
              <a:defRPr/>
            </a:pPr>
            <a:r>
              <a:rPr altLang="en-US" kern="0" lang="zh-CN" sz="1700"/>
              <a:t>点击添加关键字</a:t>
            </a:r>
          </a:p>
        </p:txBody>
      </p:sp>
      <p:sp>
        <p:nvSpPr>
          <p:cNvPr id="64" name="TextBox 14"/>
          <p:cNvSpPr txBox="1"/>
          <p:nvPr/>
        </p:nvSpPr>
        <p:spPr>
          <a:xfrm>
            <a:off x="1264503" y="1590119"/>
            <a:ext cx="3938540" cy="722376"/>
          </a:xfrm>
          <a:prstGeom prst="rect">
            <a:avLst/>
          </a:prstGeom>
          <a:noFill/>
        </p:spPr>
        <p:txBody>
          <a:bodyPr bIns="34290" lIns="68580" rIns="68580" rtlCol="0" tIns="34290" wrap="square">
            <a:spAutoFit/>
          </a:bodyPr>
          <a:lstStyle/>
          <a:p>
            <a:pPr defTabSz="685165">
              <a:lnSpc>
                <a:spcPct val="130000"/>
              </a:lnSpc>
            </a:pPr>
            <a:r>
              <a:rPr altLang="en-US" lang="zh-CN" sz="1100">
                <a:solidFill>
                  <a:srgbClr val="151515">
                    <a:lumMod val="75000"/>
                    <a:lumOff val="25000"/>
                  </a:srgbClr>
                </a:solidFill>
                <a:latin charset="-122" panose="020b0503020204020204" typeface="微软雅黑"/>
              </a:rPr>
              <a:t>您的内容打在这里，或者通过复制您的文本后，在此框中选择粘贴，并选择只保留文字。您的内容打在这里，或者通过复制您的文本后您的内容打在这里。</a:t>
            </a:r>
          </a:p>
        </p:txBody>
      </p:sp>
      <p:sp>
        <p:nvSpPr>
          <p:cNvPr id="67" name="TextBox 15"/>
          <p:cNvSpPr txBox="1"/>
          <p:nvPr/>
        </p:nvSpPr>
        <p:spPr>
          <a:xfrm flipH="1">
            <a:off x="1264503" y="2767891"/>
            <a:ext cx="2090452" cy="327656"/>
          </a:xfrm>
          <a:prstGeom prst="rect">
            <a:avLst/>
          </a:prstGeom>
          <a:noFill/>
          <a:ln>
            <a:noFill/>
          </a:ln>
        </p:spPr>
        <p:txBody>
          <a:bodyPr bIns="34288" lIns="68576" rIns="68576" tIns="34288" wrap="square">
            <a:spAutoFit/>
          </a:bodyPr>
          <a:lstStyle>
            <a:defPPr>
              <a:defRPr lang="zh-CN"/>
            </a:defPPr>
            <a:lvl1pPr eaLnBrk="0" hangingPunct="0">
              <a:defRPr b="1" sz="2200">
                <a:solidFill>
                  <a:srgbClr val="333333"/>
                </a:solidFill>
                <a:latin charset="-122" panose="020b0503020204020204" typeface="微软雅黑"/>
                <a:ea charset="-122" panose="020b0503020204020204" typeface="微软雅黑"/>
              </a:defRPr>
            </a:lvl1pPr>
            <a:lvl2pPr eaLnBrk="0" hangingPunct="0" indent="-285750" marL="742950">
              <a:defRPr>
                <a:latin charset="0" panose="020b0604020202020204" pitchFamily="34" typeface="Arial"/>
                <a:ea charset="-122" panose="02010600030101010101" pitchFamily="2" typeface="宋体"/>
              </a:defRPr>
            </a:lvl2pPr>
            <a:lvl3pPr eaLnBrk="0" hangingPunct="0" indent="-228600" marL="1143000">
              <a:defRPr>
                <a:latin charset="0" panose="020b0604020202020204" pitchFamily="34" typeface="Arial"/>
                <a:ea charset="-122" panose="02010600030101010101" pitchFamily="2" typeface="宋体"/>
              </a:defRPr>
            </a:lvl3pPr>
            <a:lvl4pPr eaLnBrk="0" hangingPunct="0" indent="-228600" marL="1600200">
              <a:defRPr>
                <a:latin charset="0" panose="020b0604020202020204" pitchFamily="34" typeface="Arial"/>
                <a:ea charset="-122" panose="02010600030101010101" pitchFamily="2" typeface="宋体"/>
              </a:defRPr>
            </a:lvl4pPr>
            <a:lvl5pPr eaLnBrk="0" hangingPunct="0" indent="-228600" marL="2057400">
              <a:defRPr>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latin charset="0" panose="020b0604020202020204" pitchFamily="34" typeface="Arial"/>
                <a:ea charset="-122" panose="02010600030101010101" pitchFamily="2" typeface="宋体"/>
              </a:defRPr>
            </a:lvl9pPr>
          </a:lstStyle>
          <a:p>
            <a:pPr defTabSz="685165">
              <a:defRPr/>
            </a:pPr>
            <a:r>
              <a:rPr altLang="en-US" kern="0" lang="zh-CN" sz="1700"/>
              <a:t>点击添加关键字</a:t>
            </a:r>
          </a:p>
        </p:txBody>
      </p:sp>
      <p:sp>
        <p:nvSpPr>
          <p:cNvPr id="68" name="TextBox 16"/>
          <p:cNvSpPr txBox="1"/>
          <p:nvPr/>
        </p:nvSpPr>
        <p:spPr>
          <a:xfrm>
            <a:off x="1264503" y="3075582"/>
            <a:ext cx="3938540" cy="722376"/>
          </a:xfrm>
          <a:prstGeom prst="rect">
            <a:avLst/>
          </a:prstGeom>
          <a:noFill/>
        </p:spPr>
        <p:txBody>
          <a:bodyPr bIns="34290" lIns="68580" rIns="68580" rtlCol="0" tIns="34290" wrap="square">
            <a:spAutoFit/>
          </a:bodyPr>
          <a:lstStyle/>
          <a:p>
            <a:pPr defTabSz="685165">
              <a:lnSpc>
                <a:spcPct val="130000"/>
              </a:lnSpc>
            </a:pPr>
            <a:r>
              <a:rPr altLang="en-US" lang="zh-CN" sz="1100">
                <a:solidFill>
                  <a:srgbClr val="151515">
                    <a:lumMod val="75000"/>
                    <a:lumOff val="25000"/>
                  </a:srgbClr>
                </a:solidFill>
                <a:latin charset="-122" panose="020b0503020204020204" typeface="微软雅黑"/>
              </a:rPr>
              <a:t>您的内容打在这里，或者通过复制您的文本后，在此框中选择粘贴，并选择只保留文字。您的内容打在这里，或者通过复制您的文本后您的内容打在这里。</a:t>
            </a:r>
          </a:p>
        </p:txBody>
      </p:sp>
      <p:sp>
        <p:nvSpPr>
          <p:cNvPr id="69" name="矩形 47"/>
          <p:cNvSpPr>
            <a:spLocks noChangeArrowheads="1"/>
          </p:cNvSpPr>
          <p:nvPr/>
        </p:nvSpPr>
        <p:spPr bwMode="auto">
          <a:xfrm>
            <a:off x="1187624" y="4057390"/>
            <a:ext cx="6705335" cy="4709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algn="ctr" defTabSz="685165">
              <a:lnSpc>
                <a:spcPct val="120000"/>
              </a:lnSpc>
              <a:spcBef>
                <a:spcPct val="0"/>
              </a:spcBef>
              <a:buNone/>
              <a:defRPr/>
            </a:pPr>
            <a:r>
              <a:rPr altLang="en-US" kern="0" lang="zh-CN" sz="1100">
                <a:solidFill>
                  <a:srgbClr val="151515">
                    <a:lumMod val="75000"/>
                    <a:lumOff val="25000"/>
                  </a:srgbClr>
                </a:solidFill>
                <a:sym charset="-122" panose="020b0503020204020204" typeface="微软雅黑"/>
              </a:rPr>
              <a:t>在此录入上述图表的综合描述说明，在此录入上述图表的综合描述说明。在此录入上述图表的综合描述说明，在此录入上述图表的综合描述说明，在此录入上述图表的综合描述说明。</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69"/>
                                        </p:tgtEl>
                                        <p:attrNameLst>
                                          <p:attrName>style.visibility</p:attrName>
                                        </p:attrNameLst>
                                      </p:cBhvr>
                                      <p:to>
                                        <p:strVal val="visible"/>
                                      </p:to>
                                    </p:set>
                                    <p:animEffect filter="barn(outVertical)" transition="in">
                                      <p:cBhvr>
                                        <p:cTn dur="500" id="7"/>
                                        <p:tgtEl>
                                          <p:spTgt spid="69"/>
                                        </p:tgtEl>
                                      </p:cBhvr>
                                    </p:animEffect>
                                  </p:childTnLst>
                                </p:cTn>
                              </p:par>
                            </p:childTnLst>
                          </p:cTn>
                        </p:par>
                        <p:par>
                          <p:cTn fill="hold" id="8" nodeType="afterGroup">
                            <p:stCondLst>
                              <p:cond delay="500"/>
                            </p:stCondLst>
                            <p:childTnLst>
                              <p:par>
                                <p:cTn fill="hold" grpId="0" id="9" nodeType="afterEffect" presetClass="entr" presetID="12" presetSubtype="4">
                                  <p:stCondLst>
                                    <p:cond delay="0"/>
                                  </p:stCondLst>
                                  <p:childTnLst>
                                    <p:set>
                                      <p:cBhvr>
                                        <p:cTn dur="1" fill="hold" id="10">
                                          <p:stCondLst>
                                            <p:cond delay="0"/>
                                          </p:stCondLst>
                                        </p:cTn>
                                        <p:tgtEl>
                                          <p:spTgt spid="55"/>
                                        </p:tgtEl>
                                        <p:attrNameLst>
                                          <p:attrName>style.visibility</p:attrName>
                                        </p:attrNameLst>
                                      </p:cBhvr>
                                      <p:to>
                                        <p:strVal val="visible"/>
                                      </p:to>
                                    </p:set>
                                    <p:anim calcmode="lin" valueType="num">
                                      <p:cBhvr additive="base">
                                        <p:cTn dur="500" id="11"/>
                                        <p:tgtEl>
                                          <p:spTgt spid="55"/>
                                        </p:tgtEl>
                                        <p:attrNameLst>
                                          <p:attrName>ppt_y</p:attrName>
                                        </p:attrNameLst>
                                      </p:cBhvr>
                                      <p:tavLst>
                                        <p:tav tm="0">
                                          <p:val>
                                            <p:strVal val="#ppt_y+#ppt_h*1.125000"/>
                                          </p:val>
                                        </p:tav>
                                        <p:tav tm="100000">
                                          <p:val>
                                            <p:strVal val="#ppt_y"/>
                                          </p:val>
                                        </p:tav>
                                      </p:tavLst>
                                    </p:anim>
                                    <p:animEffect filter="wipe(up)" transition="in">
                                      <p:cBhvr>
                                        <p:cTn dur="500" id="12"/>
                                        <p:tgtEl>
                                          <p:spTgt spid="55"/>
                                        </p:tgtEl>
                                      </p:cBhvr>
                                    </p:animEffect>
                                  </p:childTnLst>
                                </p:cTn>
                              </p:par>
                              <p:par>
                                <p:cTn fill="hold" grpId="0" id="13" nodeType="withEffect" presetClass="entr" presetID="12" presetSubtype="1">
                                  <p:stCondLst>
                                    <p:cond delay="0"/>
                                  </p:stCondLst>
                                  <p:childTnLst>
                                    <p:set>
                                      <p:cBhvr>
                                        <p:cTn dur="1" fill="hold" id="14">
                                          <p:stCondLst>
                                            <p:cond delay="0"/>
                                          </p:stCondLst>
                                        </p:cTn>
                                        <p:tgtEl>
                                          <p:spTgt spid="56"/>
                                        </p:tgtEl>
                                        <p:attrNameLst>
                                          <p:attrName>style.visibility</p:attrName>
                                        </p:attrNameLst>
                                      </p:cBhvr>
                                      <p:to>
                                        <p:strVal val="visible"/>
                                      </p:to>
                                    </p:set>
                                    <p:anim calcmode="lin" valueType="num">
                                      <p:cBhvr additive="base">
                                        <p:cTn dur="500" id="15"/>
                                        <p:tgtEl>
                                          <p:spTgt spid="56"/>
                                        </p:tgtEl>
                                        <p:attrNameLst>
                                          <p:attrName>ppt_y</p:attrName>
                                        </p:attrNameLst>
                                      </p:cBhvr>
                                      <p:tavLst>
                                        <p:tav tm="0">
                                          <p:val>
                                            <p:strVal val="#ppt_y-#ppt_h*1.125000"/>
                                          </p:val>
                                        </p:tav>
                                        <p:tav tm="100000">
                                          <p:val>
                                            <p:strVal val="#ppt_y"/>
                                          </p:val>
                                        </p:tav>
                                      </p:tavLst>
                                    </p:anim>
                                    <p:animEffect filter="wipe(down)" transition="in">
                                      <p:cBhvr>
                                        <p:cTn dur="500" id="16"/>
                                        <p:tgtEl>
                                          <p:spTgt spid="56"/>
                                        </p:tgtEl>
                                      </p:cBhvr>
                                    </p:animEffect>
                                  </p:childTnLst>
                                </p:cTn>
                              </p:par>
                              <p:par>
                                <p:cTn fill="hold" id="17" nodeType="withEffect" presetClass="entr" presetID="22" presetSubtype="2">
                                  <p:stCondLst>
                                    <p:cond delay="400"/>
                                  </p:stCondLst>
                                  <p:childTnLst>
                                    <p:set>
                                      <p:cBhvr>
                                        <p:cTn dur="1" fill="hold" id="18">
                                          <p:stCondLst>
                                            <p:cond delay="0"/>
                                          </p:stCondLst>
                                        </p:cTn>
                                        <p:tgtEl>
                                          <p:spTgt spid="61"/>
                                        </p:tgtEl>
                                        <p:attrNameLst>
                                          <p:attrName>style.visibility</p:attrName>
                                        </p:attrNameLst>
                                      </p:cBhvr>
                                      <p:to>
                                        <p:strVal val="visible"/>
                                      </p:to>
                                    </p:set>
                                    <p:animEffect filter="wipe(right)" transition="in">
                                      <p:cBhvr>
                                        <p:cTn dur="500" id="19"/>
                                        <p:tgtEl>
                                          <p:spTgt spid="61"/>
                                        </p:tgtEl>
                                      </p:cBhvr>
                                    </p:animEffect>
                                  </p:childTnLst>
                                </p:cTn>
                              </p:par>
                              <p:par>
                                <p:cTn fill="hold" id="20" nodeType="withEffect" presetClass="entr" presetID="22" presetSubtype="2">
                                  <p:stCondLst>
                                    <p:cond delay="400"/>
                                  </p:stCondLst>
                                  <p:childTnLst>
                                    <p:set>
                                      <p:cBhvr>
                                        <p:cTn dur="1" fill="hold" id="21">
                                          <p:stCondLst>
                                            <p:cond delay="0"/>
                                          </p:stCondLst>
                                        </p:cTn>
                                        <p:tgtEl>
                                          <p:spTgt spid="62"/>
                                        </p:tgtEl>
                                        <p:attrNameLst>
                                          <p:attrName>style.visibility</p:attrName>
                                        </p:attrNameLst>
                                      </p:cBhvr>
                                      <p:to>
                                        <p:strVal val="visible"/>
                                      </p:to>
                                    </p:set>
                                    <p:animEffect filter="wipe(right)" transition="in">
                                      <p:cBhvr>
                                        <p:cTn dur="500" id="22"/>
                                        <p:tgtEl>
                                          <p:spTgt spid="62"/>
                                        </p:tgtEl>
                                      </p:cBhvr>
                                    </p:animEffect>
                                  </p:childTnLst>
                                </p:cTn>
                              </p:par>
                              <p:par>
                                <p:cTn fill="hold" grpId="0" id="23" nodeType="withEffect" presetClass="entr" presetID="10" presetSubtype="0">
                                  <p:stCondLst>
                                    <p:cond delay="1000"/>
                                  </p:stCondLst>
                                  <p:iterate type="lt">
                                    <p:tmPct val="10000"/>
                                  </p:iterate>
                                  <p:childTnLst>
                                    <p:set>
                                      <p:cBhvr>
                                        <p:cTn dur="1" fill="hold" id="24">
                                          <p:stCondLst>
                                            <p:cond delay="0"/>
                                          </p:stCondLst>
                                        </p:cTn>
                                        <p:tgtEl>
                                          <p:spTgt spid="63"/>
                                        </p:tgtEl>
                                        <p:attrNameLst>
                                          <p:attrName>style.visibility</p:attrName>
                                        </p:attrNameLst>
                                      </p:cBhvr>
                                      <p:to>
                                        <p:strVal val="visible"/>
                                      </p:to>
                                    </p:set>
                                    <p:animEffect filter="fade" transition="in">
                                      <p:cBhvr>
                                        <p:cTn dur="100" id="25"/>
                                        <p:tgtEl>
                                          <p:spTgt spid="63"/>
                                        </p:tgtEl>
                                      </p:cBhvr>
                                    </p:animEffect>
                                  </p:childTnLst>
                                </p:cTn>
                              </p:par>
                              <p:par>
                                <p:cTn fill="hold" grpId="0" id="26" nodeType="withEffect" presetClass="entr" presetID="10" presetSubtype="0">
                                  <p:stCondLst>
                                    <p:cond delay="1000"/>
                                  </p:stCondLst>
                                  <p:iterate type="lt">
                                    <p:tmPct val="10000"/>
                                  </p:iterate>
                                  <p:childTnLst>
                                    <p:set>
                                      <p:cBhvr>
                                        <p:cTn dur="1" fill="hold" id="27">
                                          <p:stCondLst>
                                            <p:cond delay="0"/>
                                          </p:stCondLst>
                                        </p:cTn>
                                        <p:tgtEl>
                                          <p:spTgt spid="64"/>
                                        </p:tgtEl>
                                        <p:attrNameLst>
                                          <p:attrName>style.visibility</p:attrName>
                                        </p:attrNameLst>
                                      </p:cBhvr>
                                      <p:to>
                                        <p:strVal val="visible"/>
                                      </p:to>
                                    </p:set>
                                    <p:animEffect filter="fade" transition="in">
                                      <p:cBhvr>
                                        <p:cTn dur="100" id="28"/>
                                        <p:tgtEl>
                                          <p:spTgt spid="64"/>
                                        </p:tgtEl>
                                      </p:cBhvr>
                                    </p:animEffect>
                                  </p:childTnLst>
                                </p:cTn>
                              </p:par>
                              <p:par>
                                <p:cTn fill="hold" grpId="0" id="29" nodeType="withEffect" presetClass="entr" presetID="10" presetSubtype="0">
                                  <p:stCondLst>
                                    <p:cond delay="1000"/>
                                  </p:stCondLst>
                                  <p:iterate type="lt">
                                    <p:tmPct val="10000"/>
                                  </p:iterate>
                                  <p:childTnLst>
                                    <p:set>
                                      <p:cBhvr>
                                        <p:cTn dur="1" fill="hold" id="30">
                                          <p:stCondLst>
                                            <p:cond delay="0"/>
                                          </p:stCondLst>
                                        </p:cTn>
                                        <p:tgtEl>
                                          <p:spTgt spid="67"/>
                                        </p:tgtEl>
                                        <p:attrNameLst>
                                          <p:attrName>style.visibility</p:attrName>
                                        </p:attrNameLst>
                                      </p:cBhvr>
                                      <p:to>
                                        <p:strVal val="visible"/>
                                      </p:to>
                                    </p:set>
                                    <p:animEffect filter="fade" transition="in">
                                      <p:cBhvr>
                                        <p:cTn dur="100" id="31"/>
                                        <p:tgtEl>
                                          <p:spTgt spid="67"/>
                                        </p:tgtEl>
                                      </p:cBhvr>
                                    </p:animEffect>
                                  </p:childTnLst>
                                </p:cTn>
                              </p:par>
                              <p:par>
                                <p:cTn fill="hold" grpId="0" id="32" nodeType="withEffect" presetClass="entr" presetID="10" presetSubtype="0">
                                  <p:stCondLst>
                                    <p:cond delay="1000"/>
                                  </p:stCondLst>
                                  <p:iterate type="lt">
                                    <p:tmPct val="10000"/>
                                  </p:iterate>
                                  <p:childTnLst>
                                    <p:set>
                                      <p:cBhvr>
                                        <p:cTn dur="1" fill="hold" id="33">
                                          <p:stCondLst>
                                            <p:cond delay="0"/>
                                          </p:stCondLst>
                                        </p:cTn>
                                        <p:tgtEl>
                                          <p:spTgt spid="68"/>
                                        </p:tgtEl>
                                        <p:attrNameLst>
                                          <p:attrName>style.visibility</p:attrName>
                                        </p:attrNameLst>
                                      </p:cBhvr>
                                      <p:to>
                                        <p:strVal val="visible"/>
                                      </p:to>
                                    </p:set>
                                    <p:animEffect filter="fade" transition="in">
                                      <p:cBhvr>
                                        <p:cTn dur="100" id="34"/>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6"/>
      <p:bldP grpId="0" spid="63"/>
      <p:bldP grpId="0" spid="64"/>
      <p:bldP grpId="0" spid="67"/>
      <p:bldP grpId="0" spid="68"/>
      <p:bldP grpId="0" spid="6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latin charset="-122" panose="020b0503020204020204" typeface="微软雅黑"/>
                <a:ea charset="-122" panose="020b0503020204020204" typeface="微软雅黑"/>
              </a:rPr>
              <a:t>工作完成情况</a:t>
            </a:r>
          </a:p>
        </p:txBody>
      </p:sp>
      <p:grpSp>
        <p:nvGrpSpPr>
          <p:cNvPr id="36" name="组合 35"/>
          <p:cNvGrpSpPr/>
          <p:nvPr/>
        </p:nvGrpSpPr>
        <p:grpSpPr>
          <a:xfrm>
            <a:off x="4644008" y="1419624"/>
            <a:ext cx="3168352" cy="725232"/>
            <a:chOff x="6327173" y="1681099"/>
            <a:chExt cx="4224470" cy="966974"/>
          </a:xfrm>
        </p:grpSpPr>
        <p:sp>
          <p:nvSpPr>
            <p:cNvPr id="37" name="文本框 20"/>
            <p:cNvSpPr txBox="1"/>
            <p:nvPr/>
          </p:nvSpPr>
          <p:spPr>
            <a:xfrm>
              <a:off x="6327174" y="1681099"/>
              <a:ext cx="2321526" cy="377951"/>
            </a:xfrm>
            <a:prstGeom prst="rect">
              <a:avLst/>
            </a:prstGeom>
            <a:noFill/>
          </p:spPr>
          <p:txBody>
            <a:bodyPr rtlCol="0" wrap="square">
              <a:spAutoFit/>
            </a:bodyPr>
            <a:lstStyle/>
            <a:p>
              <a:pPr algn="just">
                <a:lnSpc>
                  <a:spcPct val="90000"/>
                </a:lnSpc>
                <a:spcBef>
                  <a:spcPts val="750"/>
                </a:spcBef>
              </a:pPr>
              <a:r>
                <a:rPr altLang="en-US" b="1" lang="zh-CN" sz="1400">
                  <a:solidFill>
                    <a:schemeClr val="tx1">
                      <a:lumMod val="75000"/>
                      <a:lumOff val="25000"/>
                    </a:schemeClr>
                  </a:solidFill>
                  <a:latin charset="-122" panose="020b0503020204020204" typeface="微软雅黑"/>
                  <a:ea charset="-122" panose="020b0503020204020204" typeface="微软雅黑"/>
                </a:rPr>
                <a:t>添加标题</a:t>
              </a:r>
            </a:p>
          </p:txBody>
        </p:sp>
        <p:sp>
          <p:nvSpPr>
            <p:cNvPr id="38" name="文本框 21"/>
            <p:cNvSpPr txBox="1"/>
            <p:nvPr/>
          </p:nvSpPr>
          <p:spPr>
            <a:xfrm>
              <a:off x="6327174" y="1938137"/>
              <a:ext cx="4224470" cy="703071"/>
            </a:xfrm>
            <a:prstGeom prst="rect">
              <a:avLst/>
            </a:prstGeom>
            <a:noFill/>
          </p:spPr>
          <p:txBody>
            <a:bodyPr rtlCol="0" wrap="square">
              <a:spAutoFit/>
            </a:bodyPr>
            <a:lstStyle/>
            <a:p>
              <a:pPr algn="just">
                <a:lnSpc>
                  <a:spcPct val="130000"/>
                </a:lnSpc>
              </a:pPr>
              <a:r>
                <a:rPr altLang="en-US" lang="zh-CN" sz="1100">
                  <a:solidFill>
                    <a:schemeClr val="tx1">
                      <a:lumMod val="75000"/>
                      <a:lumOff val="25000"/>
                    </a:schemeClr>
                  </a:solidFill>
                  <a:latin charset="-122" panose="020b0503020204020204" typeface="微软雅黑"/>
                  <a:ea charset="-122" panose="020b0503020204020204" typeface="微软雅黑"/>
                </a:rPr>
                <a:t>单击添加文本单击添加文本单击添加文本单击添加文本单击添加文本单击添加文本单击添加文本</a:t>
              </a:r>
            </a:p>
          </p:txBody>
        </p:sp>
      </p:grpSp>
      <p:grpSp>
        <p:nvGrpSpPr>
          <p:cNvPr id="39" name="组合 38"/>
          <p:cNvGrpSpPr/>
          <p:nvPr/>
        </p:nvGrpSpPr>
        <p:grpSpPr>
          <a:xfrm>
            <a:off x="1259632" y="2946003"/>
            <a:ext cx="667212" cy="548855"/>
            <a:chOff x="1465545" y="3524250"/>
            <a:chExt cx="889616" cy="731806"/>
          </a:xfrm>
          <a:solidFill>
            <a:srgbClr val="009900"/>
          </a:solidFill>
        </p:grpSpPr>
        <p:sp>
          <p:nvSpPr>
            <p:cNvPr id="40" name="六边形 39"/>
            <p:cNvSpPr/>
            <p:nvPr/>
          </p:nvSpPr>
          <p:spPr>
            <a:xfrm>
              <a:off x="1480540" y="3524250"/>
              <a:ext cx="848894" cy="731806"/>
            </a:xfrm>
            <a:prstGeom prst="hexagon">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algn="ctr" blurRad="228600" dir="5400000" dist="22860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3" name="文本框 24"/>
            <p:cNvSpPr txBox="1"/>
            <p:nvPr/>
          </p:nvSpPr>
          <p:spPr>
            <a:xfrm>
              <a:off x="1465545" y="3719336"/>
              <a:ext cx="889616" cy="377952"/>
            </a:xfrm>
            <a:prstGeom prst="rect">
              <a:avLst/>
            </a:prstGeom>
            <a:noFill/>
          </p:spPr>
          <p:txBody>
            <a:bodyPr rtlCol="0" wrap="square">
              <a:spAutoFit/>
            </a:bodyPr>
            <a:lstStyle/>
            <a:p>
              <a:pPr algn="ctr">
                <a:lnSpc>
                  <a:spcPct val="90000"/>
                </a:lnSpc>
                <a:spcBef>
                  <a:spcPts val="750"/>
                </a:spcBef>
              </a:pPr>
              <a:r>
                <a:rPr altLang="zh-CN" b="1" lang="en-US" sz="1400">
                  <a:solidFill>
                    <a:schemeClr val="bg1"/>
                  </a:solidFill>
                  <a:latin charset="-122" panose="020b0503020204020204" typeface="微软雅黑"/>
                  <a:ea charset="-122" panose="020b0503020204020204" typeface="微软雅黑"/>
                </a:rPr>
                <a:t>30%</a:t>
              </a:r>
            </a:p>
          </p:txBody>
        </p:sp>
      </p:grpSp>
      <p:grpSp>
        <p:nvGrpSpPr>
          <p:cNvPr id="45" name="组合 44"/>
          <p:cNvGrpSpPr/>
          <p:nvPr/>
        </p:nvGrpSpPr>
        <p:grpSpPr>
          <a:xfrm>
            <a:off x="1835700" y="3364075"/>
            <a:ext cx="1000697" cy="862670"/>
            <a:chOff x="2329434" y="4081682"/>
            <a:chExt cx="1334262" cy="1150226"/>
          </a:xfrm>
          <a:solidFill>
            <a:srgbClr val="009900"/>
          </a:solidFill>
        </p:grpSpPr>
        <p:sp>
          <p:nvSpPr>
            <p:cNvPr id="48" name="六边形 47"/>
            <p:cNvSpPr/>
            <p:nvPr/>
          </p:nvSpPr>
          <p:spPr>
            <a:xfrm>
              <a:off x="2329434" y="4081682"/>
              <a:ext cx="1334262" cy="1150226"/>
            </a:xfrm>
            <a:prstGeom prst="hexagon">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algn="ctr" blurRad="228600" dir="5400000" dist="22860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53" name="文本框 25"/>
            <p:cNvSpPr txBox="1"/>
            <p:nvPr/>
          </p:nvSpPr>
          <p:spPr>
            <a:xfrm>
              <a:off x="2426709" y="4416728"/>
              <a:ext cx="1134779" cy="505968"/>
            </a:xfrm>
            <a:prstGeom prst="rect">
              <a:avLst/>
            </a:prstGeom>
            <a:noFill/>
          </p:spPr>
          <p:txBody>
            <a:bodyPr rtlCol="0" wrap="square">
              <a:spAutoFit/>
            </a:bodyPr>
            <a:lstStyle/>
            <a:p>
              <a:pPr algn="ctr">
                <a:lnSpc>
                  <a:spcPct val="90000"/>
                </a:lnSpc>
                <a:spcBef>
                  <a:spcPts val="750"/>
                </a:spcBef>
              </a:pPr>
              <a:r>
                <a:rPr altLang="zh-CN" b="1" lang="en-US" sz="2100">
                  <a:solidFill>
                    <a:schemeClr val="bg1"/>
                  </a:solidFill>
                  <a:latin charset="-122" panose="020b0503020204020204" typeface="微软雅黑"/>
                  <a:ea charset="-122" panose="020b0503020204020204" typeface="微软雅黑"/>
                </a:rPr>
                <a:t>40%</a:t>
              </a:r>
            </a:p>
          </p:txBody>
        </p:sp>
      </p:grpSp>
      <p:grpSp>
        <p:nvGrpSpPr>
          <p:cNvPr id="57" name="组合 56"/>
          <p:cNvGrpSpPr/>
          <p:nvPr/>
        </p:nvGrpSpPr>
        <p:grpSpPr>
          <a:xfrm>
            <a:off x="2627784" y="2222802"/>
            <a:ext cx="1824228" cy="1572611"/>
            <a:chOff x="3663696" y="2559981"/>
            <a:chExt cx="2432304" cy="2096814"/>
          </a:xfrm>
          <a:solidFill>
            <a:srgbClr val="009900"/>
          </a:solidFill>
        </p:grpSpPr>
        <p:sp>
          <p:nvSpPr>
            <p:cNvPr id="58" name="六边形 57"/>
            <p:cNvSpPr/>
            <p:nvPr/>
          </p:nvSpPr>
          <p:spPr>
            <a:xfrm>
              <a:off x="3663696" y="2559981"/>
              <a:ext cx="2432304" cy="2096814"/>
            </a:xfrm>
            <a:prstGeom prst="hexagon">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algn="ctr" blurRad="228600" dir="5400000" dist="22860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59" name="文本框 26"/>
            <p:cNvSpPr txBox="1"/>
            <p:nvPr/>
          </p:nvSpPr>
          <p:spPr>
            <a:xfrm>
              <a:off x="4040565" y="3229823"/>
              <a:ext cx="1678565" cy="780288"/>
            </a:xfrm>
            <a:prstGeom prst="rect">
              <a:avLst/>
            </a:prstGeom>
            <a:noFill/>
          </p:spPr>
          <p:txBody>
            <a:bodyPr rtlCol="0" wrap="square">
              <a:spAutoFit/>
            </a:bodyPr>
            <a:lstStyle/>
            <a:p>
              <a:pPr algn="ctr">
                <a:lnSpc>
                  <a:spcPct val="90000"/>
                </a:lnSpc>
                <a:spcBef>
                  <a:spcPts val="750"/>
                </a:spcBef>
              </a:pPr>
              <a:r>
                <a:rPr altLang="zh-CN" b="1" lang="en-US" sz="3600">
                  <a:solidFill>
                    <a:schemeClr val="bg1"/>
                  </a:solidFill>
                  <a:latin charset="-122" panose="020b0503020204020204" typeface="微软雅黑"/>
                  <a:ea charset="-122" panose="020b0503020204020204" typeface="微软雅黑"/>
                </a:rPr>
                <a:t>80%</a:t>
              </a:r>
            </a:p>
          </p:txBody>
        </p:sp>
      </p:grpSp>
      <p:grpSp>
        <p:nvGrpSpPr>
          <p:cNvPr id="60" name="组合 59"/>
          <p:cNvGrpSpPr/>
          <p:nvPr/>
        </p:nvGrpSpPr>
        <p:grpSpPr>
          <a:xfrm>
            <a:off x="1548221" y="1567866"/>
            <a:ext cx="1295591" cy="1116888"/>
            <a:chOff x="1936242" y="1686736"/>
            <a:chExt cx="1727454" cy="1489184"/>
          </a:xfrm>
          <a:solidFill>
            <a:srgbClr val="009900"/>
          </a:solidFill>
        </p:grpSpPr>
        <p:sp>
          <p:nvSpPr>
            <p:cNvPr id="65" name="六边形 64"/>
            <p:cNvSpPr/>
            <p:nvPr/>
          </p:nvSpPr>
          <p:spPr>
            <a:xfrm>
              <a:off x="1936242" y="1686736"/>
              <a:ext cx="1727454" cy="1489184"/>
            </a:xfrm>
            <a:prstGeom prst="hexagon">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algn="ctr" blurRad="228600" dir="5400000" dist="22860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66" name="文本框 27"/>
            <p:cNvSpPr txBox="1"/>
            <p:nvPr/>
          </p:nvSpPr>
          <p:spPr>
            <a:xfrm>
              <a:off x="1957362" y="2135861"/>
              <a:ext cx="1678565" cy="615696"/>
            </a:xfrm>
            <a:prstGeom prst="rect">
              <a:avLst/>
            </a:prstGeom>
            <a:noFill/>
          </p:spPr>
          <p:txBody>
            <a:bodyPr rtlCol="0" wrap="square">
              <a:spAutoFit/>
            </a:bodyPr>
            <a:lstStyle/>
            <a:p>
              <a:pPr algn="ctr">
                <a:lnSpc>
                  <a:spcPct val="90000"/>
                </a:lnSpc>
                <a:spcBef>
                  <a:spcPts val="750"/>
                </a:spcBef>
              </a:pPr>
              <a:r>
                <a:rPr altLang="zh-CN" b="1" lang="en-US" sz="2700">
                  <a:solidFill>
                    <a:schemeClr val="bg1"/>
                  </a:solidFill>
                  <a:latin charset="-122" panose="020b0503020204020204" typeface="微软雅黑"/>
                  <a:ea charset="-122" panose="020b0503020204020204" typeface="微软雅黑"/>
                </a:rPr>
                <a:t>50%</a:t>
              </a:r>
            </a:p>
          </p:txBody>
        </p:sp>
      </p:grpSp>
      <p:grpSp>
        <p:nvGrpSpPr>
          <p:cNvPr id="70" name="组合 69"/>
          <p:cNvGrpSpPr/>
          <p:nvPr/>
        </p:nvGrpSpPr>
        <p:grpSpPr>
          <a:xfrm>
            <a:off x="4644008" y="3718736"/>
            <a:ext cx="3168352" cy="725232"/>
            <a:chOff x="6327173" y="4322384"/>
            <a:chExt cx="4224470" cy="966975"/>
          </a:xfrm>
        </p:grpSpPr>
        <p:sp>
          <p:nvSpPr>
            <p:cNvPr id="74" name="文本框 29"/>
            <p:cNvSpPr txBox="1"/>
            <p:nvPr/>
          </p:nvSpPr>
          <p:spPr>
            <a:xfrm>
              <a:off x="6327174" y="4322383"/>
              <a:ext cx="2321526" cy="377952"/>
            </a:xfrm>
            <a:prstGeom prst="rect">
              <a:avLst/>
            </a:prstGeom>
            <a:noFill/>
          </p:spPr>
          <p:txBody>
            <a:bodyPr rtlCol="0" wrap="square">
              <a:spAutoFit/>
            </a:bodyPr>
            <a:lstStyle/>
            <a:p>
              <a:pPr algn="just">
                <a:lnSpc>
                  <a:spcPct val="90000"/>
                </a:lnSpc>
                <a:spcBef>
                  <a:spcPts val="750"/>
                </a:spcBef>
              </a:pPr>
              <a:r>
                <a:rPr altLang="en-US" b="1" lang="zh-CN" sz="1400">
                  <a:solidFill>
                    <a:schemeClr val="tx1">
                      <a:lumMod val="75000"/>
                      <a:lumOff val="25000"/>
                    </a:schemeClr>
                  </a:solidFill>
                  <a:latin charset="-122" panose="020b0503020204020204" typeface="微软雅黑"/>
                  <a:ea charset="-122" panose="020b0503020204020204" typeface="微软雅黑"/>
                </a:rPr>
                <a:t>添加标题</a:t>
              </a:r>
            </a:p>
          </p:txBody>
        </p:sp>
        <p:sp>
          <p:nvSpPr>
            <p:cNvPr id="76" name="文本框 30"/>
            <p:cNvSpPr txBox="1"/>
            <p:nvPr/>
          </p:nvSpPr>
          <p:spPr>
            <a:xfrm>
              <a:off x="6327174" y="4579422"/>
              <a:ext cx="4224470" cy="703071"/>
            </a:xfrm>
            <a:prstGeom prst="rect">
              <a:avLst/>
            </a:prstGeom>
            <a:noFill/>
          </p:spPr>
          <p:txBody>
            <a:bodyPr rtlCol="0" wrap="square">
              <a:spAutoFit/>
            </a:bodyPr>
            <a:lstStyle/>
            <a:p>
              <a:pPr algn="just">
                <a:lnSpc>
                  <a:spcPct val="130000"/>
                </a:lnSpc>
              </a:pPr>
              <a:r>
                <a:rPr altLang="en-US" lang="zh-CN" sz="1100">
                  <a:solidFill>
                    <a:schemeClr val="tx1">
                      <a:lumMod val="75000"/>
                      <a:lumOff val="25000"/>
                    </a:schemeClr>
                  </a:solidFill>
                  <a:latin charset="-122" panose="020b0503020204020204" typeface="微软雅黑"/>
                  <a:ea charset="-122" panose="020b0503020204020204" typeface="微软雅黑"/>
                </a:rPr>
                <a:t>单击添加文本单击添加文本单击添加文本单击添加文本单击添加文本单击添加文本单击添加文本</a:t>
              </a:r>
            </a:p>
          </p:txBody>
        </p:sp>
      </p:grpSp>
      <p:grpSp>
        <p:nvGrpSpPr>
          <p:cNvPr id="84" name="组合 83"/>
          <p:cNvGrpSpPr/>
          <p:nvPr/>
        </p:nvGrpSpPr>
        <p:grpSpPr>
          <a:xfrm>
            <a:off x="4644008" y="2211716"/>
            <a:ext cx="3168352" cy="725232"/>
            <a:chOff x="6327173" y="3001742"/>
            <a:chExt cx="4224470" cy="966974"/>
          </a:xfrm>
        </p:grpSpPr>
        <p:sp>
          <p:nvSpPr>
            <p:cNvPr id="85" name="文本框 31"/>
            <p:cNvSpPr txBox="1"/>
            <p:nvPr/>
          </p:nvSpPr>
          <p:spPr>
            <a:xfrm>
              <a:off x="6327174" y="3001742"/>
              <a:ext cx="2321526" cy="377951"/>
            </a:xfrm>
            <a:prstGeom prst="rect">
              <a:avLst/>
            </a:prstGeom>
            <a:noFill/>
          </p:spPr>
          <p:txBody>
            <a:bodyPr rtlCol="0" wrap="square">
              <a:spAutoFit/>
            </a:bodyPr>
            <a:lstStyle/>
            <a:p>
              <a:pPr algn="just">
                <a:lnSpc>
                  <a:spcPct val="90000"/>
                </a:lnSpc>
                <a:spcBef>
                  <a:spcPts val="750"/>
                </a:spcBef>
              </a:pPr>
              <a:r>
                <a:rPr altLang="en-US" b="1" lang="zh-CN" sz="1400">
                  <a:solidFill>
                    <a:schemeClr val="tx1">
                      <a:lumMod val="75000"/>
                      <a:lumOff val="25000"/>
                    </a:schemeClr>
                  </a:solidFill>
                  <a:latin charset="-122" panose="020b0503020204020204" typeface="微软雅黑"/>
                  <a:ea charset="-122" panose="020b0503020204020204" typeface="微软雅黑"/>
                </a:rPr>
                <a:t>添加标题</a:t>
              </a:r>
            </a:p>
          </p:txBody>
        </p:sp>
        <p:sp>
          <p:nvSpPr>
            <p:cNvPr id="86" name="文本框 32"/>
            <p:cNvSpPr txBox="1"/>
            <p:nvPr/>
          </p:nvSpPr>
          <p:spPr>
            <a:xfrm>
              <a:off x="6327174" y="3258780"/>
              <a:ext cx="4224470" cy="703071"/>
            </a:xfrm>
            <a:prstGeom prst="rect">
              <a:avLst/>
            </a:prstGeom>
            <a:noFill/>
          </p:spPr>
          <p:txBody>
            <a:bodyPr rtlCol="0" wrap="square">
              <a:spAutoFit/>
            </a:bodyPr>
            <a:lstStyle/>
            <a:p>
              <a:pPr algn="just">
                <a:lnSpc>
                  <a:spcPct val="130000"/>
                </a:lnSpc>
              </a:pPr>
              <a:r>
                <a:rPr altLang="en-US" lang="zh-CN" sz="1100">
                  <a:solidFill>
                    <a:schemeClr val="tx1">
                      <a:lumMod val="75000"/>
                      <a:lumOff val="25000"/>
                    </a:schemeClr>
                  </a:solidFill>
                  <a:latin charset="-122" panose="020b0503020204020204" typeface="微软雅黑"/>
                  <a:ea charset="-122" panose="020b0503020204020204" typeface="微软雅黑"/>
                </a:rPr>
                <a:t>单击添加文本单击添加文本单击添加文本单击添加文本单击添加文本单击添加文本单击添加文本</a:t>
              </a:r>
            </a:p>
          </p:txBody>
        </p:sp>
      </p:grpSp>
      <p:grpSp>
        <p:nvGrpSpPr>
          <p:cNvPr id="87" name="组合 86"/>
          <p:cNvGrpSpPr/>
          <p:nvPr/>
        </p:nvGrpSpPr>
        <p:grpSpPr>
          <a:xfrm>
            <a:off x="4644008" y="2998653"/>
            <a:ext cx="3168352" cy="725232"/>
            <a:chOff x="6327173" y="4322384"/>
            <a:chExt cx="4224470" cy="966974"/>
          </a:xfrm>
        </p:grpSpPr>
        <p:sp>
          <p:nvSpPr>
            <p:cNvPr id="88" name="文本框 33"/>
            <p:cNvSpPr txBox="1"/>
            <p:nvPr/>
          </p:nvSpPr>
          <p:spPr>
            <a:xfrm>
              <a:off x="6327174" y="4322384"/>
              <a:ext cx="2321526" cy="377951"/>
            </a:xfrm>
            <a:prstGeom prst="rect">
              <a:avLst/>
            </a:prstGeom>
            <a:noFill/>
          </p:spPr>
          <p:txBody>
            <a:bodyPr rtlCol="0" wrap="square">
              <a:spAutoFit/>
            </a:bodyPr>
            <a:lstStyle/>
            <a:p>
              <a:pPr algn="just">
                <a:lnSpc>
                  <a:spcPct val="90000"/>
                </a:lnSpc>
                <a:spcBef>
                  <a:spcPts val="750"/>
                </a:spcBef>
              </a:pPr>
              <a:r>
                <a:rPr altLang="en-US" b="1" lang="zh-CN" sz="1400">
                  <a:solidFill>
                    <a:schemeClr val="tx1">
                      <a:lumMod val="75000"/>
                      <a:lumOff val="25000"/>
                    </a:schemeClr>
                  </a:solidFill>
                  <a:latin charset="-122" panose="020b0503020204020204" typeface="微软雅黑"/>
                  <a:ea charset="-122" panose="020b0503020204020204" typeface="微软雅黑"/>
                </a:rPr>
                <a:t>添加标题</a:t>
              </a:r>
            </a:p>
          </p:txBody>
        </p:sp>
        <p:sp>
          <p:nvSpPr>
            <p:cNvPr id="89" name="文本框 34"/>
            <p:cNvSpPr txBox="1"/>
            <p:nvPr/>
          </p:nvSpPr>
          <p:spPr>
            <a:xfrm>
              <a:off x="6327174" y="4579422"/>
              <a:ext cx="4224470" cy="703071"/>
            </a:xfrm>
            <a:prstGeom prst="rect">
              <a:avLst/>
            </a:prstGeom>
            <a:noFill/>
          </p:spPr>
          <p:txBody>
            <a:bodyPr rtlCol="0" wrap="square">
              <a:spAutoFit/>
            </a:bodyPr>
            <a:lstStyle/>
            <a:p>
              <a:pPr algn="just">
                <a:lnSpc>
                  <a:spcPct val="130000"/>
                </a:lnSpc>
              </a:pPr>
              <a:r>
                <a:rPr altLang="en-US" lang="zh-CN" sz="1100">
                  <a:solidFill>
                    <a:schemeClr val="tx1">
                      <a:lumMod val="75000"/>
                      <a:lumOff val="25000"/>
                    </a:schemeClr>
                  </a:solidFill>
                  <a:latin charset="-122" panose="020b0503020204020204" typeface="微软雅黑"/>
                  <a:ea charset="-122" panose="020b0503020204020204" typeface="微软雅黑"/>
                </a:rPr>
                <a:t>单击添加文本单击添加文本单击添加文本单击添加文本单击添加文本单击添加文本单击添加文本</a:t>
              </a:r>
            </a:p>
          </p:txBody>
        </p:sp>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p:cTn dur="500" fill="hold" id="7"/>
                                        <p:tgtEl>
                                          <p:spTgt spid="39"/>
                                        </p:tgtEl>
                                        <p:attrNameLst>
                                          <p:attrName>ppt_w</p:attrName>
                                        </p:attrNameLst>
                                      </p:cBhvr>
                                      <p:tavLst>
                                        <p:tav tm="0">
                                          <p:val>
                                            <p:fltVal val="0"/>
                                          </p:val>
                                        </p:tav>
                                        <p:tav tm="100000">
                                          <p:val>
                                            <p:strVal val="#ppt_w"/>
                                          </p:val>
                                        </p:tav>
                                      </p:tavLst>
                                    </p:anim>
                                    <p:anim calcmode="lin" valueType="num">
                                      <p:cBhvr>
                                        <p:cTn dur="500" fill="hold" id="8"/>
                                        <p:tgtEl>
                                          <p:spTgt spid="39"/>
                                        </p:tgtEl>
                                        <p:attrNameLst>
                                          <p:attrName>ppt_h</p:attrName>
                                        </p:attrNameLst>
                                      </p:cBhvr>
                                      <p:tavLst>
                                        <p:tav tm="0">
                                          <p:val>
                                            <p:fltVal val="0"/>
                                          </p:val>
                                        </p:tav>
                                        <p:tav tm="100000">
                                          <p:val>
                                            <p:strVal val="#ppt_h"/>
                                          </p:val>
                                        </p:tav>
                                      </p:tavLst>
                                    </p:anim>
                                    <p:animEffect filter="fade" transition="in">
                                      <p:cBhvr>
                                        <p:cTn dur="500" id="9"/>
                                        <p:tgtEl>
                                          <p:spTgt spid="39"/>
                                        </p:tgtEl>
                                      </p:cBhvr>
                                    </p:animEffect>
                                    <p:anim calcmode="lin" valueType="num">
                                      <p:cBhvr>
                                        <p:cTn dur="500" fill="hold" id="10"/>
                                        <p:tgtEl>
                                          <p:spTgt spid="39"/>
                                        </p:tgtEl>
                                        <p:attrNameLst>
                                          <p:attrName>ppt_x</p:attrName>
                                        </p:attrNameLst>
                                      </p:cBhvr>
                                      <p:tavLst>
                                        <p:tav tm="0">
                                          <p:val>
                                            <p:fltVal val="0.5"/>
                                          </p:val>
                                        </p:tav>
                                        <p:tav tm="100000">
                                          <p:val>
                                            <p:strVal val="#ppt_x"/>
                                          </p:val>
                                        </p:tav>
                                      </p:tavLst>
                                    </p:anim>
                                    <p:anim calcmode="lin" valueType="num">
                                      <p:cBhvr>
                                        <p:cTn dur="500" fill="hold" id="11"/>
                                        <p:tgtEl>
                                          <p:spTgt spid="39"/>
                                        </p:tgtEl>
                                        <p:attrNameLst>
                                          <p:attrName>ppt_y</p:attrName>
                                        </p:attrNameLst>
                                      </p:cBhvr>
                                      <p:tavLst>
                                        <p:tav tm="0">
                                          <p:val>
                                            <p:fltVal val="0.5"/>
                                          </p:val>
                                        </p:tav>
                                        <p:tav tm="100000">
                                          <p:val>
                                            <p:strVal val="#ppt_y"/>
                                          </p:val>
                                        </p:tav>
                                      </p:tavLst>
                                    </p:anim>
                                  </p:childTnLst>
                                </p:cTn>
                              </p:par>
                              <p:par>
                                <p:cTn fill="hold" id="12" nodeType="withEffect" presetClass="entr" presetID="53" presetSubtype="0">
                                  <p:stCondLst>
                                    <p:cond delay="250"/>
                                  </p:stCondLst>
                                  <p:childTnLst>
                                    <p:set>
                                      <p:cBhvr>
                                        <p:cTn dur="1" fill="hold" id="13">
                                          <p:stCondLst>
                                            <p:cond delay="0"/>
                                          </p:stCondLst>
                                        </p:cTn>
                                        <p:tgtEl>
                                          <p:spTgt spid="45"/>
                                        </p:tgtEl>
                                        <p:attrNameLst>
                                          <p:attrName>style.visibility</p:attrName>
                                        </p:attrNameLst>
                                      </p:cBhvr>
                                      <p:to>
                                        <p:strVal val="visible"/>
                                      </p:to>
                                    </p:set>
                                    <p:anim calcmode="lin" valueType="num">
                                      <p:cBhvr>
                                        <p:cTn dur="500" fill="hold" id="14"/>
                                        <p:tgtEl>
                                          <p:spTgt spid="45"/>
                                        </p:tgtEl>
                                        <p:attrNameLst>
                                          <p:attrName>ppt_w</p:attrName>
                                        </p:attrNameLst>
                                      </p:cBhvr>
                                      <p:tavLst>
                                        <p:tav tm="0">
                                          <p:val>
                                            <p:fltVal val="0"/>
                                          </p:val>
                                        </p:tav>
                                        <p:tav tm="100000">
                                          <p:val>
                                            <p:strVal val="#ppt_w"/>
                                          </p:val>
                                        </p:tav>
                                      </p:tavLst>
                                    </p:anim>
                                    <p:anim calcmode="lin" valueType="num">
                                      <p:cBhvr>
                                        <p:cTn dur="500" fill="hold" id="15"/>
                                        <p:tgtEl>
                                          <p:spTgt spid="45"/>
                                        </p:tgtEl>
                                        <p:attrNameLst>
                                          <p:attrName>ppt_h</p:attrName>
                                        </p:attrNameLst>
                                      </p:cBhvr>
                                      <p:tavLst>
                                        <p:tav tm="0">
                                          <p:val>
                                            <p:fltVal val="0"/>
                                          </p:val>
                                        </p:tav>
                                        <p:tav tm="100000">
                                          <p:val>
                                            <p:strVal val="#ppt_h"/>
                                          </p:val>
                                        </p:tav>
                                      </p:tavLst>
                                    </p:anim>
                                    <p:animEffect filter="fade" transition="in">
                                      <p:cBhvr>
                                        <p:cTn dur="500" id="16"/>
                                        <p:tgtEl>
                                          <p:spTgt spid="45"/>
                                        </p:tgtEl>
                                      </p:cBhvr>
                                    </p:animEffect>
                                    <p:anim calcmode="lin" valueType="num">
                                      <p:cBhvr>
                                        <p:cTn dur="500" fill="hold" id="17"/>
                                        <p:tgtEl>
                                          <p:spTgt spid="45"/>
                                        </p:tgtEl>
                                        <p:attrNameLst>
                                          <p:attrName>ppt_x</p:attrName>
                                        </p:attrNameLst>
                                      </p:cBhvr>
                                      <p:tavLst>
                                        <p:tav tm="0">
                                          <p:val>
                                            <p:fltVal val="0.5"/>
                                          </p:val>
                                        </p:tav>
                                        <p:tav tm="100000">
                                          <p:val>
                                            <p:strVal val="#ppt_x"/>
                                          </p:val>
                                        </p:tav>
                                      </p:tavLst>
                                    </p:anim>
                                    <p:anim calcmode="lin" valueType="num">
                                      <p:cBhvr>
                                        <p:cTn dur="500" fill="hold" id="18"/>
                                        <p:tgtEl>
                                          <p:spTgt spid="45"/>
                                        </p:tgtEl>
                                        <p:attrNameLst>
                                          <p:attrName>ppt_y</p:attrName>
                                        </p:attrNameLst>
                                      </p:cBhvr>
                                      <p:tavLst>
                                        <p:tav tm="0">
                                          <p:val>
                                            <p:fltVal val="0.5"/>
                                          </p:val>
                                        </p:tav>
                                        <p:tav tm="100000">
                                          <p:val>
                                            <p:strVal val="#ppt_y"/>
                                          </p:val>
                                        </p:tav>
                                      </p:tavLst>
                                    </p:anim>
                                  </p:childTnLst>
                                </p:cTn>
                              </p:par>
                              <p:par>
                                <p:cTn fill="hold" id="19" nodeType="withEffect" presetClass="entr" presetID="53" presetSubtype="0">
                                  <p:stCondLst>
                                    <p:cond delay="500"/>
                                  </p:stCondLst>
                                  <p:childTnLst>
                                    <p:set>
                                      <p:cBhvr>
                                        <p:cTn dur="1" fill="hold" id="20">
                                          <p:stCondLst>
                                            <p:cond delay="0"/>
                                          </p:stCondLst>
                                        </p:cTn>
                                        <p:tgtEl>
                                          <p:spTgt spid="60"/>
                                        </p:tgtEl>
                                        <p:attrNameLst>
                                          <p:attrName>style.visibility</p:attrName>
                                        </p:attrNameLst>
                                      </p:cBhvr>
                                      <p:to>
                                        <p:strVal val="visible"/>
                                      </p:to>
                                    </p:set>
                                    <p:anim calcmode="lin" valueType="num">
                                      <p:cBhvr>
                                        <p:cTn dur="500" fill="hold" id="21"/>
                                        <p:tgtEl>
                                          <p:spTgt spid="60"/>
                                        </p:tgtEl>
                                        <p:attrNameLst>
                                          <p:attrName>ppt_w</p:attrName>
                                        </p:attrNameLst>
                                      </p:cBhvr>
                                      <p:tavLst>
                                        <p:tav tm="0">
                                          <p:val>
                                            <p:fltVal val="0"/>
                                          </p:val>
                                        </p:tav>
                                        <p:tav tm="100000">
                                          <p:val>
                                            <p:strVal val="#ppt_w"/>
                                          </p:val>
                                        </p:tav>
                                      </p:tavLst>
                                    </p:anim>
                                    <p:anim calcmode="lin" valueType="num">
                                      <p:cBhvr>
                                        <p:cTn dur="500" fill="hold" id="22"/>
                                        <p:tgtEl>
                                          <p:spTgt spid="60"/>
                                        </p:tgtEl>
                                        <p:attrNameLst>
                                          <p:attrName>ppt_h</p:attrName>
                                        </p:attrNameLst>
                                      </p:cBhvr>
                                      <p:tavLst>
                                        <p:tav tm="0">
                                          <p:val>
                                            <p:fltVal val="0"/>
                                          </p:val>
                                        </p:tav>
                                        <p:tav tm="100000">
                                          <p:val>
                                            <p:strVal val="#ppt_h"/>
                                          </p:val>
                                        </p:tav>
                                      </p:tavLst>
                                    </p:anim>
                                    <p:animEffect filter="fade" transition="in">
                                      <p:cBhvr>
                                        <p:cTn dur="500" id="23"/>
                                        <p:tgtEl>
                                          <p:spTgt spid="60"/>
                                        </p:tgtEl>
                                      </p:cBhvr>
                                    </p:animEffect>
                                    <p:anim calcmode="lin" valueType="num">
                                      <p:cBhvr>
                                        <p:cTn dur="500" fill="hold" id="24"/>
                                        <p:tgtEl>
                                          <p:spTgt spid="60"/>
                                        </p:tgtEl>
                                        <p:attrNameLst>
                                          <p:attrName>ppt_x</p:attrName>
                                        </p:attrNameLst>
                                      </p:cBhvr>
                                      <p:tavLst>
                                        <p:tav tm="0">
                                          <p:val>
                                            <p:fltVal val="0.5"/>
                                          </p:val>
                                        </p:tav>
                                        <p:tav tm="100000">
                                          <p:val>
                                            <p:strVal val="#ppt_x"/>
                                          </p:val>
                                        </p:tav>
                                      </p:tavLst>
                                    </p:anim>
                                    <p:anim calcmode="lin" valueType="num">
                                      <p:cBhvr>
                                        <p:cTn dur="500" fill="hold" id="25"/>
                                        <p:tgtEl>
                                          <p:spTgt spid="60"/>
                                        </p:tgtEl>
                                        <p:attrNameLst>
                                          <p:attrName>ppt_y</p:attrName>
                                        </p:attrNameLst>
                                      </p:cBhvr>
                                      <p:tavLst>
                                        <p:tav tm="0">
                                          <p:val>
                                            <p:fltVal val="0.5"/>
                                          </p:val>
                                        </p:tav>
                                        <p:tav tm="100000">
                                          <p:val>
                                            <p:strVal val="#ppt_y"/>
                                          </p:val>
                                        </p:tav>
                                      </p:tavLst>
                                    </p:anim>
                                  </p:childTnLst>
                                </p:cTn>
                              </p:par>
                              <p:par>
                                <p:cTn fill="hold" id="26" nodeType="withEffect" presetClass="entr" presetID="53" presetSubtype="0">
                                  <p:stCondLst>
                                    <p:cond delay="750"/>
                                  </p:stCondLst>
                                  <p:childTnLst>
                                    <p:set>
                                      <p:cBhvr>
                                        <p:cTn dur="1" fill="hold" id="27">
                                          <p:stCondLst>
                                            <p:cond delay="0"/>
                                          </p:stCondLst>
                                        </p:cTn>
                                        <p:tgtEl>
                                          <p:spTgt spid="57"/>
                                        </p:tgtEl>
                                        <p:attrNameLst>
                                          <p:attrName>style.visibility</p:attrName>
                                        </p:attrNameLst>
                                      </p:cBhvr>
                                      <p:to>
                                        <p:strVal val="visible"/>
                                      </p:to>
                                    </p:set>
                                    <p:anim calcmode="lin" valueType="num">
                                      <p:cBhvr>
                                        <p:cTn dur="500" fill="hold" id="28"/>
                                        <p:tgtEl>
                                          <p:spTgt spid="57"/>
                                        </p:tgtEl>
                                        <p:attrNameLst>
                                          <p:attrName>ppt_w</p:attrName>
                                        </p:attrNameLst>
                                      </p:cBhvr>
                                      <p:tavLst>
                                        <p:tav tm="0">
                                          <p:val>
                                            <p:fltVal val="0"/>
                                          </p:val>
                                        </p:tav>
                                        <p:tav tm="100000">
                                          <p:val>
                                            <p:strVal val="#ppt_w"/>
                                          </p:val>
                                        </p:tav>
                                      </p:tavLst>
                                    </p:anim>
                                    <p:anim calcmode="lin" valueType="num">
                                      <p:cBhvr>
                                        <p:cTn dur="500" fill="hold" id="29"/>
                                        <p:tgtEl>
                                          <p:spTgt spid="57"/>
                                        </p:tgtEl>
                                        <p:attrNameLst>
                                          <p:attrName>ppt_h</p:attrName>
                                        </p:attrNameLst>
                                      </p:cBhvr>
                                      <p:tavLst>
                                        <p:tav tm="0">
                                          <p:val>
                                            <p:fltVal val="0"/>
                                          </p:val>
                                        </p:tav>
                                        <p:tav tm="100000">
                                          <p:val>
                                            <p:strVal val="#ppt_h"/>
                                          </p:val>
                                        </p:tav>
                                      </p:tavLst>
                                    </p:anim>
                                    <p:animEffect filter="fade" transition="in">
                                      <p:cBhvr>
                                        <p:cTn dur="500" id="30"/>
                                        <p:tgtEl>
                                          <p:spTgt spid="57"/>
                                        </p:tgtEl>
                                      </p:cBhvr>
                                    </p:animEffect>
                                    <p:anim calcmode="lin" valueType="num">
                                      <p:cBhvr>
                                        <p:cTn dur="500" fill="hold" id="31"/>
                                        <p:tgtEl>
                                          <p:spTgt spid="57"/>
                                        </p:tgtEl>
                                        <p:attrNameLst>
                                          <p:attrName>ppt_x</p:attrName>
                                        </p:attrNameLst>
                                      </p:cBhvr>
                                      <p:tavLst>
                                        <p:tav tm="0">
                                          <p:val>
                                            <p:fltVal val="0.5"/>
                                          </p:val>
                                        </p:tav>
                                        <p:tav tm="100000">
                                          <p:val>
                                            <p:strVal val="#ppt_x"/>
                                          </p:val>
                                        </p:tav>
                                      </p:tavLst>
                                    </p:anim>
                                    <p:anim calcmode="lin" valueType="num">
                                      <p:cBhvr>
                                        <p:cTn dur="500" fill="hold" id="32"/>
                                        <p:tgtEl>
                                          <p:spTgt spid="57"/>
                                        </p:tgtEl>
                                        <p:attrNameLst>
                                          <p:attrName>ppt_y</p:attrName>
                                        </p:attrNameLst>
                                      </p:cBhvr>
                                      <p:tavLst>
                                        <p:tav tm="0">
                                          <p:val>
                                            <p:fltVal val="0.5"/>
                                          </p:val>
                                        </p:tav>
                                        <p:tav tm="100000">
                                          <p:val>
                                            <p:strVal val="#ppt_y"/>
                                          </p:val>
                                        </p:tav>
                                      </p:tavLst>
                                    </p:anim>
                                  </p:childTnLst>
                                </p:cTn>
                              </p:par>
                            </p:childTnLst>
                          </p:cTn>
                        </p:par>
                        <p:par>
                          <p:cTn fill="hold" id="33" nodeType="afterGroup">
                            <p:stCondLst>
                              <p:cond delay="1250"/>
                            </p:stCondLst>
                            <p:childTnLst>
                              <p:par>
                                <p:cTn fill="hold" id="34" nodeType="afterEffect" presetClass="entr" presetID="37" presetSubtype="0">
                                  <p:stCondLst>
                                    <p:cond delay="0"/>
                                  </p:stCondLst>
                                  <p:childTnLst>
                                    <p:set>
                                      <p:cBhvr>
                                        <p:cTn dur="1" fill="hold" id="35">
                                          <p:stCondLst>
                                            <p:cond delay="0"/>
                                          </p:stCondLst>
                                        </p:cTn>
                                        <p:tgtEl>
                                          <p:spTgt spid="36"/>
                                        </p:tgtEl>
                                        <p:attrNameLst>
                                          <p:attrName>style.visibility</p:attrName>
                                        </p:attrNameLst>
                                      </p:cBhvr>
                                      <p:to>
                                        <p:strVal val="visible"/>
                                      </p:to>
                                    </p:set>
                                    <p:animEffect filter="fade" transition="in">
                                      <p:cBhvr>
                                        <p:cTn dur="500" id="36"/>
                                        <p:tgtEl>
                                          <p:spTgt spid="36"/>
                                        </p:tgtEl>
                                      </p:cBhvr>
                                    </p:animEffect>
                                    <p:anim calcmode="lin" valueType="num">
                                      <p:cBhvr>
                                        <p:cTn dur="500" fill="hold" id="37"/>
                                        <p:tgtEl>
                                          <p:spTgt spid="36"/>
                                        </p:tgtEl>
                                        <p:attrNameLst>
                                          <p:attrName>ppt_x</p:attrName>
                                        </p:attrNameLst>
                                      </p:cBhvr>
                                      <p:tavLst>
                                        <p:tav tm="0">
                                          <p:val>
                                            <p:strVal val="#ppt_x"/>
                                          </p:val>
                                        </p:tav>
                                        <p:tav tm="100000">
                                          <p:val>
                                            <p:strVal val="#ppt_x"/>
                                          </p:val>
                                        </p:tav>
                                      </p:tavLst>
                                    </p:anim>
                                    <p:anim calcmode="lin" valueType="num">
                                      <p:cBhvr>
                                        <p:cTn decel="100000" dur="450" fill="hold" id="38"/>
                                        <p:tgtEl>
                                          <p:spTgt spid="36"/>
                                        </p:tgtEl>
                                        <p:attrNameLst>
                                          <p:attrName>ppt_y</p:attrName>
                                        </p:attrNameLst>
                                      </p:cBhvr>
                                      <p:tavLst>
                                        <p:tav tm="0">
                                          <p:val>
                                            <p:strVal val="#ppt_y+1"/>
                                          </p:val>
                                        </p:tav>
                                        <p:tav tm="100000">
                                          <p:val>
                                            <p:strVal val="#ppt_y-.03"/>
                                          </p:val>
                                        </p:tav>
                                      </p:tavLst>
                                    </p:anim>
                                    <p:anim calcmode="lin" valueType="num">
                                      <p:cBhvr>
                                        <p:cTn accel="100000" dur="50" fill="hold" id="39">
                                          <p:stCondLst>
                                            <p:cond delay="450"/>
                                          </p:stCondLst>
                                        </p:cTn>
                                        <p:tgtEl>
                                          <p:spTgt spid="36"/>
                                        </p:tgtEl>
                                        <p:attrNameLst>
                                          <p:attrName>ppt_y</p:attrName>
                                        </p:attrNameLst>
                                      </p:cBhvr>
                                      <p:tavLst>
                                        <p:tav tm="0">
                                          <p:val>
                                            <p:strVal val="#ppt_y-.03"/>
                                          </p:val>
                                        </p:tav>
                                        <p:tav tm="100000">
                                          <p:val>
                                            <p:strVal val="#ppt_y"/>
                                          </p:val>
                                        </p:tav>
                                      </p:tavLst>
                                    </p:anim>
                                  </p:childTnLst>
                                </p:cTn>
                              </p:par>
                              <p:par>
                                <p:cTn fill="hold" id="40" nodeType="withEffect" presetClass="entr" presetID="37" presetSubtype="0">
                                  <p:stCondLst>
                                    <p:cond delay="250"/>
                                  </p:stCondLst>
                                  <p:childTnLst>
                                    <p:set>
                                      <p:cBhvr>
                                        <p:cTn dur="1" fill="hold" id="41">
                                          <p:stCondLst>
                                            <p:cond delay="0"/>
                                          </p:stCondLst>
                                        </p:cTn>
                                        <p:tgtEl>
                                          <p:spTgt spid="84"/>
                                        </p:tgtEl>
                                        <p:attrNameLst>
                                          <p:attrName>style.visibility</p:attrName>
                                        </p:attrNameLst>
                                      </p:cBhvr>
                                      <p:to>
                                        <p:strVal val="visible"/>
                                      </p:to>
                                    </p:set>
                                    <p:animEffect filter="fade" transition="in">
                                      <p:cBhvr>
                                        <p:cTn dur="500" id="42"/>
                                        <p:tgtEl>
                                          <p:spTgt spid="84"/>
                                        </p:tgtEl>
                                      </p:cBhvr>
                                    </p:animEffect>
                                    <p:anim calcmode="lin" valueType="num">
                                      <p:cBhvr>
                                        <p:cTn dur="500" fill="hold" id="43"/>
                                        <p:tgtEl>
                                          <p:spTgt spid="84"/>
                                        </p:tgtEl>
                                        <p:attrNameLst>
                                          <p:attrName>ppt_x</p:attrName>
                                        </p:attrNameLst>
                                      </p:cBhvr>
                                      <p:tavLst>
                                        <p:tav tm="0">
                                          <p:val>
                                            <p:strVal val="#ppt_x"/>
                                          </p:val>
                                        </p:tav>
                                        <p:tav tm="100000">
                                          <p:val>
                                            <p:strVal val="#ppt_x"/>
                                          </p:val>
                                        </p:tav>
                                      </p:tavLst>
                                    </p:anim>
                                    <p:anim calcmode="lin" valueType="num">
                                      <p:cBhvr>
                                        <p:cTn decel="100000" dur="450" fill="hold" id="44"/>
                                        <p:tgtEl>
                                          <p:spTgt spid="84"/>
                                        </p:tgtEl>
                                        <p:attrNameLst>
                                          <p:attrName>ppt_y</p:attrName>
                                        </p:attrNameLst>
                                      </p:cBhvr>
                                      <p:tavLst>
                                        <p:tav tm="0">
                                          <p:val>
                                            <p:strVal val="#ppt_y+1"/>
                                          </p:val>
                                        </p:tav>
                                        <p:tav tm="100000">
                                          <p:val>
                                            <p:strVal val="#ppt_y-.03"/>
                                          </p:val>
                                        </p:tav>
                                      </p:tavLst>
                                    </p:anim>
                                    <p:anim calcmode="lin" valueType="num">
                                      <p:cBhvr>
                                        <p:cTn accel="100000" dur="50" fill="hold" id="45">
                                          <p:stCondLst>
                                            <p:cond delay="450"/>
                                          </p:stCondLst>
                                        </p:cTn>
                                        <p:tgtEl>
                                          <p:spTgt spid="84"/>
                                        </p:tgtEl>
                                        <p:attrNameLst>
                                          <p:attrName>ppt_y</p:attrName>
                                        </p:attrNameLst>
                                      </p:cBhvr>
                                      <p:tavLst>
                                        <p:tav tm="0">
                                          <p:val>
                                            <p:strVal val="#ppt_y-.03"/>
                                          </p:val>
                                        </p:tav>
                                        <p:tav tm="100000">
                                          <p:val>
                                            <p:strVal val="#ppt_y"/>
                                          </p:val>
                                        </p:tav>
                                      </p:tavLst>
                                    </p:anim>
                                  </p:childTnLst>
                                </p:cTn>
                              </p:par>
                              <p:par>
                                <p:cTn fill="hold" id="46" nodeType="withEffect" presetClass="entr" presetID="37" presetSubtype="0">
                                  <p:stCondLst>
                                    <p:cond delay="500"/>
                                  </p:stCondLst>
                                  <p:childTnLst>
                                    <p:set>
                                      <p:cBhvr>
                                        <p:cTn dur="1" fill="hold" id="47">
                                          <p:stCondLst>
                                            <p:cond delay="0"/>
                                          </p:stCondLst>
                                        </p:cTn>
                                        <p:tgtEl>
                                          <p:spTgt spid="87"/>
                                        </p:tgtEl>
                                        <p:attrNameLst>
                                          <p:attrName>style.visibility</p:attrName>
                                        </p:attrNameLst>
                                      </p:cBhvr>
                                      <p:to>
                                        <p:strVal val="visible"/>
                                      </p:to>
                                    </p:set>
                                    <p:animEffect filter="fade" transition="in">
                                      <p:cBhvr>
                                        <p:cTn dur="500" id="48"/>
                                        <p:tgtEl>
                                          <p:spTgt spid="87"/>
                                        </p:tgtEl>
                                      </p:cBhvr>
                                    </p:animEffect>
                                    <p:anim calcmode="lin" valueType="num">
                                      <p:cBhvr>
                                        <p:cTn dur="500" fill="hold" id="49"/>
                                        <p:tgtEl>
                                          <p:spTgt spid="87"/>
                                        </p:tgtEl>
                                        <p:attrNameLst>
                                          <p:attrName>ppt_x</p:attrName>
                                        </p:attrNameLst>
                                      </p:cBhvr>
                                      <p:tavLst>
                                        <p:tav tm="0">
                                          <p:val>
                                            <p:strVal val="#ppt_x"/>
                                          </p:val>
                                        </p:tav>
                                        <p:tav tm="100000">
                                          <p:val>
                                            <p:strVal val="#ppt_x"/>
                                          </p:val>
                                        </p:tav>
                                      </p:tavLst>
                                    </p:anim>
                                    <p:anim calcmode="lin" valueType="num">
                                      <p:cBhvr>
                                        <p:cTn decel="100000" dur="450" fill="hold" id="50"/>
                                        <p:tgtEl>
                                          <p:spTgt spid="87"/>
                                        </p:tgtEl>
                                        <p:attrNameLst>
                                          <p:attrName>ppt_y</p:attrName>
                                        </p:attrNameLst>
                                      </p:cBhvr>
                                      <p:tavLst>
                                        <p:tav tm="0">
                                          <p:val>
                                            <p:strVal val="#ppt_y+1"/>
                                          </p:val>
                                        </p:tav>
                                        <p:tav tm="100000">
                                          <p:val>
                                            <p:strVal val="#ppt_y-.03"/>
                                          </p:val>
                                        </p:tav>
                                      </p:tavLst>
                                    </p:anim>
                                    <p:anim calcmode="lin" valueType="num">
                                      <p:cBhvr>
                                        <p:cTn accel="100000" dur="50" fill="hold" id="51">
                                          <p:stCondLst>
                                            <p:cond delay="450"/>
                                          </p:stCondLst>
                                        </p:cTn>
                                        <p:tgtEl>
                                          <p:spTgt spid="87"/>
                                        </p:tgtEl>
                                        <p:attrNameLst>
                                          <p:attrName>ppt_y</p:attrName>
                                        </p:attrNameLst>
                                      </p:cBhvr>
                                      <p:tavLst>
                                        <p:tav tm="0">
                                          <p:val>
                                            <p:strVal val="#ppt_y-.03"/>
                                          </p:val>
                                        </p:tav>
                                        <p:tav tm="100000">
                                          <p:val>
                                            <p:strVal val="#ppt_y"/>
                                          </p:val>
                                        </p:tav>
                                      </p:tavLst>
                                    </p:anim>
                                  </p:childTnLst>
                                </p:cTn>
                              </p:par>
                              <p:par>
                                <p:cTn fill="hold" id="52" nodeType="withEffect" presetClass="entr" presetID="37" presetSubtype="0">
                                  <p:stCondLst>
                                    <p:cond delay="750"/>
                                  </p:stCondLst>
                                  <p:childTnLst>
                                    <p:set>
                                      <p:cBhvr>
                                        <p:cTn dur="1" fill="hold" id="53">
                                          <p:stCondLst>
                                            <p:cond delay="0"/>
                                          </p:stCondLst>
                                        </p:cTn>
                                        <p:tgtEl>
                                          <p:spTgt spid="70"/>
                                        </p:tgtEl>
                                        <p:attrNameLst>
                                          <p:attrName>style.visibility</p:attrName>
                                        </p:attrNameLst>
                                      </p:cBhvr>
                                      <p:to>
                                        <p:strVal val="visible"/>
                                      </p:to>
                                    </p:set>
                                    <p:animEffect filter="fade" transition="in">
                                      <p:cBhvr>
                                        <p:cTn dur="500" id="54"/>
                                        <p:tgtEl>
                                          <p:spTgt spid="70"/>
                                        </p:tgtEl>
                                      </p:cBhvr>
                                    </p:animEffect>
                                    <p:anim calcmode="lin" valueType="num">
                                      <p:cBhvr>
                                        <p:cTn dur="500" fill="hold" id="55"/>
                                        <p:tgtEl>
                                          <p:spTgt spid="70"/>
                                        </p:tgtEl>
                                        <p:attrNameLst>
                                          <p:attrName>ppt_x</p:attrName>
                                        </p:attrNameLst>
                                      </p:cBhvr>
                                      <p:tavLst>
                                        <p:tav tm="0">
                                          <p:val>
                                            <p:strVal val="#ppt_x"/>
                                          </p:val>
                                        </p:tav>
                                        <p:tav tm="100000">
                                          <p:val>
                                            <p:strVal val="#ppt_x"/>
                                          </p:val>
                                        </p:tav>
                                      </p:tavLst>
                                    </p:anim>
                                    <p:anim calcmode="lin" valueType="num">
                                      <p:cBhvr>
                                        <p:cTn decel="100000" dur="450" fill="hold" id="56"/>
                                        <p:tgtEl>
                                          <p:spTgt spid="70"/>
                                        </p:tgtEl>
                                        <p:attrNameLst>
                                          <p:attrName>ppt_y</p:attrName>
                                        </p:attrNameLst>
                                      </p:cBhvr>
                                      <p:tavLst>
                                        <p:tav tm="0">
                                          <p:val>
                                            <p:strVal val="#ppt_y+1"/>
                                          </p:val>
                                        </p:tav>
                                        <p:tav tm="100000">
                                          <p:val>
                                            <p:strVal val="#ppt_y-.03"/>
                                          </p:val>
                                        </p:tav>
                                      </p:tavLst>
                                    </p:anim>
                                    <p:anim calcmode="lin" valueType="num">
                                      <p:cBhvr>
                                        <p:cTn accel="100000" dur="50" fill="hold" id="57">
                                          <p:stCondLst>
                                            <p:cond delay="45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latin charset="-122" panose="020b0503020204020204" typeface="微软雅黑"/>
                <a:ea charset="-122" panose="020b0503020204020204" typeface="微软雅黑"/>
              </a:rPr>
              <a:t>季度业绩销售汇总</a:t>
            </a:r>
          </a:p>
        </p:txBody>
      </p:sp>
      <p:grpSp>
        <p:nvGrpSpPr>
          <p:cNvPr id="47" name="组合 46"/>
          <p:cNvGrpSpPr/>
          <p:nvPr/>
        </p:nvGrpSpPr>
        <p:grpSpPr>
          <a:xfrm>
            <a:off x="3174128" y="1090188"/>
            <a:ext cx="1693176" cy="1181539"/>
            <a:chOff x="467623" y="1600608"/>
            <a:chExt cx="2257568" cy="1575385"/>
          </a:xfrm>
        </p:grpSpPr>
        <p:sp>
          <p:nvSpPr>
            <p:cNvPr id="41" name="圆角矩形 40"/>
            <p:cNvSpPr/>
            <p:nvPr/>
          </p:nvSpPr>
          <p:spPr>
            <a:xfrm rot="18900000">
              <a:off x="467623" y="1966844"/>
              <a:ext cx="2257568" cy="746074"/>
            </a:xfrm>
            <a:prstGeom prst="roundRect">
              <a:avLst>
                <a:gd fmla="val 50000" name="adj"/>
              </a:avLst>
            </a:prstGeom>
            <a:gradFill flip="none" rotWithShape="1">
              <a:gsLst>
                <a:gs pos="0">
                  <a:schemeClr val="bg1"/>
                </a:gs>
                <a:gs pos="100000">
                  <a:srgbClr val="E0E0E0"/>
                </a:gs>
              </a:gsLst>
              <a:lin ang="5400000" scaled="1"/>
            </a:gradFill>
            <a:ln>
              <a:solidFill>
                <a:schemeClr val="bg1"/>
              </a:soli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200">
                <a:latin charset="-122" panose="020b0503020204020204" typeface="微软雅黑"/>
                <a:ea charset="-122" panose="020b0503020204020204" typeface="微软雅黑"/>
              </a:endParaRPr>
            </a:p>
          </p:txBody>
        </p:sp>
        <p:sp>
          <p:nvSpPr>
            <p:cNvPr id="12" name="椭圆 11"/>
            <p:cNvSpPr/>
            <p:nvPr/>
          </p:nvSpPr>
          <p:spPr>
            <a:xfrm flipH="1">
              <a:off x="767738" y="2550806"/>
              <a:ext cx="625187" cy="625187"/>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algn="ctr"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typeface="微软雅黑"/>
                <a:ea charset="-122" panose="020b0503020204020204" typeface="微软雅黑"/>
              </a:endParaRPr>
            </a:p>
          </p:txBody>
        </p:sp>
        <p:sp>
          <p:nvSpPr>
            <p:cNvPr id="42" name="矩形 41"/>
            <p:cNvSpPr/>
            <p:nvPr/>
          </p:nvSpPr>
          <p:spPr>
            <a:xfrm rot="18900000">
              <a:off x="756135" y="2716327"/>
              <a:ext cx="646007" cy="34544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800">
                <a:defRPr/>
              </a:pPr>
              <a:r>
                <a:rPr altLang="zh-CN" b="1" kern="0" lang="en-US" sz="1100">
                  <a:solidFill>
                    <a:schemeClr val="bg1"/>
                  </a:solidFill>
                  <a:latin charset="-122" panose="020b0503020204020204" typeface="微软雅黑"/>
                  <a:ea charset="-122" panose="020b0503020204020204" typeface="微软雅黑"/>
                  <a:cs charset="0" panose="020b0604020202020204" pitchFamily="34" typeface="Arial"/>
                </a:rPr>
                <a:t>60%</a:t>
              </a:r>
            </a:p>
          </p:txBody>
        </p:sp>
        <p:sp>
          <p:nvSpPr>
            <p:cNvPr id="44" name="矩形 43"/>
            <p:cNvSpPr/>
            <p:nvPr/>
          </p:nvSpPr>
          <p:spPr>
            <a:xfrm rot="18900000">
              <a:off x="1210266" y="2133971"/>
              <a:ext cx="85344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800">
                <a:defRPr/>
              </a:pPr>
              <a:r>
                <a:rPr altLang="en-US" b="1" kern="0" lang="zh-CN" smtClean="0" sz="1200">
                  <a:solidFill>
                    <a:schemeClr val="tx1">
                      <a:lumMod val="65000"/>
                      <a:lumOff val="35000"/>
                    </a:schemeClr>
                  </a:solidFill>
                  <a:latin charset="-122" panose="020b0503020204020204" typeface="微软雅黑"/>
                  <a:ea charset="-122" panose="020b0503020204020204" typeface="微软雅黑"/>
                  <a:cs charset="0" panose="020b0604020202020204" pitchFamily="34" typeface="Arial"/>
                </a:rPr>
                <a:t>一季度</a:t>
              </a:r>
            </a:p>
          </p:txBody>
        </p:sp>
        <p:sp>
          <p:nvSpPr>
            <p:cNvPr id="46" name="KSO_Shape"/>
            <p:cNvSpPr/>
            <p:nvPr/>
          </p:nvSpPr>
          <p:spPr bwMode="auto">
            <a:xfrm>
              <a:off x="1972314" y="1600608"/>
              <a:ext cx="364486" cy="350512"/>
            </a:xfrm>
            <a:custGeom>
              <a:rect b="b" l="0" r="r" t="0"/>
              <a:pathLst>
                <a:path h="2133600" w="2217738">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tx1">
                <a:lumMod val="65000"/>
                <a:lumOff val="35000"/>
              </a:schemeClr>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latin charset="-122" panose="020b0503020204020204" typeface="微软雅黑"/>
                <a:ea charset="-122" panose="020b0503020204020204" typeface="微软雅黑"/>
              </a:endParaRPr>
            </a:p>
          </p:txBody>
        </p:sp>
      </p:grpSp>
      <p:grpSp>
        <p:nvGrpSpPr>
          <p:cNvPr id="56" name="组合 55"/>
          <p:cNvGrpSpPr/>
          <p:nvPr/>
        </p:nvGrpSpPr>
        <p:grpSpPr>
          <a:xfrm>
            <a:off x="2923655" y="2392954"/>
            <a:ext cx="1693176" cy="1185251"/>
            <a:chOff x="498658" y="3970152"/>
            <a:chExt cx="2257568" cy="1580335"/>
          </a:xfrm>
        </p:grpSpPr>
        <p:sp>
          <p:nvSpPr>
            <p:cNvPr id="49" name="圆角矩形 48"/>
            <p:cNvSpPr/>
            <p:nvPr/>
          </p:nvSpPr>
          <p:spPr>
            <a:xfrm rot="18900000">
              <a:off x="498658" y="4436314"/>
              <a:ext cx="2257568" cy="746074"/>
            </a:xfrm>
            <a:prstGeom prst="roundRect">
              <a:avLst>
                <a:gd fmla="val 50000" name="adj"/>
              </a:avLst>
            </a:prstGeom>
            <a:gradFill flip="none" rotWithShape="1">
              <a:gsLst>
                <a:gs pos="0">
                  <a:schemeClr val="bg1"/>
                </a:gs>
                <a:gs pos="100000">
                  <a:srgbClr val="E0E0E0"/>
                </a:gs>
              </a:gsLst>
              <a:lin ang="5400000" scaled="1"/>
            </a:gradFill>
            <a:ln>
              <a:solidFill>
                <a:schemeClr val="bg1"/>
              </a:soli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200">
                <a:latin charset="-122" panose="020b0503020204020204" typeface="微软雅黑"/>
                <a:ea charset="-122" panose="020b0503020204020204" typeface="微软雅黑"/>
              </a:endParaRPr>
            </a:p>
          </p:txBody>
        </p:sp>
        <p:grpSp>
          <p:nvGrpSpPr>
            <p:cNvPr id="54" name="组合 53"/>
            <p:cNvGrpSpPr/>
            <p:nvPr/>
          </p:nvGrpSpPr>
          <p:grpSpPr>
            <a:xfrm>
              <a:off x="1827999" y="3970152"/>
              <a:ext cx="652315" cy="625187"/>
              <a:chOff x="785208" y="5020276"/>
              <a:chExt cx="652315" cy="625187"/>
            </a:xfrm>
          </p:grpSpPr>
          <p:sp>
            <p:nvSpPr>
              <p:cNvPr id="50" name="椭圆 49"/>
              <p:cNvSpPr/>
              <p:nvPr/>
            </p:nvSpPr>
            <p:spPr>
              <a:xfrm flipH="1">
                <a:off x="798773" y="5020276"/>
                <a:ext cx="625187" cy="625187"/>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algn="ctr"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typeface="微软雅黑"/>
                  <a:ea charset="-122" panose="020b0503020204020204" typeface="微软雅黑"/>
                </a:endParaRPr>
              </a:p>
            </p:txBody>
          </p:sp>
          <p:sp>
            <p:nvSpPr>
              <p:cNvPr id="51" name="矩形 50"/>
              <p:cNvSpPr/>
              <p:nvPr/>
            </p:nvSpPr>
            <p:spPr>
              <a:xfrm rot="18900000">
                <a:off x="787169" y="5185797"/>
                <a:ext cx="646007" cy="34544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800">
                  <a:defRPr/>
                </a:pPr>
                <a:r>
                  <a:rPr altLang="zh-CN" b="1" kern="0" lang="en-US" sz="1100">
                    <a:solidFill>
                      <a:schemeClr val="bg1"/>
                    </a:solidFill>
                    <a:latin charset="-122" panose="020b0503020204020204" typeface="微软雅黑"/>
                    <a:ea charset="-122" panose="020b0503020204020204" typeface="微软雅黑"/>
                    <a:cs charset="0" panose="020b0604020202020204" pitchFamily="34" typeface="Arial"/>
                  </a:rPr>
                  <a:t>80%</a:t>
                </a:r>
              </a:p>
            </p:txBody>
          </p:sp>
        </p:grpSp>
        <p:sp>
          <p:nvSpPr>
            <p:cNvPr id="52" name="矩形 51"/>
            <p:cNvSpPr/>
            <p:nvPr/>
          </p:nvSpPr>
          <p:spPr>
            <a:xfrm rot="18900000">
              <a:off x="1138974" y="4680359"/>
              <a:ext cx="85344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800">
                <a:defRPr/>
              </a:pPr>
              <a:r>
                <a:rPr altLang="en-US" b="1" kern="0" lang="zh-CN" smtClean="0" sz="1200">
                  <a:solidFill>
                    <a:schemeClr val="tx1">
                      <a:lumMod val="65000"/>
                      <a:lumOff val="35000"/>
                    </a:schemeClr>
                  </a:solidFill>
                  <a:latin charset="-122" panose="020b0503020204020204" typeface="微软雅黑"/>
                  <a:ea charset="-122" panose="020b0503020204020204" typeface="微软雅黑"/>
                  <a:cs charset="0" panose="020b0604020202020204" pitchFamily="34" typeface="Arial"/>
                </a:rPr>
                <a:t>二季度</a:t>
              </a:r>
            </a:p>
          </p:txBody>
        </p:sp>
        <p:sp>
          <p:nvSpPr>
            <p:cNvPr id="55" name="KSO_Shape"/>
            <p:cNvSpPr/>
            <p:nvPr/>
          </p:nvSpPr>
          <p:spPr bwMode="auto">
            <a:xfrm>
              <a:off x="900862" y="5247065"/>
              <a:ext cx="373190" cy="303422"/>
            </a:xfrm>
            <a:custGeom>
              <a:gdLst>
                <a:gd fmla="*/ 651924 w 6442393" name="T0"/>
                <a:gd fmla="*/ 577512 h 5234968" name="T1"/>
                <a:gd fmla="*/ 900199 w 6442393" name="T2"/>
                <a:gd fmla="*/ 1116181 h 5234968" name="T3"/>
                <a:gd fmla="*/ 1148473 w 6442393" name="T4"/>
                <a:gd fmla="*/ 577512 h 5234968" name="T5"/>
                <a:gd fmla="*/ 900199 w 6442393" name="T6"/>
                <a:gd fmla="*/ 618930 h 5234968" name="T7"/>
                <a:gd fmla="*/ 1518895 w 6442393" name="T8"/>
                <a:gd fmla="*/ 516204 h 5234968" name="T9"/>
                <a:gd fmla="*/ 1270621 w 6442393" name="T10"/>
                <a:gd fmla="*/ 556920 h 5234968" name="T11"/>
                <a:gd fmla="*/ 1021879 w 6442393" name="T12"/>
                <a:gd fmla="*/ 1095823 h 5234968" name="T13"/>
                <a:gd fmla="*/ 281502 w 6442393" name="T14"/>
                <a:gd fmla="*/ 516204 h 5234968" name="T15"/>
                <a:gd fmla="*/ 778519 w 6442393" name="T16"/>
                <a:gd fmla="*/ 1095823 h 5234968" name="T17"/>
                <a:gd fmla="*/ 529776 w 6442393" name="T18"/>
                <a:gd fmla="*/ 556920 h 5234968" name="T19"/>
                <a:gd fmla="*/ 900199 w 6442393" name="T20"/>
                <a:gd fmla="*/ 253422 h 5234968" name="T21"/>
                <a:gd fmla="*/ 748098 w 6442393" name="T22"/>
                <a:gd fmla="*/ 481338 h 5234968" name="T23"/>
                <a:gd fmla="*/ 900199 w 6442393" name="T24"/>
                <a:gd fmla="*/ 506142 h 5234968" name="T25"/>
                <a:gd fmla="*/ 1052299 w 6442393" name="T26"/>
                <a:gd fmla="*/ 481338 h 5234968" name="T27"/>
                <a:gd fmla="*/ 1382473 w 6442393" name="T28"/>
                <a:gd fmla="*/ 209196 h 5234968" name="T29"/>
                <a:gd fmla="*/ 1237777 w 6442393" name="T30"/>
                <a:gd fmla="*/ 449966 h 5234968" name="T31"/>
                <a:gd fmla="*/ 1236274 w 6442393" name="T32"/>
                <a:gd fmla="*/ 450216 h 5234968" name="T33"/>
                <a:gd fmla="*/ 1236102 w 6442393" name="T34"/>
                <a:gd fmla="*/ 450216 h 5234968" name="T35"/>
                <a:gd fmla="*/ 1236105 w 6442393" name="T36"/>
                <a:gd fmla="*/ 450245 h 5234968" name="T37"/>
                <a:gd fmla="*/ 1236274 w 6442393" name="T38"/>
                <a:gd fmla="*/ 450216 h 5234968" name="T39"/>
                <a:gd fmla="*/ 1237627 w 6442393" name="T40"/>
                <a:gd fmla="*/ 450216 h 5234968" name="T41"/>
                <a:gd fmla="*/ 1237777 w 6442393" name="T42"/>
                <a:gd fmla="*/ 449966 h 5234968" name="T43"/>
                <a:gd fmla="*/ 1535509 w 6442393" name="T44"/>
                <a:gd fmla="*/ 400374 h 5234968" name="T45"/>
                <a:gd fmla="*/ 418158 w 6442393" name="T46"/>
                <a:gd fmla="*/ 209196 h 5234968" name="T47"/>
                <a:gd fmla="*/ 264888 w 6442393" name="T48"/>
                <a:gd fmla="*/ 400374 h 5234968" name="T49"/>
                <a:gd fmla="*/ 562361 w 6442393" name="T50"/>
                <a:gd fmla="*/ 449923 h 5234968" name="T51"/>
                <a:gd fmla="*/ 562536 w 6442393" name="T52"/>
                <a:gd fmla="*/ 450216 h 5234968" name="T53"/>
                <a:gd fmla="*/ 563962 w 6442393" name="T54"/>
                <a:gd fmla="*/ 450216 h 5234968" name="T55"/>
                <a:gd fmla="*/ 563956 w 6442393" name="T56"/>
                <a:gd fmla="*/ 450189 h 5234968" name="T57"/>
                <a:gd fmla="*/ 562361 w 6442393" name="T58"/>
                <a:gd fmla="*/ 449923 h 5234968" name="T59"/>
                <a:gd fmla="*/ 956592 w 6442393" name="T60"/>
                <a:gd fmla="*/ 168714 h 5234968" name="T61"/>
                <a:gd fmla="*/ 1134199 w 6442393" name="T62"/>
                <a:gd fmla="*/ 435240 h 5234968" name="T63"/>
                <a:gd fmla="*/ 1294021 w 6442393" name="T64"/>
                <a:gd fmla="*/ 168714 h 5234968" name="T65"/>
                <a:gd fmla="*/ 506610 w 6442393" name="T66"/>
                <a:gd fmla="*/ 168714 h 5234968" name="T67"/>
                <a:gd fmla="*/ 666432 w 6442393" name="T68"/>
                <a:gd fmla="*/ 435240 h 5234968" name="T69"/>
                <a:gd fmla="*/ 843805 w 6442393" name="T70"/>
                <a:gd fmla="*/ 168714 h 5234968" name="T71"/>
                <a:gd fmla="*/ 337428 w 6442393" name="T72"/>
                <a:gd fmla="*/ 0 h 5234968" name="T73"/>
                <a:gd fmla="*/ 1463203 w 6442393" name="T74"/>
                <a:gd fmla="*/ 0 h 5234968" name="T75"/>
                <a:gd fmla="*/ 1800397 w 6442393" name="T76"/>
                <a:gd fmla="*/ 450216 h 5234968" name="T77"/>
                <a:gd fmla="*/ 900199 w 6442393" name="T78"/>
                <a:gd fmla="*/ 1462969 h 5234968" name="T79"/>
                <a:gd fmla="*/ 0 w 6442393" name="T80"/>
                <a:gd fmla="*/ 450216 h 5234968"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5234968" w="6442393">
                  <a:moveTo>
                    <a:pt x="2332793" y="2066523"/>
                  </a:moveTo>
                  <a:lnTo>
                    <a:pt x="3221197" y="3994050"/>
                  </a:lnTo>
                  <a:lnTo>
                    <a:pt x="4109600" y="2066523"/>
                  </a:lnTo>
                  <a:lnTo>
                    <a:pt x="3221197" y="2214730"/>
                  </a:lnTo>
                  <a:lnTo>
                    <a:pt x="2332793" y="2066523"/>
                  </a:lnTo>
                  <a:close/>
                  <a:moveTo>
                    <a:pt x="5435089" y="1847143"/>
                  </a:moveTo>
                  <a:lnTo>
                    <a:pt x="4546685" y="1992838"/>
                  </a:lnTo>
                  <a:lnTo>
                    <a:pt x="3656607" y="3921202"/>
                  </a:lnTo>
                  <a:lnTo>
                    <a:pt x="5435089" y="1847143"/>
                  </a:lnTo>
                  <a:close/>
                  <a:moveTo>
                    <a:pt x="1007304" y="1847143"/>
                  </a:moveTo>
                  <a:lnTo>
                    <a:pt x="2785787" y="3921202"/>
                  </a:lnTo>
                  <a:lnTo>
                    <a:pt x="1895708" y="1992838"/>
                  </a:lnTo>
                  <a:lnTo>
                    <a:pt x="1007304" y="1847143"/>
                  </a:lnTo>
                  <a:close/>
                  <a:moveTo>
                    <a:pt x="3221197" y="906825"/>
                  </a:moveTo>
                  <a:lnTo>
                    <a:pt x="2676934" y="1722382"/>
                  </a:lnTo>
                  <a:lnTo>
                    <a:pt x="3221197" y="1811138"/>
                  </a:lnTo>
                  <a:lnTo>
                    <a:pt x="3765459" y="1722382"/>
                  </a:lnTo>
                  <a:lnTo>
                    <a:pt x="3221197" y="906825"/>
                  </a:lnTo>
                  <a:close/>
                  <a:moveTo>
                    <a:pt x="4946927" y="748570"/>
                  </a:moveTo>
                  <a:lnTo>
                    <a:pt x="4429161" y="1610121"/>
                  </a:lnTo>
                  <a:lnTo>
                    <a:pt x="4423781" y="1611017"/>
                  </a:lnTo>
                  <a:lnTo>
                    <a:pt x="4423167" y="1611017"/>
                  </a:lnTo>
                  <a:lnTo>
                    <a:pt x="4423178" y="1611118"/>
                  </a:lnTo>
                  <a:lnTo>
                    <a:pt x="4423781" y="1611017"/>
                  </a:lnTo>
                  <a:lnTo>
                    <a:pt x="4428622" y="1611017"/>
                  </a:lnTo>
                  <a:lnTo>
                    <a:pt x="4429161" y="1610121"/>
                  </a:lnTo>
                  <a:lnTo>
                    <a:pt x="5494539" y="1432667"/>
                  </a:lnTo>
                  <a:lnTo>
                    <a:pt x="4946927" y="748570"/>
                  </a:lnTo>
                  <a:close/>
                  <a:moveTo>
                    <a:pt x="1496303" y="748570"/>
                  </a:moveTo>
                  <a:lnTo>
                    <a:pt x="947854" y="1432667"/>
                  </a:lnTo>
                  <a:lnTo>
                    <a:pt x="2012305" y="1609967"/>
                  </a:lnTo>
                  <a:lnTo>
                    <a:pt x="2012934" y="1611017"/>
                  </a:lnTo>
                  <a:lnTo>
                    <a:pt x="2018036" y="1611017"/>
                  </a:lnTo>
                  <a:lnTo>
                    <a:pt x="2018015" y="1610918"/>
                  </a:lnTo>
                  <a:lnTo>
                    <a:pt x="2012305" y="1609967"/>
                  </a:lnTo>
                  <a:lnTo>
                    <a:pt x="1496303" y="748570"/>
                  </a:lnTo>
                  <a:close/>
                  <a:moveTo>
                    <a:pt x="3422992" y="603713"/>
                  </a:moveTo>
                  <a:lnTo>
                    <a:pt x="4058524" y="1557428"/>
                  </a:lnTo>
                  <a:lnTo>
                    <a:pt x="4630418" y="603713"/>
                  </a:lnTo>
                  <a:lnTo>
                    <a:pt x="3422992" y="603713"/>
                  </a:lnTo>
                  <a:close/>
                  <a:moveTo>
                    <a:pt x="1812813" y="603713"/>
                  </a:moveTo>
                  <a:lnTo>
                    <a:pt x="2384707" y="1557428"/>
                  </a:lnTo>
                  <a:lnTo>
                    <a:pt x="3019401" y="603713"/>
                  </a:lnTo>
                  <a:lnTo>
                    <a:pt x="1812813" y="603713"/>
                  </a:lnTo>
                  <a:close/>
                  <a:moveTo>
                    <a:pt x="1207426" y="0"/>
                  </a:moveTo>
                  <a:lnTo>
                    <a:pt x="5235805" y="0"/>
                  </a:lnTo>
                  <a:lnTo>
                    <a:pt x="6442393" y="1611017"/>
                  </a:lnTo>
                  <a:lnTo>
                    <a:pt x="3221197" y="5234968"/>
                  </a:lnTo>
                  <a:lnTo>
                    <a:pt x="0" y="1611017"/>
                  </a:lnTo>
                  <a:lnTo>
                    <a:pt x="1207426" y="0"/>
                  </a:lnTo>
                  <a:close/>
                </a:path>
              </a:pathLst>
            </a:custGeom>
            <a:solidFill>
              <a:schemeClr val="tx1">
                <a:lumMod val="65000"/>
                <a:lumOff val="35000"/>
              </a:schemeClr>
            </a:solidFill>
            <a:ln>
              <a:noFill/>
            </a:ln>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latin charset="-122" panose="020b0503020204020204" typeface="微软雅黑"/>
                <a:ea charset="-122" panose="020b0503020204020204" typeface="微软雅黑"/>
              </a:endParaRPr>
            </a:p>
          </p:txBody>
        </p:sp>
      </p:grpSp>
      <p:sp>
        <p:nvSpPr>
          <p:cNvPr id="75" name="任意多边形 74"/>
          <p:cNvSpPr/>
          <p:nvPr/>
        </p:nvSpPr>
        <p:spPr>
          <a:xfrm rot="2250102">
            <a:off x="2262890" y="2412097"/>
            <a:ext cx="4423777" cy="959207"/>
          </a:xfrm>
          <a:custGeom>
            <a:gdLst>
              <a:gd fmla="*/ 0 w 5390588" name="connsiteX0"/>
              <a:gd fmla="*/ 203650 h 1278942" name="connsiteY0"/>
              <a:gd fmla="*/ 529391 w 5390588" name="connsiteX1"/>
              <a:gd fmla="*/ 203650 h 1278942" name="connsiteY1"/>
              <a:gd fmla="*/ 529391 w 5390588" name="connsiteX2"/>
              <a:gd fmla="*/ 206916 h 1278942" name="connsiteY2"/>
              <a:gd fmla="*/ 666642 w 5390588" name="connsiteX3"/>
              <a:gd fmla="*/ 207797 h 1278942" name="connsiteY3"/>
              <a:gd fmla="*/ 829333 w 5390588" name="connsiteX4"/>
              <a:gd fmla="*/ 372586 h 1278942" name="connsiteY4"/>
              <a:gd fmla="*/ 823477 w 5390588" name="connsiteX5"/>
              <a:gd fmla="*/ 529189 h 1278942" name="connsiteY5"/>
              <a:gd fmla="*/ 1039160 w 5390588" name="connsiteX6"/>
              <a:gd fmla="*/ 892787 h 1278942" name="connsiteY6"/>
              <a:gd fmla="*/ 1590345 w 5390588" name="connsiteX7"/>
              <a:gd fmla="*/ 935139 h 1278942" name="connsiteY7"/>
              <a:gd fmla="*/ 1874201 w 5390588" name="connsiteX8"/>
              <a:gd fmla="*/ 537589 h 1278942" name="connsiteY8"/>
              <a:gd fmla="*/ 1877625 w 5390588" name="connsiteX9"/>
              <a:gd fmla="*/ 489658 h 1278942" name="connsiteY9"/>
              <a:gd fmla="*/ 1876158 w 5390588" name="connsiteX10"/>
              <a:gd fmla="*/ 489476 h 1278942" name="connsiteY10"/>
              <a:gd fmla="*/ 1878497 w 5390588" name="connsiteX11"/>
              <a:gd fmla="*/ 477447 h 1278942" name="connsiteY11"/>
              <a:gd fmla="*/ 1879461 w 5390588" name="connsiteX12"/>
              <a:gd fmla="*/ 463957 h 1278942" name="connsiteY12"/>
              <a:gd fmla="*/ 1881121 w 5390588" name="connsiteX13"/>
              <a:gd fmla="*/ 463960 h 1278942" name="connsiteY13"/>
              <a:gd fmla="*/ 1890813 w 5390588" name="connsiteX14"/>
              <a:gd fmla="*/ 414129 h 1278942" name="connsiteY14"/>
              <a:gd fmla="*/ 2231559 w 5390588" name="connsiteX15"/>
              <a:gd fmla="*/ 36516 h 1278942" name="connsiteY15"/>
              <a:gd fmla="*/ 2798190 w 5390588" name="connsiteX16"/>
              <a:gd fmla="*/ 138559 h 1278942" name="connsiteY16"/>
              <a:gd fmla="*/ 2985795 w 5390588" name="connsiteX17"/>
              <a:gd fmla="*/ 611320 h 1278942" name="connsiteY17"/>
              <a:gd fmla="*/ 2973287 w 5390588" name="connsiteX18"/>
              <a:gd fmla="*/ 686789 h 1278942" name="connsiteY18"/>
              <a:gd fmla="*/ 2971841 w 5390588" name="connsiteX19"/>
              <a:gd fmla="*/ 743454 h 1278942" name="connsiteY19"/>
              <a:gd fmla="*/ 3206765 w 5390588" name="connsiteX20"/>
              <a:gd fmla="*/ 1161349 h 1278942" name="connsiteY20"/>
              <a:gd fmla="*/ 3748785 w 5390588" name="connsiteX21"/>
              <a:gd fmla="*/ 1189539 h 1278942" name="connsiteY21"/>
              <a:gd fmla="*/ 4025791 w 5390588" name="connsiteX22"/>
              <a:gd fmla="*/ 798268 h 1278942" name="connsiteY22"/>
              <a:gd fmla="*/ 4030339 w 5390588" name="connsiteX23"/>
              <a:gd fmla="*/ 740379 h 1278942" name="connsiteY23"/>
              <a:gd fmla="*/ 4025977 w 5390588" name="connsiteX24"/>
              <a:gd fmla="*/ 739554 h 1278942" name="connsiteY24"/>
              <a:gd fmla="*/ 4232166 w 5390588" name="connsiteX25"/>
              <a:gd fmla="*/ 402536 h 1278942" name="connsiteY25"/>
              <a:gd fmla="*/ 4609810 w 5390588" name="connsiteX26"/>
              <a:gd fmla="*/ 286427 h 1278942" name="connsiteY26"/>
              <a:gd fmla="*/ 5115824 w 5390588" name="connsiteX27"/>
              <a:gd fmla="*/ 707333 h 1278942" name="connsiteY27"/>
              <a:gd fmla="*/ 5131067 w 5390588" name="connsiteX28"/>
              <a:gd fmla="*/ 806333 h 1278942" name="connsiteY28"/>
              <a:gd fmla="*/ 5135113 w 5390588" name="connsiteX29"/>
              <a:gd fmla="*/ 806564 h 1278942" name="connsiteY29"/>
              <a:gd fmla="*/ 5126192 w 5390588" name="connsiteX30"/>
              <a:gd fmla="*/ 913040 h 1278942" name="connsiteY30"/>
              <a:gd fmla="*/ 5236410 w 5390588" name="connsiteX31"/>
              <a:gd fmla="*/ 1043417 h 1278942" name="connsiteY31"/>
              <a:gd fmla="*/ 5390588 w 5390588" name="connsiteX32"/>
              <a:gd fmla="*/ 1056335 h 1278942" name="connsiteY32"/>
              <a:gd fmla="*/ 5388416 w 5390588" name="connsiteX33"/>
              <a:gd fmla="*/ 1096439 h 1278942" name="connsiteY33"/>
              <a:gd fmla="*/ 5237261 w 5390588" name="connsiteX34"/>
              <a:gd fmla="*/ 1083708 h 1278942" name="connsiteY34"/>
              <a:gd fmla="*/ 5087837 w 5390588" name="connsiteX35"/>
              <a:gd fmla="*/ 906801 h 1278942" name="connsiteY35"/>
              <a:gd fmla="*/ 5096462 w 5390588" name="connsiteX36"/>
              <a:gd fmla="*/ 804356 h 1278942" name="connsiteY36"/>
              <a:gd fmla="*/ 5098635 w 5390588" name="connsiteX37"/>
              <a:gd fmla="*/ 804481 h 1278942" name="connsiteY37"/>
              <a:gd fmla="*/ 5084876 w 5390588" name="connsiteX38"/>
              <a:gd fmla="*/ 715118 h 1278942" name="connsiteY38"/>
              <a:gd fmla="*/ 4607786 w 5390588" name="connsiteX39"/>
              <a:gd fmla="*/ 318272 h 1278942" name="connsiteY39"/>
              <a:gd fmla="*/ 4084307 w 5390588" name="connsiteX40"/>
              <a:gd fmla="*/ 651549 h 1278942" name="connsiteY40"/>
              <a:gd fmla="*/ 4058397 w 5390588" name="connsiteX41"/>
              <a:gd fmla="*/ 741768 h 1278942" name="connsiteY41"/>
              <a:gd fmla="*/ 4053635 w 5390588" name="connsiteX42"/>
              <a:gd fmla="*/ 802385 h 1278942" name="connsiteY42"/>
              <a:gd fmla="*/ 3761921 w 5390588" name="connsiteX43"/>
              <a:gd fmla="*/ 1214432 h 1278942" name="connsiteY43"/>
              <a:gd fmla="*/ 3191121 w 5390588" name="connsiteX44"/>
              <a:gd fmla="*/ 1184745 h 1278942" name="connsiteY44"/>
              <a:gd fmla="*/ 2945665 w 5390588" name="connsiteX45"/>
              <a:gd fmla="*/ 668562 h 1278942" name="connsiteY45"/>
              <a:gd fmla="*/ 2947591 w 5390588" name="connsiteX46"/>
              <a:gd fmla="*/ 668744 h 1278942" name="connsiteY46"/>
              <a:gd fmla="*/ 2957555 w 5390588" name="connsiteX47"/>
              <a:gd fmla="*/ 608620 h 1278942" name="connsiteY47"/>
              <a:gd fmla="*/ 2779484 w 5390588" name="connsiteX48"/>
              <a:gd fmla="*/ 159884 h 1278942" name="connsiteY48"/>
              <a:gd fmla="*/ 2241650 w 5390588" name="connsiteX49"/>
              <a:gd fmla="*/ 63029 h 1278942" name="connsiteY49"/>
              <a:gd fmla="*/ 1918221 w 5390588" name="connsiteX50"/>
              <a:gd fmla="*/ 421451 h 1278942" name="connsiteY50"/>
              <a:gd fmla="*/ 1906250 w 5390588" name="connsiteX51"/>
              <a:gd fmla="*/ 482996 h 1278942" name="connsiteY51"/>
              <a:gd fmla="*/ 1902067 w 5390588" name="connsiteX52"/>
              <a:gd fmla="*/ 541550 h 1278942" name="connsiteY52"/>
              <a:gd fmla="*/ 1603140 w 5390588" name="connsiteX53"/>
              <a:gd fmla="*/ 960209 h 1278942" name="connsiteY53"/>
              <a:gd fmla="*/ 1022686 w 5390588" name="connsiteX54"/>
              <a:gd fmla="*/ 915607 h 1278942" name="connsiteY54"/>
              <a:gd fmla="*/ 795552 w 5390588" name="connsiteX55"/>
              <a:gd fmla="*/ 532703 h 1278942" name="connsiteY55"/>
              <a:gd fmla="*/ 792356 w 5390588" name="connsiteX56"/>
              <a:gd fmla="*/ 476139 h 1278942" name="connsiteY56"/>
              <a:gd fmla="*/ 789967 w 5390588" name="connsiteX57"/>
              <a:gd fmla="*/ 476188 h 1278942" name="connsiteY57"/>
              <a:gd fmla="*/ 790607 w 5390588" name="connsiteX58"/>
              <a:gd fmla="*/ 369340 h 1278942" name="connsiteY58"/>
              <a:gd fmla="*/ 670615 w 5390588" name="connsiteX59"/>
              <a:gd fmla="*/ 247901 h 1278942" name="connsiteY59"/>
              <a:gd fmla="*/ 529391 w 5390588" name="connsiteX60"/>
              <a:gd fmla="*/ 247056 h 1278942" name="connsiteY60"/>
              <a:gd fmla="*/ 529391 w 5390588" name="connsiteX61"/>
              <a:gd fmla="*/ 252293 h 1278942" name="connsiteY61"/>
              <a:gd fmla="*/ 0 w 5390588" name="connsiteX62"/>
              <a:gd fmla="*/ 252293 h 1278942" name="connsiteY62"/>
              <a:gd fmla="*/ 0 w 5390588" name="connsiteX0-1"/>
              <a:gd fmla="*/ 203650 h 1278942" name="connsiteY0-2"/>
              <a:gd fmla="*/ 529391 w 5390588" name="connsiteX1-3"/>
              <a:gd fmla="*/ 203650 h 1278942" name="connsiteY1-4"/>
              <a:gd fmla="*/ 529391 w 5390588" name="connsiteX2-5"/>
              <a:gd fmla="*/ 206916 h 1278942" name="connsiteY2-6"/>
              <a:gd fmla="*/ 666642 w 5390588" name="connsiteX3-7"/>
              <a:gd fmla="*/ 207797 h 1278942" name="connsiteY3-8"/>
              <a:gd fmla="*/ 829333 w 5390588" name="connsiteX4-9"/>
              <a:gd fmla="*/ 372586 h 1278942" name="connsiteY4-10"/>
              <a:gd fmla="*/ 823477 w 5390588" name="connsiteX5-11"/>
              <a:gd fmla="*/ 529189 h 1278942" name="connsiteY5-12"/>
              <a:gd fmla="*/ 1039160 w 5390588" name="connsiteX6-13"/>
              <a:gd fmla="*/ 892787 h 1278942" name="connsiteY6-14"/>
              <a:gd fmla="*/ 1590345 w 5390588" name="connsiteX7-15"/>
              <a:gd fmla="*/ 935139 h 1278942" name="connsiteY7-16"/>
              <a:gd fmla="*/ 1874201 w 5390588" name="connsiteX8-17"/>
              <a:gd fmla="*/ 537589 h 1278942" name="connsiteY8-18"/>
              <a:gd fmla="*/ 1877625 w 5390588" name="connsiteX9-19"/>
              <a:gd fmla="*/ 489658 h 1278942" name="connsiteY9-20"/>
              <a:gd fmla="*/ 1876158 w 5390588" name="connsiteX10-21"/>
              <a:gd fmla="*/ 489476 h 1278942" name="connsiteY10-22"/>
              <a:gd fmla="*/ 1878497 w 5390588" name="connsiteX11-23"/>
              <a:gd fmla="*/ 477447 h 1278942" name="connsiteY11-24"/>
              <a:gd fmla="*/ 1879461 w 5390588" name="connsiteX12-25"/>
              <a:gd fmla="*/ 463957 h 1278942" name="connsiteY12-26"/>
              <a:gd fmla="*/ 1881121 w 5390588" name="connsiteX13-27"/>
              <a:gd fmla="*/ 463960 h 1278942" name="connsiteY13-28"/>
              <a:gd fmla="*/ 1890813 w 5390588" name="connsiteX14-29"/>
              <a:gd fmla="*/ 414129 h 1278942" name="connsiteY14-30"/>
              <a:gd fmla="*/ 2231559 w 5390588" name="connsiteX15-31"/>
              <a:gd fmla="*/ 36516 h 1278942" name="connsiteY15-32"/>
              <a:gd fmla="*/ 2798190 w 5390588" name="connsiteX16-33"/>
              <a:gd fmla="*/ 138559 h 1278942" name="connsiteY16-34"/>
              <a:gd fmla="*/ 2985795 w 5390588" name="connsiteX17-35"/>
              <a:gd fmla="*/ 611320 h 1278942" name="connsiteY17-36"/>
              <a:gd fmla="*/ 2973287 w 5390588" name="connsiteX18-37"/>
              <a:gd fmla="*/ 686789 h 1278942" name="connsiteY18-38"/>
              <a:gd fmla="*/ 2971841 w 5390588" name="connsiteX19-39"/>
              <a:gd fmla="*/ 743454 h 1278942" name="connsiteY19-40"/>
              <a:gd fmla="*/ 3206765 w 5390588" name="connsiteX20-41"/>
              <a:gd fmla="*/ 1161349 h 1278942" name="connsiteY20-42"/>
              <a:gd fmla="*/ 3748785 w 5390588" name="connsiteX21-43"/>
              <a:gd fmla="*/ 1189539 h 1278942" name="connsiteY21-44"/>
              <a:gd fmla="*/ 4025791 w 5390588" name="connsiteX22-45"/>
              <a:gd fmla="*/ 798268 h 1278942" name="connsiteY22-46"/>
              <a:gd fmla="*/ 4030339 w 5390588" name="connsiteX23-47"/>
              <a:gd fmla="*/ 740379 h 1278942" name="connsiteY23-48"/>
              <a:gd fmla="*/ 4025977 w 5390588" name="connsiteX24-49"/>
              <a:gd fmla="*/ 739554 h 1278942" name="connsiteY24-50"/>
              <a:gd fmla="*/ 4232166 w 5390588" name="connsiteX25-51"/>
              <a:gd fmla="*/ 402536 h 1278942" name="connsiteY25-52"/>
              <a:gd fmla="*/ 4609810 w 5390588" name="connsiteX26-53"/>
              <a:gd fmla="*/ 286427 h 1278942" name="connsiteY26-54"/>
              <a:gd fmla="*/ 5115824 w 5390588" name="connsiteX27-55"/>
              <a:gd fmla="*/ 707333 h 1278942" name="connsiteY27-56"/>
              <a:gd fmla="*/ 5131067 w 5390588" name="connsiteX28-57"/>
              <a:gd fmla="*/ 806333 h 1278942" name="connsiteY28-58"/>
              <a:gd fmla="*/ 5135113 w 5390588" name="connsiteX29-59"/>
              <a:gd fmla="*/ 806564 h 1278942" name="connsiteY29-60"/>
              <a:gd fmla="*/ 5126192 w 5390588" name="connsiteX30-61"/>
              <a:gd fmla="*/ 913040 h 1278942" name="connsiteY30-62"/>
              <a:gd fmla="*/ 5236410 w 5390588" name="connsiteX31-63"/>
              <a:gd fmla="*/ 1043417 h 1278942" name="connsiteY31-64"/>
              <a:gd fmla="*/ 5390588 w 5390588" name="connsiteX32-65"/>
              <a:gd fmla="*/ 1056335 h 1278942" name="connsiteY32-66"/>
              <a:gd fmla="*/ 5388416 w 5390588" name="connsiteX33-67"/>
              <a:gd fmla="*/ 1096439 h 1278942" name="connsiteY33-68"/>
              <a:gd fmla="*/ 5237261 w 5390588" name="connsiteX34-69"/>
              <a:gd fmla="*/ 1083708 h 1278942" name="connsiteY34-70"/>
              <a:gd fmla="*/ 5087837 w 5390588" name="connsiteX35-71"/>
              <a:gd fmla="*/ 906801 h 1278942" name="connsiteY35-72"/>
              <a:gd fmla="*/ 5096462 w 5390588" name="connsiteX36-73"/>
              <a:gd fmla="*/ 804356 h 1278942" name="connsiteY36-74"/>
              <a:gd fmla="*/ 5098635 w 5390588" name="connsiteX37-75"/>
              <a:gd fmla="*/ 804481 h 1278942" name="connsiteY37-76"/>
              <a:gd fmla="*/ 5084876 w 5390588" name="connsiteX38-77"/>
              <a:gd fmla="*/ 715118 h 1278942" name="connsiteY38-78"/>
              <a:gd fmla="*/ 4607786 w 5390588" name="connsiteX39-79"/>
              <a:gd fmla="*/ 318272 h 1278942" name="connsiteY39-80"/>
              <a:gd fmla="*/ 4084307 w 5390588" name="connsiteX40-81"/>
              <a:gd fmla="*/ 651549 h 1278942" name="connsiteY40-82"/>
              <a:gd fmla="*/ 4058397 w 5390588" name="connsiteX41-83"/>
              <a:gd fmla="*/ 741768 h 1278942" name="connsiteY41-84"/>
              <a:gd fmla="*/ 4053635 w 5390588" name="connsiteX42-85"/>
              <a:gd fmla="*/ 802385 h 1278942" name="connsiteY42-86"/>
              <a:gd fmla="*/ 3761921 w 5390588" name="connsiteX43-87"/>
              <a:gd fmla="*/ 1214432 h 1278942" name="connsiteY43-88"/>
              <a:gd fmla="*/ 3191121 w 5390588" name="connsiteX44-89"/>
              <a:gd fmla="*/ 1184745 h 1278942" name="connsiteY44-90"/>
              <a:gd fmla="*/ 2945665 w 5390588" name="connsiteX45-91"/>
              <a:gd fmla="*/ 668562 h 1278942" name="connsiteY45-92"/>
              <a:gd fmla="*/ 2947591 w 5390588" name="connsiteX46-93"/>
              <a:gd fmla="*/ 668744 h 1278942" name="connsiteY46-94"/>
              <a:gd fmla="*/ 2957555 w 5390588" name="connsiteX47-95"/>
              <a:gd fmla="*/ 608620 h 1278942" name="connsiteY47-96"/>
              <a:gd fmla="*/ 2779484 w 5390588" name="connsiteX48-97"/>
              <a:gd fmla="*/ 159884 h 1278942" name="connsiteY48-98"/>
              <a:gd fmla="*/ 2241650 w 5390588" name="connsiteX49-99"/>
              <a:gd fmla="*/ 63029 h 1278942" name="connsiteY49-100"/>
              <a:gd fmla="*/ 1918221 w 5390588" name="connsiteX50-101"/>
              <a:gd fmla="*/ 421451 h 1278942" name="connsiteY50-102"/>
              <a:gd fmla="*/ 1906250 w 5390588" name="connsiteX51-103"/>
              <a:gd fmla="*/ 482996 h 1278942" name="connsiteY51-104"/>
              <a:gd fmla="*/ 1902067 w 5390588" name="connsiteX52-105"/>
              <a:gd fmla="*/ 541550 h 1278942" name="connsiteY52-106"/>
              <a:gd fmla="*/ 1603140 w 5390588" name="connsiteX53-107"/>
              <a:gd fmla="*/ 960209 h 1278942" name="connsiteY53-108"/>
              <a:gd fmla="*/ 1022686 w 5390588" name="connsiteX54-109"/>
              <a:gd fmla="*/ 915607 h 1278942" name="connsiteY54-110"/>
              <a:gd fmla="*/ 795552 w 5390588" name="connsiteX55-111"/>
              <a:gd fmla="*/ 532703 h 1278942" name="connsiteY55-112"/>
              <a:gd fmla="*/ 792356 w 5390588" name="connsiteX56-113"/>
              <a:gd fmla="*/ 476139 h 1278942" name="connsiteY56-114"/>
              <a:gd fmla="*/ 789967 w 5390588" name="connsiteX57-115"/>
              <a:gd fmla="*/ 476188 h 1278942" name="connsiteY57-116"/>
              <a:gd fmla="*/ 790607 w 5390588" name="connsiteX58-117"/>
              <a:gd fmla="*/ 369340 h 1278942" name="connsiteY58-118"/>
              <a:gd fmla="*/ 670615 w 5390588" name="connsiteX59-119"/>
              <a:gd fmla="*/ 247901 h 1278942" name="connsiteY59-120"/>
              <a:gd fmla="*/ 529391 w 5390588" name="connsiteX60-121"/>
              <a:gd fmla="*/ 247056 h 1278942" name="connsiteY60-122"/>
              <a:gd fmla="*/ 0 w 5390588" name="connsiteX61-123"/>
              <a:gd fmla="*/ 252293 h 1278942" name="connsiteY61-124"/>
              <a:gd fmla="*/ 0 w 5390588" name="connsiteX62-125"/>
              <a:gd fmla="*/ 203650 h 1278942" name="connsiteY62-126"/>
              <a:gd fmla="*/ 0 w 5390588" name="connsiteX0-127"/>
              <a:gd fmla="*/ 203650 h 1278942" name="connsiteY0-128"/>
              <a:gd fmla="*/ 529391 w 5390588" name="connsiteX1-129"/>
              <a:gd fmla="*/ 203650 h 1278942" name="connsiteY1-130"/>
              <a:gd fmla="*/ 529391 w 5390588" name="connsiteX2-131"/>
              <a:gd fmla="*/ 206916 h 1278942" name="connsiteY2-132"/>
              <a:gd fmla="*/ 666642 w 5390588" name="connsiteX3-133"/>
              <a:gd fmla="*/ 207797 h 1278942" name="connsiteY3-134"/>
              <a:gd fmla="*/ 829333 w 5390588" name="connsiteX4-135"/>
              <a:gd fmla="*/ 372586 h 1278942" name="connsiteY4-136"/>
              <a:gd fmla="*/ 823477 w 5390588" name="connsiteX5-137"/>
              <a:gd fmla="*/ 529189 h 1278942" name="connsiteY5-138"/>
              <a:gd fmla="*/ 1039160 w 5390588" name="connsiteX6-139"/>
              <a:gd fmla="*/ 892787 h 1278942" name="connsiteY6-140"/>
              <a:gd fmla="*/ 1590345 w 5390588" name="connsiteX7-141"/>
              <a:gd fmla="*/ 935139 h 1278942" name="connsiteY7-142"/>
              <a:gd fmla="*/ 1874201 w 5390588" name="connsiteX8-143"/>
              <a:gd fmla="*/ 537589 h 1278942" name="connsiteY8-144"/>
              <a:gd fmla="*/ 1877625 w 5390588" name="connsiteX9-145"/>
              <a:gd fmla="*/ 489658 h 1278942" name="connsiteY9-146"/>
              <a:gd fmla="*/ 1876158 w 5390588" name="connsiteX10-147"/>
              <a:gd fmla="*/ 489476 h 1278942" name="connsiteY10-148"/>
              <a:gd fmla="*/ 1878497 w 5390588" name="connsiteX11-149"/>
              <a:gd fmla="*/ 477447 h 1278942" name="connsiteY11-150"/>
              <a:gd fmla="*/ 1879461 w 5390588" name="connsiteX12-151"/>
              <a:gd fmla="*/ 463957 h 1278942" name="connsiteY12-152"/>
              <a:gd fmla="*/ 1881121 w 5390588" name="connsiteX13-153"/>
              <a:gd fmla="*/ 463960 h 1278942" name="connsiteY13-154"/>
              <a:gd fmla="*/ 1890813 w 5390588" name="connsiteX14-155"/>
              <a:gd fmla="*/ 414129 h 1278942" name="connsiteY14-156"/>
              <a:gd fmla="*/ 2231559 w 5390588" name="connsiteX15-157"/>
              <a:gd fmla="*/ 36516 h 1278942" name="connsiteY15-158"/>
              <a:gd fmla="*/ 2798190 w 5390588" name="connsiteX16-159"/>
              <a:gd fmla="*/ 138559 h 1278942" name="connsiteY16-160"/>
              <a:gd fmla="*/ 2985795 w 5390588" name="connsiteX17-161"/>
              <a:gd fmla="*/ 611320 h 1278942" name="connsiteY17-162"/>
              <a:gd fmla="*/ 2973287 w 5390588" name="connsiteX18-163"/>
              <a:gd fmla="*/ 686789 h 1278942" name="connsiteY18-164"/>
              <a:gd fmla="*/ 2971841 w 5390588" name="connsiteX19-165"/>
              <a:gd fmla="*/ 743454 h 1278942" name="connsiteY19-166"/>
              <a:gd fmla="*/ 3206765 w 5390588" name="connsiteX20-167"/>
              <a:gd fmla="*/ 1161349 h 1278942" name="connsiteY20-168"/>
              <a:gd fmla="*/ 3748785 w 5390588" name="connsiteX21-169"/>
              <a:gd fmla="*/ 1189539 h 1278942" name="connsiteY21-170"/>
              <a:gd fmla="*/ 4025791 w 5390588" name="connsiteX22-171"/>
              <a:gd fmla="*/ 798268 h 1278942" name="connsiteY22-172"/>
              <a:gd fmla="*/ 4030339 w 5390588" name="connsiteX23-173"/>
              <a:gd fmla="*/ 740379 h 1278942" name="connsiteY23-174"/>
              <a:gd fmla="*/ 4025977 w 5390588" name="connsiteX24-175"/>
              <a:gd fmla="*/ 739554 h 1278942" name="connsiteY24-176"/>
              <a:gd fmla="*/ 4232166 w 5390588" name="connsiteX25-177"/>
              <a:gd fmla="*/ 402536 h 1278942" name="connsiteY25-178"/>
              <a:gd fmla="*/ 4609810 w 5390588" name="connsiteX26-179"/>
              <a:gd fmla="*/ 286427 h 1278942" name="connsiteY26-180"/>
              <a:gd fmla="*/ 5115824 w 5390588" name="connsiteX27-181"/>
              <a:gd fmla="*/ 707333 h 1278942" name="connsiteY27-182"/>
              <a:gd fmla="*/ 5131067 w 5390588" name="connsiteX28-183"/>
              <a:gd fmla="*/ 806333 h 1278942" name="connsiteY28-184"/>
              <a:gd fmla="*/ 5135113 w 5390588" name="connsiteX29-185"/>
              <a:gd fmla="*/ 806564 h 1278942" name="connsiteY29-186"/>
              <a:gd fmla="*/ 5126192 w 5390588" name="connsiteX30-187"/>
              <a:gd fmla="*/ 913040 h 1278942" name="connsiteY30-188"/>
              <a:gd fmla="*/ 5236410 w 5390588" name="connsiteX31-189"/>
              <a:gd fmla="*/ 1043417 h 1278942" name="connsiteY31-190"/>
              <a:gd fmla="*/ 5390588 w 5390588" name="connsiteX32-191"/>
              <a:gd fmla="*/ 1056335 h 1278942" name="connsiteY32-192"/>
              <a:gd fmla="*/ 5388416 w 5390588" name="connsiteX33-193"/>
              <a:gd fmla="*/ 1096439 h 1278942" name="connsiteY33-194"/>
              <a:gd fmla="*/ 5237261 w 5390588" name="connsiteX34-195"/>
              <a:gd fmla="*/ 1083708 h 1278942" name="connsiteY34-196"/>
              <a:gd fmla="*/ 5087837 w 5390588" name="connsiteX35-197"/>
              <a:gd fmla="*/ 906801 h 1278942" name="connsiteY35-198"/>
              <a:gd fmla="*/ 5096462 w 5390588" name="connsiteX36-199"/>
              <a:gd fmla="*/ 804356 h 1278942" name="connsiteY36-200"/>
              <a:gd fmla="*/ 5098635 w 5390588" name="connsiteX37-201"/>
              <a:gd fmla="*/ 804481 h 1278942" name="connsiteY37-202"/>
              <a:gd fmla="*/ 5084876 w 5390588" name="connsiteX38-203"/>
              <a:gd fmla="*/ 715118 h 1278942" name="connsiteY38-204"/>
              <a:gd fmla="*/ 4607786 w 5390588" name="connsiteX39-205"/>
              <a:gd fmla="*/ 318272 h 1278942" name="connsiteY39-206"/>
              <a:gd fmla="*/ 4084307 w 5390588" name="connsiteX40-207"/>
              <a:gd fmla="*/ 651549 h 1278942" name="connsiteY40-208"/>
              <a:gd fmla="*/ 4058397 w 5390588" name="connsiteX41-209"/>
              <a:gd fmla="*/ 741768 h 1278942" name="connsiteY41-210"/>
              <a:gd fmla="*/ 4053635 w 5390588" name="connsiteX42-211"/>
              <a:gd fmla="*/ 802385 h 1278942" name="connsiteY42-212"/>
              <a:gd fmla="*/ 3761921 w 5390588" name="connsiteX43-213"/>
              <a:gd fmla="*/ 1214432 h 1278942" name="connsiteY43-214"/>
              <a:gd fmla="*/ 3191121 w 5390588" name="connsiteX44-215"/>
              <a:gd fmla="*/ 1184745 h 1278942" name="connsiteY44-216"/>
              <a:gd fmla="*/ 2945665 w 5390588" name="connsiteX45-217"/>
              <a:gd fmla="*/ 668562 h 1278942" name="connsiteY45-218"/>
              <a:gd fmla="*/ 2947591 w 5390588" name="connsiteX46-219"/>
              <a:gd fmla="*/ 668744 h 1278942" name="connsiteY46-220"/>
              <a:gd fmla="*/ 2957555 w 5390588" name="connsiteX47-221"/>
              <a:gd fmla="*/ 608620 h 1278942" name="connsiteY47-222"/>
              <a:gd fmla="*/ 2779484 w 5390588" name="connsiteX48-223"/>
              <a:gd fmla="*/ 159884 h 1278942" name="connsiteY48-224"/>
              <a:gd fmla="*/ 2241650 w 5390588" name="connsiteX49-225"/>
              <a:gd fmla="*/ 63029 h 1278942" name="connsiteY49-226"/>
              <a:gd fmla="*/ 1918221 w 5390588" name="connsiteX50-227"/>
              <a:gd fmla="*/ 421451 h 1278942" name="connsiteY50-228"/>
              <a:gd fmla="*/ 1906250 w 5390588" name="connsiteX51-229"/>
              <a:gd fmla="*/ 482996 h 1278942" name="connsiteY51-230"/>
              <a:gd fmla="*/ 1902067 w 5390588" name="connsiteX52-231"/>
              <a:gd fmla="*/ 541550 h 1278942" name="connsiteY52-232"/>
              <a:gd fmla="*/ 1603140 w 5390588" name="connsiteX53-233"/>
              <a:gd fmla="*/ 960209 h 1278942" name="connsiteY53-234"/>
              <a:gd fmla="*/ 1022686 w 5390588" name="connsiteX54-235"/>
              <a:gd fmla="*/ 915607 h 1278942" name="connsiteY54-236"/>
              <a:gd fmla="*/ 795552 w 5390588" name="connsiteX55-237"/>
              <a:gd fmla="*/ 532703 h 1278942" name="connsiteY55-238"/>
              <a:gd fmla="*/ 792356 w 5390588" name="connsiteX56-239"/>
              <a:gd fmla="*/ 476139 h 1278942" name="connsiteY56-240"/>
              <a:gd fmla="*/ 789967 w 5390588" name="connsiteX57-241"/>
              <a:gd fmla="*/ 476188 h 1278942" name="connsiteY57-242"/>
              <a:gd fmla="*/ 790607 w 5390588" name="connsiteX58-243"/>
              <a:gd fmla="*/ 369340 h 1278942" name="connsiteY58-244"/>
              <a:gd fmla="*/ 670615 w 5390588" name="connsiteX59-245"/>
              <a:gd fmla="*/ 247901 h 1278942" name="connsiteY59-246"/>
              <a:gd fmla="*/ 0 w 5390588" name="connsiteX60-247"/>
              <a:gd fmla="*/ 252293 h 1278942" name="connsiteY60-248"/>
              <a:gd fmla="*/ 0 w 5390588" name="connsiteX61-249"/>
              <a:gd fmla="*/ 203650 h 1278942" name="connsiteY61-250"/>
              <a:gd fmla="*/ 0 w 5390588" name="connsiteX0-251"/>
              <a:gd fmla="*/ 203650 h 1278942" name="connsiteY0-252"/>
              <a:gd fmla="*/ 529391 w 5390588" name="connsiteX1-253"/>
              <a:gd fmla="*/ 203650 h 1278942" name="connsiteY1-254"/>
              <a:gd fmla="*/ 666642 w 5390588" name="connsiteX2-255"/>
              <a:gd fmla="*/ 207797 h 1278942" name="connsiteY2-256"/>
              <a:gd fmla="*/ 829333 w 5390588" name="connsiteX3-257"/>
              <a:gd fmla="*/ 372586 h 1278942" name="connsiteY3-258"/>
              <a:gd fmla="*/ 823477 w 5390588" name="connsiteX4-259"/>
              <a:gd fmla="*/ 529189 h 1278942" name="connsiteY4-260"/>
              <a:gd fmla="*/ 1039160 w 5390588" name="connsiteX5-261"/>
              <a:gd fmla="*/ 892787 h 1278942" name="connsiteY5-262"/>
              <a:gd fmla="*/ 1590345 w 5390588" name="connsiteX6-263"/>
              <a:gd fmla="*/ 935139 h 1278942" name="connsiteY6-264"/>
              <a:gd fmla="*/ 1874201 w 5390588" name="connsiteX7-265"/>
              <a:gd fmla="*/ 537589 h 1278942" name="connsiteY7-266"/>
              <a:gd fmla="*/ 1877625 w 5390588" name="connsiteX8-267"/>
              <a:gd fmla="*/ 489658 h 1278942" name="connsiteY8-268"/>
              <a:gd fmla="*/ 1876158 w 5390588" name="connsiteX9-269"/>
              <a:gd fmla="*/ 489476 h 1278942" name="connsiteY9-270"/>
              <a:gd fmla="*/ 1878497 w 5390588" name="connsiteX10-271"/>
              <a:gd fmla="*/ 477447 h 1278942" name="connsiteY10-272"/>
              <a:gd fmla="*/ 1879461 w 5390588" name="connsiteX11-273"/>
              <a:gd fmla="*/ 463957 h 1278942" name="connsiteY11-274"/>
              <a:gd fmla="*/ 1881121 w 5390588" name="connsiteX12-275"/>
              <a:gd fmla="*/ 463960 h 1278942" name="connsiteY12-276"/>
              <a:gd fmla="*/ 1890813 w 5390588" name="connsiteX13-277"/>
              <a:gd fmla="*/ 414129 h 1278942" name="connsiteY13-278"/>
              <a:gd fmla="*/ 2231559 w 5390588" name="connsiteX14-279"/>
              <a:gd fmla="*/ 36516 h 1278942" name="connsiteY14-280"/>
              <a:gd fmla="*/ 2798190 w 5390588" name="connsiteX15-281"/>
              <a:gd fmla="*/ 138559 h 1278942" name="connsiteY15-282"/>
              <a:gd fmla="*/ 2985795 w 5390588" name="connsiteX16-283"/>
              <a:gd fmla="*/ 611320 h 1278942" name="connsiteY16-284"/>
              <a:gd fmla="*/ 2973287 w 5390588" name="connsiteX17-285"/>
              <a:gd fmla="*/ 686789 h 1278942" name="connsiteY17-286"/>
              <a:gd fmla="*/ 2971841 w 5390588" name="connsiteX18-287"/>
              <a:gd fmla="*/ 743454 h 1278942" name="connsiteY18-288"/>
              <a:gd fmla="*/ 3206765 w 5390588" name="connsiteX19-289"/>
              <a:gd fmla="*/ 1161349 h 1278942" name="connsiteY19-290"/>
              <a:gd fmla="*/ 3748785 w 5390588" name="connsiteX20-291"/>
              <a:gd fmla="*/ 1189539 h 1278942" name="connsiteY20-292"/>
              <a:gd fmla="*/ 4025791 w 5390588" name="connsiteX21-293"/>
              <a:gd fmla="*/ 798268 h 1278942" name="connsiteY21-294"/>
              <a:gd fmla="*/ 4030339 w 5390588" name="connsiteX22-295"/>
              <a:gd fmla="*/ 740379 h 1278942" name="connsiteY22-296"/>
              <a:gd fmla="*/ 4025977 w 5390588" name="connsiteX23-297"/>
              <a:gd fmla="*/ 739554 h 1278942" name="connsiteY23-298"/>
              <a:gd fmla="*/ 4232166 w 5390588" name="connsiteX24-299"/>
              <a:gd fmla="*/ 402536 h 1278942" name="connsiteY24-300"/>
              <a:gd fmla="*/ 4609810 w 5390588" name="connsiteX25-301"/>
              <a:gd fmla="*/ 286427 h 1278942" name="connsiteY25-302"/>
              <a:gd fmla="*/ 5115824 w 5390588" name="connsiteX26-303"/>
              <a:gd fmla="*/ 707333 h 1278942" name="connsiteY26-304"/>
              <a:gd fmla="*/ 5131067 w 5390588" name="connsiteX27-305"/>
              <a:gd fmla="*/ 806333 h 1278942" name="connsiteY27-306"/>
              <a:gd fmla="*/ 5135113 w 5390588" name="connsiteX28-307"/>
              <a:gd fmla="*/ 806564 h 1278942" name="connsiteY28-308"/>
              <a:gd fmla="*/ 5126192 w 5390588" name="connsiteX29-309"/>
              <a:gd fmla="*/ 913040 h 1278942" name="connsiteY29-310"/>
              <a:gd fmla="*/ 5236410 w 5390588" name="connsiteX30-311"/>
              <a:gd fmla="*/ 1043417 h 1278942" name="connsiteY30-312"/>
              <a:gd fmla="*/ 5390588 w 5390588" name="connsiteX31-313"/>
              <a:gd fmla="*/ 1056335 h 1278942" name="connsiteY31-314"/>
              <a:gd fmla="*/ 5388416 w 5390588" name="connsiteX32-315"/>
              <a:gd fmla="*/ 1096439 h 1278942" name="connsiteY32-316"/>
              <a:gd fmla="*/ 5237261 w 5390588" name="connsiteX33-317"/>
              <a:gd fmla="*/ 1083708 h 1278942" name="connsiteY33-318"/>
              <a:gd fmla="*/ 5087837 w 5390588" name="connsiteX34-319"/>
              <a:gd fmla="*/ 906801 h 1278942" name="connsiteY34-320"/>
              <a:gd fmla="*/ 5096462 w 5390588" name="connsiteX35-321"/>
              <a:gd fmla="*/ 804356 h 1278942" name="connsiteY35-322"/>
              <a:gd fmla="*/ 5098635 w 5390588" name="connsiteX36-323"/>
              <a:gd fmla="*/ 804481 h 1278942" name="connsiteY36-324"/>
              <a:gd fmla="*/ 5084876 w 5390588" name="connsiteX37-325"/>
              <a:gd fmla="*/ 715118 h 1278942" name="connsiteY37-326"/>
              <a:gd fmla="*/ 4607786 w 5390588" name="connsiteX38-327"/>
              <a:gd fmla="*/ 318272 h 1278942" name="connsiteY38-328"/>
              <a:gd fmla="*/ 4084307 w 5390588" name="connsiteX39-329"/>
              <a:gd fmla="*/ 651549 h 1278942" name="connsiteY39-330"/>
              <a:gd fmla="*/ 4058397 w 5390588" name="connsiteX40-331"/>
              <a:gd fmla="*/ 741768 h 1278942" name="connsiteY40-332"/>
              <a:gd fmla="*/ 4053635 w 5390588" name="connsiteX41-333"/>
              <a:gd fmla="*/ 802385 h 1278942" name="connsiteY41-334"/>
              <a:gd fmla="*/ 3761921 w 5390588" name="connsiteX42-335"/>
              <a:gd fmla="*/ 1214432 h 1278942" name="connsiteY42-336"/>
              <a:gd fmla="*/ 3191121 w 5390588" name="connsiteX43-337"/>
              <a:gd fmla="*/ 1184745 h 1278942" name="connsiteY43-338"/>
              <a:gd fmla="*/ 2945665 w 5390588" name="connsiteX44-339"/>
              <a:gd fmla="*/ 668562 h 1278942" name="connsiteY44-340"/>
              <a:gd fmla="*/ 2947591 w 5390588" name="connsiteX45-341"/>
              <a:gd fmla="*/ 668744 h 1278942" name="connsiteY45-342"/>
              <a:gd fmla="*/ 2957555 w 5390588" name="connsiteX46-343"/>
              <a:gd fmla="*/ 608620 h 1278942" name="connsiteY46-344"/>
              <a:gd fmla="*/ 2779484 w 5390588" name="connsiteX47-345"/>
              <a:gd fmla="*/ 159884 h 1278942" name="connsiteY47-346"/>
              <a:gd fmla="*/ 2241650 w 5390588" name="connsiteX48-347"/>
              <a:gd fmla="*/ 63029 h 1278942" name="connsiteY48-348"/>
              <a:gd fmla="*/ 1918221 w 5390588" name="connsiteX49-349"/>
              <a:gd fmla="*/ 421451 h 1278942" name="connsiteY49-350"/>
              <a:gd fmla="*/ 1906250 w 5390588" name="connsiteX50-351"/>
              <a:gd fmla="*/ 482996 h 1278942" name="connsiteY50-352"/>
              <a:gd fmla="*/ 1902067 w 5390588" name="connsiteX51-353"/>
              <a:gd fmla="*/ 541550 h 1278942" name="connsiteY51-354"/>
              <a:gd fmla="*/ 1603140 w 5390588" name="connsiteX52-355"/>
              <a:gd fmla="*/ 960209 h 1278942" name="connsiteY52-356"/>
              <a:gd fmla="*/ 1022686 w 5390588" name="connsiteX53-357"/>
              <a:gd fmla="*/ 915607 h 1278942" name="connsiteY53-358"/>
              <a:gd fmla="*/ 795552 w 5390588" name="connsiteX54-359"/>
              <a:gd fmla="*/ 532703 h 1278942" name="connsiteY54-360"/>
              <a:gd fmla="*/ 792356 w 5390588" name="connsiteX55-361"/>
              <a:gd fmla="*/ 476139 h 1278942" name="connsiteY55-362"/>
              <a:gd fmla="*/ 789967 w 5390588" name="connsiteX56-363"/>
              <a:gd fmla="*/ 476188 h 1278942" name="connsiteY56-364"/>
              <a:gd fmla="*/ 790607 w 5390588" name="connsiteX57-365"/>
              <a:gd fmla="*/ 369340 h 1278942" name="connsiteY57-366"/>
              <a:gd fmla="*/ 670615 w 5390588" name="connsiteX58-367"/>
              <a:gd fmla="*/ 247901 h 1278942" name="connsiteY58-368"/>
              <a:gd fmla="*/ 0 w 5390588" name="connsiteX59-369"/>
              <a:gd fmla="*/ 252293 h 1278942" name="connsiteY59-370"/>
              <a:gd fmla="*/ 0 w 5390588" name="connsiteX60-371"/>
              <a:gd fmla="*/ 203650 h 1278942" name="connsiteY60-372"/>
              <a:gd fmla="*/ 0 w 5390588" name="connsiteX0-373"/>
              <a:gd fmla="*/ 203650 h 1278942" name="connsiteY0-374"/>
              <a:gd fmla="*/ 666642 w 5390588" name="connsiteX1-375"/>
              <a:gd fmla="*/ 207797 h 1278942" name="connsiteY1-376"/>
              <a:gd fmla="*/ 829333 w 5390588" name="connsiteX2-377"/>
              <a:gd fmla="*/ 372586 h 1278942" name="connsiteY2-378"/>
              <a:gd fmla="*/ 823477 w 5390588" name="connsiteX3-379"/>
              <a:gd fmla="*/ 529189 h 1278942" name="connsiteY3-380"/>
              <a:gd fmla="*/ 1039160 w 5390588" name="connsiteX4-381"/>
              <a:gd fmla="*/ 892787 h 1278942" name="connsiteY4-382"/>
              <a:gd fmla="*/ 1590345 w 5390588" name="connsiteX5-383"/>
              <a:gd fmla="*/ 935139 h 1278942" name="connsiteY5-384"/>
              <a:gd fmla="*/ 1874201 w 5390588" name="connsiteX6-385"/>
              <a:gd fmla="*/ 537589 h 1278942" name="connsiteY6-386"/>
              <a:gd fmla="*/ 1877625 w 5390588" name="connsiteX7-387"/>
              <a:gd fmla="*/ 489658 h 1278942" name="connsiteY7-388"/>
              <a:gd fmla="*/ 1876158 w 5390588" name="connsiteX8-389"/>
              <a:gd fmla="*/ 489476 h 1278942" name="connsiteY8-390"/>
              <a:gd fmla="*/ 1878497 w 5390588" name="connsiteX9-391"/>
              <a:gd fmla="*/ 477447 h 1278942" name="connsiteY9-392"/>
              <a:gd fmla="*/ 1879461 w 5390588" name="connsiteX10-393"/>
              <a:gd fmla="*/ 463957 h 1278942" name="connsiteY10-394"/>
              <a:gd fmla="*/ 1881121 w 5390588" name="connsiteX11-395"/>
              <a:gd fmla="*/ 463960 h 1278942" name="connsiteY11-396"/>
              <a:gd fmla="*/ 1890813 w 5390588" name="connsiteX12-397"/>
              <a:gd fmla="*/ 414129 h 1278942" name="connsiteY12-398"/>
              <a:gd fmla="*/ 2231559 w 5390588" name="connsiteX13-399"/>
              <a:gd fmla="*/ 36516 h 1278942" name="connsiteY13-400"/>
              <a:gd fmla="*/ 2798190 w 5390588" name="connsiteX14-401"/>
              <a:gd fmla="*/ 138559 h 1278942" name="connsiteY14-402"/>
              <a:gd fmla="*/ 2985795 w 5390588" name="connsiteX15-403"/>
              <a:gd fmla="*/ 611320 h 1278942" name="connsiteY15-404"/>
              <a:gd fmla="*/ 2973287 w 5390588" name="connsiteX16-405"/>
              <a:gd fmla="*/ 686789 h 1278942" name="connsiteY16-406"/>
              <a:gd fmla="*/ 2971841 w 5390588" name="connsiteX17-407"/>
              <a:gd fmla="*/ 743454 h 1278942" name="connsiteY17-408"/>
              <a:gd fmla="*/ 3206765 w 5390588" name="connsiteX18-409"/>
              <a:gd fmla="*/ 1161349 h 1278942" name="connsiteY18-410"/>
              <a:gd fmla="*/ 3748785 w 5390588" name="connsiteX19-411"/>
              <a:gd fmla="*/ 1189539 h 1278942" name="connsiteY19-412"/>
              <a:gd fmla="*/ 4025791 w 5390588" name="connsiteX20-413"/>
              <a:gd fmla="*/ 798268 h 1278942" name="connsiteY20-414"/>
              <a:gd fmla="*/ 4030339 w 5390588" name="connsiteX21-415"/>
              <a:gd fmla="*/ 740379 h 1278942" name="connsiteY21-416"/>
              <a:gd fmla="*/ 4025977 w 5390588" name="connsiteX22-417"/>
              <a:gd fmla="*/ 739554 h 1278942" name="connsiteY22-418"/>
              <a:gd fmla="*/ 4232166 w 5390588" name="connsiteX23-419"/>
              <a:gd fmla="*/ 402536 h 1278942" name="connsiteY23-420"/>
              <a:gd fmla="*/ 4609810 w 5390588" name="connsiteX24-421"/>
              <a:gd fmla="*/ 286427 h 1278942" name="connsiteY24-422"/>
              <a:gd fmla="*/ 5115824 w 5390588" name="connsiteX25-423"/>
              <a:gd fmla="*/ 707333 h 1278942" name="connsiteY25-424"/>
              <a:gd fmla="*/ 5131067 w 5390588" name="connsiteX26-425"/>
              <a:gd fmla="*/ 806333 h 1278942" name="connsiteY26-426"/>
              <a:gd fmla="*/ 5135113 w 5390588" name="connsiteX27-427"/>
              <a:gd fmla="*/ 806564 h 1278942" name="connsiteY27-428"/>
              <a:gd fmla="*/ 5126192 w 5390588" name="connsiteX28-429"/>
              <a:gd fmla="*/ 913040 h 1278942" name="connsiteY28-430"/>
              <a:gd fmla="*/ 5236410 w 5390588" name="connsiteX29-431"/>
              <a:gd fmla="*/ 1043417 h 1278942" name="connsiteY29-432"/>
              <a:gd fmla="*/ 5390588 w 5390588" name="connsiteX30-433"/>
              <a:gd fmla="*/ 1056335 h 1278942" name="connsiteY30-434"/>
              <a:gd fmla="*/ 5388416 w 5390588" name="connsiteX31-435"/>
              <a:gd fmla="*/ 1096439 h 1278942" name="connsiteY31-436"/>
              <a:gd fmla="*/ 5237261 w 5390588" name="connsiteX32-437"/>
              <a:gd fmla="*/ 1083708 h 1278942" name="connsiteY32-438"/>
              <a:gd fmla="*/ 5087837 w 5390588" name="connsiteX33-439"/>
              <a:gd fmla="*/ 906801 h 1278942" name="connsiteY33-440"/>
              <a:gd fmla="*/ 5096462 w 5390588" name="connsiteX34-441"/>
              <a:gd fmla="*/ 804356 h 1278942" name="connsiteY34-442"/>
              <a:gd fmla="*/ 5098635 w 5390588" name="connsiteX35-443"/>
              <a:gd fmla="*/ 804481 h 1278942" name="connsiteY35-444"/>
              <a:gd fmla="*/ 5084876 w 5390588" name="connsiteX36-445"/>
              <a:gd fmla="*/ 715118 h 1278942" name="connsiteY36-446"/>
              <a:gd fmla="*/ 4607786 w 5390588" name="connsiteX37-447"/>
              <a:gd fmla="*/ 318272 h 1278942" name="connsiteY37-448"/>
              <a:gd fmla="*/ 4084307 w 5390588" name="connsiteX38-449"/>
              <a:gd fmla="*/ 651549 h 1278942" name="connsiteY38-450"/>
              <a:gd fmla="*/ 4058397 w 5390588" name="connsiteX39-451"/>
              <a:gd fmla="*/ 741768 h 1278942" name="connsiteY39-452"/>
              <a:gd fmla="*/ 4053635 w 5390588" name="connsiteX40-453"/>
              <a:gd fmla="*/ 802385 h 1278942" name="connsiteY40-454"/>
              <a:gd fmla="*/ 3761921 w 5390588" name="connsiteX41-455"/>
              <a:gd fmla="*/ 1214432 h 1278942" name="connsiteY41-456"/>
              <a:gd fmla="*/ 3191121 w 5390588" name="connsiteX42-457"/>
              <a:gd fmla="*/ 1184745 h 1278942" name="connsiteY42-458"/>
              <a:gd fmla="*/ 2945665 w 5390588" name="connsiteX43-459"/>
              <a:gd fmla="*/ 668562 h 1278942" name="connsiteY43-460"/>
              <a:gd fmla="*/ 2947591 w 5390588" name="connsiteX44-461"/>
              <a:gd fmla="*/ 668744 h 1278942" name="connsiteY44-462"/>
              <a:gd fmla="*/ 2957555 w 5390588" name="connsiteX45-463"/>
              <a:gd fmla="*/ 608620 h 1278942" name="connsiteY45-464"/>
              <a:gd fmla="*/ 2779484 w 5390588" name="connsiteX46-465"/>
              <a:gd fmla="*/ 159884 h 1278942" name="connsiteY46-466"/>
              <a:gd fmla="*/ 2241650 w 5390588" name="connsiteX47-467"/>
              <a:gd fmla="*/ 63029 h 1278942" name="connsiteY47-468"/>
              <a:gd fmla="*/ 1918221 w 5390588" name="connsiteX48-469"/>
              <a:gd fmla="*/ 421451 h 1278942" name="connsiteY48-470"/>
              <a:gd fmla="*/ 1906250 w 5390588" name="connsiteX49-471"/>
              <a:gd fmla="*/ 482996 h 1278942" name="connsiteY49-472"/>
              <a:gd fmla="*/ 1902067 w 5390588" name="connsiteX50-473"/>
              <a:gd fmla="*/ 541550 h 1278942" name="connsiteY50-474"/>
              <a:gd fmla="*/ 1603140 w 5390588" name="connsiteX51-475"/>
              <a:gd fmla="*/ 960209 h 1278942" name="connsiteY51-476"/>
              <a:gd fmla="*/ 1022686 w 5390588" name="connsiteX52-477"/>
              <a:gd fmla="*/ 915607 h 1278942" name="connsiteY52-478"/>
              <a:gd fmla="*/ 795552 w 5390588" name="connsiteX53-479"/>
              <a:gd fmla="*/ 532703 h 1278942" name="connsiteY53-480"/>
              <a:gd fmla="*/ 792356 w 5390588" name="connsiteX54-481"/>
              <a:gd fmla="*/ 476139 h 1278942" name="connsiteY54-482"/>
              <a:gd fmla="*/ 789967 w 5390588" name="connsiteX55-483"/>
              <a:gd fmla="*/ 476188 h 1278942" name="connsiteY55-484"/>
              <a:gd fmla="*/ 790607 w 5390588" name="connsiteX56-485"/>
              <a:gd fmla="*/ 369340 h 1278942" name="connsiteY56-486"/>
              <a:gd fmla="*/ 670615 w 5390588" name="connsiteX57-487"/>
              <a:gd fmla="*/ 247901 h 1278942" name="connsiteY57-488"/>
              <a:gd fmla="*/ 0 w 5390588" name="connsiteX58-489"/>
              <a:gd fmla="*/ 252293 h 1278942" name="connsiteY58-490"/>
              <a:gd fmla="*/ 0 w 5390588" name="connsiteX59-491"/>
              <a:gd fmla="*/ 203650 h 1278942" name="connsiteY59-492"/>
              <a:gd fmla="*/ 0 w 5898369" name="connsiteX0-493"/>
              <a:gd fmla="*/ 203650 h 1278942" name="connsiteY0-494"/>
              <a:gd fmla="*/ 666642 w 5898369" name="connsiteX1-495"/>
              <a:gd fmla="*/ 207797 h 1278942" name="connsiteY1-496"/>
              <a:gd fmla="*/ 829333 w 5898369" name="connsiteX2-497"/>
              <a:gd fmla="*/ 372586 h 1278942" name="connsiteY2-498"/>
              <a:gd fmla="*/ 823477 w 5898369" name="connsiteX3-499"/>
              <a:gd fmla="*/ 529189 h 1278942" name="connsiteY3-500"/>
              <a:gd fmla="*/ 1039160 w 5898369" name="connsiteX4-501"/>
              <a:gd fmla="*/ 892787 h 1278942" name="connsiteY4-502"/>
              <a:gd fmla="*/ 1590345 w 5898369" name="connsiteX5-503"/>
              <a:gd fmla="*/ 935139 h 1278942" name="connsiteY5-504"/>
              <a:gd fmla="*/ 1874201 w 5898369" name="connsiteX6-505"/>
              <a:gd fmla="*/ 537589 h 1278942" name="connsiteY6-506"/>
              <a:gd fmla="*/ 1877625 w 5898369" name="connsiteX7-507"/>
              <a:gd fmla="*/ 489658 h 1278942" name="connsiteY7-508"/>
              <a:gd fmla="*/ 1876158 w 5898369" name="connsiteX8-509"/>
              <a:gd fmla="*/ 489476 h 1278942" name="connsiteY8-510"/>
              <a:gd fmla="*/ 1878497 w 5898369" name="connsiteX9-511"/>
              <a:gd fmla="*/ 477447 h 1278942" name="connsiteY9-512"/>
              <a:gd fmla="*/ 1879461 w 5898369" name="connsiteX10-513"/>
              <a:gd fmla="*/ 463957 h 1278942" name="connsiteY10-514"/>
              <a:gd fmla="*/ 1881121 w 5898369" name="connsiteX11-515"/>
              <a:gd fmla="*/ 463960 h 1278942" name="connsiteY11-516"/>
              <a:gd fmla="*/ 1890813 w 5898369" name="connsiteX12-517"/>
              <a:gd fmla="*/ 414129 h 1278942" name="connsiteY12-518"/>
              <a:gd fmla="*/ 2231559 w 5898369" name="connsiteX13-519"/>
              <a:gd fmla="*/ 36516 h 1278942" name="connsiteY13-520"/>
              <a:gd fmla="*/ 2798190 w 5898369" name="connsiteX14-521"/>
              <a:gd fmla="*/ 138559 h 1278942" name="connsiteY14-522"/>
              <a:gd fmla="*/ 2985795 w 5898369" name="connsiteX15-523"/>
              <a:gd fmla="*/ 611320 h 1278942" name="connsiteY15-524"/>
              <a:gd fmla="*/ 2973287 w 5898369" name="connsiteX16-525"/>
              <a:gd fmla="*/ 686789 h 1278942" name="connsiteY16-526"/>
              <a:gd fmla="*/ 2971841 w 5898369" name="connsiteX17-527"/>
              <a:gd fmla="*/ 743454 h 1278942" name="connsiteY17-528"/>
              <a:gd fmla="*/ 3206765 w 5898369" name="connsiteX18-529"/>
              <a:gd fmla="*/ 1161349 h 1278942" name="connsiteY18-530"/>
              <a:gd fmla="*/ 3748785 w 5898369" name="connsiteX19-531"/>
              <a:gd fmla="*/ 1189539 h 1278942" name="connsiteY19-532"/>
              <a:gd fmla="*/ 4025791 w 5898369" name="connsiteX20-533"/>
              <a:gd fmla="*/ 798268 h 1278942" name="connsiteY20-534"/>
              <a:gd fmla="*/ 4030339 w 5898369" name="connsiteX21-535"/>
              <a:gd fmla="*/ 740379 h 1278942" name="connsiteY21-536"/>
              <a:gd fmla="*/ 4025977 w 5898369" name="connsiteX22-537"/>
              <a:gd fmla="*/ 739554 h 1278942" name="connsiteY22-538"/>
              <a:gd fmla="*/ 4232166 w 5898369" name="connsiteX23-539"/>
              <a:gd fmla="*/ 402536 h 1278942" name="connsiteY23-540"/>
              <a:gd fmla="*/ 4609810 w 5898369" name="connsiteX24-541"/>
              <a:gd fmla="*/ 286427 h 1278942" name="connsiteY24-542"/>
              <a:gd fmla="*/ 5115824 w 5898369" name="connsiteX25-543"/>
              <a:gd fmla="*/ 707333 h 1278942" name="connsiteY25-544"/>
              <a:gd fmla="*/ 5131067 w 5898369" name="connsiteX26-545"/>
              <a:gd fmla="*/ 806333 h 1278942" name="connsiteY26-546"/>
              <a:gd fmla="*/ 5135113 w 5898369" name="connsiteX27-547"/>
              <a:gd fmla="*/ 806564 h 1278942" name="connsiteY27-548"/>
              <a:gd fmla="*/ 5126192 w 5898369" name="connsiteX28-549"/>
              <a:gd fmla="*/ 913040 h 1278942" name="connsiteY28-550"/>
              <a:gd fmla="*/ 5236410 w 5898369" name="connsiteX29-551"/>
              <a:gd fmla="*/ 1043417 h 1278942" name="connsiteY29-552"/>
              <a:gd fmla="*/ 5898369 w 5898369" name="connsiteX30-553"/>
              <a:gd fmla="*/ 1079693 h 1278942" name="connsiteY30-554"/>
              <a:gd fmla="*/ 5388416 w 5898369" name="connsiteX31-555"/>
              <a:gd fmla="*/ 1096439 h 1278942" name="connsiteY31-556"/>
              <a:gd fmla="*/ 5237261 w 5898369" name="connsiteX32-557"/>
              <a:gd fmla="*/ 1083708 h 1278942" name="connsiteY32-558"/>
              <a:gd fmla="*/ 5087837 w 5898369" name="connsiteX33-559"/>
              <a:gd fmla="*/ 906801 h 1278942" name="connsiteY33-560"/>
              <a:gd fmla="*/ 5096462 w 5898369" name="connsiteX34-561"/>
              <a:gd fmla="*/ 804356 h 1278942" name="connsiteY34-562"/>
              <a:gd fmla="*/ 5098635 w 5898369" name="connsiteX35-563"/>
              <a:gd fmla="*/ 804481 h 1278942" name="connsiteY35-564"/>
              <a:gd fmla="*/ 5084876 w 5898369" name="connsiteX36-565"/>
              <a:gd fmla="*/ 715118 h 1278942" name="connsiteY36-566"/>
              <a:gd fmla="*/ 4607786 w 5898369" name="connsiteX37-567"/>
              <a:gd fmla="*/ 318272 h 1278942" name="connsiteY37-568"/>
              <a:gd fmla="*/ 4084307 w 5898369" name="connsiteX38-569"/>
              <a:gd fmla="*/ 651549 h 1278942" name="connsiteY38-570"/>
              <a:gd fmla="*/ 4058397 w 5898369" name="connsiteX39-571"/>
              <a:gd fmla="*/ 741768 h 1278942" name="connsiteY39-572"/>
              <a:gd fmla="*/ 4053635 w 5898369" name="connsiteX40-573"/>
              <a:gd fmla="*/ 802385 h 1278942" name="connsiteY40-574"/>
              <a:gd fmla="*/ 3761921 w 5898369" name="connsiteX41-575"/>
              <a:gd fmla="*/ 1214432 h 1278942" name="connsiteY41-576"/>
              <a:gd fmla="*/ 3191121 w 5898369" name="connsiteX42-577"/>
              <a:gd fmla="*/ 1184745 h 1278942" name="connsiteY42-578"/>
              <a:gd fmla="*/ 2945665 w 5898369" name="connsiteX43-579"/>
              <a:gd fmla="*/ 668562 h 1278942" name="connsiteY43-580"/>
              <a:gd fmla="*/ 2947591 w 5898369" name="connsiteX44-581"/>
              <a:gd fmla="*/ 668744 h 1278942" name="connsiteY44-582"/>
              <a:gd fmla="*/ 2957555 w 5898369" name="connsiteX45-583"/>
              <a:gd fmla="*/ 608620 h 1278942" name="connsiteY45-584"/>
              <a:gd fmla="*/ 2779484 w 5898369" name="connsiteX46-585"/>
              <a:gd fmla="*/ 159884 h 1278942" name="connsiteY46-586"/>
              <a:gd fmla="*/ 2241650 w 5898369" name="connsiteX47-587"/>
              <a:gd fmla="*/ 63029 h 1278942" name="connsiteY47-588"/>
              <a:gd fmla="*/ 1918221 w 5898369" name="connsiteX48-589"/>
              <a:gd fmla="*/ 421451 h 1278942" name="connsiteY48-590"/>
              <a:gd fmla="*/ 1906250 w 5898369" name="connsiteX49-591"/>
              <a:gd fmla="*/ 482996 h 1278942" name="connsiteY49-592"/>
              <a:gd fmla="*/ 1902067 w 5898369" name="connsiteX50-593"/>
              <a:gd fmla="*/ 541550 h 1278942" name="connsiteY50-594"/>
              <a:gd fmla="*/ 1603140 w 5898369" name="connsiteX51-595"/>
              <a:gd fmla="*/ 960209 h 1278942" name="connsiteY51-596"/>
              <a:gd fmla="*/ 1022686 w 5898369" name="connsiteX52-597"/>
              <a:gd fmla="*/ 915607 h 1278942" name="connsiteY52-598"/>
              <a:gd fmla="*/ 795552 w 5898369" name="connsiteX53-599"/>
              <a:gd fmla="*/ 532703 h 1278942" name="connsiteY53-600"/>
              <a:gd fmla="*/ 792356 w 5898369" name="connsiteX54-601"/>
              <a:gd fmla="*/ 476139 h 1278942" name="connsiteY54-602"/>
              <a:gd fmla="*/ 789967 w 5898369" name="connsiteX55-603"/>
              <a:gd fmla="*/ 476188 h 1278942" name="connsiteY55-604"/>
              <a:gd fmla="*/ 790607 w 5898369" name="connsiteX56-605"/>
              <a:gd fmla="*/ 369340 h 1278942" name="connsiteY56-606"/>
              <a:gd fmla="*/ 670615 w 5898369" name="connsiteX57-607"/>
              <a:gd fmla="*/ 247901 h 1278942" name="connsiteY57-608"/>
              <a:gd fmla="*/ 0 w 5898369" name="connsiteX58-609"/>
              <a:gd fmla="*/ 252293 h 1278942" name="connsiteY58-610"/>
              <a:gd fmla="*/ 0 w 5898369" name="connsiteX59-611"/>
              <a:gd fmla="*/ 203650 h 1278942" name="connsiteY59-612"/>
              <a:gd fmla="*/ 0 w 5898369" name="connsiteX0-613"/>
              <a:gd fmla="*/ 203650 h 1278942" name="connsiteY0-614"/>
              <a:gd fmla="*/ 666642 w 5898369" name="connsiteX1-615"/>
              <a:gd fmla="*/ 207797 h 1278942" name="connsiteY1-616"/>
              <a:gd fmla="*/ 829333 w 5898369" name="connsiteX2-617"/>
              <a:gd fmla="*/ 372586 h 1278942" name="connsiteY2-618"/>
              <a:gd fmla="*/ 823477 w 5898369" name="connsiteX3-619"/>
              <a:gd fmla="*/ 529189 h 1278942" name="connsiteY3-620"/>
              <a:gd fmla="*/ 1039160 w 5898369" name="connsiteX4-621"/>
              <a:gd fmla="*/ 892787 h 1278942" name="connsiteY4-622"/>
              <a:gd fmla="*/ 1590345 w 5898369" name="connsiteX5-623"/>
              <a:gd fmla="*/ 935139 h 1278942" name="connsiteY5-624"/>
              <a:gd fmla="*/ 1874201 w 5898369" name="connsiteX6-625"/>
              <a:gd fmla="*/ 537589 h 1278942" name="connsiteY6-626"/>
              <a:gd fmla="*/ 1877625 w 5898369" name="connsiteX7-627"/>
              <a:gd fmla="*/ 489658 h 1278942" name="connsiteY7-628"/>
              <a:gd fmla="*/ 1876158 w 5898369" name="connsiteX8-629"/>
              <a:gd fmla="*/ 489476 h 1278942" name="connsiteY8-630"/>
              <a:gd fmla="*/ 1878497 w 5898369" name="connsiteX9-631"/>
              <a:gd fmla="*/ 477447 h 1278942" name="connsiteY9-632"/>
              <a:gd fmla="*/ 1879461 w 5898369" name="connsiteX10-633"/>
              <a:gd fmla="*/ 463957 h 1278942" name="connsiteY10-634"/>
              <a:gd fmla="*/ 1881121 w 5898369" name="connsiteX11-635"/>
              <a:gd fmla="*/ 463960 h 1278942" name="connsiteY11-636"/>
              <a:gd fmla="*/ 1890813 w 5898369" name="connsiteX12-637"/>
              <a:gd fmla="*/ 414129 h 1278942" name="connsiteY12-638"/>
              <a:gd fmla="*/ 2231559 w 5898369" name="connsiteX13-639"/>
              <a:gd fmla="*/ 36516 h 1278942" name="connsiteY13-640"/>
              <a:gd fmla="*/ 2798190 w 5898369" name="connsiteX14-641"/>
              <a:gd fmla="*/ 138559 h 1278942" name="connsiteY14-642"/>
              <a:gd fmla="*/ 2985795 w 5898369" name="connsiteX15-643"/>
              <a:gd fmla="*/ 611320 h 1278942" name="connsiteY15-644"/>
              <a:gd fmla="*/ 2973287 w 5898369" name="connsiteX16-645"/>
              <a:gd fmla="*/ 686789 h 1278942" name="connsiteY16-646"/>
              <a:gd fmla="*/ 2971841 w 5898369" name="connsiteX17-647"/>
              <a:gd fmla="*/ 743454 h 1278942" name="connsiteY17-648"/>
              <a:gd fmla="*/ 3206765 w 5898369" name="connsiteX18-649"/>
              <a:gd fmla="*/ 1161349 h 1278942" name="connsiteY18-650"/>
              <a:gd fmla="*/ 3748785 w 5898369" name="connsiteX19-651"/>
              <a:gd fmla="*/ 1189539 h 1278942" name="connsiteY19-652"/>
              <a:gd fmla="*/ 4025791 w 5898369" name="connsiteX20-653"/>
              <a:gd fmla="*/ 798268 h 1278942" name="connsiteY20-654"/>
              <a:gd fmla="*/ 4030339 w 5898369" name="connsiteX21-655"/>
              <a:gd fmla="*/ 740379 h 1278942" name="connsiteY21-656"/>
              <a:gd fmla="*/ 4025977 w 5898369" name="connsiteX22-657"/>
              <a:gd fmla="*/ 739554 h 1278942" name="connsiteY22-658"/>
              <a:gd fmla="*/ 4232166 w 5898369" name="connsiteX23-659"/>
              <a:gd fmla="*/ 402536 h 1278942" name="connsiteY23-660"/>
              <a:gd fmla="*/ 4609810 w 5898369" name="connsiteX24-661"/>
              <a:gd fmla="*/ 286427 h 1278942" name="connsiteY24-662"/>
              <a:gd fmla="*/ 5115824 w 5898369" name="connsiteX25-663"/>
              <a:gd fmla="*/ 707333 h 1278942" name="connsiteY25-664"/>
              <a:gd fmla="*/ 5131067 w 5898369" name="connsiteX26-665"/>
              <a:gd fmla="*/ 806333 h 1278942" name="connsiteY26-666"/>
              <a:gd fmla="*/ 5135113 w 5898369" name="connsiteX27-667"/>
              <a:gd fmla="*/ 806564 h 1278942" name="connsiteY27-668"/>
              <a:gd fmla="*/ 5126192 w 5898369" name="connsiteX28-669"/>
              <a:gd fmla="*/ 913040 h 1278942" name="connsiteY28-670"/>
              <a:gd fmla="*/ 5236410 w 5898369" name="connsiteX29-671"/>
              <a:gd fmla="*/ 1043417 h 1278942" name="connsiteY29-672"/>
              <a:gd fmla="*/ 5898369 w 5898369" name="connsiteX30-673"/>
              <a:gd fmla="*/ 1079693 h 1278942" name="connsiteY30-674"/>
              <a:gd fmla="*/ 5891039 w 5898369" name="connsiteX31-675"/>
              <a:gd fmla="*/ 1109947 h 1278942" name="connsiteY31-676"/>
              <a:gd fmla="*/ 5237261 w 5898369" name="connsiteX32-677"/>
              <a:gd fmla="*/ 1083708 h 1278942" name="connsiteY32-678"/>
              <a:gd fmla="*/ 5087837 w 5898369" name="connsiteX33-679"/>
              <a:gd fmla="*/ 906801 h 1278942" name="connsiteY33-680"/>
              <a:gd fmla="*/ 5096462 w 5898369" name="connsiteX34-681"/>
              <a:gd fmla="*/ 804356 h 1278942" name="connsiteY34-682"/>
              <a:gd fmla="*/ 5098635 w 5898369" name="connsiteX35-683"/>
              <a:gd fmla="*/ 804481 h 1278942" name="connsiteY35-684"/>
              <a:gd fmla="*/ 5084876 w 5898369" name="connsiteX36-685"/>
              <a:gd fmla="*/ 715118 h 1278942" name="connsiteY36-686"/>
              <a:gd fmla="*/ 4607786 w 5898369" name="connsiteX37-687"/>
              <a:gd fmla="*/ 318272 h 1278942" name="connsiteY37-688"/>
              <a:gd fmla="*/ 4084307 w 5898369" name="connsiteX38-689"/>
              <a:gd fmla="*/ 651549 h 1278942" name="connsiteY38-690"/>
              <a:gd fmla="*/ 4058397 w 5898369" name="connsiteX39-691"/>
              <a:gd fmla="*/ 741768 h 1278942" name="connsiteY39-692"/>
              <a:gd fmla="*/ 4053635 w 5898369" name="connsiteX40-693"/>
              <a:gd fmla="*/ 802385 h 1278942" name="connsiteY40-694"/>
              <a:gd fmla="*/ 3761921 w 5898369" name="connsiteX41-695"/>
              <a:gd fmla="*/ 1214432 h 1278942" name="connsiteY41-696"/>
              <a:gd fmla="*/ 3191121 w 5898369" name="connsiteX42-697"/>
              <a:gd fmla="*/ 1184745 h 1278942" name="connsiteY42-698"/>
              <a:gd fmla="*/ 2945665 w 5898369" name="connsiteX43-699"/>
              <a:gd fmla="*/ 668562 h 1278942" name="connsiteY43-700"/>
              <a:gd fmla="*/ 2947591 w 5898369" name="connsiteX44-701"/>
              <a:gd fmla="*/ 668744 h 1278942" name="connsiteY44-702"/>
              <a:gd fmla="*/ 2957555 w 5898369" name="connsiteX45-703"/>
              <a:gd fmla="*/ 608620 h 1278942" name="connsiteY45-704"/>
              <a:gd fmla="*/ 2779484 w 5898369" name="connsiteX46-705"/>
              <a:gd fmla="*/ 159884 h 1278942" name="connsiteY46-706"/>
              <a:gd fmla="*/ 2241650 w 5898369" name="connsiteX47-707"/>
              <a:gd fmla="*/ 63029 h 1278942" name="connsiteY47-708"/>
              <a:gd fmla="*/ 1918221 w 5898369" name="connsiteX48-709"/>
              <a:gd fmla="*/ 421451 h 1278942" name="connsiteY48-710"/>
              <a:gd fmla="*/ 1906250 w 5898369" name="connsiteX49-711"/>
              <a:gd fmla="*/ 482996 h 1278942" name="connsiteY49-712"/>
              <a:gd fmla="*/ 1902067 w 5898369" name="connsiteX50-713"/>
              <a:gd fmla="*/ 541550 h 1278942" name="connsiteY50-714"/>
              <a:gd fmla="*/ 1603140 w 5898369" name="connsiteX51-715"/>
              <a:gd fmla="*/ 960209 h 1278942" name="connsiteY51-716"/>
              <a:gd fmla="*/ 1022686 w 5898369" name="connsiteX52-717"/>
              <a:gd fmla="*/ 915607 h 1278942" name="connsiteY52-718"/>
              <a:gd fmla="*/ 795552 w 5898369" name="connsiteX53-719"/>
              <a:gd fmla="*/ 532703 h 1278942" name="connsiteY53-720"/>
              <a:gd fmla="*/ 792356 w 5898369" name="connsiteX54-721"/>
              <a:gd fmla="*/ 476139 h 1278942" name="connsiteY54-722"/>
              <a:gd fmla="*/ 789967 w 5898369" name="connsiteX55-723"/>
              <a:gd fmla="*/ 476188 h 1278942" name="connsiteY55-724"/>
              <a:gd fmla="*/ 790607 w 5898369" name="connsiteX56-725"/>
              <a:gd fmla="*/ 369340 h 1278942" name="connsiteY56-726"/>
              <a:gd fmla="*/ 670615 w 5898369" name="connsiteX57-727"/>
              <a:gd fmla="*/ 247901 h 1278942" name="connsiteY57-728"/>
              <a:gd fmla="*/ 0 w 5898369" name="connsiteX58-729"/>
              <a:gd fmla="*/ 252293 h 1278942" name="connsiteY58-730"/>
              <a:gd fmla="*/ 0 w 5898369" name="connsiteX59-731"/>
              <a:gd fmla="*/ 203650 h 1278942" name="connsiteY59-73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Lst>
            <a:rect b="b" l="l" r="r" t="t"/>
            <a:pathLst>
              <a:path h="1278942" w="5898369">
                <a:moveTo>
                  <a:pt x="0" y="203650"/>
                </a:moveTo>
                <a:lnTo>
                  <a:pt x="666642" y="207797"/>
                </a:lnTo>
                <a:cubicBezTo>
                  <a:pt x="757073" y="208376"/>
                  <a:pt x="829912" y="282156"/>
                  <a:pt x="829333" y="372586"/>
                </a:cubicBezTo>
                <a:lnTo>
                  <a:pt x="823477" y="529189"/>
                </a:lnTo>
                <a:cubicBezTo>
                  <a:pt x="841578" y="672941"/>
                  <a:pt x="918231" y="805492"/>
                  <a:pt x="1039160" y="892787"/>
                </a:cubicBezTo>
                <a:cubicBezTo>
                  <a:pt x="1200398" y="1009179"/>
                  <a:pt x="1413218" y="1025532"/>
                  <a:pt x="1590345" y="935139"/>
                </a:cubicBezTo>
                <a:cubicBezTo>
                  <a:pt x="1745332" y="856044"/>
                  <a:pt x="1850173" y="706867"/>
                  <a:pt x="1874201" y="537589"/>
                </a:cubicBezTo>
                <a:lnTo>
                  <a:pt x="1877625" y="489658"/>
                </a:lnTo>
                <a:lnTo>
                  <a:pt x="1876158" y="489476"/>
                </a:lnTo>
                <a:lnTo>
                  <a:pt x="1878497" y="477447"/>
                </a:lnTo>
                <a:cubicBezTo>
                  <a:pt x="1878818" y="472950"/>
                  <a:pt x="1879140" y="468454"/>
                  <a:pt x="1879461" y="463957"/>
                </a:cubicBezTo>
                <a:lnTo>
                  <a:pt x="1881121" y="463960"/>
                </a:lnTo>
                <a:lnTo>
                  <a:pt x="1890813" y="414129"/>
                </a:lnTo>
                <a:cubicBezTo>
                  <a:pt x="1936682" y="242333"/>
                  <a:pt x="2062509" y="100856"/>
                  <a:pt x="2231559" y="36516"/>
                </a:cubicBezTo>
                <a:cubicBezTo>
                  <a:pt x="2424760" y="-37015"/>
                  <a:pt x="2642778" y="2247"/>
                  <a:pt x="2798190" y="138559"/>
                </a:cubicBezTo>
                <a:cubicBezTo>
                  <a:pt x="2934174" y="257831"/>
                  <a:pt x="3002741" y="434314"/>
                  <a:pt x="2985795" y="611320"/>
                </a:cubicBezTo>
                <a:lnTo>
                  <a:pt x="2973287" y="686789"/>
                </a:lnTo>
                <a:lnTo>
                  <a:pt x="2971841" y="743454"/>
                </a:lnTo>
                <a:cubicBezTo>
                  <a:pt x="2978991" y="910773"/>
                  <a:pt x="3065197" y="1066676"/>
                  <a:pt x="3206765" y="1161349"/>
                </a:cubicBezTo>
                <a:cubicBezTo>
                  <a:pt x="3368559" y="1269550"/>
                  <a:pt x="3576639" y="1280372"/>
                  <a:pt x="3748785" y="1189539"/>
                </a:cubicBezTo>
                <a:cubicBezTo>
                  <a:pt x="3899411" y="1110062"/>
                  <a:pt x="4001322" y="963942"/>
                  <a:pt x="4025791" y="798268"/>
                </a:cubicBezTo>
                <a:lnTo>
                  <a:pt x="4030339" y="740379"/>
                </a:lnTo>
                <a:lnTo>
                  <a:pt x="4025977" y="739554"/>
                </a:lnTo>
                <a:cubicBezTo>
                  <a:pt x="4052200" y="601208"/>
                  <a:pt x="4127895" y="483462"/>
                  <a:pt x="4232166" y="402536"/>
                </a:cubicBezTo>
                <a:cubicBezTo>
                  <a:pt x="4336437" y="321608"/>
                  <a:pt x="4469284" y="277499"/>
                  <a:pt x="4609810" y="286427"/>
                </a:cubicBezTo>
                <a:cubicBezTo>
                  <a:pt x="4855728" y="302052"/>
                  <a:pt x="5057764" y="475820"/>
                  <a:pt x="5115824" y="707333"/>
                </a:cubicBezTo>
                <a:lnTo>
                  <a:pt x="5131067" y="806333"/>
                </a:lnTo>
                <a:lnTo>
                  <a:pt x="5135113" y="806564"/>
                </a:lnTo>
                <a:lnTo>
                  <a:pt x="5126192" y="913040"/>
                </a:lnTo>
                <a:cubicBezTo>
                  <a:pt x="5120625" y="979477"/>
                  <a:pt x="5169972" y="1037850"/>
                  <a:pt x="5236410" y="1043417"/>
                </a:cubicBezTo>
                <a:lnTo>
                  <a:pt x="5898369" y="1079693"/>
                </a:lnTo>
                <a:lnTo>
                  <a:pt x="5891039" y="1109947"/>
                </a:lnTo>
                <a:lnTo>
                  <a:pt x="5237261" y="1083708"/>
                </a:lnTo>
                <a:cubicBezTo>
                  <a:pt x="5147147" y="1076120"/>
                  <a:pt x="5080247" y="996917"/>
                  <a:pt x="5087837" y="906801"/>
                </a:cubicBezTo>
                <a:lnTo>
                  <a:pt x="5096462" y="804356"/>
                </a:lnTo>
                <a:lnTo>
                  <a:pt x="5098635" y="804481"/>
                </a:lnTo>
                <a:lnTo>
                  <a:pt x="5084876" y="715118"/>
                </a:lnTo>
                <a:cubicBezTo>
                  <a:pt x="5030135" y="496837"/>
                  <a:pt x="4839647" y="333001"/>
                  <a:pt x="4607786" y="318272"/>
                </a:cubicBezTo>
                <a:cubicBezTo>
                  <a:pt x="4375925" y="303539"/>
                  <a:pt x="4166234" y="441950"/>
                  <a:pt x="4084307" y="651549"/>
                </a:cubicBezTo>
                <a:lnTo>
                  <a:pt x="4058397" y="741768"/>
                </a:lnTo>
                <a:lnTo>
                  <a:pt x="4053635" y="802385"/>
                </a:lnTo>
                <a:cubicBezTo>
                  <a:pt x="4027867" y="976856"/>
                  <a:pt x="3920545" y="1130733"/>
                  <a:pt x="3761921" y="1214432"/>
                </a:cubicBezTo>
                <a:cubicBezTo>
                  <a:pt x="3580635" y="1310086"/>
                  <a:pt x="3361506" y="1298691"/>
                  <a:pt x="3191121" y="1184745"/>
                </a:cubicBezTo>
                <a:cubicBezTo>
                  <a:pt x="3020736" y="1070801"/>
                  <a:pt x="2926505" y="872639"/>
                  <a:pt x="2945665" y="668562"/>
                </a:cubicBezTo>
                <a:lnTo>
                  <a:pt x="2947591" y="668744"/>
                </a:lnTo>
                <a:lnTo>
                  <a:pt x="2957555" y="608620"/>
                </a:lnTo>
                <a:cubicBezTo>
                  <a:pt x="2973639" y="440610"/>
                  <a:pt x="2908558" y="273096"/>
                  <a:pt x="2779484" y="159884"/>
                </a:cubicBezTo>
                <a:cubicBezTo>
                  <a:pt x="2631971" y="30501"/>
                  <a:pt x="2425032" y="-6765"/>
                  <a:pt x="2241650" y="63029"/>
                </a:cubicBezTo>
                <a:cubicBezTo>
                  <a:pt x="2081191" y="124098"/>
                  <a:pt x="1961759" y="258385"/>
                  <a:pt x="1918221" y="421451"/>
                </a:cubicBezTo>
                <a:lnTo>
                  <a:pt x="1906250" y="482996"/>
                </a:lnTo>
                <a:lnTo>
                  <a:pt x="1902067" y="541550"/>
                </a:lnTo>
                <a:cubicBezTo>
                  <a:pt x="1876764" y="719818"/>
                  <a:pt x="1766355" y="876915"/>
                  <a:pt x="1603140" y="960209"/>
                </a:cubicBezTo>
                <a:cubicBezTo>
                  <a:pt x="1416607" y="1055401"/>
                  <a:pt x="1192485" y="1038180"/>
                  <a:pt x="1022686" y="915607"/>
                </a:cubicBezTo>
                <a:cubicBezTo>
                  <a:pt x="895336" y="823677"/>
                  <a:pt x="814613" y="684087"/>
                  <a:pt x="795552" y="532703"/>
                </a:cubicBezTo>
                <a:lnTo>
                  <a:pt x="792356" y="476139"/>
                </a:lnTo>
                <a:lnTo>
                  <a:pt x="789967" y="476188"/>
                </a:lnTo>
                <a:cubicBezTo>
                  <a:pt x="790180" y="440572"/>
                  <a:pt x="790394" y="404956"/>
                  <a:pt x="790607" y="369340"/>
                </a:cubicBezTo>
                <a:cubicBezTo>
                  <a:pt x="791008" y="302671"/>
                  <a:pt x="737284" y="248300"/>
                  <a:pt x="670615" y="247901"/>
                </a:cubicBezTo>
                <a:lnTo>
                  <a:pt x="0" y="252293"/>
                </a:lnTo>
                <a:lnTo>
                  <a:pt x="0" y="203650"/>
                </a:lnTo>
                <a:close/>
              </a:path>
            </a:pathLst>
          </a:custGeom>
          <a:solidFill>
            <a:schemeClr val="bg1">
              <a:lumMod val="65000"/>
            </a:schemeClr>
          </a:solidFill>
          <a:ln algn="ctr" cap="flat" cmpd="sng" w="25400">
            <a:noFill/>
            <a:prstDash val="solid"/>
          </a:ln>
          <a:effectLst/>
        </p:spPr>
        <p:txBody>
          <a:bodyPr anchor="ctr" bIns="34290" lIns="68580" rIns="68580" tIns="34290" wrap="square">
            <a:noAutofit/>
          </a:bodyPr>
          <a:lstStyle/>
          <a:p>
            <a:pPr algn="ctr"/>
            <a:endParaRPr altLang="en-US" kern="0" lang="zh-CN" sz="1000">
              <a:solidFill>
                <a:sysClr lastClr="000000" val="windowText"/>
              </a:solidFill>
              <a:latin charset="-122" panose="020b0503020204020204" typeface="微软雅黑"/>
              <a:ea charset="-122" panose="020b0503020204020204" typeface="微软雅黑"/>
            </a:endParaRPr>
          </a:p>
        </p:txBody>
      </p:sp>
      <p:pic>
        <p:nvPicPr>
          <p:cNvPr id="73" name="MH_Other_2"/>
          <p:cNvPicPr/>
          <p:nvPr>
            <p:custDataLst>
              <p:tags r:id="rId3"/>
            </p:custDataLst>
          </p:nvPr>
        </p:nvPicPr>
        <p:blipFill>
          <a:blip r:embed="rId2">
            <a:duotone>
              <a:schemeClr val="bg2">
                <a:shade val="45000"/>
                <a:satMod val="135000"/>
              </a:schemeClr>
              <a:prstClr val="white"/>
            </a:duotone>
            <a:extLst>
              <a:ext uri="{28A0092B-C50C-407E-A947-70E740481C1C}">
                <a14:useLocalDpi val="0"/>
              </a:ext>
            </a:extLst>
          </a:blip>
          <a:srcRect l="50887"/>
          <a:stretch>
            <a:fillRect/>
          </a:stretch>
        </p:blipFill>
        <p:spPr bwMode="auto">
          <a:xfrm rot="2337959">
            <a:off x="2880264" y="901413"/>
            <a:ext cx="93315" cy="8674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7" name="MH_Other_2"/>
          <p:cNvPicPr/>
          <p:nvPr>
            <p:custDataLst>
              <p:tags r:id="rId4"/>
            </p:custDataLst>
          </p:nvPr>
        </p:nvPicPr>
        <p:blipFill>
          <a:blip r:embed="rId2">
            <a:duotone>
              <a:schemeClr val="bg2">
                <a:shade val="45000"/>
                <a:satMod val="135000"/>
              </a:schemeClr>
              <a:prstClr val="white"/>
            </a:duotone>
            <a:extLst>
              <a:ext uri="{28A0092B-C50C-407E-A947-70E740481C1C}">
                <a14:useLocalDpi val="0"/>
              </a:ext>
            </a:extLst>
          </a:blip>
          <a:srcRect l="50887"/>
          <a:stretch>
            <a:fillRect/>
          </a:stretch>
        </p:blipFill>
        <p:spPr bwMode="auto">
          <a:xfrm flipV="1" rot="13386646">
            <a:off x="5936243" y="4050860"/>
            <a:ext cx="93315" cy="8674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 name="组合 2"/>
          <p:cNvGrpSpPr/>
          <p:nvPr/>
        </p:nvGrpSpPr>
        <p:grpSpPr>
          <a:xfrm>
            <a:off x="4347140" y="2202093"/>
            <a:ext cx="1693176" cy="1205338"/>
            <a:chOff x="5796187" y="2936124"/>
            <a:chExt cx="2257568" cy="1607117"/>
          </a:xfrm>
        </p:grpSpPr>
        <p:sp>
          <p:nvSpPr>
            <p:cNvPr id="61" name="圆角矩形 60"/>
            <p:cNvSpPr/>
            <p:nvPr/>
          </p:nvSpPr>
          <p:spPr>
            <a:xfrm rot="18900000">
              <a:off x="5796187" y="3334092"/>
              <a:ext cx="2257568" cy="746074"/>
            </a:xfrm>
            <a:prstGeom prst="roundRect">
              <a:avLst>
                <a:gd fmla="val 50000" name="adj"/>
              </a:avLst>
            </a:prstGeom>
            <a:gradFill flip="none" rotWithShape="1">
              <a:gsLst>
                <a:gs pos="0">
                  <a:schemeClr val="bg1"/>
                </a:gs>
                <a:gs pos="100000">
                  <a:srgbClr val="E0E0E0"/>
                </a:gs>
              </a:gsLst>
              <a:lin ang="5400000" scaled="1"/>
            </a:gradFill>
            <a:ln>
              <a:solidFill>
                <a:schemeClr val="bg1"/>
              </a:soli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200">
                <a:latin charset="-122" panose="020b0503020204020204" typeface="微软雅黑"/>
                <a:ea charset="-122" panose="020b0503020204020204" typeface="微软雅黑"/>
              </a:endParaRPr>
            </a:p>
          </p:txBody>
        </p:sp>
        <p:sp>
          <p:nvSpPr>
            <p:cNvPr id="62" name="椭圆 61"/>
            <p:cNvSpPr/>
            <p:nvPr/>
          </p:nvSpPr>
          <p:spPr>
            <a:xfrm flipH="1">
              <a:off x="6096302" y="3918054"/>
              <a:ext cx="625187" cy="625187"/>
            </a:xfrm>
            <a:prstGeom prst="ellipse">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algn="ctr"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typeface="微软雅黑"/>
                <a:ea charset="-122" panose="020b0503020204020204" typeface="微软雅黑"/>
              </a:endParaRPr>
            </a:p>
          </p:txBody>
        </p:sp>
        <p:sp>
          <p:nvSpPr>
            <p:cNvPr id="63" name="矩形 62"/>
            <p:cNvSpPr/>
            <p:nvPr/>
          </p:nvSpPr>
          <p:spPr>
            <a:xfrm rot="18900000">
              <a:off x="6084701" y="4083575"/>
              <a:ext cx="646007" cy="34544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800">
                <a:defRPr/>
              </a:pPr>
              <a:r>
                <a:rPr altLang="zh-CN" b="1" kern="0" lang="en-US" sz="1100">
                  <a:solidFill>
                    <a:schemeClr val="bg1"/>
                  </a:solidFill>
                  <a:latin charset="-122" panose="020b0503020204020204" typeface="微软雅黑"/>
                  <a:ea charset="-122" panose="020b0503020204020204" typeface="微软雅黑"/>
                  <a:cs charset="0" panose="020b0604020202020204" pitchFamily="34" typeface="Arial"/>
                </a:rPr>
                <a:t>70%</a:t>
              </a:r>
            </a:p>
          </p:txBody>
        </p:sp>
        <p:sp>
          <p:nvSpPr>
            <p:cNvPr id="64" name="矩形 63"/>
            <p:cNvSpPr/>
            <p:nvPr/>
          </p:nvSpPr>
          <p:spPr>
            <a:xfrm rot="18900000">
              <a:off x="6538829" y="3501219"/>
              <a:ext cx="85344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800">
                <a:defRPr/>
              </a:pPr>
              <a:r>
                <a:rPr altLang="en-US" b="1" kern="0" lang="zh-CN" smtClean="0" sz="1200">
                  <a:solidFill>
                    <a:schemeClr val="tx1">
                      <a:lumMod val="65000"/>
                      <a:lumOff val="35000"/>
                    </a:schemeClr>
                  </a:solidFill>
                  <a:latin charset="-122" panose="020b0503020204020204" typeface="微软雅黑"/>
                  <a:ea charset="-122" panose="020b0503020204020204" typeface="微软雅黑"/>
                  <a:cs charset="0" panose="020b0604020202020204" pitchFamily="34" typeface="Arial"/>
                </a:rPr>
                <a:t>三季度</a:t>
              </a:r>
            </a:p>
          </p:txBody>
        </p:sp>
        <p:sp>
          <p:nvSpPr>
            <p:cNvPr id="78" name="KSO_Shape"/>
            <p:cNvSpPr/>
            <p:nvPr/>
          </p:nvSpPr>
          <p:spPr bwMode="auto">
            <a:xfrm>
              <a:off x="7348819" y="2936124"/>
              <a:ext cx="298250" cy="378330"/>
            </a:xfrm>
            <a:custGeom>
              <a:gdLst>
                <a:gd fmla="*/ 259322 w 2665412" name="T0"/>
                <a:gd fmla="*/ 2895285 h 3382963" name="T1"/>
                <a:gd fmla="*/ 511017 w 2665412" name="T2"/>
                <a:gd fmla="*/ 3155147 h 3382963" name="T3"/>
                <a:gd fmla="*/ 770965 w 2665412" name="T4"/>
                <a:gd fmla="*/ 2903852 h 3382963" name="T5"/>
                <a:gd fmla="*/ 519587 w 2665412" name="T6"/>
                <a:gd fmla="*/ 2643989 h 3382963" name="T7"/>
                <a:gd fmla="*/ 875071 w 2665412" name="T8"/>
                <a:gd fmla="*/ 2732514 h 3382963" name="T9"/>
                <a:gd fmla="*/ 732560 w 2665412" name="T10"/>
                <a:gd fmla="*/ 3231615 h 3382963" name="T11"/>
                <a:gd fmla="*/ 265987 w 2665412" name="T12"/>
                <a:gd fmla="*/ 3315697 h 3382963" name="T13"/>
                <a:gd fmla="*/ 147598 w 2665412" name="T14"/>
                <a:gd fmla="*/ 2750917 h 3382963" name="T15"/>
                <a:gd fmla="*/ 1831415 w 2665412" name="T16"/>
                <a:gd fmla="*/ 2257426 h 3382963" name="T17"/>
                <a:gd fmla="*/ 1993961 w 2665412" name="T18"/>
                <a:gd fmla="*/ 2438401 h 3382963" name="T19"/>
                <a:gd fmla="*/ 1847258 w 2665412" name="T20"/>
                <a:gd fmla="*/ 2409508 h 3382963" name="T21"/>
                <a:gd fmla="*/ 1685662 w 2665412" name="T22"/>
                <a:gd fmla="*/ 2468563 h 3382963" name="T23"/>
                <a:gd fmla="*/ 1995229 w 2665412" name="T24"/>
                <a:gd fmla="*/ 2640966 h 3382963" name="T25"/>
                <a:gd fmla="*/ 1952137 w 2665412" name="T26"/>
                <a:gd fmla="*/ 2838768 h 3382963" name="T27"/>
                <a:gd fmla="*/ 1735409 w 2665412" name="T28"/>
                <a:gd fmla="*/ 2918143 h 3382963" name="T29"/>
                <a:gd fmla="*/ 1580784 w 2665412" name="T30"/>
                <a:gd fmla="*/ 2728596 h 3382963" name="T31"/>
                <a:gd fmla="*/ 1742380 w 2665412" name="T32"/>
                <a:gd fmla="*/ 2773998 h 3382963" name="T33"/>
                <a:gd fmla="*/ 1881478 w 2665412" name="T34"/>
                <a:gd fmla="*/ 2691766 h 3382963" name="T35"/>
                <a:gd fmla="*/ 1563357 w 2665412" name="T36"/>
                <a:gd fmla="*/ 2467293 h 3382963" name="T37"/>
                <a:gd fmla="*/ 1692634 w 2665412" name="T38"/>
                <a:gd fmla="*/ 2322831 h 3382963" name="T39"/>
                <a:gd fmla="*/ 1625723 w 2665412" name="T40"/>
                <a:gd fmla="*/ 2198771 h 3382963" name="T41"/>
                <a:gd fmla="*/ 1410098 w 2665412" name="T42"/>
                <a:gd fmla="*/ 2430592 h 3382963" name="T43"/>
                <a:gd fmla="*/ 1421847 w 2665412" name="T44"/>
                <a:gd fmla="*/ 2757048 h 3382963" name="T45"/>
                <a:gd fmla="*/ 1653351 w 2665412" name="T46"/>
                <a:gd fmla="*/ 2972991 h 3382963" name="T47"/>
                <a:gd fmla="*/ 1980125 w 2665412" name="T48"/>
                <a:gd fmla="*/ 2960924 h 3382963" name="T49"/>
                <a:gd fmla="*/ 2195433 w 2665412" name="T50"/>
                <a:gd fmla="*/ 2729420 h 3382963" name="T51"/>
                <a:gd fmla="*/ 2184001 w 2665412" name="T52"/>
                <a:gd fmla="*/ 2402964 h 3382963" name="T53"/>
                <a:gd fmla="*/ 1952179 w 2665412" name="T54"/>
                <a:gd fmla="*/ 2187021 h 3382963" name="T55"/>
                <a:gd fmla="*/ 2156055 w 2665412" name="T56"/>
                <a:gd fmla="*/ 2032367 h 3382963" name="T57"/>
                <a:gd fmla="*/ 2395816 w 2665412" name="T58"/>
                <a:gd fmla="*/ 2850094 h 3382963" name="T59"/>
                <a:gd fmla="*/ 1619054 w 2665412" name="T60"/>
                <a:gd fmla="*/ 3205130 h 3382963" name="T61"/>
                <a:gd fmla="*/ 1161763 w 2665412" name="T62"/>
                <a:gd fmla="*/ 2697981 h 3382963" name="T63"/>
                <a:gd fmla="*/ 1590474 w 2665412" name="T64"/>
                <a:gd fmla="*/ 1963774 h 3382963" name="T65"/>
                <a:gd fmla="*/ 247746 w 2665412" name="T66"/>
                <a:gd fmla="*/ 2374875 h 3382963" name="T67"/>
                <a:gd fmla="*/ 90506 w 2665412" name="T68"/>
                <a:gd fmla="*/ 2382501 h 3382963" name="T69"/>
                <a:gd fmla="*/ 82882 w 2665412" name="T70"/>
                <a:gd fmla="*/ 2224911 h 3382963" name="T71"/>
                <a:gd fmla="*/ 1925231 w 2665412" name="T72"/>
                <a:gd fmla="*/ 1275421 h 3382963" name="T73"/>
                <a:gd fmla="*/ 2142932 w 2665412" name="T74"/>
                <a:gd fmla="*/ 1565745 h 3382963" name="T75"/>
                <a:gd fmla="*/ 2433411 w 2665412" name="T76"/>
                <a:gd fmla="*/ 1348081 h 3382963" name="T77"/>
                <a:gd fmla="*/ 2215710 w 2665412" name="T78"/>
                <a:gd fmla="*/ 1057758 h 3382963" name="T79"/>
                <a:gd fmla="*/ 2557039 w 2665412" name="T80"/>
                <a:gd fmla="*/ 1184676 h 3382963" name="T81"/>
                <a:gd fmla="*/ 2359043 w 2665412" name="T82"/>
                <a:gd fmla="*/ 1666644 h 3382963" name="T83"/>
                <a:gd fmla="*/ 1943029 w 2665412" name="T84"/>
                <a:gd fmla="*/ 1631742 h 3382963" name="T85"/>
                <a:gd fmla="*/ 1831795 w 2665412" name="T86"/>
                <a:gd fmla="*/ 1117727 h 3382963" name="T87"/>
                <a:gd fmla="*/ 1543971 w 2665412" name="T88"/>
                <a:gd fmla="*/ 596250 h 3382963" name="T89"/>
                <a:gd fmla="*/ 1297460 w 2665412" name="T90"/>
                <a:gd fmla="*/ 948099 h 3382963" name="T91"/>
                <a:gd fmla="*/ 1031888 w 2665412" name="T92"/>
                <a:gd fmla="*/ 755548 h 3382963" name="T93"/>
                <a:gd fmla="*/ 814631 w 2665412" name="T94"/>
                <a:gd fmla="*/ 602286 h 3382963" name="T95"/>
                <a:gd fmla="*/ 863801 w 2665412" name="T96"/>
                <a:gd fmla="*/ 640380 h 3382963" name="T97"/>
                <a:gd fmla="*/ 958650 w 2665412" name="T98"/>
                <a:gd fmla="*/ 731486 h 3382963" name="T99"/>
                <a:gd fmla="*/ 915825 w 2665412" name="T100"/>
                <a:gd fmla="*/ 1047026 h 3382963" name="T101"/>
                <a:gd fmla="*/ 1093788 w 2665412" name="T102"/>
                <a:gd fmla="*/ 1742545 h 3382963" name="T103"/>
                <a:gd fmla="*/ 941203 w 2665412" name="T104"/>
                <a:gd fmla="*/ 2331086 h 3382963" name="T105"/>
                <a:gd fmla="*/ 804162 w 2665412" name="T106"/>
                <a:gd fmla="*/ 2246646 h 3382963" name="T107"/>
                <a:gd fmla="*/ 518978 w 2665412" name="T108"/>
                <a:gd fmla="*/ 1458116 h 3382963" name="T109"/>
                <a:gd fmla="*/ 425714 w 2665412" name="T110"/>
                <a:gd fmla="*/ 1302568 h 3382963" name="T111"/>
                <a:gd fmla="*/ 154488 w 2665412" name="T112"/>
                <a:gd fmla="*/ 951475 h 3382963" name="T113"/>
                <a:gd fmla="*/ 4758 w 2665412" name="T114"/>
                <a:gd fmla="*/ 912429 h 3382963" name="T115"/>
                <a:gd fmla="*/ 912333 w 2665412" name="T116"/>
                <a:gd fmla="*/ 0 h 3382963" name="T117"/>
                <a:gd fmla="*/ 1112519 w 2665412" name="T118"/>
                <a:gd fmla="*/ 199433 h 3382963" name="T119"/>
                <a:gd fmla="*/ 953005 w 2665412" name="T120"/>
                <a:gd fmla="*/ 526732 h 3382963" name="T121"/>
                <a:gd fmla="*/ 719772 w 2665412" name="T122"/>
                <a:gd fmla="*/ 209293 h 338296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382963" w="2665412">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tx1">
                <a:lumMod val="65000"/>
                <a:lumOff val="35000"/>
              </a:schemeClr>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latin charset="-122" panose="020b0503020204020204" typeface="微软雅黑"/>
                <a:ea charset="-122" panose="020b0503020204020204" typeface="微软雅黑"/>
              </a:endParaRPr>
            </a:p>
          </p:txBody>
        </p:sp>
      </p:grpSp>
      <p:grpSp>
        <p:nvGrpSpPr>
          <p:cNvPr id="4" name="组合 3"/>
          <p:cNvGrpSpPr/>
          <p:nvPr/>
        </p:nvGrpSpPr>
        <p:grpSpPr>
          <a:xfrm>
            <a:off x="4136462" y="3519291"/>
            <a:ext cx="1693176" cy="1159088"/>
            <a:chOff x="5515282" y="4692388"/>
            <a:chExt cx="2257568" cy="1545450"/>
          </a:xfrm>
        </p:grpSpPr>
        <p:sp>
          <p:nvSpPr>
            <p:cNvPr id="67" name="圆角矩形 66"/>
            <p:cNvSpPr/>
            <p:nvPr/>
          </p:nvSpPr>
          <p:spPr>
            <a:xfrm rot="18900000">
              <a:off x="5515282" y="5158550"/>
              <a:ext cx="2257568" cy="746074"/>
            </a:xfrm>
            <a:prstGeom prst="roundRect">
              <a:avLst>
                <a:gd fmla="val 50000" name="adj"/>
              </a:avLst>
            </a:prstGeom>
            <a:gradFill flip="none" rotWithShape="1">
              <a:gsLst>
                <a:gs pos="0">
                  <a:schemeClr val="bg1"/>
                </a:gs>
                <a:gs pos="100000">
                  <a:srgbClr val="E0E0E0"/>
                </a:gs>
              </a:gsLst>
              <a:lin ang="5400000" scaled="1"/>
            </a:gradFill>
            <a:ln>
              <a:solidFill>
                <a:schemeClr val="bg1"/>
              </a:soli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200">
                <a:latin charset="-122" panose="020b0503020204020204" typeface="微软雅黑"/>
                <a:ea charset="-122" panose="020b0503020204020204" typeface="微软雅黑"/>
              </a:endParaRPr>
            </a:p>
          </p:txBody>
        </p:sp>
        <p:grpSp>
          <p:nvGrpSpPr>
            <p:cNvPr id="68" name="组合 67"/>
            <p:cNvGrpSpPr/>
            <p:nvPr/>
          </p:nvGrpSpPr>
          <p:grpSpPr>
            <a:xfrm>
              <a:off x="6844623" y="4692388"/>
              <a:ext cx="652315" cy="625187"/>
              <a:chOff x="785208" y="5020276"/>
              <a:chExt cx="652315" cy="625187"/>
            </a:xfrm>
          </p:grpSpPr>
          <p:sp>
            <p:nvSpPr>
              <p:cNvPr id="71" name="椭圆 70"/>
              <p:cNvSpPr/>
              <p:nvPr/>
            </p:nvSpPr>
            <p:spPr>
              <a:xfrm flipH="1">
                <a:off x="798773" y="5020276"/>
                <a:ext cx="625187" cy="625187"/>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algn="ctr"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3020204020204" typeface="微软雅黑"/>
                  <a:ea charset="-122" panose="020b0503020204020204" typeface="微软雅黑"/>
                </a:endParaRPr>
              </a:p>
            </p:txBody>
          </p:sp>
          <p:sp>
            <p:nvSpPr>
              <p:cNvPr id="72" name="矩形 71"/>
              <p:cNvSpPr/>
              <p:nvPr/>
            </p:nvSpPr>
            <p:spPr>
              <a:xfrm rot="18900000">
                <a:off x="787170" y="5185795"/>
                <a:ext cx="646007" cy="34544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800">
                  <a:defRPr/>
                </a:pPr>
                <a:r>
                  <a:rPr altLang="zh-CN" b="1" kern="0" lang="en-US" sz="1100">
                    <a:solidFill>
                      <a:schemeClr val="bg1"/>
                    </a:solidFill>
                    <a:latin charset="-122" panose="020b0503020204020204" typeface="微软雅黑"/>
                    <a:ea charset="-122" panose="020b0503020204020204" typeface="微软雅黑"/>
                    <a:cs charset="0" panose="020b0604020202020204" pitchFamily="34" typeface="Arial"/>
                  </a:rPr>
                  <a:t>90%</a:t>
                </a:r>
              </a:p>
            </p:txBody>
          </p:sp>
        </p:grpSp>
        <p:sp>
          <p:nvSpPr>
            <p:cNvPr id="69" name="矩形 68"/>
            <p:cNvSpPr/>
            <p:nvPr/>
          </p:nvSpPr>
          <p:spPr>
            <a:xfrm rot="18900000">
              <a:off x="6178781" y="5419000"/>
              <a:ext cx="85344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800">
                <a:defRPr/>
              </a:pPr>
              <a:r>
                <a:rPr altLang="en-US" b="1" kern="0" lang="zh-CN" smtClean="0" sz="1200">
                  <a:solidFill>
                    <a:schemeClr val="tx1">
                      <a:lumMod val="65000"/>
                      <a:lumOff val="35000"/>
                    </a:schemeClr>
                  </a:solidFill>
                  <a:latin charset="-122" panose="020b0503020204020204" typeface="微软雅黑"/>
                  <a:ea charset="-122" panose="020b0503020204020204" typeface="微软雅黑"/>
                  <a:cs charset="0" panose="020b0604020202020204" pitchFamily="34" typeface="Arial"/>
                </a:rPr>
                <a:t>四季度</a:t>
              </a:r>
            </a:p>
          </p:txBody>
        </p:sp>
        <p:sp>
          <p:nvSpPr>
            <p:cNvPr id="79" name="KSO_Shape"/>
            <p:cNvSpPr/>
            <p:nvPr/>
          </p:nvSpPr>
          <p:spPr bwMode="auto">
            <a:xfrm>
              <a:off x="5913305" y="5835542"/>
              <a:ext cx="405678" cy="402296"/>
            </a:xfrm>
            <a:custGeom>
              <a:gdLst>
                <a:gd fmla="*/ 435344 w 2268537" name="T0"/>
                <a:gd fmla="*/ 1538932 h 2247901" name="T1"/>
                <a:gd fmla="*/ 495462 w 2268537" name="T2"/>
                <a:gd fmla="*/ 1635063 h 2247901" name="T3"/>
                <a:gd fmla="*/ 599590 w 2268537" name="T4"/>
                <a:gd fmla="*/ 1589945 h 2247901" name="T5"/>
                <a:gd fmla="*/ 569645 w 2268537" name="T6"/>
                <a:gd fmla="*/ 1480210 h 2247901" name="T7"/>
                <a:gd fmla="*/ 1569477 w 2268537" name="T8"/>
                <a:gd fmla="*/ 1473664 h 2247901" name="T9"/>
                <a:gd fmla="*/ 1631626 w 2268537" name="T10"/>
                <a:gd fmla="*/ 1599219 h 2247901" name="T11"/>
                <a:gd fmla="*/ 1169820 w 2268537" name="T12"/>
                <a:gd fmla="*/ 1679820 h 2247901" name="T13"/>
                <a:gd fmla="*/ 2218183 w 2268537" name="T14"/>
                <a:gd fmla="*/ 1620107 h 2247901" name="T15"/>
                <a:gd fmla="*/ 2265361 w 2268537" name="T16"/>
                <a:gd fmla="*/ 1739305 h 2247901" name="T17"/>
                <a:gd fmla="*/ 1398682 w 2268537" name="T18"/>
                <a:gd fmla="*/ 2039003 h 2247901" name="T19"/>
                <a:gd fmla="*/ 0 w 2268537" name="T20"/>
                <a:gd fmla="*/ 1401763 h 2247901" name="T21"/>
                <a:gd fmla="*/ 1802845 w 2268537" name="T22"/>
                <a:gd fmla="*/ 1254543 h 2247901" name="T23"/>
                <a:gd fmla="*/ 1896694 w 2268537" name="T24"/>
                <a:gd fmla="*/ 1346722 h 2247901" name="T25"/>
                <a:gd fmla="*/ 1801262 w 2268537" name="T26"/>
                <a:gd fmla="*/ 1343544 h 2247901" name="T27"/>
                <a:gd fmla="*/ 1952551 w 2268537" name="T28"/>
                <a:gd fmla="*/ 1373286 h 2247901" name="T29"/>
                <a:gd fmla="*/ 1959109 w 2268537" name="T30"/>
                <a:gd fmla="*/ 1284967 h 2247901" name="T31"/>
                <a:gd fmla="*/ 1883577 w 2268537" name="T32"/>
                <a:gd fmla="*/ 1210951 h 2247901" name="T33"/>
                <a:gd fmla="*/ 1924735 w 2268537" name="T34"/>
                <a:gd fmla="*/ 1183705 h 2247901" name="T35"/>
                <a:gd fmla="*/ 2066527 w 2268537" name="T36"/>
                <a:gd fmla="*/ 1199371 h 2247901" name="T37"/>
                <a:gd fmla="*/ 1998232 w 2268537" name="T38"/>
                <a:gd fmla="*/ 1451844 h 2247901" name="T39"/>
                <a:gd fmla="*/ 1739299 w 2268537" name="T40"/>
                <a:gd fmla="*/ 1420285 h 2247901" name="T41"/>
                <a:gd fmla="*/ 1733193 w 2268537" name="T42"/>
                <a:gd fmla="*/ 1158731 h 2247901" name="T43"/>
                <a:gd fmla="*/ 1233862 w 2268537" name="T44"/>
                <a:gd fmla="*/ 780369 h 2247901" name="T45"/>
                <a:gd fmla="*/ 1208472 w 2268537" name="T46"/>
                <a:gd fmla="*/ 887639 h 2247901" name="T47"/>
                <a:gd fmla="*/ 1337010 w 2268537" name="T48"/>
                <a:gd fmla="*/ 1007835 h 2247901" name="T49"/>
                <a:gd fmla="*/ 1297791 w 2268537" name="T50"/>
                <a:gd fmla="*/ 959984 h 2247901" name="T51"/>
                <a:gd fmla="*/ 1297791 w 2268537" name="T52"/>
                <a:gd fmla="*/ 1067934 h 2247901" name="T53"/>
                <a:gd fmla="*/ 1447865 w 2268537" name="T54"/>
                <a:gd fmla="*/ 1005568 h 2247901" name="T55"/>
                <a:gd fmla="*/ 1326808 w 2268537" name="T56"/>
                <a:gd fmla="*/ 866548 h 2247901" name="T57"/>
                <a:gd fmla="*/ 1320234 w 2268537" name="T58"/>
                <a:gd fmla="*/ 810532 h 2247901" name="T59"/>
                <a:gd fmla="*/ 1427235 w 2268537" name="T60"/>
                <a:gd fmla="*/ 798966 h 2247901" name="T61"/>
                <a:gd fmla="*/ 1388017 w 2268537" name="T62"/>
                <a:gd fmla="*/ 636134 h 2247901" name="T63"/>
                <a:gd fmla="*/ 1555092 w 2268537" name="T64"/>
                <a:gd fmla="*/ 745444 h 2247901" name="T65"/>
                <a:gd fmla="*/ 1611993 w 2268537" name="T66"/>
                <a:gd fmla="*/ 941614 h 2247901" name="T67"/>
                <a:gd fmla="*/ 1527662 w 2268537" name="T68"/>
                <a:gd fmla="*/ 1124630 h 2247901" name="T69"/>
                <a:gd fmla="*/ 1344717 w 2268537" name="T70"/>
                <a:gd fmla="*/ 1208994 h 2247901" name="T71"/>
                <a:gd fmla="*/ 1148398 w 2268537" name="T72"/>
                <a:gd fmla="*/ 1151844 h 2247901" name="T73"/>
                <a:gd fmla="*/ 1039356 w 2268537" name="T74"/>
                <a:gd fmla="*/ 984930 h 2247901" name="T75"/>
                <a:gd fmla="*/ 1067013 w 2268537" name="T76"/>
                <a:gd fmla="*/ 780823 h 2247901" name="T77"/>
                <a:gd fmla="*/ 1215727 w 2268537" name="T78"/>
                <a:gd fmla="*/ 648834 h 2247901" name="T79"/>
                <a:gd fmla="*/ 1814840 w 2268537" name="T80"/>
                <a:gd fmla="*/ 491075 h 2247901" name="T81"/>
                <a:gd fmla="*/ 1888564 w 2268537" name="T82"/>
                <a:gd fmla="*/ 577139 h 2247901" name="T83"/>
                <a:gd fmla="*/ 1872408 w 2268537" name="T84"/>
                <a:gd fmla="*/ 577818 h 2247901" name="T85"/>
                <a:gd fmla="*/ 1907905 w 2268537" name="T86"/>
                <a:gd fmla="*/ 640554 h 2247901" name="T87"/>
                <a:gd fmla="*/ 1942719 w 2268537" name="T88"/>
                <a:gd fmla="*/ 548375 h 2247901" name="T89"/>
                <a:gd fmla="*/ 1892432 w 2268537" name="T90"/>
                <a:gd fmla="*/ 493113 h 2247901" name="T91"/>
                <a:gd fmla="*/ 1895390 w 2268537" name="T92"/>
                <a:gd fmla="*/ 384401 h 2247901" name="T93"/>
                <a:gd fmla="*/ 2056717 w 2268537" name="T94"/>
                <a:gd fmla="*/ 536598 h 2247901" name="T95"/>
                <a:gd fmla="*/ 1929294 w 2268537" name="T96"/>
                <a:gd fmla="*/ 718464 h 2247901" name="T97"/>
                <a:gd fmla="*/ 1729512 w 2268537" name="T98"/>
                <a:gd fmla="*/ 619944 h 2247901" name="T99"/>
                <a:gd fmla="*/ 1798230 w 2268537" name="T100"/>
                <a:gd fmla="*/ 408635 h 2247901" name="T101"/>
                <a:gd fmla="*/ 1438439 w 2268537" name="T102"/>
                <a:gd fmla="*/ 111042 h 2247901" name="T103"/>
                <a:gd fmla="*/ 1512769 w 2268537" name="T104"/>
                <a:gd fmla="*/ 199876 h 2247901" name="T105"/>
                <a:gd fmla="*/ 1448183 w 2268537" name="T106"/>
                <a:gd fmla="*/ 210980 h 2247901" name="T107"/>
                <a:gd fmla="*/ 1572596 w 2268537" name="T108"/>
                <a:gd fmla="*/ 192171 h 2247901" name="T109"/>
                <a:gd fmla="*/ 1493506 w 2268537" name="T110"/>
                <a:gd fmla="*/ 107869 h 2247901" name="T111"/>
                <a:gd fmla="*/ 1558092 w 2268537" name="T112"/>
                <a:gd fmla="*/ 86114 h 2247901" name="T113"/>
                <a:gd fmla="*/ 1618146 w 2268537" name="T114"/>
                <a:gd fmla="*/ 49629 h 2247901" name="T115"/>
                <a:gd fmla="*/ 1622905 w 2268537" name="T116"/>
                <a:gd fmla="*/ 248145 h 2247901" name="T117"/>
                <a:gd fmla="*/ 1427334 w 2268537" name="T118"/>
                <a:gd fmla="*/ 281231 h 2247901" name="T119"/>
                <a:gd fmla="*/ 1366148 w 2268537" name="T120"/>
                <a:gd fmla="*/ 92686 h 224790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247901" w="2268537">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6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6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chemeClr val="tx1">
                <a:lumMod val="65000"/>
                <a:lumOff val="35000"/>
              </a:schemeClr>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latin charset="-122" panose="020b0503020204020204" typeface="微软雅黑"/>
                <a:ea charset="-122" panose="020b0503020204020204" typeface="微软雅黑"/>
              </a:endParaRPr>
            </a:p>
          </p:txBody>
        </p:sp>
      </p:grpSp>
      <p:sp>
        <p:nvSpPr>
          <p:cNvPr id="80" name="MH_SubTitle_1"/>
          <p:cNvSpPr txBox="1">
            <a:spLocks noChangeArrowheads="1"/>
          </p:cNvSpPr>
          <p:nvPr>
            <p:custDataLst>
              <p:tags r:id="rId5"/>
            </p:custDataLst>
          </p:nvPr>
        </p:nvSpPr>
        <p:spPr bwMode="auto">
          <a:xfrm>
            <a:off x="4945725" y="982950"/>
            <a:ext cx="2335578" cy="7327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290" lIns="68580" rIns="68580" tIns="34290"/>
          <a:lstStyle>
            <a:lvl1pPr>
              <a:defRPr>
                <a:solidFill>
                  <a:schemeClr val="tx1"/>
                </a:solidFill>
                <a:latin charset="0" panose="02020603050405020304" pitchFamily="18" typeface="Times New Roman"/>
                <a:ea charset="-122" panose="020b0503020204020204" typeface="微软雅黑"/>
              </a:defRPr>
            </a:lvl1pPr>
            <a:lvl2pPr indent="-285750" marL="742950">
              <a:defRPr>
                <a:solidFill>
                  <a:schemeClr val="tx1"/>
                </a:solidFill>
                <a:latin charset="0" panose="02020603050405020304" pitchFamily="18" typeface="Times New Roman"/>
                <a:ea charset="-122" panose="020b0503020204020204" typeface="微软雅黑"/>
              </a:defRPr>
            </a:lvl2pPr>
            <a:lvl3pPr indent="-228600" marL="1143000">
              <a:defRPr>
                <a:solidFill>
                  <a:schemeClr val="tx1"/>
                </a:solidFill>
                <a:latin charset="0" panose="02020603050405020304" pitchFamily="18" typeface="Times New Roman"/>
                <a:ea charset="-122" panose="020b0503020204020204" typeface="微软雅黑"/>
              </a:defRPr>
            </a:lvl3pPr>
            <a:lvl4pPr indent="-228600" marL="1600200">
              <a:defRPr>
                <a:solidFill>
                  <a:schemeClr val="tx1"/>
                </a:solidFill>
                <a:latin charset="0" panose="02020603050405020304" pitchFamily="18" typeface="Times New Roman"/>
                <a:ea charset="-122" panose="020b0503020204020204" typeface="微软雅黑"/>
              </a:defRPr>
            </a:lvl4pPr>
            <a:lvl5pPr indent="-228600" marL="2057400">
              <a:defRPr>
                <a:solidFill>
                  <a:schemeClr val="tx1"/>
                </a:solidFill>
                <a:latin charset="0" panose="02020603050405020304" pitchFamily="18" typeface="Times New Roman"/>
                <a:ea charset="-122" panose="020b050302020402020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typeface="微软雅黑"/>
              </a:defRPr>
            </a:lvl9pPr>
          </a:lstStyle>
          <a:p>
            <a:pPr>
              <a:lnSpc>
                <a:spcPct val="130000"/>
              </a:lnSpc>
            </a:pPr>
            <a:r>
              <a:rPr altLang="en-US" lang="zh-CN" sz="1200">
                <a:solidFill>
                  <a:schemeClr val="tx1">
                    <a:lumMod val="65000"/>
                    <a:lumOff val="35000"/>
                  </a:schemeClr>
                </a:solidFill>
                <a:latin charset="-122" panose="020b0503020204020204" typeface="微软雅黑"/>
              </a:rPr>
              <a:t>此处添加详细文本描述，建议与标题相关并符合整体语言风格。</a:t>
            </a:r>
          </a:p>
        </p:txBody>
      </p:sp>
      <p:sp>
        <p:nvSpPr>
          <p:cNvPr id="81" name="MH_SubTitle_1"/>
          <p:cNvSpPr txBox="1">
            <a:spLocks noChangeArrowheads="1"/>
          </p:cNvSpPr>
          <p:nvPr>
            <p:custDataLst>
              <p:tags r:id="rId6"/>
            </p:custDataLst>
          </p:nvPr>
        </p:nvSpPr>
        <p:spPr bwMode="auto">
          <a:xfrm>
            <a:off x="6113514" y="2068081"/>
            <a:ext cx="2335578" cy="7327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290" lIns="68580" rIns="68580" tIns="34290"/>
          <a:lstStyle>
            <a:lvl1pPr>
              <a:defRPr>
                <a:solidFill>
                  <a:schemeClr val="tx1"/>
                </a:solidFill>
                <a:latin charset="0" panose="02020603050405020304" pitchFamily="18" typeface="Times New Roman"/>
                <a:ea charset="-122" panose="020b0503020204020204" typeface="微软雅黑"/>
              </a:defRPr>
            </a:lvl1pPr>
            <a:lvl2pPr indent="-285750" marL="742950">
              <a:defRPr>
                <a:solidFill>
                  <a:schemeClr val="tx1"/>
                </a:solidFill>
                <a:latin charset="0" panose="02020603050405020304" pitchFamily="18" typeface="Times New Roman"/>
                <a:ea charset="-122" panose="020b0503020204020204" typeface="微软雅黑"/>
              </a:defRPr>
            </a:lvl2pPr>
            <a:lvl3pPr indent="-228600" marL="1143000">
              <a:defRPr>
                <a:solidFill>
                  <a:schemeClr val="tx1"/>
                </a:solidFill>
                <a:latin charset="0" panose="02020603050405020304" pitchFamily="18" typeface="Times New Roman"/>
                <a:ea charset="-122" panose="020b0503020204020204" typeface="微软雅黑"/>
              </a:defRPr>
            </a:lvl3pPr>
            <a:lvl4pPr indent="-228600" marL="1600200">
              <a:defRPr>
                <a:solidFill>
                  <a:schemeClr val="tx1"/>
                </a:solidFill>
                <a:latin charset="0" panose="02020603050405020304" pitchFamily="18" typeface="Times New Roman"/>
                <a:ea charset="-122" panose="020b0503020204020204" typeface="微软雅黑"/>
              </a:defRPr>
            </a:lvl4pPr>
            <a:lvl5pPr indent="-228600" marL="2057400">
              <a:defRPr>
                <a:solidFill>
                  <a:schemeClr val="tx1"/>
                </a:solidFill>
                <a:latin charset="0" panose="02020603050405020304" pitchFamily="18" typeface="Times New Roman"/>
                <a:ea charset="-122" panose="020b050302020402020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typeface="微软雅黑"/>
              </a:defRPr>
            </a:lvl9pPr>
          </a:lstStyle>
          <a:p>
            <a:pPr>
              <a:lnSpc>
                <a:spcPct val="130000"/>
              </a:lnSpc>
            </a:pPr>
            <a:r>
              <a:rPr altLang="en-US" lang="zh-CN" sz="1200">
                <a:solidFill>
                  <a:schemeClr val="tx1">
                    <a:lumMod val="65000"/>
                    <a:lumOff val="35000"/>
                  </a:schemeClr>
                </a:solidFill>
                <a:latin charset="-122" panose="020b0503020204020204" typeface="微软雅黑"/>
              </a:rPr>
              <a:t>此处添加详细文本描述，建议与标题相关并符合整体语言风格。</a:t>
            </a:r>
          </a:p>
        </p:txBody>
      </p:sp>
      <p:sp>
        <p:nvSpPr>
          <p:cNvPr id="82" name="MH_SubTitle_1"/>
          <p:cNvSpPr txBox="1">
            <a:spLocks noChangeArrowheads="1"/>
          </p:cNvSpPr>
          <p:nvPr>
            <p:custDataLst>
              <p:tags r:id="rId7"/>
            </p:custDataLst>
          </p:nvPr>
        </p:nvSpPr>
        <p:spPr bwMode="auto">
          <a:xfrm>
            <a:off x="655790" y="2793835"/>
            <a:ext cx="2335578" cy="7327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290" lIns="68580" rIns="68580" tIns="34290"/>
          <a:lstStyle>
            <a:lvl1pPr>
              <a:defRPr>
                <a:solidFill>
                  <a:schemeClr val="tx1"/>
                </a:solidFill>
                <a:latin charset="0" panose="02020603050405020304" pitchFamily="18" typeface="Times New Roman"/>
                <a:ea charset="-122" panose="020b0503020204020204" typeface="微软雅黑"/>
              </a:defRPr>
            </a:lvl1pPr>
            <a:lvl2pPr indent="-285750" marL="742950">
              <a:defRPr>
                <a:solidFill>
                  <a:schemeClr val="tx1"/>
                </a:solidFill>
                <a:latin charset="0" panose="02020603050405020304" pitchFamily="18" typeface="Times New Roman"/>
                <a:ea charset="-122" panose="020b0503020204020204" typeface="微软雅黑"/>
              </a:defRPr>
            </a:lvl2pPr>
            <a:lvl3pPr indent="-228600" marL="1143000">
              <a:defRPr>
                <a:solidFill>
                  <a:schemeClr val="tx1"/>
                </a:solidFill>
                <a:latin charset="0" panose="02020603050405020304" pitchFamily="18" typeface="Times New Roman"/>
                <a:ea charset="-122" panose="020b0503020204020204" typeface="微软雅黑"/>
              </a:defRPr>
            </a:lvl3pPr>
            <a:lvl4pPr indent="-228600" marL="1600200">
              <a:defRPr>
                <a:solidFill>
                  <a:schemeClr val="tx1"/>
                </a:solidFill>
                <a:latin charset="0" panose="02020603050405020304" pitchFamily="18" typeface="Times New Roman"/>
                <a:ea charset="-122" panose="020b0503020204020204" typeface="微软雅黑"/>
              </a:defRPr>
            </a:lvl4pPr>
            <a:lvl5pPr indent="-228600" marL="2057400">
              <a:defRPr>
                <a:solidFill>
                  <a:schemeClr val="tx1"/>
                </a:solidFill>
                <a:latin charset="0" panose="02020603050405020304" pitchFamily="18" typeface="Times New Roman"/>
                <a:ea charset="-122" panose="020b050302020402020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typeface="微软雅黑"/>
              </a:defRPr>
            </a:lvl9pPr>
          </a:lstStyle>
          <a:p>
            <a:pPr algn="r">
              <a:lnSpc>
                <a:spcPct val="130000"/>
              </a:lnSpc>
            </a:pPr>
            <a:r>
              <a:rPr altLang="en-US" lang="zh-CN" sz="1200">
                <a:solidFill>
                  <a:schemeClr val="tx1">
                    <a:lumMod val="65000"/>
                    <a:lumOff val="35000"/>
                  </a:schemeClr>
                </a:solidFill>
                <a:latin charset="-122" panose="020b0503020204020204" typeface="微软雅黑"/>
              </a:rPr>
              <a:t>此处添加详细文本描述，建议与标题相关并符合整体语言风格。</a:t>
            </a:r>
          </a:p>
        </p:txBody>
      </p:sp>
      <p:sp>
        <p:nvSpPr>
          <p:cNvPr id="83" name="MH_SubTitle_1"/>
          <p:cNvSpPr txBox="1">
            <a:spLocks noChangeArrowheads="1"/>
          </p:cNvSpPr>
          <p:nvPr>
            <p:custDataLst>
              <p:tags r:id="rId8"/>
            </p:custDataLst>
          </p:nvPr>
        </p:nvSpPr>
        <p:spPr bwMode="auto">
          <a:xfrm>
            <a:off x="1808492" y="3881253"/>
            <a:ext cx="2335578" cy="7327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290" lIns="68580" rIns="68580" tIns="34290"/>
          <a:lstStyle>
            <a:lvl1pPr>
              <a:defRPr>
                <a:solidFill>
                  <a:schemeClr val="tx1"/>
                </a:solidFill>
                <a:latin charset="0" panose="02020603050405020304" pitchFamily="18" typeface="Times New Roman"/>
                <a:ea charset="-122" panose="020b0503020204020204" typeface="微软雅黑"/>
              </a:defRPr>
            </a:lvl1pPr>
            <a:lvl2pPr indent="-285750" marL="742950">
              <a:defRPr>
                <a:solidFill>
                  <a:schemeClr val="tx1"/>
                </a:solidFill>
                <a:latin charset="0" panose="02020603050405020304" pitchFamily="18" typeface="Times New Roman"/>
                <a:ea charset="-122" panose="020b0503020204020204" typeface="微软雅黑"/>
              </a:defRPr>
            </a:lvl2pPr>
            <a:lvl3pPr indent="-228600" marL="1143000">
              <a:defRPr>
                <a:solidFill>
                  <a:schemeClr val="tx1"/>
                </a:solidFill>
                <a:latin charset="0" panose="02020603050405020304" pitchFamily="18" typeface="Times New Roman"/>
                <a:ea charset="-122" panose="020b0503020204020204" typeface="微软雅黑"/>
              </a:defRPr>
            </a:lvl3pPr>
            <a:lvl4pPr indent="-228600" marL="1600200">
              <a:defRPr>
                <a:solidFill>
                  <a:schemeClr val="tx1"/>
                </a:solidFill>
                <a:latin charset="0" panose="02020603050405020304" pitchFamily="18" typeface="Times New Roman"/>
                <a:ea charset="-122" panose="020b0503020204020204" typeface="微软雅黑"/>
              </a:defRPr>
            </a:lvl4pPr>
            <a:lvl5pPr indent="-228600" marL="2057400">
              <a:defRPr>
                <a:solidFill>
                  <a:schemeClr val="tx1"/>
                </a:solidFill>
                <a:latin charset="0" panose="02020603050405020304" pitchFamily="18" typeface="Times New Roman"/>
                <a:ea charset="-122" panose="020b050302020402020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typeface="微软雅黑"/>
              </a:defRPr>
            </a:lvl9pPr>
          </a:lstStyle>
          <a:p>
            <a:pPr algn="r">
              <a:lnSpc>
                <a:spcPct val="130000"/>
              </a:lnSpc>
            </a:pPr>
            <a:r>
              <a:rPr altLang="en-US" lang="zh-CN" sz="1200">
                <a:solidFill>
                  <a:schemeClr val="tx1">
                    <a:lumMod val="65000"/>
                    <a:lumOff val="35000"/>
                  </a:schemeClr>
                </a:solidFill>
                <a:latin charset="-122" panose="020b0503020204020204" typeface="微软雅黑"/>
              </a:rPr>
              <a:t>此处添加详细文本描述，建议与标题相关并符合整体语言风格。</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73"/>
                                        </p:tgtEl>
                                        <p:attrNameLst>
                                          <p:attrName>style.visibility</p:attrName>
                                        </p:attrNameLst>
                                      </p:cBhvr>
                                      <p:to>
                                        <p:strVal val="visible"/>
                                      </p:to>
                                    </p:set>
                                    <p:animEffect filter="fade" transition="in">
                                      <p:cBhvr>
                                        <p:cTn dur="500" id="7"/>
                                        <p:tgtEl>
                                          <p:spTgt spid="73"/>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75"/>
                                        </p:tgtEl>
                                        <p:attrNameLst>
                                          <p:attrName>style.visibility</p:attrName>
                                        </p:attrNameLst>
                                      </p:cBhvr>
                                      <p:to>
                                        <p:strVal val="visible"/>
                                      </p:to>
                                    </p:set>
                                    <p:animEffect filter="wipe(left)" transition="in">
                                      <p:cBhvr>
                                        <p:cTn dur="500" id="11"/>
                                        <p:tgtEl>
                                          <p:spTgt spid="75"/>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77"/>
                                        </p:tgtEl>
                                        <p:attrNameLst>
                                          <p:attrName>style.visibility</p:attrName>
                                        </p:attrNameLst>
                                      </p:cBhvr>
                                      <p:to>
                                        <p:strVal val="visible"/>
                                      </p:to>
                                    </p:set>
                                    <p:animEffect filter="fade" transition="in">
                                      <p:cBhvr>
                                        <p:cTn dur="500" id="15"/>
                                        <p:tgtEl>
                                          <p:spTgt spid="77"/>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47"/>
                                        </p:tgtEl>
                                        <p:attrNameLst>
                                          <p:attrName>style.visibility</p:attrName>
                                        </p:attrNameLst>
                                      </p:cBhvr>
                                      <p:to>
                                        <p:strVal val="visible"/>
                                      </p:to>
                                    </p:set>
                                    <p:animEffect filter="wipe(down)" transition="in">
                                      <p:cBhvr>
                                        <p:cTn dur="500" id="19"/>
                                        <p:tgtEl>
                                          <p:spTgt spid="47"/>
                                        </p:tgtEl>
                                      </p:cBhvr>
                                    </p:animEffect>
                                  </p:childTnLst>
                                </p:cTn>
                              </p:par>
                              <p:par>
                                <p:cTn decel="100000" fill="hold" grpId="0" id="20" nodeType="withEffect" presetClass="entr" presetID="2" presetSubtype="2">
                                  <p:stCondLst>
                                    <p:cond delay="500"/>
                                  </p:stCondLst>
                                  <p:childTnLst>
                                    <p:set>
                                      <p:cBhvr>
                                        <p:cTn dur="1" fill="hold" id="21">
                                          <p:stCondLst>
                                            <p:cond delay="0"/>
                                          </p:stCondLst>
                                        </p:cTn>
                                        <p:tgtEl>
                                          <p:spTgt spid="80"/>
                                        </p:tgtEl>
                                        <p:attrNameLst>
                                          <p:attrName>style.visibility</p:attrName>
                                        </p:attrNameLst>
                                      </p:cBhvr>
                                      <p:to>
                                        <p:strVal val="visible"/>
                                      </p:to>
                                    </p:set>
                                    <p:anim calcmode="lin" valueType="num">
                                      <p:cBhvr additive="base">
                                        <p:cTn dur="500" fill="hold" id="22"/>
                                        <p:tgtEl>
                                          <p:spTgt spid="80"/>
                                        </p:tgtEl>
                                        <p:attrNameLst>
                                          <p:attrName>ppt_x</p:attrName>
                                        </p:attrNameLst>
                                      </p:cBhvr>
                                      <p:tavLst>
                                        <p:tav tm="0">
                                          <p:val>
                                            <p:strVal val="1+#ppt_w/2"/>
                                          </p:val>
                                        </p:tav>
                                        <p:tav tm="100000">
                                          <p:val>
                                            <p:strVal val="#ppt_x"/>
                                          </p:val>
                                        </p:tav>
                                      </p:tavLst>
                                    </p:anim>
                                    <p:anim calcmode="lin" valueType="num">
                                      <p:cBhvr additive="base">
                                        <p:cTn dur="500" fill="hold" id="23"/>
                                        <p:tgtEl>
                                          <p:spTgt spid="80"/>
                                        </p:tgtEl>
                                        <p:attrNameLst>
                                          <p:attrName>ppt_y</p:attrName>
                                        </p:attrNameLst>
                                      </p:cBhvr>
                                      <p:tavLst>
                                        <p:tav tm="0">
                                          <p:val>
                                            <p:strVal val="#ppt_y"/>
                                          </p:val>
                                        </p:tav>
                                        <p:tav tm="100000">
                                          <p:val>
                                            <p:strVal val="#ppt_y"/>
                                          </p:val>
                                        </p:tav>
                                      </p:tavLst>
                                    </p:anim>
                                  </p:childTnLst>
                                </p:cTn>
                              </p:par>
                              <p:par>
                                <p:cTn fill="hold" id="24" nodeType="withEffect" presetClass="entr" presetID="22" presetSubtype="1">
                                  <p:stCondLst>
                                    <p:cond delay="300"/>
                                  </p:stCondLst>
                                  <p:childTnLst>
                                    <p:set>
                                      <p:cBhvr>
                                        <p:cTn dur="1" fill="hold" id="25">
                                          <p:stCondLst>
                                            <p:cond delay="0"/>
                                          </p:stCondLst>
                                        </p:cTn>
                                        <p:tgtEl>
                                          <p:spTgt spid="56"/>
                                        </p:tgtEl>
                                        <p:attrNameLst>
                                          <p:attrName>style.visibility</p:attrName>
                                        </p:attrNameLst>
                                      </p:cBhvr>
                                      <p:to>
                                        <p:strVal val="visible"/>
                                      </p:to>
                                    </p:set>
                                    <p:animEffect filter="wipe(up)" transition="in">
                                      <p:cBhvr>
                                        <p:cTn dur="500" id="26"/>
                                        <p:tgtEl>
                                          <p:spTgt spid="56"/>
                                        </p:tgtEl>
                                      </p:cBhvr>
                                    </p:animEffect>
                                  </p:childTnLst>
                                </p:cTn>
                              </p:par>
                              <p:par>
                                <p:cTn decel="100000" fill="hold" grpId="0" id="27" nodeType="withEffect" presetClass="entr" presetID="2" presetSubtype="8">
                                  <p:stCondLst>
                                    <p:cond delay="800"/>
                                  </p:stCondLst>
                                  <p:childTnLst>
                                    <p:set>
                                      <p:cBhvr>
                                        <p:cTn dur="1" fill="hold" id="28">
                                          <p:stCondLst>
                                            <p:cond delay="0"/>
                                          </p:stCondLst>
                                        </p:cTn>
                                        <p:tgtEl>
                                          <p:spTgt spid="82"/>
                                        </p:tgtEl>
                                        <p:attrNameLst>
                                          <p:attrName>style.visibility</p:attrName>
                                        </p:attrNameLst>
                                      </p:cBhvr>
                                      <p:to>
                                        <p:strVal val="visible"/>
                                      </p:to>
                                    </p:set>
                                    <p:anim calcmode="lin" valueType="num">
                                      <p:cBhvr additive="base">
                                        <p:cTn dur="500" fill="hold" id="29"/>
                                        <p:tgtEl>
                                          <p:spTgt spid="82"/>
                                        </p:tgtEl>
                                        <p:attrNameLst>
                                          <p:attrName>ppt_x</p:attrName>
                                        </p:attrNameLst>
                                      </p:cBhvr>
                                      <p:tavLst>
                                        <p:tav tm="0">
                                          <p:val>
                                            <p:strVal val="0-#ppt_w/2"/>
                                          </p:val>
                                        </p:tav>
                                        <p:tav tm="100000">
                                          <p:val>
                                            <p:strVal val="#ppt_x"/>
                                          </p:val>
                                        </p:tav>
                                      </p:tavLst>
                                    </p:anim>
                                    <p:anim calcmode="lin" valueType="num">
                                      <p:cBhvr additive="base">
                                        <p:cTn dur="500" fill="hold" id="30"/>
                                        <p:tgtEl>
                                          <p:spTgt spid="82"/>
                                        </p:tgtEl>
                                        <p:attrNameLst>
                                          <p:attrName>ppt_y</p:attrName>
                                        </p:attrNameLst>
                                      </p:cBhvr>
                                      <p:tavLst>
                                        <p:tav tm="0">
                                          <p:val>
                                            <p:strVal val="#ppt_y"/>
                                          </p:val>
                                        </p:tav>
                                        <p:tav tm="100000">
                                          <p:val>
                                            <p:strVal val="#ppt_y"/>
                                          </p:val>
                                        </p:tav>
                                      </p:tavLst>
                                    </p:anim>
                                  </p:childTnLst>
                                </p:cTn>
                              </p:par>
                              <p:par>
                                <p:cTn fill="hold" id="31" nodeType="withEffect" presetClass="entr" presetID="22" presetSubtype="4">
                                  <p:stCondLst>
                                    <p:cond delay="600"/>
                                  </p:stCondLst>
                                  <p:childTnLst>
                                    <p:set>
                                      <p:cBhvr>
                                        <p:cTn dur="1" fill="hold" id="32">
                                          <p:stCondLst>
                                            <p:cond delay="0"/>
                                          </p:stCondLst>
                                        </p:cTn>
                                        <p:tgtEl>
                                          <p:spTgt spid="3"/>
                                        </p:tgtEl>
                                        <p:attrNameLst>
                                          <p:attrName>style.visibility</p:attrName>
                                        </p:attrNameLst>
                                      </p:cBhvr>
                                      <p:to>
                                        <p:strVal val="visible"/>
                                      </p:to>
                                    </p:set>
                                    <p:animEffect filter="wipe(down)" transition="in">
                                      <p:cBhvr>
                                        <p:cTn dur="500" id="33"/>
                                        <p:tgtEl>
                                          <p:spTgt spid="3"/>
                                        </p:tgtEl>
                                      </p:cBhvr>
                                    </p:animEffect>
                                  </p:childTnLst>
                                </p:cTn>
                              </p:par>
                              <p:par>
                                <p:cTn decel="100000" fill="hold" grpId="0" id="34" nodeType="withEffect" presetClass="entr" presetID="2" presetSubtype="2">
                                  <p:stCondLst>
                                    <p:cond delay="1100"/>
                                  </p:stCondLst>
                                  <p:childTnLst>
                                    <p:set>
                                      <p:cBhvr>
                                        <p:cTn dur="1" fill="hold" id="35">
                                          <p:stCondLst>
                                            <p:cond delay="0"/>
                                          </p:stCondLst>
                                        </p:cTn>
                                        <p:tgtEl>
                                          <p:spTgt spid="81"/>
                                        </p:tgtEl>
                                        <p:attrNameLst>
                                          <p:attrName>style.visibility</p:attrName>
                                        </p:attrNameLst>
                                      </p:cBhvr>
                                      <p:to>
                                        <p:strVal val="visible"/>
                                      </p:to>
                                    </p:set>
                                    <p:anim calcmode="lin" valueType="num">
                                      <p:cBhvr additive="base">
                                        <p:cTn dur="500" fill="hold" id="36"/>
                                        <p:tgtEl>
                                          <p:spTgt spid="81"/>
                                        </p:tgtEl>
                                        <p:attrNameLst>
                                          <p:attrName>ppt_x</p:attrName>
                                        </p:attrNameLst>
                                      </p:cBhvr>
                                      <p:tavLst>
                                        <p:tav tm="0">
                                          <p:val>
                                            <p:strVal val="1+#ppt_w/2"/>
                                          </p:val>
                                        </p:tav>
                                        <p:tav tm="100000">
                                          <p:val>
                                            <p:strVal val="#ppt_x"/>
                                          </p:val>
                                        </p:tav>
                                      </p:tavLst>
                                    </p:anim>
                                    <p:anim calcmode="lin" valueType="num">
                                      <p:cBhvr additive="base">
                                        <p:cTn dur="500" fill="hold" id="37"/>
                                        <p:tgtEl>
                                          <p:spTgt spid="81"/>
                                        </p:tgtEl>
                                        <p:attrNameLst>
                                          <p:attrName>ppt_y</p:attrName>
                                        </p:attrNameLst>
                                      </p:cBhvr>
                                      <p:tavLst>
                                        <p:tav tm="0">
                                          <p:val>
                                            <p:strVal val="#ppt_y"/>
                                          </p:val>
                                        </p:tav>
                                        <p:tav tm="100000">
                                          <p:val>
                                            <p:strVal val="#ppt_y"/>
                                          </p:val>
                                        </p:tav>
                                      </p:tavLst>
                                    </p:anim>
                                  </p:childTnLst>
                                </p:cTn>
                              </p:par>
                              <p:par>
                                <p:cTn fill="hold" id="38" nodeType="withEffect" presetClass="entr" presetID="22" presetSubtype="1">
                                  <p:stCondLst>
                                    <p:cond delay="800"/>
                                  </p:stCondLst>
                                  <p:childTnLst>
                                    <p:set>
                                      <p:cBhvr>
                                        <p:cTn dur="1" fill="hold" id="39">
                                          <p:stCondLst>
                                            <p:cond delay="0"/>
                                          </p:stCondLst>
                                        </p:cTn>
                                        <p:tgtEl>
                                          <p:spTgt spid="4"/>
                                        </p:tgtEl>
                                        <p:attrNameLst>
                                          <p:attrName>style.visibility</p:attrName>
                                        </p:attrNameLst>
                                      </p:cBhvr>
                                      <p:to>
                                        <p:strVal val="visible"/>
                                      </p:to>
                                    </p:set>
                                    <p:animEffect filter="wipe(up)" transition="in">
                                      <p:cBhvr>
                                        <p:cTn dur="500" id="40"/>
                                        <p:tgtEl>
                                          <p:spTgt spid="4"/>
                                        </p:tgtEl>
                                      </p:cBhvr>
                                    </p:animEffect>
                                  </p:childTnLst>
                                </p:cTn>
                              </p:par>
                              <p:par>
                                <p:cTn decel="100000" fill="hold" grpId="0" id="41" nodeType="withEffect" presetClass="entr" presetID="2" presetSubtype="8">
                                  <p:stCondLst>
                                    <p:cond delay="1300"/>
                                  </p:stCondLst>
                                  <p:childTnLst>
                                    <p:set>
                                      <p:cBhvr>
                                        <p:cTn dur="1" fill="hold" id="42">
                                          <p:stCondLst>
                                            <p:cond delay="0"/>
                                          </p:stCondLst>
                                        </p:cTn>
                                        <p:tgtEl>
                                          <p:spTgt spid="83"/>
                                        </p:tgtEl>
                                        <p:attrNameLst>
                                          <p:attrName>style.visibility</p:attrName>
                                        </p:attrNameLst>
                                      </p:cBhvr>
                                      <p:to>
                                        <p:strVal val="visible"/>
                                      </p:to>
                                    </p:set>
                                    <p:anim calcmode="lin" valueType="num">
                                      <p:cBhvr additive="base">
                                        <p:cTn dur="500" fill="hold" id="43"/>
                                        <p:tgtEl>
                                          <p:spTgt spid="83"/>
                                        </p:tgtEl>
                                        <p:attrNameLst>
                                          <p:attrName>ppt_x</p:attrName>
                                        </p:attrNameLst>
                                      </p:cBhvr>
                                      <p:tavLst>
                                        <p:tav tm="0">
                                          <p:val>
                                            <p:strVal val="0-#ppt_w/2"/>
                                          </p:val>
                                        </p:tav>
                                        <p:tav tm="100000">
                                          <p:val>
                                            <p:strVal val="#ppt_x"/>
                                          </p:val>
                                        </p:tav>
                                      </p:tavLst>
                                    </p:anim>
                                    <p:anim calcmode="lin" valueType="num">
                                      <p:cBhvr additive="base">
                                        <p:cTn dur="500" fill="hold" id="44"/>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5"/>
      <p:bldP grpId="0" spid="80"/>
      <p:bldP grpId="0" spid="81"/>
      <p:bldP grpId="0" spid="82"/>
      <p:bldP grpId="0" spid="8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latin charset="-122" panose="020b0503020204020204" typeface="微软雅黑"/>
                <a:ea charset="-122" panose="020b0503020204020204" typeface="微软雅黑"/>
              </a:rPr>
              <a:t>销售指标达成</a:t>
            </a:r>
          </a:p>
        </p:txBody>
      </p:sp>
      <p:grpSp>
        <p:nvGrpSpPr>
          <p:cNvPr id="36" name="组合 33"/>
          <p:cNvGrpSpPr/>
          <p:nvPr/>
        </p:nvGrpSpPr>
        <p:grpSpPr>
          <a:xfrm>
            <a:off x="7048500" y="2243857"/>
            <a:ext cx="1485900" cy="1217612"/>
            <a:chOff x="7647017" y="2699415"/>
            <a:chExt cx="2617944" cy="2145185"/>
          </a:xfrm>
        </p:grpSpPr>
        <p:sp>
          <p:nvSpPr>
            <p:cNvPr id="37"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b="50000" l="50000" r="50000" t="50000"/>
              </a:path>
            </a:gradFill>
            <a:ln>
              <a:noFill/>
            </a:ln>
            <a:extLst>
              <a:ext uri="{91240B29-F687-4F45-9708-019B960494DF}">
                <a14:hiddenLine w="9525">
                  <a:solidFill>
                    <a:srgbClr val="000000"/>
                  </a:solidFill>
                  <a:round/>
                </a14:hiddenLine>
              </a:ext>
            </a:extLst>
          </p:spPr>
          <p:txBody>
            <a:bodyPr anchor="ctr" rot="10800000" wrap="none"/>
            <a:lstStyle/>
            <a:p>
              <a:pPr algn="l" eaLnBrk="1" fontAlgn="auto" hangingPunct="1">
                <a:spcBef>
                  <a:spcPct val="0"/>
                </a:spcBef>
                <a:spcAft>
                  <a:spcPct val="0"/>
                </a:spcAft>
                <a:buClrTx/>
                <a:buSzTx/>
                <a:defRPr/>
              </a:pPr>
              <a:endParaRPr altLang="en-US" kern="0" lang="zh-CN" sz="1800">
                <a:solidFill>
                  <a:schemeClr val="bg1"/>
                </a:solidFill>
                <a:latin charset="-122" panose="020b0503020204020204" typeface="微软雅黑"/>
                <a:ea charset="-122" panose="020b0503020204020204" typeface="微软雅黑"/>
              </a:endParaRPr>
            </a:p>
          </p:txBody>
        </p:sp>
        <p:sp>
          <p:nvSpPr>
            <p:cNvPr id="38" name="Oval 19"/>
            <p:cNvSpPr>
              <a:spLocks noChangeArrowheads="1"/>
            </p:cNvSpPr>
            <p:nvPr/>
          </p:nvSpPr>
          <p:spPr bwMode="auto">
            <a:xfrm>
              <a:off x="8011516" y="2699415"/>
              <a:ext cx="1931237" cy="1931674"/>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round/>
            </a:ln>
            <a:effectLst>
              <a:outerShdw algn="tr" blurRad="228600" dir="5400000" dist="228600" rotWithShape="0">
                <a:prstClr val="black">
                  <a:alpha val="30000"/>
                </a:prstClr>
              </a:outerShdw>
            </a:effectLst>
          </p:spPr>
          <p:txBody>
            <a:bodyPr anchor="ctr" wrap="none"/>
            <a:lstStyle/>
            <a:p>
              <a:pPr algn="l" eaLnBrk="1" fontAlgn="auto" hangingPunct="1">
                <a:spcBef>
                  <a:spcPct val="0"/>
                </a:spcBef>
                <a:spcAft>
                  <a:spcPct val="0"/>
                </a:spcAft>
                <a:buClrTx/>
                <a:buSzTx/>
                <a:defRPr/>
              </a:pPr>
              <a:endParaRPr altLang="en-US" kern="0" lang="zh-CN" sz="1800">
                <a:solidFill>
                  <a:schemeClr val="bg1"/>
                </a:solidFill>
                <a:latin charset="-122" panose="020b0503020204020204" typeface="微软雅黑"/>
                <a:ea charset="-122" panose="020b0503020204020204" typeface="微软雅黑"/>
              </a:endParaRPr>
            </a:p>
          </p:txBody>
        </p:sp>
      </p:grpSp>
      <p:sp>
        <p:nvSpPr>
          <p:cNvPr id="39" name="AutoShape 7"/>
          <p:cNvSpPr>
            <a:spLocks noChangeArrowheads="1"/>
          </p:cNvSpPr>
          <p:nvPr/>
        </p:nvSpPr>
        <p:spPr bwMode="auto">
          <a:xfrm>
            <a:off x="851694" y="2387255"/>
            <a:ext cx="5916612" cy="809625"/>
          </a:xfrm>
          <a:prstGeom prst="homePlate">
            <a:avLst>
              <a:gd fmla="val 40030" name="adj"/>
            </a:avLst>
          </a:prstGeom>
          <a:gradFill>
            <a:gsLst>
              <a:gs pos="0">
                <a:schemeClr val="bg1">
                  <a:lumMod val="85000"/>
                </a:schemeClr>
              </a:gs>
              <a:gs pos="100000">
                <a:schemeClr val="bg1"/>
              </a:gs>
            </a:gsLst>
            <a:lin ang="5400000" scaled="0"/>
          </a:gradFill>
          <a:ln w="19050">
            <a:gradFill>
              <a:gsLst>
                <a:gs pos="0">
                  <a:schemeClr val="bg1"/>
                </a:gs>
                <a:gs pos="100000">
                  <a:schemeClr val="bg1">
                    <a:lumMod val="85000"/>
                  </a:schemeClr>
                </a:gs>
              </a:gsLst>
              <a:lin ang="5400000" scaled="0"/>
            </a:gradFill>
            <a:miter lim="800000"/>
          </a:ln>
          <a:effectLst>
            <a:outerShdw algn="tr" blurRad="228600" dir="5400000" dist="228600" rotWithShape="0">
              <a:prstClr val="black">
                <a:alpha val="40000"/>
              </a:prstClr>
            </a:outerShdw>
          </a:effectLst>
        </p:spPr>
        <p:txBody>
          <a:bodyPr anchor="ctr" wrap="none"/>
          <a:lstStyle/>
          <a:p>
            <a:pPr algn="l" eaLnBrk="1" fontAlgn="auto" hangingPunct="1" indent="-357505" marL="357505">
              <a:lnSpc>
                <a:spcPct val="120000"/>
              </a:lnSpc>
              <a:spcBef>
                <a:spcPct val="0"/>
              </a:spcBef>
              <a:spcAft>
                <a:spcPct val="0"/>
              </a:spcAft>
              <a:buClrTx/>
              <a:buSzTx/>
              <a:defRPr/>
            </a:pPr>
            <a:endParaRPr altLang="en-US" kern="0" lang="zh-CN" sz="1200">
              <a:solidFill>
                <a:srgbClr val="0070C0"/>
              </a:solidFill>
              <a:latin charset="-122" panose="020b0503020204020204" typeface="微软雅黑"/>
              <a:ea charset="-122" panose="020b0503020204020204" typeface="微软雅黑"/>
            </a:endParaRPr>
          </a:p>
        </p:txBody>
      </p:sp>
      <p:sp>
        <p:nvSpPr>
          <p:cNvPr id="40" name="AutoShape 8"/>
          <p:cNvSpPr>
            <a:spLocks noChangeArrowheads="1"/>
          </p:cNvSpPr>
          <p:nvPr/>
        </p:nvSpPr>
        <p:spPr bwMode="auto">
          <a:xfrm>
            <a:off x="4840288" y="2387255"/>
            <a:ext cx="503237" cy="809626"/>
          </a:xfrm>
          <a:prstGeom prst="chevron">
            <a:avLst>
              <a:gd fmla="val 55472" name="adj"/>
            </a:avLst>
          </a:prstGeom>
          <a:gradFill>
            <a:gsLst>
              <a:gs pos="0">
                <a:schemeClr val="accent2">
                  <a:lumMod val="75000"/>
                </a:schemeClr>
              </a:gs>
              <a:gs pos="100000">
                <a:schemeClr val="accent2"/>
              </a:gs>
            </a:gsLst>
            <a:lin ang="5400000" scaled="0"/>
          </a:gradFill>
          <a:ln w="15875">
            <a:gradFill>
              <a:gsLst>
                <a:gs pos="0">
                  <a:schemeClr val="accent2"/>
                </a:gs>
                <a:gs pos="100000">
                  <a:schemeClr val="accent2">
                    <a:lumMod val="75000"/>
                  </a:schemeClr>
                </a:gs>
              </a:gsLst>
              <a:lin ang="5400000" scaled="0"/>
            </a:gradFill>
            <a:miter lim="800000"/>
          </a:ln>
          <a:effectLst>
            <a:outerShdw algn="t" blurRad="228600" dir="5400000" dist="228600" rotWithShape="0">
              <a:prstClr val="black">
                <a:alpha val="30000"/>
              </a:prstClr>
            </a:outerShdw>
          </a:effectLst>
        </p:spPr>
        <p:txBody>
          <a:bodyPr anchor="ctr" wrap="none"/>
          <a:lstStyle/>
          <a:p>
            <a:pPr algn="l" eaLnBrk="1" fontAlgn="auto" hangingPunct="1">
              <a:spcBef>
                <a:spcPct val="0"/>
              </a:spcBef>
              <a:spcAft>
                <a:spcPct val="0"/>
              </a:spcAft>
              <a:buClrTx/>
              <a:buSzTx/>
              <a:defRPr/>
            </a:pPr>
            <a:endParaRPr altLang="en-US" kern="0" lang="zh-CN" sz="1800">
              <a:solidFill>
                <a:srgbClr val="0070C0"/>
              </a:solidFill>
              <a:latin charset="-122" panose="020b0503020204020204" typeface="微软雅黑"/>
              <a:ea charset="-122" panose="020b0503020204020204" typeface="微软雅黑"/>
            </a:endParaRPr>
          </a:p>
        </p:txBody>
      </p:sp>
      <p:sp>
        <p:nvSpPr>
          <p:cNvPr id="43" name="AutoShape 8"/>
          <p:cNvSpPr>
            <a:spLocks noChangeArrowheads="1"/>
          </p:cNvSpPr>
          <p:nvPr/>
        </p:nvSpPr>
        <p:spPr bwMode="auto">
          <a:xfrm>
            <a:off x="3265132" y="2380125"/>
            <a:ext cx="501650" cy="816755"/>
          </a:xfrm>
          <a:prstGeom prst="chevron">
            <a:avLst>
              <a:gd fmla="val 55472" name="adj"/>
            </a:avLst>
          </a:prstGeom>
          <a:gradFill>
            <a:gsLst>
              <a:gs pos="0">
                <a:schemeClr val="accent3">
                  <a:lumMod val="75000"/>
                </a:schemeClr>
              </a:gs>
              <a:gs pos="100000">
                <a:schemeClr val="accent3"/>
              </a:gs>
            </a:gsLst>
            <a:lin ang="5400000" scaled="0"/>
          </a:gradFill>
          <a:ln w="15875">
            <a:gradFill>
              <a:gsLst>
                <a:gs pos="0">
                  <a:schemeClr val="accent3"/>
                </a:gs>
                <a:gs pos="100000">
                  <a:schemeClr val="accent3">
                    <a:lumMod val="75000"/>
                  </a:schemeClr>
                </a:gs>
              </a:gsLst>
              <a:lin ang="5400000" scaled="0"/>
            </a:gradFill>
            <a:miter lim="800000"/>
          </a:ln>
          <a:effectLst>
            <a:outerShdw algn="t" blurRad="228600" dir="5400000" dist="228600" rotWithShape="0">
              <a:prstClr val="black">
                <a:alpha val="30000"/>
              </a:prstClr>
            </a:outerShdw>
          </a:effectLst>
        </p:spPr>
        <p:txBody>
          <a:bodyPr anchor="ctr" wrap="none"/>
          <a:lstStyle/>
          <a:p>
            <a:pPr algn="l" eaLnBrk="1" fontAlgn="auto" hangingPunct="1">
              <a:spcBef>
                <a:spcPct val="0"/>
              </a:spcBef>
              <a:spcAft>
                <a:spcPct val="0"/>
              </a:spcAft>
              <a:buClrTx/>
              <a:buSzTx/>
              <a:defRPr/>
            </a:pPr>
            <a:endParaRPr altLang="en-US" kern="0" lang="zh-CN" sz="1800">
              <a:solidFill>
                <a:srgbClr val="0070C0"/>
              </a:solidFill>
              <a:latin charset="-122" panose="020b0503020204020204" typeface="微软雅黑"/>
              <a:ea charset="-122" panose="020b0503020204020204" typeface="微软雅黑"/>
            </a:endParaRPr>
          </a:p>
        </p:txBody>
      </p:sp>
      <p:sp>
        <p:nvSpPr>
          <p:cNvPr id="45" name="AutoShape 8"/>
          <p:cNvSpPr>
            <a:spLocks noChangeArrowheads="1"/>
          </p:cNvSpPr>
          <p:nvPr/>
        </p:nvSpPr>
        <p:spPr bwMode="auto">
          <a:xfrm>
            <a:off x="1679575" y="2387255"/>
            <a:ext cx="503238" cy="809625"/>
          </a:xfrm>
          <a:prstGeom prst="chevron">
            <a:avLst>
              <a:gd fmla="val 55472" name="adj"/>
            </a:avLst>
          </a:prstGeom>
          <a:gradFill>
            <a:gsLst>
              <a:gs pos="0">
                <a:schemeClr val="accent1">
                  <a:lumMod val="75000"/>
                </a:schemeClr>
              </a:gs>
              <a:gs pos="100000">
                <a:schemeClr val="accent1"/>
              </a:gs>
            </a:gsLst>
            <a:lin ang="5400000" scaled="0"/>
          </a:gradFill>
          <a:ln w="15875">
            <a:gradFill>
              <a:gsLst>
                <a:gs pos="0">
                  <a:schemeClr val="accent1"/>
                </a:gs>
                <a:gs pos="100000">
                  <a:schemeClr val="accent1">
                    <a:lumMod val="75000"/>
                  </a:schemeClr>
                </a:gs>
              </a:gsLst>
              <a:lin ang="5400000" scaled="0"/>
            </a:gradFill>
            <a:miter lim="800000"/>
          </a:ln>
          <a:effectLst>
            <a:outerShdw algn="t" blurRad="228600" dir="5400000" dist="228600" rotWithShape="0">
              <a:prstClr val="black">
                <a:alpha val="30000"/>
              </a:prstClr>
            </a:outerShdw>
          </a:effectLst>
        </p:spPr>
        <p:txBody>
          <a:bodyPr anchor="ctr" wrap="none"/>
          <a:lstStyle/>
          <a:p>
            <a:pPr algn="l" eaLnBrk="1" fontAlgn="auto" hangingPunct="1">
              <a:spcBef>
                <a:spcPct val="0"/>
              </a:spcBef>
              <a:spcAft>
                <a:spcPct val="0"/>
              </a:spcAft>
              <a:buClrTx/>
              <a:buSzTx/>
              <a:defRPr/>
            </a:pPr>
            <a:endParaRPr altLang="en-US" kern="0" lang="zh-CN" sz="1800">
              <a:solidFill>
                <a:srgbClr val="0070C0"/>
              </a:solidFill>
              <a:latin charset="-122" panose="020b0503020204020204" typeface="微软雅黑"/>
              <a:ea charset="-122" panose="020b0503020204020204" typeface="微软雅黑"/>
            </a:endParaRPr>
          </a:p>
        </p:txBody>
      </p:sp>
      <p:sp>
        <p:nvSpPr>
          <p:cNvPr id="48" name="AutoShape 8"/>
          <p:cNvSpPr>
            <a:spLocks noChangeArrowheads="1"/>
          </p:cNvSpPr>
          <p:nvPr/>
        </p:nvSpPr>
        <p:spPr bwMode="auto">
          <a:xfrm>
            <a:off x="6410325" y="2387253"/>
            <a:ext cx="501650" cy="809627"/>
          </a:xfrm>
          <a:prstGeom prst="chevron">
            <a:avLst>
              <a:gd fmla="val 55472" name="adj"/>
            </a:avLst>
          </a:prstGeom>
          <a:gradFill>
            <a:gsLst>
              <a:gs pos="0">
                <a:schemeClr val="accent5">
                  <a:lumMod val="75000"/>
                </a:schemeClr>
              </a:gs>
              <a:gs pos="100000">
                <a:schemeClr val="accent5"/>
              </a:gs>
            </a:gsLst>
            <a:lin ang="5400000" scaled="0"/>
          </a:gradFill>
          <a:ln w="15875">
            <a:gradFill>
              <a:gsLst>
                <a:gs pos="0">
                  <a:schemeClr val="accent5"/>
                </a:gs>
                <a:gs pos="100000">
                  <a:schemeClr val="accent5">
                    <a:lumMod val="75000"/>
                  </a:schemeClr>
                </a:gs>
              </a:gsLst>
              <a:lin ang="5400000" scaled="0"/>
            </a:gradFill>
            <a:miter lim="800000"/>
          </a:ln>
          <a:effectLst>
            <a:outerShdw algn="t" blurRad="228600" dir="5400000" dist="228600" rotWithShape="0">
              <a:prstClr val="black">
                <a:alpha val="30000"/>
              </a:prstClr>
            </a:outerShdw>
          </a:effectLst>
        </p:spPr>
        <p:txBody>
          <a:bodyPr anchor="ctr" wrap="none"/>
          <a:lstStyle/>
          <a:p>
            <a:pPr algn="l" eaLnBrk="1" fontAlgn="auto" hangingPunct="1">
              <a:spcBef>
                <a:spcPct val="0"/>
              </a:spcBef>
              <a:spcAft>
                <a:spcPct val="0"/>
              </a:spcAft>
              <a:buClrTx/>
              <a:buSzTx/>
              <a:defRPr/>
            </a:pPr>
            <a:endParaRPr altLang="en-US" kern="0" lang="zh-CN" sz="1800">
              <a:solidFill>
                <a:srgbClr val="0070C0"/>
              </a:solidFill>
              <a:latin charset="-122" panose="020b0503020204020204" typeface="微软雅黑"/>
              <a:ea charset="-122" panose="020b0503020204020204" typeface="微软雅黑"/>
            </a:endParaRPr>
          </a:p>
        </p:txBody>
      </p:sp>
      <p:sp>
        <p:nvSpPr>
          <p:cNvPr id="53" name="TextBox 52"/>
          <p:cNvSpPr txBox="1"/>
          <p:nvPr/>
        </p:nvSpPr>
        <p:spPr>
          <a:xfrm>
            <a:off x="866847" y="2664544"/>
            <a:ext cx="621030" cy="304800"/>
          </a:xfrm>
          <a:prstGeom prst="rect">
            <a:avLst/>
          </a:prstGeom>
          <a:noFill/>
        </p:spPr>
        <p:txBody>
          <a:bodyPr wrap="none">
            <a:spAutoFit/>
          </a:bodyPr>
          <a:lstStyle>
            <a:lvl1pPr algn="l" fontAlgn="base">
              <a:defRPr>
                <a:solidFill>
                  <a:schemeClr val="tx1"/>
                </a:solidFill>
                <a:latin charset="0" panose="020b0604020202020204" pitchFamily="34" typeface="Arial"/>
              </a:defRPr>
            </a:lvl1pPr>
            <a:lvl2pPr algn="l" fontAlgn="base" indent="-285750" marL="742950">
              <a:defRPr>
                <a:solidFill>
                  <a:schemeClr val="tx1"/>
                </a:solidFill>
                <a:latin charset="0" panose="020b0604020202020204" pitchFamily="34" typeface="Arial"/>
              </a:defRPr>
            </a:lvl2pPr>
            <a:lvl3pPr algn="l" fontAlgn="base" indent="-228600" marL="1143000">
              <a:defRPr>
                <a:solidFill>
                  <a:schemeClr val="tx1"/>
                </a:solidFill>
                <a:latin charset="0" panose="020b0604020202020204" pitchFamily="34" typeface="Arial"/>
              </a:defRPr>
            </a:lvl3pPr>
            <a:lvl4pPr algn="l" fontAlgn="base" indent="-228600" marL="1600200">
              <a:defRPr>
                <a:solidFill>
                  <a:schemeClr val="tx1"/>
                </a:solidFill>
                <a:latin charset="0" panose="020b0604020202020204" pitchFamily="34" typeface="Arial"/>
              </a:defRPr>
            </a:lvl4pPr>
            <a:lvl5pPr algn="l" fontAlgn="base" indent="-228600" marL="2057400">
              <a:defRPr>
                <a:solidFill>
                  <a:schemeClr val="tx1"/>
                </a:solidFill>
                <a:latin charset="0" panose="020b0604020202020204" pitchFamily="34" typeface="Arial"/>
              </a:defRPr>
            </a:lvl5pPr>
            <a:lvl6pPr fontAlgn="base" indent="-228600" marL="2514600">
              <a:spcBef>
                <a:spcPct val="0"/>
              </a:spcBef>
              <a:spcAft>
                <a:spcPct val="0"/>
              </a:spcAft>
              <a:defRPr>
                <a:solidFill>
                  <a:schemeClr val="tx1"/>
                </a:solidFill>
                <a:latin charset="0" panose="020b0604020202020204" pitchFamily="34" typeface="Arial"/>
              </a:defRPr>
            </a:lvl6pPr>
            <a:lvl7pPr fontAlgn="base" indent="-228600" marL="2971800">
              <a:spcBef>
                <a:spcPct val="0"/>
              </a:spcBef>
              <a:spcAft>
                <a:spcPct val="0"/>
              </a:spcAft>
              <a:defRPr>
                <a:solidFill>
                  <a:schemeClr val="tx1"/>
                </a:solidFill>
                <a:latin charset="0" panose="020b0604020202020204" pitchFamily="34" typeface="Arial"/>
              </a:defRPr>
            </a:lvl7pPr>
            <a:lvl8pPr fontAlgn="base" indent="-228600" marL="3429000">
              <a:spcBef>
                <a:spcPct val="0"/>
              </a:spcBef>
              <a:spcAft>
                <a:spcPct val="0"/>
              </a:spcAft>
              <a:defRPr>
                <a:solidFill>
                  <a:schemeClr val="tx1"/>
                </a:solidFill>
                <a:latin charset="0" panose="020b0604020202020204" pitchFamily="34" typeface="Arial"/>
              </a:defRPr>
            </a:lvl8pPr>
            <a:lvl9pPr fontAlgn="base" indent="-228600" marL="3886200">
              <a:spcBef>
                <a:spcPct val="0"/>
              </a:spcBef>
              <a:spcAft>
                <a:spcPct val="0"/>
              </a:spcAft>
              <a:defRPr>
                <a:solidFill>
                  <a:schemeClr val="tx1"/>
                </a:solidFill>
                <a:latin charset="0" panose="020b0604020202020204" pitchFamily="34" typeface="Arial"/>
              </a:defRPr>
            </a:lvl9pPr>
          </a:lstStyle>
          <a:p>
            <a:pPr eaLnBrk="1" hangingPunct="1">
              <a:buClrTx/>
              <a:buSzTx/>
            </a:pPr>
            <a:r>
              <a:rPr altLang="zh-CN" b="1" i="1" lang="en-US" smtClean="0">
                <a:solidFill>
                  <a:schemeClr val="accent1">
                    <a:lumMod val="75000"/>
                  </a:schemeClr>
                </a:solidFill>
                <a:latin charset="-122" panose="020b0503020204020204" typeface="微软雅黑"/>
                <a:ea charset="-122" panose="020b0503020204020204" typeface="微软雅黑"/>
              </a:rPr>
              <a:t>2014</a:t>
            </a:r>
          </a:p>
        </p:txBody>
      </p:sp>
      <p:sp>
        <p:nvSpPr>
          <p:cNvPr id="57" name="TextBox 56"/>
          <p:cNvSpPr txBox="1"/>
          <p:nvPr/>
        </p:nvSpPr>
        <p:spPr>
          <a:xfrm>
            <a:off x="2433638" y="2664544"/>
            <a:ext cx="748030" cy="365760"/>
          </a:xfrm>
          <a:prstGeom prst="rect">
            <a:avLst/>
          </a:prstGeom>
          <a:noFill/>
        </p:spPr>
        <p:txBody>
          <a:bodyPr wrap="none">
            <a:spAutoFit/>
          </a:bodyPr>
          <a:lstStyle>
            <a:lvl1pPr algn="l" fontAlgn="base">
              <a:defRPr>
                <a:solidFill>
                  <a:schemeClr val="tx1"/>
                </a:solidFill>
                <a:latin charset="0" panose="020b0604020202020204" pitchFamily="34" typeface="Arial"/>
              </a:defRPr>
            </a:lvl1pPr>
            <a:lvl2pPr algn="l" fontAlgn="base" indent="-285750" marL="742950">
              <a:defRPr>
                <a:solidFill>
                  <a:schemeClr val="tx1"/>
                </a:solidFill>
                <a:latin charset="0" panose="020b0604020202020204" pitchFamily="34" typeface="Arial"/>
              </a:defRPr>
            </a:lvl2pPr>
            <a:lvl3pPr algn="l" fontAlgn="base" indent="-228600" marL="1143000">
              <a:defRPr>
                <a:solidFill>
                  <a:schemeClr val="tx1"/>
                </a:solidFill>
                <a:latin charset="0" panose="020b0604020202020204" pitchFamily="34" typeface="Arial"/>
              </a:defRPr>
            </a:lvl3pPr>
            <a:lvl4pPr algn="l" fontAlgn="base" indent="-228600" marL="1600200">
              <a:defRPr>
                <a:solidFill>
                  <a:schemeClr val="tx1"/>
                </a:solidFill>
                <a:latin charset="0" panose="020b0604020202020204" pitchFamily="34" typeface="Arial"/>
              </a:defRPr>
            </a:lvl4pPr>
            <a:lvl5pPr algn="l" fontAlgn="base" indent="-228600" marL="2057400">
              <a:defRPr>
                <a:solidFill>
                  <a:schemeClr val="tx1"/>
                </a:solidFill>
                <a:latin charset="0" panose="020b0604020202020204" pitchFamily="34" typeface="Arial"/>
              </a:defRPr>
            </a:lvl5pPr>
            <a:lvl6pPr fontAlgn="base" indent="-228600" marL="2514600">
              <a:spcBef>
                <a:spcPct val="0"/>
              </a:spcBef>
              <a:spcAft>
                <a:spcPct val="0"/>
              </a:spcAft>
              <a:defRPr>
                <a:solidFill>
                  <a:schemeClr val="tx1"/>
                </a:solidFill>
                <a:latin charset="0" panose="020b0604020202020204" pitchFamily="34" typeface="Arial"/>
              </a:defRPr>
            </a:lvl6pPr>
            <a:lvl7pPr fontAlgn="base" indent="-228600" marL="2971800">
              <a:spcBef>
                <a:spcPct val="0"/>
              </a:spcBef>
              <a:spcAft>
                <a:spcPct val="0"/>
              </a:spcAft>
              <a:defRPr>
                <a:solidFill>
                  <a:schemeClr val="tx1"/>
                </a:solidFill>
                <a:latin charset="0" panose="020b0604020202020204" pitchFamily="34" typeface="Arial"/>
              </a:defRPr>
            </a:lvl7pPr>
            <a:lvl8pPr fontAlgn="base" indent="-228600" marL="3429000">
              <a:spcBef>
                <a:spcPct val="0"/>
              </a:spcBef>
              <a:spcAft>
                <a:spcPct val="0"/>
              </a:spcAft>
              <a:defRPr>
                <a:solidFill>
                  <a:schemeClr val="tx1"/>
                </a:solidFill>
                <a:latin charset="0" panose="020b0604020202020204" pitchFamily="34" typeface="Arial"/>
              </a:defRPr>
            </a:lvl8pPr>
            <a:lvl9pPr fontAlgn="base" indent="-228600" marL="3886200">
              <a:spcBef>
                <a:spcPct val="0"/>
              </a:spcBef>
              <a:spcAft>
                <a:spcPct val="0"/>
              </a:spcAft>
              <a:defRPr>
                <a:solidFill>
                  <a:schemeClr val="tx1"/>
                </a:solidFill>
                <a:latin charset="0" panose="020b0604020202020204" pitchFamily="34" typeface="Arial"/>
              </a:defRPr>
            </a:lvl9pPr>
          </a:lstStyle>
          <a:p>
            <a:pPr eaLnBrk="1" hangingPunct="1">
              <a:buClrTx/>
              <a:buSzTx/>
            </a:pPr>
            <a:r>
              <a:rPr altLang="zh-CN" b="1" i="1" lang="en-US" smtClean="0" sz="1800">
                <a:solidFill>
                  <a:schemeClr val="accent3">
                    <a:lumMod val="75000"/>
                  </a:schemeClr>
                </a:solidFill>
                <a:latin charset="-122" panose="020b0503020204020204" typeface="微软雅黑"/>
                <a:ea charset="-122" panose="020b0503020204020204" typeface="微软雅黑"/>
              </a:rPr>
              <a:t>2015</a:t>
            </a:r>
          </a:p>
        </p:txBody>
      </p:sp>
      <p:sp>
        <p:nvSpPr>
          <p:cNvPr id="58" name="TextBox 57"/>
          <p:cNvSpPr txBox="1"/>
          <p:nvPr/>
        </p:nvSpPr>
        <p:spPr>
          <a:xfrm>
            <a:off x="4013200" y="2664544"/>
            <a:ext cx="748030" cy="365760"/>
          </a:xfrm>
          <a:prstGeom prst="rect">
            <a:avLst/>
          </a:prstGeom>
          <a:noFill/>
        </p:spPr>
        <p:txBody>
          <a:bodyPr wrap="none">
            <a:spAutoFit/>
          </a:bodyPr>
          <a:lstStyle>
            <a:lvl1pPr algn="l" fontAlgn="base">
              <a:defRPr>
                <a:solidFill>
                  <a:schemeClr val="tx1"/>
                </a:solidFill>
                <a:latin charset="0" panose="020b0604020202020204" pitchFamily="34" typeface="Arial"/>
              </a:defRPr>
            </a:lvl1pPr>
            <a:lvl2pPr algn="l" fontAlgn="base" indent="-285750" marL="742950">
              <a:defRPr>
                <a:solidFill>
                  <a:schemeClr val="tx1"/>
                </a:solidFill>
                <a:latin charset="0" panose="020b0604020202020204" pitchFamily="34" typeface="Arial"/>
              </a:defRPr>
            </a:lvl2pPr>
            <a:lvl3pPr algn="l" fontAlgn="base" indent="-228600" marL="1143000">
              <a:defRPr>
                <a:solidFill>
                  <a:schemeClr val="tx1"/>
                </a:solidFill>
                <a:latin charset="0" panose="020b0604020202020204" pitchFamily="34" typeface="Arial"/>
              </a:defRPr>
            </a:lvl3pPr>
            <a:lvl4pPr algn="l" fontAlgn="base" indent="-228600" marL="1600200">
              <a:defRPr>
                <a:solidFill>
                  <a:schemeClr val="tx1"/>
                </a:solidFill>
                <a:latin charset="0" panose="020b0604020202020204" pitchFamily="34" typeface="Arial"/>
              </a:defRPr>
            </a:lvl4pPr>
            <a:lvl5pPr algn="l" fontAlgn="base" indent="-228600" marL="2057400">
              <a:defRPr>
                <a:solidFill>
                  <a:schemeClr val="tx1"/>
                </a:solidFill>
                <a:latin charset="0" panose="020b0604020202020204" pitchFamily="34" typeface="Arial"/>
              </a:defRPr>
            </a:lvl5pPr>
            <a:lvl6pPr fontAlgn="base" indent="-228600" marL="2514600">
              <a:spcBef>
                <a:spcPct val="0"/>
              </a:spcBef>
              <a:spcAft>
                <a:spcPct val="0"/>
              </a:spcAft>
              <a:defRPr>
                <a:solidFill>
                  <a:schemeClr val="tx1"/>
                </a:solidFill>
                <a:latin charset="0" panose="020b0604020202020204" pitchFamily="34" typeface="Arial"/>
              </a:defRPr>
            </a:lvl6pPr>
            <a:lvl7pPr fontAlgn="base" indent="-228600" marL="2971800">
              <a:spcBef>
                <a:spcPct val="0"/>
              </a:spcBef>
              <a:spcAft>
                <a:spcPct val="0"/>
              </a:spcAft>
              <a:defRPr>
                <a:solidFill>
                  <a:schemeClr val="tx1"/>
                </a:solidFill>
                <a:latin charset="0" panose="020b0604020202020204" pitchFamily="34" typeface="Arial"/>
              </a:defRPr>
            </a:lvl7pPr>
            <a:lvl8pPr fontAlgn="base" indent="-228600" marL="3429000">
              <a:spcBef>
                <a:spcPct val="0"/>
              </a:spcBef>
              <a:spcAft>
                <a:spcPct val="0"/>
              </a:spcAft>
              <a:defRPr>
                <a:solidFill>
                  <a:schemeClr val="tx1"/>
                </a:solidFill>
                <a:latin charset="0" panose="020b0604020202020204" pitchFamily="34" typeface="Arial"/>
              </a:defRPr>
            </a:lvl8pPr>
            <a:lvl9pPr fontAlgn="base" indent="-228600" marL="3886200">
              <a:spcBef>
                <a:spcPct val="0"/>
              </a:spcBef>
              <a:spcAft>
                <a:spcPct val="0"/>
              </a:spcAft>
              <a:defRPr>
                <a:solidFill>
                  <a:schemeClr val="tx1"/>
                </a:solidFill>
                <a:latin charset="0" panose="020b0604020202020204" pitchFamily="34" typeface="Arial"/>
              </a:defRPr>
            </a:lvl9pPr>
          </a:lstStyle>
          <a:p>
            <a:pPr eaLnBrk="1" hangingPunct="1">
              <a:buClrTx/>
              <a:buSzTx/>
            </a:pPr>
            <a:r>
              <a:rPr altLang="zh-CN" b="1" i="1" lang="en-US" smtClean="0" sz="1800">
                <a:solidFill>
                  <a:schemeClr val="accent2">
                    <a:lumMod val="75000"/>
                  </a:schemeClr>
                </a:solidFill>
                <a:latin charset="-122" panose="020b0503020204020204" typeface="微软雅黑"/>
                <a:ea charset="-122" panose="020b0503020204020204" typeface="微软雅黑"/>
              </a:rPr>
              <a:t>2016</a:t>
            </a:r>
          </a:p>
        </p:txBody>
      </p:sp>
      <p:sp>
        <p:nvSpPr>
          <p:cNvPr id="59" name="TextBox 58"/>
          <p:cNvSpPr txBox="1"/>
          <p:nvPr/>
        </p:nvSpPr>
        <p:spPr>
          <a:xfrm>
            <a:off x="5592763" y="2664544"/>
            <a:ext cx="748030" cy="365760"/>
          </a:xfrm>
          <a:prstGeom prst="rect">
            <a:avLst/>
          </a:prstGeom>
          <a:noFill/>
        </p:spPr>
        <p:txBody>
          <a:bodyPr wrap="none">
            <a:spAutoFit/>
          </a:bodyPr>
          <a:lstStyle>
            <a:lvl1pPr algn="l" fontAlgn="base">
              <a:defRPr>
                <a:solidFill>
                  <a:schemeClr val="tx1"/>
                </a:solidFill>
                <a:latin charset="0" panose="020b0604020202020204" pitchFamily="34" typeface="Arial"/>
              </a:defRPr>
            </a:lvl1pPr>
            <a:lvl2pPr algn="l" fontAlgn="base" indent="-285750" marL="742950">
              <a:defRPr>
                <a:solidFill>
                  <a:schemeClr val="tx1"/>
                </a:solidFill>
                <a:latin charset="0" panose="020b0604020202020204" pitchFamily="34" typeface="Arial"/>
              </a:defRPr>
            </a:lvl2pPr>
            <a:lvl3pPr algn="l" fontAlgn="base" indent="-228600" marL="1143000">
              <a:defRPr>
                <a:solidFill>
                  <a:schemeClr val="tx1"/>
                </a:solidFill>
                <a:latin charset="0" panose="020b0604020202020204" pitchFamily="34" typeface="Arial"/>
              </a:defRPr>
            </a:lvl3pPr>
            <a:lvl4pPr algn="l" fontAlgn="base" indent="-228600" marL="1600200">
              <a:defRPr>
                <a:solidFill>
                  <a:schemeClr val="tx1"/>
                </a:solidFill>
                <a:latin charset="0" panose="020b0604020202020204" pitchFamily="34" typeface="Arial"/>
              </a:defRPr>
            </a:lvl4pPr>
            <a:lvl5pPr algn="l" fontAlgn="base" indent="-228600" marL="2057400">
              <a:defRPr>
                <a:solidFill>
                  <a:schemeClr val="tx1"/>
                </a:solidFill>
                <a:latin charset="0" panose="020b0604020202020204" pitchFamily="34" typeface="Arial"/>
              </a:defRPr>
            </a:lvl5pPr>
            <a:lvl6pPr fontAlgn="base" indent="-228600" marL="2514600">
              <a:spcBef>
                <a:spcPct val="0"/>
              </a:spcBef>
              <a:spcAft>
                <a:spcPct val="0"/>
              </a:spcAft>
              <a:defRPr>
                <a:solidFill>
                  <a:schemeClr val="tx1"/>
                </a:solidFill>
                <a:latin charset="0" panose="020b0604020202020204" pitchFamily="34" typeface="Arial"/>
              </a:defRPr>
            </a:lvl6pPr>
            <a:lvl7pPr fontAlgn="base" indent="-228600" marL="2971800">
              <a:spcBef>
                <a:spcPct val="0"/>
              </a:spcBef>
              <a:spcAft>
                <a:spcPct val="0"/>
              </a:spcAft>
              <a:defRPr>
                <a:solidFill>
                  <a:schemeClr val="tx1"/>
                </a:solidFill>
                <a:latin charset="0" panose="020b0604020202020204" pitchFamily="34" typeface="Arial"/>
              </a:defRPr>
            </a:lvl7pPr>
            <a:lvl8pPr fontAlgn="base" indent="-228600" marL="3429000">
              <a:spcBef>
                <a:spcPct val="0"/>
              </a:spcBef>
              <a:spcAft>
                <a:spcPct val="0"/>
              </a:spcAft>
              <a:defRPr>
                <a:solidFill>
                  <a:schemeClr val="tx1"/>
                </a:solidFill>
                <a:latin charset="0" panose="020b0604020202020204" pitchFamily="34" typeface="Arial"/>
              </a:defRPr>
            </a:lvl8pPr>
            <a:lvl9pPr fontAlgn="base" indent="-228600" marL="3886200">
              <a:spcBef>
                <a:spcPct val="0"/>
              </a:spcBef>
              <a:spcAft>
                <a:spcPct val="0"/>
              </a:spcAft>
              <a:defRPr>
                <a:solidFill>
                  <a:schemeClr val="tx1"/>
                </a:solidFill>
                <a:latin charset="0" panose="020b0604020202020204" pitchFamily="34" typeface="Arial"/>
              </a:defRPr>
            </a:lvl9pPr>
          </a:lstStyle>
          <a:p>
            <a:pPr eaLnBrk="1" hangingPunct="1">
              <a:buClrTx/>
              <a:buSzTx/>
            </a:pPr>
            <a:r>
              <a:rPr altLang="zh-CN" b="1" i="1" lang="en-US" smtClean="0" sz="1800">
                <a:solidFill>
                  <a:schemeClr val="accent5">
                    <a:lumMod val="75000"/>
                  </a:schemeClr>
                </a:solidFill>
                <a:latin charset="-122" panose="020b0503020204020204" typeface="微软雅黑"/>
                <a:ea charset="-122" panose="020b0503020204020204" typeface="微软雅黑"/>
              </a:rPr>
              <a:t>2017</a:t>
            </a:r>
          </a:p>
        </p:txBody>
      </p:sp>
      <p:grpSp>
        <p:nvGrpSpPr>
          <p:cNvPr id="60" name="组合 13"/>
          <p:cNvGrpSpPr/>
          <p:nvPr/>
        </p:nvGrpSpPr>
        <p:grpSpPr>
          <a:xfrm>
            <a:off x="1085850" y="3097931"/>
            <a:ext cx="2419350" cy="1286867"/>
            <a:chOff x="941884" y="3983470"/>
            <a:chExt cx="1925931" cy="1455017"/>
          </a:xfrm>
        </p:grpSpPr>
        <p:cxnSp>
          <p:nvCxnSpPr>
            <p:cNvPr id="65" name="直接连接符 23"/>
            <p:cNvCxnSpPr>
              <a:cxnSpLocks noChangeShapeType="1"/>
            </p:cNvCxnSpPr>
            <p:nvPr/>
          </p:nvCxnSpPr>
          <p:spPr bwMode="auto">
            <a:xfrm flipH="1">
              <a:off x="941884" y="3983470"/>
              <a:ext cx="0" cy="1358533"/>
            </a:xfrm>
            <a:prstGeom prst="line">
              <a:avLst/>
            </a:prstGeom>
            <a:noFill/>
            <a:ln algn="ctr" w="9525">
              <a:solidFill>
                <a:schemeClr val="accent1">
                  <a:lumMod val="75000"/>
                </a:schemeClr>
              </a:solidFill>
              <a:round/>
              <a:headEnd len="med" type="oval" w="med"/>
              <a:tailEnd len="med" type="oval" w="med"/>
            </a:ln>
            <a:extLst>
              <a:ext uri="{909E8E84-426E-40DD-AFC4-6F175D3DCCD1}">
                <a14:hiddenFill>
                  <a:noFill/>
                </a14:hiddenFill>
              </a:ext>
            </a:extLst>
          </p:spPr>
        </p:cxnSp>
        <p:sp>
          <p:nvSpPr>
            <p:cNvPr id="66" name="TextBox 65"/>
            <p:cNvSpPr txBox="1"/>
            <p:nvPr/>
          </p:nvSpPr>
          <p:spPr>
            <a:xfrm>
              <a:off x="941884" y="4394510"/>
              <a:ext cx="1925931" cy="1188963"/>
            </a:xfrm>
            <a:prstGeom prst="rect">
              <a:avLst/>
            </a:prstGeom>
            <a:noFill/>
          </p:spPr>
          <p:txBody>
            <a:bodyPr>
              <a:spAutoFit/>
            </a:bodyPr>
            <a:lstStyle/>
            <a:p>
              <a:pPr algn="l" eaLnBrk="1" fontAlgn="auto" hangingPunct="1">
                <a:lnSpc>
                  <a:spcPct val="150000"/>
                </a:lnSpc>
                <a:spcBef>
                  <a:spcPct val="0"/>
                </a:spcBef>
                <a:spcAft>
                  <a:spcPct val="0"/>
                </a:spcAft>
                <a:buClrTx/>
                <a:buSzTx/>
                <a:defRPr/>
              </a:pPr>
              <a:r>
                <a:rPr altLang="en-US" b="1" kern="0" lang="zh-CN">
                  <a:solidFill>
                    <a:schemeClr val="tx1">
                      <a:lumMod val="65000"/>
                      <a:lumOff val="35000"/>
                    </a:schemeClr>
                  </a:solidFill>
                  <a:latin charset="-122" panose="020b0503020204020204" typeface="微软雅黑"/>
                  <a:ea charset="-122" panose="020b0503020204020204" typeface="微软雅黑"/>
                </a:rPr>
                <a:t>此处添加标题</a:t>
              </a:r>
            </a:p>
            <a:p>
              <a:pPr algn="l" eaLnBrk="1" fontAlgn="auto" hangingPunct="1">
                <a:lnSpc>
                  <a:spcPct val="150000"/>
                </a:lnSpc>
                <a:spcBef>
                  <a:spcPct val="0"/>
                </a:spcBef>
                <a:spcAft>
                  <a:spcPct val="0"/>
                </a:spcAft>
                <a:buClrTx/>
                <a:buSzTx/>
                <a:defRPr/>
              </a:pPr>
              <a:r>
                <a:rPr altLang="en-US" b="1" kern="0" lang="zh-CN">
                  <a:solidFill>
                    <a:schemeClr val="tx1">
                      <a:lumMod val="65000"/>
                      <a:lumOff val="35000"/>
                    </a:schemeClr>
                  </a:solidFill>
                  <a:latin charset="-122" panose="020b0503020204020204" typeface="微软雅黑"/>
                  <a:ea charset="-122" panose="020b0503020204020204" typeface="微软雅黑"/>
                </a:rPr>
                <a:t>点击此处添加段落文本</a:t>
              </a:r>
            </a:p>
            <a:p>
              <a:pPr algn="l" eaLnBrk="1" fontAlgn="auto" hangingPunct="1">
                <a:lnSpc>
                  <a:spcPct val="150000"/>
                </a:lnSpc>
                <a:spcBef>
                  <a:spcPct val="0"/>
                </a:spcBef>
                <a:spcAft>
                  <a:spcPct val="0"/>
                </a:spcAft>
                <a:buClrTx/>
                <a:buSzTx/>
                <a:defRPr/>
              </a:pPr>
              <a:r>
                <a:rPr altLang="en-US" b="1" kern="0" lang="zh-CN">
                  <a:solidFill>
                    <a:schemeClr val="tx1">
                      <a:lumMod val="65000"/>
                      <a:lumOff val="35000"/>
                    </a:schemeClr>
                  </a:solidFill>
                  <a:latin charset="-122" panose="020b0503020204020204" typeface="微软雅黑"/>
                  <a:ea charset="-122" panose="020b0503020204020204" typeface="微软雅黑"/>
                </a:rPr>
                <a:t>点击此处添加段落文本</a:t>
              </a:r>
            </a:p>
          </p:txBody>
        </p:sp>
      </p:grpSp>
      <p:grpSp>
        <p:nvGrpSpPr>
          <p:cNvPr id="70" name="组合 14"/>
          <p:cNvGrpSpPr/>
          <p:nvPr/>
        </p:nvGrpSpPr>
        <p:grpSpPr>
          <a:xfrm>
            <a:off x="2667000" y="1269132"/>
            <a:ext cx="2286000" cy="1330325"/>
            <a:chOff x="2293144" y="1916832"/>
            <a:chExt cx="1925931" cy="1502549"/>
          </a:xfrm>
        </p:grpSpPr>
        <p:cxnSp>
          <p:nvCxnSpPr>
            <p:cNvPr id="74" name="直接连接符 21"/>
            <p:cNvCxnSpPr>
              <a:cxnSpLocks noChangeShapeType="1"/>
            </p:cNvCxnSpPr>
            <p:nvPr/>
          </p:nvCxnSpPr>
          <p:spPr bwMode="auto">
            <a:xfrm flipH="1">
              <a:off x="2293144" y="2060848"/>
              <a:ext cx="0" cy="1358533"/>
            </a:xfrm>
            <a:prstGeom prst="line">
              <a:avLst/>
            </a:prstGeom>
            <a:noFill/>
            <a:ln algn="ctr" w="9525">
              <a:solidFill>
                <a:schemeClr val="accent3">
                  <a:lumMod val="75000"/>
                </a:schemeClr>
              </a:solidFill>
              <a:round/>
              <a:headEnd len="med" type="oval" w="med"/>
              <a:tailEnd len="med" type="oval" w="med"/>
            </a:ln>
            <a:extLst>
              <a:ext uri="{909E8E84-426E-40DD-AFC4-6F175D3DCCD1}">
                <a14:hiddenFill>
                  <a:noFill/>
                </a14:hiddenFill>
              </a:ext>
            </a:extLst>
          </p:spPr>
        </p:cxnSp>
        <p:sp>
          <p:nvSpPr>
            <p:cNvPr id="76" name="TextBox 75"/>
            <p:cNvSpPr txBox="1"/>
            <p:nvPr/>
          </p:nvSpPr>
          <p:spPr>
            <a:xfrm>
              <a:off x="2293144" y="1916831"/>
              <a:ext cx="1925931" cy="1187695"/>
            </a:xfrm>
            <a:prstGeom prst="rect">
              <a:avLst/>
            </a:prstGeom>
            <a:noFill/>
          </p:spPr>
          <p:txBody>
            <a:bodyPr>
              <a:spAutoFit/>
            </a:bodyPr>
            <a:lstStyle/>
            <a:p>
              <a:pPr algn="l" eaLnBrk="1" fontAlgn="auto" hangingPunct="1">
                <a:lnSpc>
                  <a:spcPct val="150000"/>
                </a:lnSpc>
                <a:spcBef>
                  <a:spcPct val="0"/>
                </a:spcBef>
                <a:spcAft>
                  <a:spcPct val="0"/>
                </a:spcAft>
                <a:buClrTx/>
                <a:buSzTx/>
                <a:defRPr/>
              </a:pPr>
              <a:r>
                <a:rPr altLang="en-US" b="1" kern="0" lang="zh-CN">
                  <a:solidFill>
                    <a:schemeClr val="tx1">
                      <a:lumMod val="65000"/>
                      <a:lumOff val="35000"/>
                    </a:schemeClr>
                  </a:solidFill>
                  <a:latin charset="-122" panose="020b0503020204020204" typeface="微软雅黑"/>
                  <a:ea charset="-122" panose="020b0503020204020204" typeface="微软雅黑"/>
                </a:rPr>
                <a:t>此处添加标题</a:t>
              </a:r>
            </a:p>
            <a:p>
              <a:pPr algn="l" eaLnBrk="1" fontAlgn="auto" hangingPunct="1">
                <a:lnSpc>
                  <a:spcPct val="150000"/>
                </a:lnSpc>
                <a:spcBef>
                  <a:spcPct val="0"/>
                </a:spcBef>
                <a:spcAft>
                  <a:spcPct val="0"/>
                </a:spcAft>
                <a:buClrTx/>
                <a:buSzTx/>
                <a:defRPr/>
              </a:pPr>
              <a:r>
                <a:rPr altLang="en-US" b="1" kern="0" lang="zh-CN">
                  <a:solidFill>
                    <a:schemeClr val="tx1">
                      <a:lumMod val="65000"/>
                      <a:lumOff val="35000"/>
                    </a:schemeClr>
                  </a:solidFill>
                  <a:latin charset="-122" panose="020b0503020204020204" typeface="微软雅黑"/>
                  <a:ea charset="-122" panose="020b0503020204020204" typeface="微软雅黑"/>
                </a:rPr>
                <a:t>点击此处添加段落文本</a:t>
              </a:r>
            </a:p>
            <a:p>
              <a:pPr algn="l" eaLnBrk="1" fontAlgn="auto" hangingPunct="1">
                <a:lnSpc>
                  <a:spcPct val="150000"/>
                </a:lnSpc>
                <a:spcBef>
                  <a:spcPct val="0"/>
                </a:spcBef>
                <a:spcAft>
                  <a:spcPct val="0"/>
                </a:spcAft>
                <a:buClrTx/>
                <a:buSzTx/>
                <a:defRPr/>
              </a:pPr>
              <a:r>
                <a:rPr altLang="en-US" b="1" kern="0" lang="zh-CN">
                  <a:solidFill>
                    <a:schemeClr val="tx1">
                      <a:lumMod val="65000"/>
                      <a:lumOff val="35000"/>
                    </a:schemeClr>
                  </a:solidFill>
                  <a:latin charset="-122" panose="020b0503020204020204" typeface="微软雅黑"/>
                  <a:ea charset="-122" panose="020b0503020204020204" typeface="微软雅黑"/>
                </a:rPr>
                <a:t>点击此处添加段落文本</a:t>
              </a:r>
            </a:p>
          </p:txBody>
        </p:sp>
      </p:grpSp>
      <p:grpSp>
        <p:nvGrpSpPr>
          <p:cNvPr id="84" name="组合 15"/>
          <p:cNvGrpSpPr/>
          <p:nvPr/>
        </p:nvGrpSpPr>
        <p:grpSpPr>
          <a:xfrm>
            <a:off x="4214813" y="3116982"/>
            <a:ext cx="2109787" cy="1288455"/>
            <a:chOff x="3641104" y="3980384"/>
            <a:chExt cx="1925931" cy="1455350"/>
          </a:xfrm>
        </p:grpSpPr>
        <p:cxnSp>
          <p:nvCxnSpPr>
            <p:cNvPr id="85" name="直接连接符 19"/>
            <p:cNvCxnSpPr>
              <a:cxnSpLocks noChangeShapeType="1"/>
            </p:cNvCxnSpPr>
            <p:nvPr/>
          </p:nvCxnSpPr>
          <p:spPr bwMode="auto">
            <a:xfrm flipH="1">
              <a:off x="3648596" y="3980384"/>
              <a:ext cx="0" cy="1358533"/>
            </a:xfrm>
            <a:prstGeom prst="line">
              <a:avLst/>
            </a:prstGeom>
            <a:noFill/>
            <a:ln algn="ctr" w="9525">
              <a:solidFill>
                <a:schemeClr val="accent2">
                  <a:lumMod val="75000"/>
                </a:schemeClr>
              </a:solidFill>
              <a:round/>
              <a:headEnd len="med" type="oval" w="med"/>
              <a:tailEnd len="med" type="oval" w="med"/>
            </a:ln>
            <a:extLst>
              <a:ext uri="{909E8E84-426E-40DD-AFC4-6F175D3DCCD1}">
                <a14:hiddenFill>
                  <a:noFill/>
                </a14:hiddenFill>
              </a:ext>
            </a:extLst>
          </p:spPr>
        </p:cxnSp>
        <p:sp>
          <p:nvSpPr>
            <p:cNvPr id="86" name="TextBox 85"/>
            <p:cNvSpPr txBox="1"/>
            <p:nvPr/>
          </p:nvSpPr>
          <p:spPr>
            <a:xfrm>
              <a:off x="3641104" y="4392804"/>
              <a:ext cx="1925931" cy="1187770"/>
            </a:xfrm>
            <a:prstGeom prst="rect">
              <a:avLst/>
            </a:prstGeom>
            <a:noFill/>
          </p:spPr>
          <p:txBody>
            <a:bodyPr>
              <a:spAutoFit/>
            </a:bodyPr>
            <a:lstStyle/>
            <a:p>
              <a:pPr algn="l" eaLnBrk="1" fontAlgn="auto" hangingPunct="1">
                <a:lnSpc>
                  <a:spcPct val="150000"/>
                </a:lnSpc>
                <a:spcBef>
                  <a:spcPct val="0"/>
                </a:spcBef>
                <a:spcAft>
                  <a:spcPct val="0"/>
                </a:spcAft>
                <a:buClrTx/>
                <a:buSzTx/>
                <a:defRPr/>
              </a:pPr>
              <a:r>
                <a:rPr altLang="en-US" b="1" kern="0" lang="zh-CN">
                  <a:solidFill>
                    <a:schemeClr val="tx1">
                      <a:lumMod val="65000"/>
                      <a:lumOff val="35000"/>
                    </a:schemeClr>
                  </a:solidFill>
                  <a:latin charset="-122" panose="020b0503020204020204" typeface="微软雅黑"/>
                  <a:ea charset="-122" panose="020b0503020204020204" typeface="微软雅黑"/>
                </a:rPr>
                <a:t>此处添加标题</a:t>
              </a:r>
            </a:p>
            <a:p>
              <a:pPr algn="l" eaLnBrk="1" fontAlgn="auto" hangingPunct="1">
                <a:lnSpc>
                  <a:spcPct val="150000"/>
                </a:lnSpc>
                <a:spcBef>
                  <a:spcPct val="0"/>
                </a:spcBef>
                <a:spcAft>
                  <a:spcPct val="0"/>
                </a:spcAft>
                <a:buClrTx/>
                <a:buSzTx/>
                <a:defRPr/>
              </a:pPr>
              <a:r>
                <a:rPr altLang="en-US" b="1" kern="0" lang="zh-CN">
                  <a:solidFill>
                    <a:schemeClr val="tx1">
                      <a:lumMod val="65000"/>
                      <a:lumOff val="35000"/>
                    </a:schemeClr>
                  </a:solidFill>
                  <a:latin charset="-122" panose="020b0503020204020204" typeface="微软雅黑"/>
                  <a:ea charset="-122" panose="020b0503020204020204" typeface="微软雅黑"/>
                </a:rPr>
                <a:t>点击此处添加段落文本</a:t>
              </a:r>
            </a:p>
            <a:p>
              <a:pPr algn="l" eaLnBrk="1" fontAlgn="auto" hangingPunct="1">
                <a:lnSpc>
                  <a:spcPct val="150000"/>
                </a:lnSpc>
                <a:spcBef>
                  <a:spcPct val="0"/>
                </a:spcBef>
                <a:spcAft>
                  <a:spcPct val="0"/>
                </a:spcAft>
                <a:buClrTx/>
                <a:buSzTx/>
                <a:defRPr/>
              </a:pPr>
              <a:r>
                <a:rPr altLang="en-US" b="1" kern="0" lang="zh-CN">
                  <a:solidFill>
                    <a:schemeClr val="tx1">
                      <a:lumMod val="65000"/>
                      <a:lumOff val="35000"/>
                    </a:schemeClr>
                  </a:solidFill>
                  <a:latin charset="-122" panose="020b0503020204020204" typeface="微软雅黑"/>
                  <a:ea charset="-122" panose="020b0503020204020204" typeface="微软雅黑"/>
                </a:rPr>
                <a:t>点击此处添加段落文本</a:t>
              </a:r>
            </a:p>
          </p:txBody>
        </p:sp>
      </p:grpSp>
      <p:grpSp>
        <p:nvGrpSpPr>
          <p:cNvPr id="87" name="组合 16"/>
          <p:cNvGrpSpPr/>
          <p:nvPr/>
        </p:nvGrpSpPr>
        <p:grpSpPr>
          <a:xfrm>
            <a:off x="5822950" y="1269132"/>
            <a:ext cx="2178050" cy="1330325"/>
            <a:chOff x="5044092" y="1916832"/>
            <a:chExt cx="1925931" cy="1502549"/>
          </a:xfrm>
        </p:grpSpPr>
        <p:cxnSp>
          <p:nvCxnSpPr>
            <p:cNvPr id="88" name="直接连接符 17"/>
            <p:cNvCxnSpPr>
              <a:cxnSpLocks noChangeShapeType="1"/>
            </p:cNvCxnSpPr>
            <p:nvPr/>
          </p:nvCxnSpPr>
          <p:spPr bwMode="auto">
            <a:xfrm flipH="1">
              <a:off x="5044092" y="2060848"/>
              <a:ext cx="0" cy="1358533"/>
            </a:xfrm>
            <a:prstGeom prst="line">
              <a:avLst/>
            </a:prstGeom>
            <a:noFill/>
            <a:ln algn="ctr" w="9525">
              <a:solidFill>
                <a:schemeClr val="accent5">
                  <a:lumMod val="75000"/>
                </a:schemeClr>
              </a:solidFill>
              <a:round/>
              <a:headEnd len="med" type="oval" w="med"/>
              <a:tailEnd len="med" type="oval" w="med"/>
            </a:ln>
            <a:extLst>
              <a:ext uri="{909E8E84-426E-40DD-AFC4-6F175D3DCCD1}">
                <a14:hiddenFill>
                  <a:noFill/>
                </a14:hiddenFill>
              </a:ext>
            </a:extLst>
          </p:spPr>
        </p:cxnSp>
        <p:sp>
          <p:nvSpPr>
            <p:cNvPr id="89" name="TextBox 88"/>
            <p:cNvSpPr txBox="1"/>
            <p:nvPr/>
          </p:nvSpPr>
          <p:spPr>
            <a:xfrm>
              <a:off x="5044092" y="1916831"/>
              <a:ext cx="1925931" cy="1187695"/>
            </a:xfrm>
            <a:prstGeom prst="rect">
              <a:avLst/>
            </a:prstGeom>
            <a:noFill/>
          </p:spPr>
          <p:txBody>
            <a:bodyPr>
              <a:spAutoFit/>
            </a:bodyPr>
            <a:lstStyle/>
            <a:p>
              <a:pPr algn="l" eaLnBrk="1" fontAlgn="auto" hangingPunct="1">
                <a:lnSpc>
                  <a:spcPct val="150000"/>
                </a:lnSpc>
                <a:spcBef>
                  <a:spcPct val="0"/>
                </a:spcBef>
                <a:spcAft>
                  <a:spcPct val="0"/>
                </a:spcAft>
                <a:buClrTx/>
                <a:buSzTx/>
                <a:defRPr/>
              </a:pPr>
              <a:r>
                <a:rPr altLang="en-US" b="1" kern="0" lang="zh-CN">
                  <a:solidFill>
                    <a:schemeClr val="tx1">
                      <a:lumMod val="65000"/>
                      <a:lumOff val="35000"/>
                    </a:schemeClr>
                  </a:solidFill>
                  <a:latin charset="-122" panose="020b0503020204020204" typeface="微软雅黑"/>
                  <a:ea charset="-122" panose="020b0503020204020204" typeface="微软雅黑"/>
                </a:rPr>
                <a:t>此处添加标题</a:t>
              </a:r>
            </a:p>
            <a:p>
              <a:pPr algn="l" eaLnBrk="1" fontAlgn="auto" hangingPunct="1">
                <a:lnSpc>
                  <a:spcPct val="150000"/>
                </a:lnSpc>
                <a:spcBef>
                  <a:spcPct val="0"/>
                </a:spcBef>
                <a:spcAft>
                  <a:spcPct val="0"/>
                </a:spcAft>
                <a:buClrTx/>
                <a:buSzTx/>
                <a:defRPr/>
              </a:pPr>
              <a:r>
                <a:rPr altLang="en-US" b="1" kern="0" lang="zh-CN">
                  <a:solidFill>
                    <a:schemeClr val="tx1">
                      <a:lumMod val="65000"/>
                      <a:lumOff val="35000"/>
                    </a:schemeClr>
                  </a:solidFill>
                  <a:latin charset="-122" panose="020b0503020204020204" typeface="微软雅黑"/>
                  <a:ea charset="-122" panose="020b0503020204020204" typeface="微软雅黑"/>
                </a:rPr>
                <a:t>点击此处添加段落文本</a:t>
              </a:r>
            </a:p>
            <a:p>
              <a:pPr algn="l" eaLnBrk="1" fontAlgn="auto" hangingPunct="1">
                <a:lnSpc>
                  <a:spcPct val="150000"/>
                </a:lnSpc>
                <a:spcBef>
                  <a:spcPct val="0"/>
                </a:spcBef>
                <a:spcAft>
                  <a:spcPct val="0"/>
                </a:spcAft>
                <a:buClrTx/>
                <a:buSzTx/>
                <a:defRPr/>
              </a:pPr>
              <a:r>
                <a:rPr altLang="en-US" b="1" kern="0" lang="zh-CN">
                  <a:solidFill>
                    <a:schemeClr val="tx1">
                      <a:lumMod val="65000"/>
                      <a:lumOff val="35000"/>
                    </a:schemeClr>
                  </a:solidFill>
                  <a:latin charset="-122" panose="020b0503020204020204" typeface="微软雅黑"/>
                  <a:ea charset="-122" panose="020b0503020204020204" typeface="微软雅黑"/>
                </a:rPr>
                <a:t>点击此处添加段落文本</a:t>
              </a:r>
            </a:p>
          </p:txBody>
        </p:sp>
      </p:grpSp>
      <p:sp>
        <p:nvSpPr>
          <p:cNvPr id="90" name="Rectangle 162"/>
          <p:cNvSpPr>
            <a:spLocks noChangeArrowheads="1"/>
          </p:cNvSpPr>
          <p:nvPr/>
        </p:nvSpPr>
        <p:spPr bwMode="auto">
          <a:xfrm>
            <a:off x="7297543" y="2582330"/>
            <a:ext cx="995680" cy="457200"/>
          </a:xfrm>
          <a:prstGeom prst="rect">
            <a:avLst/>
          </a:prstGeom>
          <a:noFill/>
          <a:ln>
            <a:noFill/>
          </a:ln>
          <a:effectLst/>
          <a:extLst>
            <a:ext uri="{909E8E84-426E-40DD-AFC4-6F175D3DCCD1}">
              <a14:hiddenFill>
                <a:gradFill rotWithShape="1">
                  <a:gsLst>
                    <a:gs pos="0">
                      <a:srgbClr val="0F6FC6"/>
                    </a:gs>
                    <a:gs pos="100000">
                      <a:srgbClr val="009DD9">
                        <a:alpha val="89998"/>
                      </a:srgbClr>
                    </a:gs>
                  </a:gsLst>
                  <a:lin ang="2700000" scaled="1"/>
                </a:gradFill>
              </a14:hiddenFill>
            </a:ext>
            <a:ext uri="{91240B29-F687-4F45-9708-019B960494DF}">
              <a14:hiddenLine w="9525">
                <a:solidFill>
                  <a:srgbClr val="000000"/>
                </a:solidFill>
                <a:miter lim="800000"/>
                <a:headEnd/>
                <a:tailEnd/>
              </a14:hiddenLine>
            </a:ext>
            <a:ext uri="{AF507438-7753-43E0-B8FC-AC1667EBCBE1}">
              <a14:hiddenEffects>
                <a:effectLst>
                  <a:outerShdw algn="ctr" dir="5400000" dist="190500" rotWithShape="0">
                    <a:schemeClr val="bg1">
                      <a:alpha val="50000"/>
                    </a:schemeClr>
                  </a:outerShdw>
                </a:effectLst>
              </a14:hiddenEffects>
            </a:ext>
          </a:extLst>
        </p:spPr>
        <p:txBody>
          <a:bodyPr wrap="none">
            <a:spAutoFit/>
            <a:flatTx/>
          </a:bodyPr>
          <a:lstStyle/>
          <a:p>
            <a:pPr eaLnBrk="1" fontAlgn="base" hangingPunct="1">
              <a:lnSpc>
                <a:spcPct val="150000"/>
              </a:lnSpc>
              <a:buClrTx/>
              <a:buSzTx/>
            </a:pPr>
            <a:r>
              <a:rPr altLang="en-US" b="1" lang="zh-CN" sz="1600">
                <a:solidFill>
                  <a:schemeClr val="bg1"/>
                </a:solidFill>
                <a:latin charset="-122" panose="020b0503020204020204" typeface="微软雅黑"/>
                <a:ea charset="-122" panose="020b0503020204020204" typeface="微软雅黑"/>
              </a:rPr>
              <a:t>添加标题</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500" fill="hold" id="7"/>
                                        <p:tgtEl>
                                          <p:spTgt spid="39"/>
                                        </p:tgtEl>
                                        <p:attrNameLst>
                                          <p:attrName>ppt_x</p:attrName>
                                        </p:attrNameLst>
                                      </p:cBhvr>
                                      <p:tavLst>
                                        <p:tav tm="0">
                                          <p:val>
                                            <p:strVal val="0-#ppt_w/2"/>
                                          </p:val>
                                        </p:tav>
                                        <p:tav tm="100000">
                                          <p:val>
                                            <p:strVal val="#ppt_x"/>
                                          </p:val>
                                        </p:tav>
                                      </p:tavLst>
                                    </p:anim>
                                    <p:anim calcmode="lin" valueType="num">
                                      <p:cBhvr additive="base">
                                        <p:cTn dur="500" fill="hold" id="8"/>
                                        <p:tgtEl>
                                          <p:spTgt spid="3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48"/>
                                        </p:tgtEl>
                                        <p:attrNameLst>
                                          <p:attrName>style.visibility</p:attrName>
                                        </p:attrNameLst>
                                      </p:cBhvr>
                                      <p:to>
                                        <p:strVal val="visible"/>
                                      </p:to>
                                    </p:set>
                                    <p:anim calcmode="lin" valueType="num">
                                      <p:cBhvr additive="base">
                                        <p:cTn dur="500" fill="hold" id="12"/>
                                        <p:tgtEl>
                                          <p:spTgt spid="48"/>
                                        </p:tgtEl>
                                        <p:attrNameLst>
                                          <p:attrName>ppt_x</p:attrName>
                                        </p:attrNameLst>
                                      </p:cBhvr>
                                      <p:tavLst>
                                        <p:tav tm="0">
                                          <p:val>
                                            <p:strVal val="0-#ppt_w/2"/>
                                          </p:val>
                                        </p:tav>
                                        <p:tav tm="100000">
                                          <p:val>
                                            <p:strVal val="#ppt_x"/>
                                          </p:val>
                                        </p:tav>
                                      </p:tavLst>
                                    </p:anim>
                                    <p:anim calcmode="lin" valueType="num">
                                      <p:cBhvr additive="base">
                                        <p:cTn dur="500" fill="hold" id="13"/>
                                        <p:tgtEl>
                                          <p:spTgt spid="48"/>
                                        </p:tgtEl>
                                        <p:attrNameLst>
                                          <p:attrName>ppt_y</p:attrName>
                                        </p:attrNameLst>
                                      </p:cBhvr>
                                      <p:tavLst>
                                        <p:tav tm="0">
                                          <p:val>
                                            <p:strVal val="#ppt_y"/>
                                          </p:val>
                                        </p:tav>
                                        <p:tav tm="100000">
                                          <p:val>
                                            <p:strVal val="#ppt_y"/>
                                          </p:val>
                                        </p:tav>
                                      </p:tavLst>
                                    </p:anim>
                                  </p:childTnLst>
                                </p:cTn>
                              </p:par>
                              <p:par>
                                <p:cTn fill="hold" grpId="0" id="14" nodeType="withEffect" presetClass="entr" presetID="2" presetSubtype="8">
                                  <p:stCondLst>
                                    <p:cond delay="0"/>
                                  </p:stCondLst>
                                  <p:childTnLst>
                                    <p:set>
                                      <p:cBhvr>
                                        <p:cTn dur="1" fill="hold" id="15">
                                          <p:stCondLst>
                                            <p:cond delay="0"/>
                                          </p:stCondLst>
                                        </p:cTn>
                                        <p:tgtEl>
                                          <p:spTgt spid="40"/>
                                        </p:tgtEl>
                                        <p:attrNameLst>
                                          <p:attrName>style.visibility</p:attrName>
                                        </p:attrNameLst>
                                      </p:cBhvr>
                                      <p:to>
                                        <p:strVal val="visible"/>
                                      </p:to>
                                    </p:set>
                                    <p:anim calcmode="lin" valueType="num">
                                      <p:cBhvr additive="base">
                                        <p:cTn dur="500" fill="hold" id="16"/>
                                        <p:tgtEl>
                                          <p:spTgt spid="40"/>
                                        </p:tgtEl>
                                        <p:attrNameLst>
                                          <p:attrName>ppt_x</p:attrName>
                                        </p:attrNameLst>
                                      </p:cBhvr>
                                      <p:tavLst>
                                        <p:tav tm="0">
                                          <p:val>
                                            <p:strVal val="0-#ppt_w/2"/>
                                          </p:val>
                                        </p:tav>
                                        <p:tav tm="100000">
                                          <p:val>
                                            <p:strVal val="#ppt_x"/>
                                          </p:val>
                                        </p:tav>
                                      </p:tavLst>
                                    </p:anim>
                                    <p:anim calcmode="lin" valueType="num">
                                      <p:cBhvr additive="base">
                                        <p:cTn dur="500" fill="hold" id="17"/>
                                        <p:tgtEl>
                                          <p:spTgt spid="40"/>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8">
                                  <p:stCondLst>
                                    <p:cond delay="0"/>
                                  </p:stCondLst>
                                  <p:childTnLst>
                                    <p:set>
                                      <p:cBhvr>
                                        <p:cTn dur="1" fill="hold" id="19">
                                          <p:stCondLst>
                                            <p:cond delay="0"/>
                                          </p:stCondLst>
                                        </p:cTn>
                                        <p:tgtEl>
                                          <p:spTgt spid="43"/>
                                        </p:tgtEl>
                                        <p:attrNameLst>
                                          <p:attrName>style.visibility</p:attrName>
                                        </p:attrNameLst>
                                      </p:cBhvr>
                                      <p:to>
                                        <p:strVal val="visible"/>
                                      </p:to>
                                    </p:set>
                                    <p:anim calcmode="lin" valueType="num">
                                      <p:cBhvr additive="base">
                                        <p:cTn dur="500" fill="hold" id="20"/>
                                        <p:tgtEl>
                                          <p:spTgt spid="43"/>
                                        </p:tgtEl>
                                        <p:attrNameLst>
                                          <p:attrName>ppt_x</p:attrName>
                                        </p:attrNameLst>
                                      </p:cBhvr>
                                      <p:tavLst>
                                        <p:tav tm="0">
                                          <p:val>
                                            <p:strVal val="0-#ppt_w/2"/>
                                          </p:val>
                                        </p:tav>
                                        <p:tav tm="100000">
                                          <p:val>
                                            <p:strVal val="#ppt_x"/>
                                          </p:val>
                                        </p:tav>
                                      </p:tavLst>
                                    </p:anim>
                                    <p:anim calcmode="lin" valueType="num">
                                      <p:cBhvr additive="base">
                                        <p:cTn dur="500" fill="hold" id="21"/>
                                        <p:tgtEl>
                                          <p:spTgt spid="43"/>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8">
                                  <p:stCondLst>
                                    <p:cond delay="0"/>
                                  </p:stCondLst>
                                  <p:childTnLst>
                                    <p:set>
                                      <p:cBhvr>
                                        <p:cTn dur="1" fill="hold" id="23">
                                          <p:stCondLst>
                                            <p:cond delay="0"/>
                                          </p:stCondLst>
                                        </p:cTn>
                                        <p:tgtEl>
                                          <p:spTgt spid="45"/>
                                        </p:tgtEl>
                                        <p:attrNameLst>
                                          <p:attrName>style.visibility</p:attrName>
                                        </p:attrNameLst>
                                      </p:cBhvr>
                                      <p:to>
                                        <p:strVal val="visible"/>
                                      </p:to>
                                    </p:set>
                                    <p:anim calcmode="lin" valueType="num">
                                      <p:cBhvr additive="base">
                                        <p:cTn dur="500" fill="hold" id="24"/>
                                        <p:tgtEl>
                                          <p:spTgt spid="45"/>
                                        </p:tgtEl>
                                        <p:attrNameLst>
                                          <p:attrName>ppt_x</p:attrName>
                                        </p:attrNameLst>
                                      </p:cBhvr>
                                      <p:tavLst>
                                        <p:tav tm="0">
                                          <p:val>
                                            <p:strVal val="0-#ppt_w/2"/>
                                          </p:val>
                                        </p:tav>
                                        <p:tav tm="100000">
                                          <p:val>
                                            <p:strVal val="#ppt_x"/>
                                          </p:val>
                                        </p:tav>
                                      </p:tavLst>
                                    </p:anim>
                                    <p:anim calcmode="lin" valueType="num">
                                      <p:cBhvr additive="base">
                                        <p:cTn dur="500" fill="hold" id="25"/>
                                        <p:tgtEl>
                                          <p:spTgt spid="45"/>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1000"/>
                            </p:stCondLst>
                            <p:childTnLst>
                              <p:par>
                                <p:cTn decel="100000" fill="hold" grpId="0" id="27" nodeType="afterEffect" presetClass="entr" presetID="49" presetSubtype="0">
                                  <p:stCondLst>
                                    <p:cond delay="0"/>
                                  </p:stCondLst>
                                  <p:childTnLst>
                                    <p:set>
                                      <p:cBhvr>
                                        <p:cTn dur="1" fill="hold" id="28">
                                          <p:stCondLst>
                                            <p:cond delay="0"/>
                                          </p:stCondLst>
                                        </p:cTn>
                                        <p:tgtEl>
                                          <p:spTgt spid="53"/>
                                        </p:tgtEl>
                                        <p:attrNameLst>
                                          <p:attrName>style.visibility</p:attrName>
                                        </p:attrNameLst>
                                      </p:cBhvr>
                                      <p:to>
                                        <p:strVal val="visible"/>
                                      </p:to>
                                    </p:set>
                                    <p:anim calcmode="lin" valueType="num">
                                      <p:cBhvr>
                                        <p:cTn dur="500" fill="hold" id="29"/>
                                        <p:tgtEl>
                                          <p:spTgt spid="53"/>
                                        </p:tgtEl>
                                        <p:attrNameLst>
                                          <p:attrName>ppt_w</p:attrName>
                                        </p:attrNameLst>
                                      </p:cBhvr>
                                      <p:tavLst>
                                        <p:tav tm="0">
                                          <p:val>
                                            <p:fltVal val="0"/>
                                          </p:val>
                                        </p:tav>
                                        <p:tav tm="100000">
                                          <p:val>
                                            <p:strVal val="#ppt_w"/>
                                          </p:val>
                                        </p:tav>
                                      </p:tavLst>
                                    </p:anim>
                                    <p:anim calcmode="lin" valueType="num">
                                      <p:cBhvr>
                                        <p:cTn dur="500" fill="hold" id="30"/>
                                        <p:tgtEl>
                                          <p:spTgt spid="53"/>
                                        </p:tgtEl>
                                        <p:attrNameLst>
                                          <p:attrName>ppt_h</p:attrName>
                                        </p:attrNameLst>
                                      </p:cBhvr>
                                      <p:tavLst>
                                        <p:tav tm="0">
                                          <p:val>
                                            <p:fltVal val="0"/>
                                          </p:val>
                                        </p:tav>
                                        <p:tav tm="100000">
                                          <p:val>
                                            <p:strVal val="#ppt_h"/>
                                          </p:val>
                                        </p:tav>
                                      </p:tavLst>
                                    </p:anim>
                                    <p:anim calcmode="lin" valueType="num">
                                      <p:cBhvr>
                                        <p:cTn dur="500" fill="hold" id="31"/>
                                        <p:tgtEl>
                                          <p:spTgt spid="53"/>
                                        </p:tgtEl>
                                        <p:attrNameLst>
                                          <p:attrName>style.rotation</p:attrName>
                                        </p:attrNameLst>
                                      </p:cBhvr>
                                      <p:tavLst>
                                        <p:tav tm="0">
                                          <p:val>
                                            <p:fltVal val="360"/>
                                          </p:val>
                                        </p:tav>
                                        <p:tav tm="100000">
                                          <p:val>
                                            <p:fltVal val="0"/>
                                          </p:val>
                                        </p:tav>
                                      </p:tavLst>
                                    </p:anim>
                                    <p:animEffect filter="fade" transition="in">
                                      <p:cBhvr>
                                        <p:cTn dur="500" id="32"/>
                                        <p:tgtEl>
                                          <p:spTgt spid="53"/>
                                        </p:tgtEl>
                                      </p:cBhvr>
                                    </p:animEffect>
                                  </p:childTnLst>
                                </p:cTn>
                              </p:par>
                              <p:par>
                                <p:cTn decel="100000" fill="hold" grpId="0" id="33" nodeType="withEffect" presetClass="entr" presetID="49" presetSubtype="0">
                                  <p:stCondLst>
                                    <p:cond delay="0"/>
                                  </p:stCondLst>
                                  <p:childTnLst>
                                    <p:set>
                                      <p:cBhvr>
                                        <p:cTn dur="1" fill="hold" id="34">
                                          <p:stCondLst>
                                            <p:cond delay="0"/>
                                          </p:stCondLst>
                                        </p:cTn>
                                        <p:tgtEl>
                                          <p:spTgt spid="57"/>
                                        </p:tgtEl>
                                        <p:attrNameLst>
                                          <p:attrName>style.visibility</p:attrName>
                                        </p:attrNameLst>
                                      </p:cBhvr>
                                      <p:to>
                                        <p:strVal val="visible"/>
                                      </p:to>
                                    </p:set>
                                    <p:anim calcmode="lin" valueType="num">
                                      <p:cBhvr>
                                        <p:cTn dur="500" fill="hold" id="35"/>
                                        <p:tgtEl>
                                          <p:spTgt spid="57"/>
                                        </p:tgtEl>
                                        <p:attrNameLst>
                                          <p:attrName>ppt_w</p:attrName>
                                        </p:attrNameLst>
                                      </p:cBhvr>
                                      <p:tavLst>
                                        <p:tav tm="0">
                                          <p:val>
                                            <p:fltVal val="0"/>
                                          </p:val>
                                        </p:tav>
                                        <p:tav tm="100000">
                                          <p:val>
                                            <p:strVal val="#ppt_w"/>
                                          </p:val>
                                        </p:tav>
                                      </p:tavLst>
                                    </p:anim>
                                    <p:anim calcmode="lin" valueType="num">
                                      <p:cBhvr>
                                        <p:cTn dur="500" fill="hold" id="36"/>
                                        <p:tgtEl>
                                          <p:spTgt spid="57"/>
                                        </p:tgtEl>
                                        <p:attrNameLst>
                                          <p:attrName>ppt_h</p:attrName>
                                        </p:attrNameLst>
                                      </p:cBhvr>
                                      <p:tavLst>
                                        <p:tav tm="0">
                                          <p:val>
                                            <p:fltVal val="0"/>
                                          </p:val>
                                        </p:tav>
                                        <p:tav tm="100000">
                                          <p:val>
                                            <p:strVal val="#ppt_h"/>
                                          </p:val>
                                        </p:tav>
                                      </p:tavLst>
                                    </p:anim>
                                    <p:anim calcmode="lin" valueType="num">
                                      <p:cBhvr>
                                        <p:cTn dur="500" fill="hold" id="37"/>
                                        <p:tgtEl>
                                          <p:spTgt spid="57"/>
                                        </p:tgtEl>
                                        <p:attrNameLst>
                                          <p:attrName>style.rotation</p:attrName>
                                        </p:attrNameLst>
                                      </p:cBhvr>
                                      <p:tavLst>
                                        <p:tav tm="0">
                                          <p:val>
                                            <p:fltVal val="360"/>
                                          </p:val>
                                        </p:tav>
                                        <p:tav tm="100000">
                                          <p:val>
                                            <p:fltVal val="0"/>
                                          </p:val>
                                        </p:tav>
                                      </p:tavLst>
                                    </p:anim>
                                    <p:animEffect filter="fade" transition="in">
                                      <p:cBhvr>
                                        <p:cTn dur="500" id="38"/>
                                        <p:tgtEl>
                                          <p:spTgt spid="57"/>
                                        </p:tgtEl>
                                      </p:cBhvr>
                                    </p:animEffect>
                                  </p:childTnLst>
                                </p:cTn>
                              </p:par>
                              <p:par>
                                <p:cTn decel="100000" fill="hold" grpId="0" id="39" nodeType="withEffect" presetClass="entr" presetID="49" presetSubtype="0">
                                  <p:stCondLst>
                                    <p:cond delay="0"/>
                                  </p:stCondLst>
                                  <p:childTnLst>
                                    <p:set>
                                      <p:cBhvr>
                                        <p:cTn dur="1" fill="hold" id="40">
                                          <p:stCondLst>
                                            <p:cond delay="0"/>
                                          </p:stCondLst>
                                        </p:cTn>
                                        <p:tgtEl>
                                          <p:spTgt spid="58"/>
                                        </p:tgtEl>
                                        <p:attrNameLst>
                                          <p:attrName>style.visibility</p:attrName>
                                        </p:attrNameLst>
                                      </p:cBhvr>
                                      <p:to>
                                        <p:strVal val="visible"/>
                                      </p:to>
                                    </p:set>
                                    <p:anim calcmode="lin" valueType="num">
                                      <p:cBhvr>
                                        <p:cTn dur="500" fill="hold" id="41"/>
                                        <p:tgtEl>
                                          <p:spTgt spid="58"/>
                                        </p:tgtEl>
                                        <p:attrNameLst>
                                          <p:attrName>ppt_w</p:attrName>
                                        </p:attrNameLst>
                                      </p:cBhvr>
                                      <p:tavLst>
                                        <p:tav tm="0">
                                          <p:val>
                                            <p:fltVal val="0"/>
                                          </p:val>
                                        </p:tav>
                                        <p:tav tm="100000">
                                          <p:val>
                                            <p:strVal val="#ppt_w"/>
                                          </p:val>
                                        </p:tav>
                                      </p:tavLst>
                                    </p:anim>
                                    <p:anim calcmode="lin" valueType="num">
                                      <p:cBhvr>
                                        <p:cTn dur="500" fill="hold" id="42"/>
                                        <p:tgtEl>
                                          <p:spTgt spid="58"/>
                                        </p:tgtEl>
                                        <p:attrNameLst>
                                          <p:attrName>ppt_h</p:attrName>
                                        </p:attrNameLst>
                                      </p:cBhvr>
                                      <p:tavLst>
                                        <p:tav tm="0">
                                          <p:val>
                                            <p:fltVal val="0"/>
                                          </p:val>
                                        </p:tav>
                                        <p:tav tm="100000">
                                          <p:val>
                                            <p:strVal val="#ppt_h"/>
                                          </p:val>
                                        </p:tav>
                                      </p:tavLst>
                                    </p:anim>
                                    <p:anim calcmode="lin" valueType="num">
                                      <p:cBhvr>
                                        <p:cTn dur="500" fill="hold" id="43"/>
                                        <p:tgtEl>
                                          <p:spTgt spid="58"/>
                                        </p:tgtEl>
                                        <p:attrNameLst>
                                          <p:attrName>style.rotation</p:attrName>
                                        </p:attrNameLst>
                                      </p:cBhvr>
                                      <p:tavLst>
                                        <p:tav tm="0">
                                          <p:val>
                                            <p:fltVal val="360"/>
                                          </p:val>
                                        </p:tav>
                                        <p:tav tm="100000">
                                          <p:val>
                                            <p:fltVal val="0"/>
                                          </p:val>
                                        </p:tav>
                                      </p:tavLst>
                                    </p:anim>
                                    <p:animEffect filter="fade" transition="in">
                                      <p:cBhvr>
                                        <p:cTn dur="500" id="44"/>
                                        <p:tgtEl>
                                          <p:spTgt spid="58"/>
                                        </p:tgtEl>
                                      </p:cBhvr>
                                    </p:animEffect>
                                  </p:childTnLst>
                                </p:cTn>
                              </p:par>
                              <p:par>
                                <p:cTn decel="100000" fill="hold" grpId="0" id="45" nodeType="withEffect" presetClass="entr" presetID="49" presetSubtype="0">
                                  <p:stCondLst>
                                    <p:cond delay="0"/>
                                  </p:stCondLst>
                                  <p:childTnLst>
                                    <p:set>
                                      <p:cBhvr>
                                        <p:cTn dur="1" fill="hold" id="46">
                                          <p:stCondLst>
                                            <p:cond delay="0"/>
                                          </p:stCondLst>
                                        </p:cTn>
                                        <p:tgtEl>
                                          <p:spTgt spid="59"/>
                                        </p:tgtEl>
                                        <p:attrNameLst>
                                          <p:attrName>style.visibility</p:attrName>
                                        </p:attrNameLst>
                                      </p:cBhvr>
                                      <p:to>
                                        <p:strVal val="visible"/>
                                      </p:to>
                                    </p:set>
                                    <p:anim calcmode="lin" valueType="num">
                                      <p:cBhvr>
                                        <p:cTn dur="500" fill="hold" id="47"/>
                                        <p:tgtEl>
                                          <p:spTgt spid="59"/>
                                        </p:tgtEl>
                                        <p:attrNameLst>
                                          <p:attrName>ppt_w</p:attrName>
                                        </p:attrNameLst>
                                      </p:cBhvr>
                                      <p:tavLst>
                                        <p:tav tm="0">
                                          <p:val>
                                            <p:fltVal val="0"/>
                                          </p:val>
                                        </p:tav>
                                        <p:tav tm="100000">
                                          <p:val>
                                            <p:strVal val="#ppt_w"/>
                                          </p:val>
                                        </p:tav>
                                      </p:tavLst>
                                    </p:anim>
                                    <p:anim calcmode="lin" valueType="num">
                                      <p:cBhvr>
                                        <p:cTn dur="500" fill="hold" id="48"/>
                                        <p:tgtEl>
                                          <p:spTgt spid="59"/>
                                        </p:tgtEl>
                                        <p:attrNameLst>
                                          <p:attrName>ppt_h</p:attrName>
                                        </p:attrNameLst>
                                      </p:cBhvr>
                                      <p:tavLst>
                                        <p:tav tm="0">
                                          <p:val>
                                            <p:fltVal val="0"/>
                                          </p:val>
                                        </p:tav>
                                        <p:tav tm="100000">
                                          <p:val>
                                            <p:strVal val="#ppt_h"/>
                                          </p:val>
                                        </p:tav>
                                      </p:tavLst>
                                    </p:anim>
                                    <p:anim calcmode="lin" valueType="num">
                                      <p:cBhvr>
                                        <p:cTn dur="500" fill="hold" id="49"/>
                                        <p:tgtEl>
                                          <p:spTgt spid="59"/>
                                        </p:tgtEl>
                                        <p:attrNameLst>
                                          <p:attrName>style.rotation</p:attrName>
                                        </p:attrNameLst>
                                      </p:cBhvr>
                                      <p:tavLst>
                                        <p:tav tm="0">
                                          <p:val>
                                            <p:fltVal val="360"/>
                                          </p:val>
                                        </p:tav>
                                        <p:tav tm="100000">
                                          <p:val>
                                            <p:fltVal val="0"/>
                                          </p:val>
                                        </p:tav>
                                      </p:tavLst>
                                    </p:anim>
                                    <p:animEffect filter="fade" transition="in">
                                      <p:cBhvr>
                                        <p:cTn dur="500" id="50"/>
                                        <p:tgtEl>
                                          <p:spTgt spid="59"/>
                                        </p:tgtEl>
                                      </p:cBhvr>
                                    </p:animEffect>
                                  </p:childTnLst>
                                </p:cTn>
                              </p:par>
                            </p:childTnLst>
                          </p:cTn>
                        </p:par>
                        <p:par>
                          <p:cTn fill="hold" id="51" nodeType="afterGroup">
                            <p:stCondLst>
                              <p:cond delay="1500"/>
                            </p:stCondLst>
                            <p:childTnLst>
                              <p:par>
                                <p:cTn fill="hold" id="52" nodeType="afterEffect" presetClass="entr" presetID="47" presetSubtype="0">
                                  <p:stCondLst>
                                    <p:cond delay="0"/>
                                  </p:stCondLst>
                                  <p:childTnLst>
                                    <p:set>
                                      <p:cBhvr>
                                        <p:cTn dur="1" fill="hold" id="53">
                                          <p:stCondLst>
                                            <p:cond delay="0"/>
                                          </p:stCondLst>
                                        </p:cTn>
                                        <p:tgtEl>
                                          <p:spTgt spid="36"/>
                                        </p:tgtEl>
                                        <p:attrNameLst>
                                          <p:attrName>style.visibility</p:attrName>
                                        </p:attrNameLst>
                                      </p:cBhvr>
                                      <p:to>
                                        <p:strVal val="visible"/>
                                      </p:to>
                                    </p:set>
                                    <p:animEffect filter="fade" transition="in">
                                      <p:cBhvr>
                                        <p:cTn dur="1000" id="54"/>
                                        <p:tgtEl>
                                          <p:spTgt spid="36"/>
                                        </p:tgtEl>
                                      </p:cBhvr>
                                    </p:animEffect>
                                    <p:anim calcmode="lin" valueType="num">
                                      <p:cBhvr>
                                        <p:cTn dur="1000" fill="hold" id="55"/>
                                        <p:tgtEl>
                                          <p:spTgt spid="36"/>
                                        </p:tgtEl>
                                        <p:attrNameLst>
                                          <p:attrName>ppt_x</p:attrName>
                                        </p:attrNameLst>
                                      </p:cBhvr>
                                      <p:tavLst>
                                        <p:tav tm="0">
                                          <p:val>
                                            <p:strVal val="#ppt_x"/>
                                          </p:val>
                                        </p:tav>
                                        <p:tav tm="100000">
                                          <p:val>
                                            <p:strVal val="#ppt_x"/>
                                          </p:val>
                                        </p:tav>
                                      </p:tavLst>
                                    </p:anim>
                                    <p:anim calcmode="lin" valueType="num">
                                      <p:cBhvr>
                                        <p:cTn dur="1000" fill="hold" id="56"/>
                                        <p:tgtEl>
                                          <p:spTgt spid="36"/>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2500"/>
                            </p:stCondLst>
                            <p:childTnLst>
                              <p:par>
                                <p:cTn fill="hold" grpId="0" id="58" nodeType="afterEffect" presetClass="entr" presetID="23" presetSubtype="16">
                                  <p:stCondLst>
                                    <p:cond delay="0"/>
                                  </p:stCondLst>
                                  <p:childTnLst>
                                    <p:set>
                                      <p:cBhvr>
                                        <p:cTn dur="1" fill="hold" id="59">
                                          <p:stCondLst>
                                            <p:cond delay="0"/>
                                          </p:stCondLst>
                                        </p:cTn>
                                        <p:tgtEl>
                                          <p:spTgt spid="90"/>
                                        </p:tgtEl>
                                        <p:attrNameLst>
                                          <p:attrName>style.visibility</p:attrName>
                                        </p:attrNameLst>
                                      </p:cBhvr>
                                      <p:to>
                                        <p:strVal val="visible"/>
                                      </p:to>
                                    </p:set>
                                    <p:anim calcmode="lin" valueType="num">
                                      <p:cBhvr>
                                        <p:cTn dur="500" fill="hold" id="60"/>
                                        <p:tgtEl>
                                          <p:spTgt spid="90"/>
                                        </p:tgtEl>
                                        <p:attrNameLst>
                                          <p:attrName>ppt_w</p:attrName>
                                        </p:attrNameLst>
                                      </p:cBhvr>
                                      <p:tavLst>
                                        <p:tav tm="0">
                                          <p:val>
                                            <p:fltVal val="0"/>
                                          </p:val>
                                        </p:tav>
                                        <p:tav tm="100000">
                                          <p:val>
                                            <p:strVal val="#ppt_w"/>
                                          </p:val>
                                        </p:tav>
                                      </p:tavLst>
                                    </p:anim>
                                    <p:anim calcmode="lin" valueType="num">
                                      <p:cBhvr>
                                        <p:cTn dur="500" fill="hold" id="61"/>
                                        <p:tgtEl>
                                          <p:spTgt spid="90"/>
                                        </p:tgtEl>
                                        <p:attrNameLst>
                                          <p:attrName>ppt_h</p:attrName>
                                        </p:attrNameLst>
                                      </p:cBhvr>
                                      <p:tavLst>
                                        <p:tav tm="0">
                                          <p:val>
                                            <p:fltVal val="0"/>
                                          </p:val>
                                        </p:tav>
                                        <p:tav tm="100000">
                                          <p:val>
                                            <p:strVal val="#ppt_h"/>
                                          </p:val>
                                        </p:tav>
                                      </p:tavLst>
                                    </p:anim>
                                  </p:childTnLst>
                                </p:cTn>
                              </p:par>
                              <p:par>
                                <p:cTn fill="hold" id="62" nodeType="withEffect" presetClass="entr" presetID="42" presetSubtype="0">
                                  <p:stCondLst>
                                    <p:cond delay="0"/>
                                  </p:stCondLst>
                                  <p:childTnLst>
                                    <p:set>
                                      <p:cBhvr>
                                        <p:cTn dur="1" fill="hold" id="63">
                                          <p:stCondLst>
                                            <p:cond delay="0"/>
                                          </p:stCondLst>
                                        </p:cTn>
                                        <p:tgtEl>
                                          <p:spTgt spid="70"/>
                                        </p:tgtEl>
                                        <p:attrNameLst>
                                          <p:attrName>style.visibility</p:attrName>
                                        </p:attrNameLst>
                                      </p:cBhvr>
                                      <p:to>
                                        <p:strVal val="visible"/>
                                      </p:to>
                                    </p:set>
                                    <p:animEffect filter="fade" transition="in">
                                      <p:cBhvr>
                                        <p:cTn dur="1000" id="64"/>
                                        <p:tgtEl>
                                          <p:spTgt spid="70"/>
                                        </p:tgtEl>
                                      </p:cBhvr>
                                    </p:animEffect>
                                    <p:anim calcmode="lin" valueType="num">
                                      <p:cBhvr>
                                        <p:cTn dur="1000" fill="hold" id="65"/>
                                        <p:tgtEl>
                                          <p:spTgt spid="70"/>
                                        </p:tgtEl>
                                        <p:attrNameLst>
                                          <p:attrName>ppt_x</p:attrName>
                                        </p:attrNameLst>
                                      </p:cBhvr>
                                      <p:tavLst>
                                        <p:tav tm="0">
                                          <p:val>
                                            <p:strVal val="#ppt_x"/>
                                          </p:val>
                                        </p:tav>
                                        <p:tav tm="100000">
                                          <p:val>
                                            <p:strVal val="#ppt_x"/>
                                          </p:val>
                                        </p:tav>
                                      </p:tavLst>
                                    </p:anim>
                                    <p:anim calcmode="lin" valueType="num">
                                      <p:cBhvr>
                                        <p:cTn dur="1000" fill="hold" id="66"/>
                                        <p:tgtEl>
                                          <p:spTgt spid="70"/>
                                        </p:tgtEl>
                                        <p:attrNameLst>
                                          <p:attrName>ppt_y</p:attrName>
                                        </p:attrNameLst>
                                      </p:cBhvr>
                                      <p:tavLst>
                                        <p:tav tm="0">
                                          <p:val>
                                            <p:strVal val="#ppt_y+.1"/>
                                          </p:val>
                                        </p:tav>
                                        <p:tav tm="100000">
                                          <p:val>
                                            <p:strVal val="#ppt_y"/>
                                          </p:val>
                                        </p:tav>
                                      </p:tavLst>
                                    </p:anim>
                                  </p:childTnLst>
                                </p:cTn>
                              </p:par>
                              <p:par>
                                <p:cTn fill="hold" id="67" nodeType="withEffect" presetClass="entr" presetID="42" presetSubtype="0">
                                  <p:stCondLst>
                                    <p:cond delay="0"/>
                                  </p:stCondLst>
                                  <p:childTnLst>
                                    <p:set>
                                      <p:cBhvr>
                                        <p:cTn dur="1" fill="hold" id="68">
                                          <p:stCondLst>
                                            <p:cond delay="0"/>
                                          </p:stCondLst>
                                        </p:cTn>
                                        <p:tgtEl>
                                          <p:spTgt spid="87"/>
                                        </p:tgtEl>
                                        <p:attrNameLst>
                                          <p:attrName>style.visibility</p:attrName>
                                        </p:attrNameLst>
                                      </p:cBhvr>
                                      <p:to>
                                        <p:strVal val="visible"/>
                                      </p:to>
                                    </p:set>
                                    <p:animEffect filter="fade" transition="in">
                                      <p:cBhvr>
                                        <p:cTn dur="1000" id="69"/>
                                        <p:tgtEl>
                                          <p:spTgt spid="87"/>
                                        </p:tgtEl>
                                      </p:cBhvr>
                                    </p:animEffect>
                                    <p:anim calcmode="lin" valueType="num">
                                      <p:cBhvr>
                                        <p:cTn dur="1000" fill="hold" id="70"/>
                                        <p:tgtEl>
                                          <p:spTgt spid="87"/>
                                        </p:tgtEl>
                                        <p:attrNameLst>
                                          <p:attrName>ppt_x</p:attrName>
                                        </p:attrNameLst>
                                      </p:cBhvr>
                                      <p:tavLst>
                                        <p:tav tm="0">
                                          <p:val>
                                            <p:strVal val="#ppt_x"/>
                                          </p:val>
                                        </p:tav>
                                        <p:tav tm="100000">
                                          <p:val>
                                            <p:strVal val="#ppt_x"/>
                                          </p:val>
                                        </p:tav>
                                      </p:tavLst>
                                    </p:anim>
                                    <p:anim calcmode="lin" valueType="num">
                                      <p:cBhvr>
                                        <p:cTn dur="1000" fill="hold" id="71"/>
                                        <p:tgtEl>
                                          <p:spTgt spid="87"/>
                                        </p:tgtEl>
                                        <p:attrNameLst>
                                          <p:attrName>ppt_y</p:attrName>
                                        </p:attrNameLst>
                                      </p:cBhvr>
                                      <p:tavLst>
                                        <p:tav tm="0">
                                          <p:val>
                                            <p:strVal val="#ppt_y+.1"/>
                                          </p:val>
                                        </p:tav>
                                        <p:tav tm="100000">
                                          <p:val>
                                            <p:strVal val="#ppt_y"/>
                                          </p:val>
                                        </p:tav>
                                      </p:tavLst>
                                    </p:anim>
                                  </p:childTnLst>
                                </p:cTn>
                              </p:par>
                              <p:par>
                                <p:cTn fill="hold" id="72" nodeType="withEffect" presetClass="entr" presetID="47" presetSubtype="0">
                                  <p:stCondLst>
                                    <p:cond delay="0"/>
                                  </p:stCondLst>
                                  <p:childTnLst>
                                    <p:set>
                                      <p:cBhvr>
                                        <p:cTn dur="1" fill="hold" id="73">
                                          <p:stCondLst>
                                            <p:cond delay="0"/>
                                          </p:stCondLst>
                                        </p:cTn>
                                        <p:tgtEl>
                                          <p:spTgt spid="60"/>
                                        </p:tgtEl>
                                        <p:attrNameLst>
                                          <p:attrName>style.visibility</p:attrName>
                                        </p:attrNameLst>
                                      </p:cBhvr>
                                      <p:to>
                                        <p:strVal val="visible"/>
                                      </p:to>
                                    </p:set>
                                    <p:animEffect filter="fade" transition="in">
                                      <p:cBhvr>
                                        <p:cTn dur="1000" id="74"/>
                                        <p:tgtEl>
                                          <p:spTgt spid="60"/>
                                        </p:tgtEl>
                                      </p:cBhvr>
                                    </p:animEffect>
                                    <p:anim calcmode="lin" valueType="num">
                                      <p:cBhvr>
                                        <p:cTn dur="1000" fill="hold" id="75"/>
                                        <p:tgtEl>
                                          <p:spTgt spid="60"/>
                                        </p:tgtEl>
                                        <p:attrNameLst>
                                          <p:attrName>ppt_x</p:attrName>
                                        </p:attrNameLst>
                                      </p:cBhvr>
                                      <p:tavLst>
                                        <p:tav tm="0">
                                          <p:val>
                                            <p:strVal val="#ppt_x"/>
                                          </p:val>
                                        </p:tav>
                                        <p:tav tm="100000">
                                          <p:val>
                                            <p:strVal val="#ppt_x"/>
                                          </p:val>
                                        </p:tav>
                                      </p:tavLst>
                                    </p:anim>
                                    <p:anim calcmode="lin" valueType="num">
                                      <p:cBhvr>
                                        <p:cTn dur="1000" fill="hold" id="76"/>
                                        <p:tgtEl>
                                          <p:spTgt spid="60"/>
                                        </p:tgtEl>
                                        <p:attrNameLst>
                                          <p:attrName>ppt_y</p:attrName>
                                        </p:attrNameLst>
                                      </p:cBhvr>
                                      <p:tavLst>
                                        <p:tav tm="0">
                                          <p:val>
                                            <p:strVal val="#ppt_y-.1"/>
                                          </p:val>
                                        </p:tav>
                                        <p:tav tm="100000">
                                          <p:val>
                                            <p:strVal val="#ppt_y"/>
                                          </p:val>
                                        </p:tav>
                                      </p:tavLst>
                                    </p:anim>
                                  </p:childTnLst>
                                </p:cTn>
                              </p:par>
                              <p:par>
                                <p:cTn fill="hold" id="77" nodeType="withEffect" presetClass="entr" presetID="47" presetSubtype="0">
                                  <p:stCondLst>
                                    <p:cond delay="0"/>
                                  </p:stCondLst>
                                  <p:childTnLst>
                                    <p:set>
                                      <p:cBhvr>
                                        <p:cTn dur="1" fill="hold" id="78">
                                          <p:stCondLst>
                                            <p:cond delay="0"/>
                                          </p:stCondLst>
                                        </p:cTn>
                                        <p:tgtEl>
                                          <p:spTgt spid="84"/>
                                        </p:tgtEl>
                                        <p:attrNameLst>
                                          <p:attrName>style.visibility</p:attrName>
                                        </p:attrNameLst>
                                      </p:cBhvr>
                                      <p:to>
                                        <p:strVal val="visible"/>
                                      </p:to>
                                    </p:set>
                                    <p:animEffect filter="fade" transition="in">
                                      <p:cBhvr>
                                        <p:cTn dur="1000" id="79"/>
                                        <p:tgtEl>
                                          <p:spTgt spid="84"/>
                                        </p:tgtEl>
                                      </p:cBhvr>
                                    </p:animEffect>
                                    <p:anim calcmode="lin" valueType="num">
                                      <p:cBhvr>
                                        <p:cTn dur="1000" fill="hold" id="80"/>
                                        <p:tgtEl>
                                          <p:spTgt spid="84"/>
                                        </p:tgtEl>
                                        <p:attrNameLst>
                                          <p:attrName>ppt_x</p:attrName>
                                        </p:attrNameLst>
                                      </p:cBhvr>
                                      <p:tavLst>
                                        <p:tav tm="0">
                                          <p:val>
                                            <p:strVal val="#ppt_x"/>
                                          </p:val>
                                        </p:tav>
                                        <p:tav tm="100000">
                                          <p:val>
                                            <p:strVal val="#ppt_x"/>
                                          </p:val>
                                        </p:tav>
                                      </p:tavLst>
                                    </p:anim>
                                    <p:anim calcmode="lin" valueType="num">
                                      <p:cBhvr>
                                        <p:cTn dur="1000" fill="hold" id="81"/>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43"/>
      <p:bldP grpId="0" spid="45"/>
      <p:bldP grpId="0" spid="48"/>
      <p:bldP grpId="0" spid="53"/>
      <p:bldP grpId="0" spid="57"/>
      <p:bldP grpId="0" spid="58"/>
      <p:bldP grpId="0" spid="59"/>
      <p:bldP grpId="0" spid="9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latin charset="-122" panose="020b0503020204020204" typeface="微软雅黑"/>
                <a:ea charset="-122" panose="020b0503020204020204" typeface="微软雅黑"/>
              </a:rPr>
              <a:t>与上一年度比较</a:t>
            </a:r>
          </a:p>
        </p:txBody>
      </p:sp>
      <p:cxnSp>
        <p:nvCxnSpPr>
          <p:cNvPr id="3" name="直接连接符 2"/>
          <p:cNvCxnSpPr/>
          <p:nvPr/>
        </p:nvCxnSpPr>
        <p:spPr>
          <a:xfrm flipH="1">
            <a:off x="4644008" y="953666"/>
            <a:ext cx="0" cy="39604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11560" y="1681313"/>
            <a:ext cx="3240359" cy="146304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typeface="微软雅黑"/>
                <a:ea charset="-122" panose="020b0503020204020204" typeface="微软雅黑"/>
              </a:rPr>
              <a:t>这里输入简单的文字概述这里输入简单文字概</a:t>
            </a:r>
          </a:p>
          <a:p>
            <a:pPr>
              <a:lnSpc>
                <a:spcPct val="150000"/>
              </a:lnSpc>
            </a:pPr>
            <a:r>
              <a:rPr altLang="en-US" lang="zh-CN" smtClean="0" sz="1200">
                <a:solidFill>
                  <a:schemeClr val="tx1">
                    <a:lumMod val="65000"/>
                    <a:lumOff val="35000"/>
                  </a:schemeClr>
                </a:solidFill>
                <a:latin charset="-122" panose="020b0503020204020204" typeface="微软雅黑"/>
                <a:ea charset="-122" panose="020b0503020204020204" typeface="微软雅黑"/>
              </a:rPr>
              <a:t>述这里输入简单的文字概述这里入简单的文字</a:t>
            </a:r>
          </a:p>
          <a:p>
            <a:pPr>
              <a:lnSpc>
                <a:spcPct val="150000"/>
              </a:lnSpc>
            </a:pPr>
            <a:r>
              <a:rPr altLang="en-US" lang="zh-CN" smtClean="0" sz="1200">
                <a:solidFill>
                  <a:schemeClr val="tx1">
                    <a:lumMod val="65000"/>
                    <a:lumOff val="35000"/>
                  </a:schemeClr>
                </a:solidFill>
                <a:latin charset="-122" panose="020b0503020204020204" typeface="微软雅黑"/>
                <a:ea charset="-122" panose="020b0503020204020204" typeface="微软雅黑"/>
              </a:rPr>
              <a:t>概述这里输入述简单的文字概述这里输入简单</a:t>
            </a:r>
          </a:p>
          <a:p>
            <a:pPr>
              <a:lnSpc>
                <a:spcPct val="150000"/>
              </a:lnSpc>
            </a:pPr>
            <a:r>
              <a:rPr altLang="en-US" lang="zh-CN" smtClean="0" sz="1200">
                <a:solidFill>
                  <a:schemeClr val="tx1">
                    <a:lumMod val="65000"/>
                    <a:lumOff val="35000"/>
                  </a:schemeClr>
                </a:solidFill>
                <a:latin charset="-122" panose="020b0503020204020204" typeface="微软雅黑"/>
                <a:ea charset="-122" panose="020b0503020204020204" typeface="微软雅黑"/>
              </a:rPr>
              <a:t>的文字概述这里输入简单的文字概述这里输入</a:t>
            </a:r>
          </a:p>
          <a:p>
            <a:pPr>
              <a:lnSpc>
                <a:spcPct val="150000"/>
              </a:lnSpc>
            </a:pPr>
            <a:r>
              <a:rPr altLang="en-US" lang="zh-CN" smtClean="0" sz="1200">
                <a:solidFill>
                  <a:schemeClr val="tx1">
                    <a:lumMod val="65000"/>
                    <a:lumOff val="35000"/>
                  </a:schemeClr>
                </a:solidFill>
                <a:latin charset="-122" panose="020b0503020204020204" typeface="微软雅黑"/>
                <a:ea charset="-122" panose="020b0503020204020204" typeface="微软雅黑"/>
              </a:rPr>
              <a:t>简单的文字概述这里输入</a:t>
            </a:r>
          </a:p>
        </p:txBody>
      </p:sp>
      <p:sp>
        <p:nvSpPr>
          <p:cNvPr id="5" name="TextBox 4"/>
          <p:cNvSpPr txBox="1"/>
          <p:nvPr/>
        </p:nvSpPr>
        <p:spPr>
          <a:xfrm>
            <a:off x="1331640" y="1266314"/>
            <a:ext cx="2448272" cy="396240"/>
          </a:xfrm>
          <a:prstGeom prst="rect">
            <a:avLst/>
          </a:prstGeom>
          <a:noFill/>
        </p:spPr>
        <p:txBody>
          <a:bodyPr rtlCol="0" wrap="square">
            <a:spAutoFit/>
          </a:bodyPr>
          <a:lstStyle/>
          <a:p>
            <a:pPr algn="r"/>
            <a:r>
              <a:rPr altLang="zh-CN" b="1" lang="en-US" smtClean="0" sz="2000">
                <a:solidFill>
                  <a:schemeClr val="accent1">
                    <a:lumMod val="75000"/>
                  </a:schemeClr>
                </a:solidFill>
                <a:latin charset="-122" panose="020b0503020204020204" typeface="微软雅黑"/>
                <a:ea charset="-122" panose="020b0503020204020204" typeface="微软雅黑"/>
              </a:rPr>
              <a:t>2015年工作情况</a:t>
            </a:r>
          </a:p>
        </p:txBody>
      </p:sp>
      <p:sp>
        <p:nvSpPr>
          <p:cNvPr id="6" name="TextBox 5"/>
          <p:cNvSpPr txBox="1"/>
          <p:nvPr/>
        </p:nvSpPr>
        <p:spPr>
          <a:xfrm>
            <a:off x="5364088" y="1275606"/>
            <a:ext cx="2448272" cy="396240"/>
          </a:xfrm>
          <a:prstGeom prst="rect">
            <a:avLst/>
          </a:prstGeom>
          <a:noFill/>
        </p:spPr>
        <p:txBody>
          <a:bodyPr rtlCol="0" wrap="square">
            <a:spAutoFit/>
          </a:bodyPr>
          <a:lstStyle/>
          <a:p>
            <a:r>
              <a:rPr altLang="zh-CN" b="1" lang="en-US" smtClean="0" sz="2000">
                <a:solidFill>
                  <a:schemeClr val="accent3">
                    <a:lumMod val="75000"/>
                  </a:schemeClr>
                </a:solidFill>
                <a:latin charset="-122" panose="020b0503020204020204" typeface="微软雅黑"/>
                <a:ea charset="-122" panose="020b0503020204020204" typeface="微软雅黑"/>
              </a:rPr>
              <a:t>2016年工作情况</a:t>
            </a:r>
          </a:p>
        </p:txBody>
      </p:sp>
      <p:sp>
        <p:nvSpPr>
          <p:cNvPr id="7" name="TextBox 6"/>
          <p:cNvSpPr txBox="1"/>
          <p:nvPr/>
        </p:nvSpPr>
        <p:spPr>
          <a:xfrm>
            <a:off x="5385349" y="1707654"/>
            <a:ext cx="3291107" cy="146304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typeface="微软雅黑"/>
                <a:ea charset="-122" panose="020b050302020402020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p>
        </p:txBody>
      </p:sp>
      <p:sp>
        <p:nvSpPr>
          <p:cNvPr id="8" name="矩形 7"/>
          <p:cNvSpPr/>
          <p:nvPr/>
        </p:nvSpPr>
        <p:spPr>
          <a:xfrm>
            <a:off x="1943708" y="3539973"/>
            <a:ext cx="1692188" cy="226957"/>
          </a:xfrm>
          <a:prstGeom prst="rect">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algn="ctr" blurRad="228600" dir="5400000" dist="22860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latin charset="-122" panose="020b0503020204020204" typeface="微软雅黑"/>
              <a:ea charset="-122" panose="020b0503020204020204" typeface="微软雅黑"/>
            </a:endParaRPr>
          </a:p>
        </p:txBody>
      </p:sp>
      <p:sp>
        <p:nvSpPr>
          <p:cNvPr id="9" name="矩形 8"/>
          <p:cNvSpPr/>
          <p:nvPr/>
        </p:nvSpPr>
        <p:spPr>
          <a:xfrm>
            <a:off x="971600" y="3900013"/>
            <a:ext cx="2652199" cy="226957"/>
          </a:xfrm>
          <a:prstGeom prst="rect">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algn="ctr" blurRad="228600" dir="5400000" dist="22860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latin charset="-122" panose="020b0503020204020204" typeface="微软雅黑"/>
              <a:ea charset="-122" panose="020b0503020204020204" typeface="微软雅黑"/>
            </a:endParaRPr>
          </a:p>
        </p:txBody>
      </p:sp>
      <p:sp>
        <p:nvSpPr>
          <p:cNvPr id="10" name="矩形 9"/>
          <p:cNvSpPr/>
          <p:nvPr/>
        </p:nvSpPr>
        <p:spPr>
          <a:xfrm>
            <a:off x="1475656" y="4321128"/>
            <a:ext cx="2160240" cy="226957"/>
          </a:xfrm>
          <a:prstGeom prst="rect">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algn="ctr" blurRad="228600" dir="5400000" dist="22860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latin charset="-122" panose="020b0503020204020204" typeface="微软雅黑"/>
              <a:ea charset="-122" panose="020b0503020204020204" typeface="微软雅黑"/>
            </a:endParaRPr>
          </a:p>
        </p:txBody>
      </p:sp>
      <p:sp>
        <p:nvSpPr>
          <p:cNvPr id="11" name="TextBox 10"/>
          <p:cNvSpPr txBox="1"/>
          <p:nvPr/>
        </p:nvSpPr>
        <p:spPr>
          <a:xfrm>
            <a:off x="2152588" y="3539973"/>
            <a:ext cx="1138555" cy="251460"/>
          </a:xfrm>
          <a:prstGeom prst="rect">
            <a:avLst/>
          </a:prstGeom>
          <a:noFill/>
        </p:spPr>
        <p:txBody>
          <a:bodyPr rtlCol="0" wrap="none">
            <a:spAutoFit/>
          </a:bodyPr>
          <a:lstStyle/>
          <a:p>
            <a:r>
              <a:rPr altLang="en-US" lang="zh-CN" smtClean="0" sz="1050">
                <a:solidFill>
                  <a:schemeClr val="bg1"/>
                </a:solidFill>
                <a:latin charset="-122" panose="020b0503020204020204" typeface="微软雅黑"/>
                <a:ea charset="-122" panose="020b0503020204020204" typeface="微软雅黑"/>
              </a:rPr>
              <a:t>计划完成：56％</a:t>
            </a:r>
          </a:p>
        </p:txBody>
      </p:sp>
      <p:sp>
        <p:nvSpPr>
          <p:cNvPr id="12" name="TextBox 11"/>
          <p:cNvSpPr txBox="1"/>
          <p:nvPr/>
        </p:nvSpPr>
        <p:spPr>
          <a:xfrm>
            <a:off x="1763688" y="3900013"/>
            <a:ext cx="1483042" cy="251460"/>
          </a:xfrm>
          <a:prstGeom prst="rect">
            <a:avLst/>
          </a:prstGeom>
          <a:noFill/>
        </p:spPr>
        <p:txBody>
          <a:bodyPr rtlCol="0" wrap="none">
            <a:spAutoFit/>
          </a:bodyPr>
          <a:lstStyle/>
          <a:p>
            <a:r>
              <a:rPr altLang="en-US" lang="zh-CN" smtClean="0" sz="1050">
                <a:solidFill>
                  <a:schemeClr val="bg1"/>
                </a:solidFill>
                <a:latin charset="-122" panose="020b0503020204020204" typeface="微软雅黑"/>
                <a:ea charset="-122" panose="020b0503020204020204" typeface="微软雅黑"/>
              </a:rPr>
              <a:t>实际完成数目：820万</a:t>
            </a:r>
          </a:p>
        </p:txBody>
      </p:sp>
      <p:sp>
        <p:nvSpPr>
          <p:cNvPr id="13" name="TextBox 12"/>
          <p:cNvSpPr txBox="1"/>
          <p:nvPr/>
        </p:nvSpPr>
        <p:spPr>
          <a:xfrm>
            <a:off x="2195736" y="4326363"/>
            <a:ext cx="1082992" cy="251460"/>
          </a:xfrm>
          <a:prstGeom prst="rect">
            <a:avLst/>
          </a:prstGeom>
          <a:noFill/>
        </p:spPr>
        <p:txBody>
          <a:bodyPr rtlCol="0" wrap="none">
            <a:spAutoFit/>
          </a:bodyPr>
          <a:lstStyle/>
          <a:p>
            <a:r>
              <a:rPr altLang="en-US" lang="zh-CN" smtClean="0" sz="1050">
                <a:solidFill>
                  <a:schemeClr val="bg1"/>
                </a:solidFill>
                <a:latin charset="-122" panose="020b0503020204020204" typeface="微软雅黑"/>
                <a:ea charset="-122" panose="020b0503020204020204" typeface="微软雅黑"/>
              </a:rPr>
              <a:t>回款数：640万</a:t>
            </a:r>
          </a:p>
        </p:txBody>
      </p:sp>
      <p:sp>
        <p:nvSpPr>
          <p:cNvPr id="14" name="矩形 13"/>
          <p:cNvSpPr/>
          <p:nvPr/>
        </p:nvSpPr>
        <p:spPr>
          <a:xfrm>
            <a:off x="5508104" y="3539973"/>
            <a:ext cx="1692188" cy="226957"/>
          </a:xfrm>
          <a:prstGeom prst="rect">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algn="ctr" blurRad="228600" dir="5400000" dist="22860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typeface="微软雅黑"/>
              <a:ea charset="-122" panose="020b0503020204020204" typeface="微软雅黑"/>
            </a:endParaRPr>
          </a:p>
        </p:txBody>
      </p:sp>
      <p:sp>
        <p:nvSpPr>
          <p:cNvPr id="15" name="矩形 14"/>
          <p:cNvSpPr/>
          <p:nvPr/>
        </p:nvSpPr>
        <p:spPr>
          <a:xfrm>
            <a:off x="5520201" y="3900013"/>
            <a:ext cx="2652199" cy="226957"/>
          </a:xfrm>
          <a:prstGeom prst="rect">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algn="ctr" blurRad="228600" dir="5400000" dist="22860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typeface="微软雅黑"/>
              <a:ea charset="-122" panose="020b0503020204020204" typeface="微软雅黑"/>
            </a:endParaRPr>
          </a:p>
        </p:txBody>
      </p:sp>
      <p:sp>
        <p:nvSpPr>
          <p:cNvPr id="16" name="矩形 15"/>
          <p:cNvSpPr/>
          <p:nvPr/>
        </p:nvSpPr>
        <p:spPr>
          <a:xfrm>
            <a:off x="5508104" y="4321128"/>
            <a:ext cx="2160240" cy="226957"/>
          </a:xfrm>
          <a:prstGeom prst="rect">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algn="ctr" blurRad="228600" dir="5400000" dist="22860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typeface="微软雅黑"/>
              <a:ea charset="-122" panose="020b0503020204020204" typeface="微软雅黑"/>
            </a:endParaRPr>
          </a:p>
        </p:txBody>
      </p:sp>
      <p:sp>
        <p:nvSpPr>
          <p:cNvPr id="17" name="TextBox 16"/>
          <p:cNvSpPr txBox="1"/>
          <p:nvPr/>
        </p:nvSpPr>
        <p:spPr>
          <a:xfrm>
            <a:off x="5716984" y="3539973"/>
            <a:ext cx="1186180" cy="259080"/>
          </a:xfrm>
          <a:prstGeom prst="rect">
            <a:avLst/>
          </a:prstGeom>
          <a:noFill/>
        </p:spPr>
        <p:txBody>
          <a:bodyPr rtlCol="0" wrap="none">
            <a:spAutoFit/>
          </a:bodyPr>
          <a:lstStyle/>
          <a:p>
            <a:r>
              <a:rPr altLang="en-US" lang="zh-CN" smtClean="0" sz="1100">
                <a:solidFill>
                  <a:schemeClr val="bg1"/>
                </a:solidFill>
                <a:latin charset="-122" panose="020b0503020204020204" typeface="微软雅黑"/>
                <a:ea charset="-122" panose="020b0503020204020204" typeface="微软雅黑"/>
              </a:rPr>
              <a:t>计划完成：56％</a:t>
            </a:r>
          </a:p>
        </p:txBody>
      </p:sp>
      <p:sp>
        <p:nvSpPr>
          <p:cNvPr id="18" name="TextBox 17"/>
          <p:cNvSpPr txBox="1"/>
          <p:nvPr/>
        </p:nvSpPr>
        <p:spPr>
          <a:xfrm>
            <a:off x="5724127" y="3900013"/>
            <a:ext cx="1548130" cy="259080"/>
          </a:xfrm>
          <a:prstGeom prst="rect">
            <a:avLst/>
          </a:prstGeom>
          <a:noFill/>
        </p:spPr>
        <p:txBody>
          <a:bodyPr rtlCol="0" wrap="none">
            <a:spAutoFit/>
          </a:bodyPr>
          <a:lstStyle/>
          <a:p>
            <a:r>
              <a:rPr altLang="en-US" lang="zh-CN" smtClean="0" sz="1100">
                <a:solidFill>
                  <a:schemeClr val="bg1"/>
                </a:solidFill>
                <a:latin charset="-122" panose="020b0503020204020204" typeface="微软雅黑"/>
                <a:ea charset="-122" panose="020b0503020204020204" typeface="微软雅黑"/>
              </a:rPr>
              <a:t>实际完成数目：820万</a:t>
            </a:r>
          </a:p>
        </p:txBody>
      </p:sp>
      <p:sp>
        <p:nvSpPr>
          <p:cNvPr id="19" name="TextBox 18"/>
          <p:cNvSpPr txBox="1"/>
          <p:nvPr/>
        </p:nvSpPr>
        <p:spPr>
          <a:xfrm>
            <a:off x="5736199" y="4326363"/>
            <a:ext cx="1129030" cy="259080"/>
          </a:xfrm>
          <a:prstGeom prst="rect">
            <a:avLst/>
          </a:prstGeom>
          <a:noFill/>
        </p:spPr>
        <p:txBody>
          <a:bodyPr rtlCol="0" wrap="none">
            <a:spAutoFit/>
          </a:bodyPr>
          <a:lstStyle/>
          <a:p>
            <a:r>
              <a:rPr altLang="en-US" lang="zh-CN" smtClean="0" sz="1100">
                <a:solidFill>
                  <a:schemeClr val="bg1"/>
                </a:solidFill>
                <a:latin charset="-122" panose="020b0503020204020204" typeface="微软雅黑"/>
                <a:ea charset="-122" panose="020b0503020204020204" typeface="微软雅黑"/>
              </a:rPr>
              <a:t>回款数：640万</a:t>
            </a:r>
          </a:p>
        </p:txBody>
      </p:sp>
      <p:grpSp>
        <p:nvGrpSpPr>
          <p:cNvPr id="20" name="组合 19"/>
          <p:cNvGrpSpPr/>
          <p:nvPr/>
        </p:nvGrpSpPr>
        <p:grpSpPr>
          <a:xfrm>
            <a:off x="4220166" y="2291924"/>
            <a:ext cx="847684" cy="847684"/>
            <a:chOff x="4220166" y="2291924"/>
            <a:chExt cx="847684" cy="847684"/>
          </a:xfrm>
        </p:grpSpPr>
        <p:sp>
          <p:nvSpPr>
            <p:cNvPr id="21" name="椭圆 20"/>
            <p:cNvSpPr/>
            <p:nvPr/>
          </p:nvSpPr>
          <p:spPr>
            <a:xfrm>
              <a:off x="4220166" y="2291924"/>
              <a:ext cx="847684" cy="847684"/>
            </a:xfrm>
            <a:prstGeom prst="ellipse">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algn="ctr" blurRad="228600" dir="5400000" dist="22860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typeface="微软雅黑"/>
                <a:ea charset="-122" panose="020b0503020204020204" typeface="微软雅黑"/>
              </a:endParaRPr>
            </a:p>
          </p:txBody>
        </p:sp>
        <p:sp>
          <p:nvSpPr>
            <p:cNvPr id="22" name="TextBox 21"/>
            <p:cNvSpPr txBox="1"/>
            <p:nvPr/>
          </p:nvSpPr>
          <p:spPr>
            <a:xfrm>
              <a:off x="4333692" y="2446318"/>
              <a:ext cx="627380" cy="518160"/>
            </a:xfrm>
            <a:prstGeom prst="rect">
              <a:avLst/>
            </a:prstGeom>
            <a:noFill/>
          </p:spPr>
          <p:txBody>
            <a:bodyPr rtlCol="0" wrap="none">
              <a:spAutoFit/>
            </a:bodyPr>
            <a:lstStyle/>
            <a:p>
              <a:pPr algn="ctr"/>
              <a:r>
                <a:rPr altLang="zh-CN" lang="en-US" smtClean="0" sz="2800">
                  <a:solidFill>
                    <a:schemeClr val="bg1"/>
                  </a:solidFill>
                  <a:latin charset="-122" panose="020b0503020204020204" typeface="微软雅黑"/>
                  <a:ea charset="-122" panose="020b0503020204020204" typeface="微软雅黑"/>
                </a:rPr>
                <a:t>VS</a:t>
              </a:r>
            </a:p>
          </p:txBody>
        </p:sp>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6">
                                  <p:stCondLst>
                                    <p:cond delay="0"/>
                                  </p:stCondLst>
                                  <p:childTnLst>
                                    <p:set>
                                      <p:cBhvr>
                                        <p:cTn dur="1" fill="hold" id="6">
                                          <p:stCondLst>
                                            <p:cond delay="0"/>
                                          </p:stCondLst>
                                        </p:cTn>
                                        <p:tgtEl>
                                          <p:spTgt spid="3"/>
                                        </p:tgtEl>
                                        <p:attrNameLst>
                                          <p:attrName>style.visibility</p:attrName>
                                        </p:attrNameLst>
                                      </p:cBhvr>
                                      <p:to>
                                        <p:strVal val="visible"/>
                                      </p:to>
                                    </p:set>
                                    <p:animEffect filter="barn(inHorizontal)"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21" presetSubtype="1">
                                  <p:stCondLst>
                                    <p:cond delay="0"/>
                                  </p:stCondLst>
                                  <p:childTnLst>
                                    <p:set>
                                      <p:cBhvr>
                                        <p:cTn dur="1" fill="hold" id="10">
                                          <p:stCondLst>
                                            <p:cond delay="0"/>
                                          </p:stCondLst>
                                        </p:cTn>
                                        <p:tgtEl>
                                          <p:spTgt spid="20"/>
                                        </p:tgtEl>
                                        <p:attrNameLst>
                                          <p:attrName>style.visibility</p:attrName>
                                        </p:attrNameLst>
                                      </p:cBhvr>
                                      <p:to>
                                        <p:strVal val="visible"/>
                                      </p:to>
                                    </p:set>
                                    <p:animEffect filter="wheel(1)" transition="in">
                                      <p:cBhvr>
                                        <p:cTn dur="2000" id="11"/>
                                        <p:tgtEl>
                                          <p:spTgt spid="20"/>
                                        </p:tgtEl>
                                      </p:cBhvr>
                                    </p:animEffect>
                                  </p:childTnLst>
                                </p:cTn>
                              </p:par>
                            </p:childTnLst>
                          </p:cTn>
                        </p:par>
                        <p:par>
                          <p:cTn fill="hold" id="12" nodeType="afterGroup">
                            <p:stCondLst>
                              <p:cond delay="25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5"/>
                                        </p:tgtEl>
                                        <p:attrNameLst>
                                          <p:attrName>style.visibility</p:attrName>
                                        </p:attrNameLst>
                                      </p:cBhvr>
                                      <p:to>
                                        <p:strVal val="visible"/>
                                      </p:to>
                                    </p:set>
                                    <p:anim calcmode="lin" valueType="num">
                                      <p:cBhvr>
                                        <p:cTn dur="500" fill="hold" id="15"/>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
                                        <p:tgtEl>
                                          <p:spTgt spid="5"/>
                                        </p:tgtEl>
                                        <p:attrNameLst>
                                          <p:attrName>ppt_y</p:attrName>
                                        </p:attrNameLst>
                                      </p:cBhvr>
                                      <p:tavLst>
                                        <p:tav tm="0">
                                          <p:val>
                                            <p:strVal val="#ppt_y"/>
                                          </p:val>
                                        </p:tav>
                                        <p:tav tm="100000">
                                          <p:val>
                                            <p:strVal val="#ppt_y"/>
                                          </p:val>
                                        </p:tav>
                                      </p:tavLst>
                                    </p:anim>
                                    <p:anim calcmode="lin" valueType="num">
                                      <p:cBhvr>
                                        <p:cTn dur="500" fill="hold" id="17"/>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9" tmFilter="0,0; .5, 1; 1, 1"/>
                                        <p:tgtEl>
                                          <p:spTgt spid="5"/>
                                        </p:tgtEl>
                                      </p:cBhvr>
                                    </p:animEffect>
                                  </p:childTnLst>
                                </p:cTn>
                              </p:par>
                            </p:childTnLst>
                          </p:cTn>
                        </p:par>
                        <p:par>
                          <p:cTn fill="hold" id="20" nodeType="afterGroup">
                            <p:stCondLst>
                              <p:cond delay="3000"/>
                            </p:stCondLst>
                            <p:childTnLst>
                              <p:par>
                                <p:cTn fill="hold" grpId="0" id="21" nodeType="afterEffect" presetClass="entr" presetID="2" presetSubtype="4">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500" fill="hold" id="23"/>
                                        <p:tgtEl>
                                          <p:spTgt spid="4"/>
                                        </p:tgtEl>
                                        <p:attrNameLst>
                                          <p:attrName>ppt_x</p:attrName>
                                        </p:attrNameLst>
                                      </p:cBhvr>
                                      <p:tavLst>
                                        <p:tav tm="0">
                                          <p:val>
                                            <p:strVal val="#ppt_x"/>
                                          </p:val>
                                        </p:tav>
                                        <p:tav tm="100000">
                                          <p:val>
                                            <p:strVal val="#ppt_x"/>
                                          </p:val>
                                        </p:tav>
                                      </p:tavLst>
                                    </p:anim>
                                    <p:anim calcmode="lin" valueType="num">
                                      <p:cBhvr additive="base">
                                        <p:cTn dur="500" fill="hold" id="24"/>
                                        <p:tgtEl>
                                          <p:spTgt spid="4"/>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3500"/>
                            </p:stCondLst>
                            <p:childTnLst>
                              <p:par>
                                <p:cTn fill="hold" grpId="0" id="26" nodeType="afterEffect" presetClass="entr" presetID="41" presetSubtype="0">
                                  <p:stCondLst>
                                    <p:cond delay="0"/>
                                  </p:stCondLst>
                                  <p:iterate type="lt">
                                    <p:tmPct val="10000"/>
                                  </p:iterate>
                                  <p:childTnLst>
                                    <p:set>
                                      <p:cBhvr>
                                        <p:cTn dur="1" fill="hold" id="27">
                                          <p:stCondLst>
                                            <p:cond delay="0"/>
                                          </p:stCondLst>
                                        </p:cTn>
                                        <p:tgtEl>
                                          <p:spTgt spid="6"/>
                                        </p:tgtEl>
                                        <p:attrNameLst>
                                          <p:attrName>style.visibility</p:attrName>
                                        </p:attrNameLst>
                                      </p:cBhvr>
                                      <p:to>
                                        <p:strVal val="visible"/>
                                      </p:to>
                                    </p:set>
                                    <p:anim calcmode="lin" valueType="num">
                                      <p:cBhvr>
                                        <p:cTn dur="500" fill="hold" id="28"/>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9"/>
                                        <p:tgtEl>
                                          <p:spTgt spid="6"/>
                                        </p:tgtEl>
                                        <p:attrNameLst>
                                          <p:attrName>ppt_y</p:attrName>
                                        </p:attrNameLst>
                                      </p:cBhvr>
                                      <p:tavLst>
                                        <p:tav tm="0">
                                          <p:val>
                                            <p:strVal val="#ppt_y"/>
                                          </p:val>
                                        </p:tav>
                                        <p:tav tm="100000">
                                          <p:val>
                                            <p:strVal val="#ppt_y"/>
                                          </p:val>
                                        </p:tav>
                                      </p:tavLst>
                                    </p:anim>
                                    <p:anim calcmode="lin" valueType="num">
                                      <p:cBhvr>
                                        <p:cTn dur="500" fill="hold" id="30"/>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1"/>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2" tmFilter="0,0; .5, 1; 1, 1"/>
                                        <p:tgtEl>
                                          <p:spTgt spid="6"/>
                                        </p:tgtEl>
                                      </p:cBhvr>
                                    </p:animEffect>
                                  </p:childTnLst>
                                </p:cTn>
                              </p:par>
                            </p:childTnLst>
                          </p:cTn>
                        </p:par>
                        <p:par>
                          <p:cTn fill="hold" id="33" nodeType="afterGroup">
                            <p:stCondLst>
                              <p:cond delay="4000"/>
                            </p:stCondLst>
                            <p:childTnLst>
                              <p:par>
                                <p:cTn fill="hold" grpId="0" id="34" nodeType="afterEffect" presetClass="entr" presetID="2" presetSubtype="4">
                                  <p:stCondLst>
                                    <p:cond delay="0"/>
                                  </p:stCondLst>
                                  <p:childTnLst>
                                    <p:set>
                                      <p:cBhvr>
                                        <p:cTn dur="1" fill="hold" id="35">
                                          <p:stCondLst>
                                            <p:cond delay="0"/>
                                          </p:stCondLst>
                                        </p:cTn>
                                        <p:tgtEl>
                                          <p:spTgt spid="7"/>
                                        </p:tgtEl>
                                        <p:attrNameLst>
                                          <p:attrName>style.visibility</p:attrName>
                                        </p:attrNameLst>
                                      </p:cBhvr>
                                      <p:to>
                                        <p:strVal val="visible"/>
                                      </p:to>
                                    </p:set>
                                    <p:anim calcmode="lin" valueType="num">
                                      <p:cBhvr additive="base">
                                        <p:cTn dur="500" fill="hold" id="36"/>
                                        <p:tgtEl>
                                          <p:spTgt spid="7"/>
                                        </p:tgtEl>
                                        <p:attrNameLst>
                                          <p:attrName>ppt_x</p:attrName>
                                        </p:attrNameLst>
                                      </p:cBhvr>
                                      <p:tavLst>
                                        <p:tav tm="0">
                                          <p:val>
                                            <p:strVal val="#ppt_x"/>
                                          </p:val>
                                        </p:tav>
                                        <p:tav tm="100000">
                                          <p:val>
                                            <p:strVal val="#ppt_x"/>
                                          </p:val>
                                        </p:tav>
                                      </p:tavLst>
                                    </p:anim>
                                    <p:anim calcmode="lin" valueType="num">
                                      <p:cBhvr additive="base">
                                        <p:cTn dur="500" fill="hold" id="37"/>
                                        <p:tgtEl>
                                          <p:spTgt spid="7"/>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4500"/>
                            </p:stCondLst>
                            <p:childTnLst>
                              <p:par>
                                <p:cTn fill="hold" grpId="0" id="39" nodeType="afterEffect" presetClass="entr" presetID="22" presetSubtype="2">
                                  <p:stCondLst>
                                    <p:cond delay="0"/>
                                  </p:stCondLst>
                                  <p:childTnLst>
                                    <p:set>
                                      <p:cBhvr>
                                        <p:cTn dur="1" fill="hold" id="40">
                                          <p:stCondLst>
                                            <p:cond delay="0"/>
                                          </p:stCondLst>
                                        </p:cTn>
                                        <p:tgtEl>
                                          <p:spTgt spid="8"/>
                                        </p:tgtEl>
                                        <p:attrNameLst>
                                          <p:attrName>style.visibility</p:attrName>
                                        </p:attrNameLst>
                                      </p:cBhvr>
                                      <p:to>
                                        <p:strVal val="visible"/>
                                      </p:to>
                                    </p:set>
                                    <p:animEffect filter="wipe(right)" transition="in">
                                      <p:cBhvr>
                                        <p:cTn dur="400" id="41"/>
                                        <p:tgtEl>
                                          <p:spTgt spid="8"/>
                                        </p:tgtEl>
                                      </p:cBhvr>
                                    </p:animEffect>
                                  </p:childTnLst>
                                </p:cTn>
                              </p:par>
                              <p:par>
                                <p:cTn fill="hold" grpId="0" id="42" nodeType="withEffect" presetClass="entr" presetID="22" presetSubtype="2">
                                  <p:stCondLst>
                                    <p:cond delay="0"/>
                                  </p:stCondLst>
                                  <p:childTnLst>
                                    <p:set>
                                      <p:cBhvr>
                                        <p:cTn dur="1" fill="hold" id="43">
                                          <p:stCondLst>
                                            <p:cond delay="0"/>
                                          </p:stCondLst>
                                        </p:cTn>
                                        <p:tgtEl>
                                          <p:spTgt spid="11"/>
                                        </p:tgtEl>
                                        <p:attrNameLst>
                                          <p:attrName>style.visibility</p:attrName>
                                        </p:attrNameLst>
                                      </p:cBhvr>
                                      <p:to>
                                        <p:strVal val="visible"/>
                                      </p:to>
                                    </p:set>
                                    <p:animEffect filter="wipe(right)" transition="in">
                                      <p:cBhvr>
                                        <p:cTn dur="500" id="44"/>
                                        <p:tgtEl>
                                          <p:spTgt spid="11"/>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17"/>
                                        </p:tgtEl>
                                        <p:attrNameLst>
                                          <p:attrName>style.visibility</p:attrName>
                                        </p:attrNameLst>
                                      </p:cBhvr>
                                      <p:to>
                                        <p:strVal val="visible"/>
                                      </p:to>
                                    </p:set>
                                    <p:animEffect filter="wipe(left)" transition="in">
                                      <p:cBhvr>
                                        <p:cTn dur="500" id="47"/>
                                        <p:tgtEl>
                                          <p:spTgt spid="17"/>
                                        </p:tgtEl>
                                      </p:cBhvr>
                                    </p:animEffect>
                                  </p:childTnLst>
                                </p:cTn>
                              </p:par>
                              <p:par>
                                <p:cTn fill="hold" grpId="0" id="48" nodeType="withEffect" presetClass="entr" presetID="22" presetSubtype="8">
                                  <p:stCondLst>
                                    <p:cond delay="0"/>
                                  </p:stCondLst>
                                  <p:childTnLst>
                                    <p:set>
                                      <p:cBhvr>
                                        <p:cTn dur="1" fill="hold" id="49">
                                          <p:stCondLst>
                                            <p:cond delay="0"/>
                                          </p:stCondLst>
                                        </p:cTn>
                                        <p:tgtEl>
                                          <p:spTgt spid="14"/>
                                        </p:tgtEl>
                                        <p:attrNameLst>
                                          <p:attrName>style.visibility</p:attrName>
                                        </p:attrNameLst>
                                      </p:cBhvr>
                                      <p:to>
                                        <p:strVal val="visible"/>
                                      </p:to>
                                    </p:set>
                                    <p:animEffect filter="wipe(left)" transition="in">
                                      <p:cBhvr>
                                        <p:cTn dur="500" id="50"/>
                                        <p:tgtEl>
                                          <p:spTgt spid="14"/>
                                        </p:tgtEl>
                                      </p:cBhvr>
                                    </p:animEffect>
                                  </p:childTnLst>
                                </p:cTn>
                              </p:par>
                            </p:childTnLst>
                          </p:cTn>
                        </p:par>
                        <p:par>
                          <p:cTn fill="hold" id="51" nodeType="afterGroup">
                            <p:stCondLst>
                              <p:cond delay="5000"/>
                            </p:stCondLst>
                            <p:childTnLst>
                              <p:par>
                                <p:cTn fill="hold" grpId="0" id="52" nodeType="afterEffect" presetClass="entr" presetID="22" presetSubtype="2">
                                  <p:stCondLst>
                                    <p:cond delay="0"/>
                                  </p:stCondLst>
                                  <p:childTnLst>
                                    <p:set>
                                      <p:cBhvr>
                                        <p:cTn dur="1" fill="hold" id="53">
                                          <p:stCondLst>
                                            <p:cond delay="0"/>
                                          </p:stCondLst>
                                        </p:cTn>
                                        <p:tgtEl>
                                          <p:spTgt spid="9"/>
                                        </p:tgtEl>
                                        <p:attrNameLst>
                                          <p:attrName>style.visibility</p:attrName>
                                        </p:attrNameLst>
                                      </p:cBhvr>
                                      <p:to>
                                        <p:strVal val="visible"/>
                                      </p:to>
                                    </p:set>
                                    <p:animEffect filter="wipe(right)" transition="in">
                                      <p:cBhvr>
                                        <p:cTn dur="500" id="54"/>
                                        <p:tgtEl>
                                          <p:spTgt spid="9"/>
                                        </p:tgtEl>
                                      </p:cBhvr>
                                    </p:animEffect>
                                  </p:childTnLst>
                                </p:cTn>
                              </p:par>
                              <p:par>
                                <p:cTn fill="hold" grpId="0" id="55" nodeType="withEffect" presetClass="entr" presetID="22" presetSubtype="2">
                                  <p:stCondLst>
                                    <p:cond delay="0"/>
                                  </p:stCondLst>
                                  <p:childTnLst>
                                    <p:set>
                                      <p:cBhvr>
                                        <p:cTn dur="1" fill="hold" id="56">
                                          <p:stCondLst>
                                            <p:cond delay="0"/>
                                          </p:stCondLst>
                                        </p:cTn>
                                        <p:tgtEl>
                                          <p:spTgt spid="12"/>
                                        </p:tgtEl>
                                        <p:attrNameLst>
                                          <p:attrName>style.visibility</p:attrName>
                                        </p:attrNameLst>
                                      </p:cBhvr>
                                      <p:to>
                                        <p:strVal val="visible"/>
                                      </p:to>
                                    </p:set>
                                    <p:animEffect filter="wipe(right)" transition="in">
                                      <p:cBhvr>
                                        <p:cTn dur="500" id="57"/>
                                        <p:tgtEl>
                                          <p:spTgt spid="12"/>
                                        </p:tgtEl>
                                      </p:cBhvr>
                                    </p:animEffect>
                                  </p:childTnLst>
                                </p:cTn>
                              </p:par>
                              <p:par>
                                <p:cTn fill="hold" grpId="0" id="58" nodeType="withEffect" presetClass="entr" presetID="22" presetSubtype="8">
                                  <p:stCondLst>
                                    <p:cond delay="0"/>
                                  </p:stCondLst>
                                  <p:childTnLst>
                                    <p:set>
                                      <p:cBhvr>
                                        <p:cTn dur="1" fill="hold" id="59">
                                          <p:stCondLst>
                                            <p:cond delay="0"/>
                                          </p:stCondLst>
                                        </p:cTn>
                                        <p:tgtEl>
                                          <p:spTgt spid="15"/>
                                        </p:tgtEl>
                                        <p:attrNameLst>
                                          <p:attrName>style.visibility</p:attrName>
                                        </p:attrNameLst>
                                      </p:cBhvr>
                                      <p:to>
                                        <p:strVal val="visible"/>
                                      </p:to>
                                    </p:set>
                                    <p:animEffect filter="wipe(left)" transition="in">
                                      <p:cBhvr>
                                        <p:cTn dur="500" id="60"/>
                                        <p:tgtEl>
                                          <p:spTgt spid="15"/>
                                        </p:tgtEl>
                                      </p:cBhvr>
                                    </p:animEffect>
                                  </p:childTnLst>
                                </p:cTn>
                              </p:par>
                              <p:par>
                                <p:cTn fill="hold" grpId="0" id="61" nodeType="withEffect" presetClass="entr" presetID="22" presetSubtype="8">
                                  <p:stCondLst>
                                    <p:cond delay="0"/>
                                  </p:stCondLst>
                                  <p:childTnLst>
                                    <p:set>
                                      <p:cBhvr>
                                        <p:cTn dur="1" fill="hold" id="62">
                                          <p:stCondLst>
                                            <p:cond delay="0"/>
                                          </p:stCondLst>
                                        </p:cTn>
                                        <p:tgtEl>
                                          <p:spTgt spid="18"/>
                                        </p:tgtEl>
                                        <p:attrNameLst>
                                          <p:attrName>style.visibility</p:attrName>
                                        </p:attrNameLst>
                                      </p:cBhvr>
                                      <p:to>
                                        <p:strVal val="visible"/>
                                      </p:to>
                                    </p:set>
                                    <p:animEffect filter="wipe(left)" transition="in">
                                      <p:cBhvr>
                                        <p:cTn dur="500" id="63"/>
                                        <p:tgtEl>
                                          <p:spTgt spid="18"/>
                                        </p:tgtEl>
                                      </p:cBhvr>
                                    </p:animEffect>
                                  </p:childTnLst>
                                </p:cTn>
                              </p:par>
                            </p:childTnLst>
                          </p:cTn>
                        </p:par>
                        <p:par>
                          <p:cTn fill="hold" id="64" nodeType="afterGroup">
                            <p:stCondLst>
                              <p:cond delay="5500"/>
                            </p:stCondLst>
                            <p:childTnLst>
                              <p:par>
                                <p:cTn fill="hold" grpId="0" id="65" nodeType="afterEffect" presetClass="entr" presetID="22" presetSubtype="2">
                                  <p:stCondLst>
                                    <p:cond delay="0"/>
                                  </p:stCondLst>
                                  <p:childTnLst>
                                    <p:set>
                                      <p:cBhvr>
                                        <p:cTn dur="1" fill="hold" id="66">
                                          <p:stCondLst>
                                            <p:cond delay="0"/>
                                          </p:stCondLst>
                                        </p:cTn>
                                        <p:tgtEl>
                                          <p:spTgt spid="13"/>
                                        </p:tgtEl>
                                        <p:attrNameLst>
                                          <p:attrName>style.visibility</p:attrName>
                                        </p:attrNameLst>
                                      </p:cBhvr>
                                      <p:to>
                                        <p:strVal val="visible"/>
                                      </p:to>
                                    </p:set>
                                    <p:animEffect filter="wipe(right)" transition="in">
                                      <p:cBhvr>
                                        <p:cTn dur="500" id="67"/>
                                        <p:tgtEl>
                                          <p:spTgt spid="13"/>
                                        </p:tgtEl>
                                      </p:cBhvr>
                                    </p:animEffect>
                                  </p:childTnLst>
                                </p:cTn>
                              </p:par>
                              <p:par>
                                <p:cTn fill="hold" grpId="0" id="68" nodeType="withEffect" presetClass="entr" presetID="22" presetSubtype="2">
                                  <p:stCondLst>
                                    <p:cond delay="0"/>
                                  </p:stCondLst>
                                  <p:childTnLst>
                                    <p:set>
                                      <p:cBhvr>
                                        <p:cTn dur="1" fill="hold" id="69">
                                          <p:stCondLst>
                                            <p:cond delay="0"/>
                                          </p:stCondLst>
                                        </p:cTn>
                                        <p:tgtEl>
                                          <p:spTgt spid="10"/>
                                        </p:tgtEl>
                                        <p:attrNameLst>
                                          <p:attrName>style.visibility</p:attrName>
                                        </p:attrNameLst>
                                      </p:cBhvr>
                                      <p:to>
                                        <p:strVal val="visible"/>
                                      </p:to>
                                    </p:set>
                                    <p:animEffect filter="wipe(right)" transition="in">
                                      <p:cBhvr>
                                        <p:cTn dur="500" id="70"/>
                                        <p:tgtEl>
                                          <p:spTgt spid="10"/>
                                        </p:tgtEl>
                                      </p:cBhvr>
                                    </p:animEffect>
                                  </p:childTnLst>
                                </p:cTn>
                              </p:par>
                              <p:par>
                                <p:cTn fill="hold" grpId="0" id="71" nodeType="withEffect" presetClass="entr" presetID="22" presetSubtype="8">
                                  <p:stCondLst>
                                    <p:cond delay="0"/>
                                  </p:stCondLst>
                                  <p:childTnLst>
                                    <p:set>
                                      <p:cBhvr>
                                        <p:cTn dur="1" fill="hold" id="72">
                                          <p:stCondLst>
                                            <p:cond delay="0"/>
                                          </p:stCondLst>
                                        </p:cTn>
                                        <p:tgtEl>
                                          <p:spTgt spid="16"/>
                                        </p:tgtEl>
                                        <p:attrNameLst>
                                          <p:attrName>style.visibility</p:attrName>
                                        </p:attrNameLst>
                                      </p:cBhvr>
                                      <p:to>
                                        <p:strVal val="visible"/>
                                      </p:to>
                                    </p:set>
                                    <p:animEffect filter="wipe(left)" transition="in">
                                      <p:cBhvr>
                                        <p:cTn dur="500" id="73"/>
                                        <p:tgtEl>
                                          <p:spTgt spid="16"/>
                                        </p:tgtEl>
                                      </p:cBhvr>
                                    </p:animEffect>
                                  </p:childTnLst>
                                </p:cTn>
                              </p:par>
                              <p:par>
                                <p:cTn fill="hold" grpId="0" id="74" nodeType="withEffect" presetClass="entr" presetID="22" presetSubtype="8">
                                  <p:stCondLst>
                                    <p:cond delay="0"/>
                                  </p:stCondLst>
                                  <p:childTnLst>
                                    <p:set>
                                      <p:cBhvr>
                                        <p:cTn dur="1" fill="hold" id="75">
                                          <p:stCondLst>
                                            <p:cond delay="0"/>
                                          </p:stCondLst>
                                        </p:cTn>
                                        <p:tgtEl>
                                          <p:spTgt spid="19"/>
                                        </p:tgtEl>
                                        <p:attrNameLst>
                                          <p:attrName>style.visibility</p:attrName>
                                        </p:attrNameLst>
                                      </p:cBhvr>
                                      <p:to>
                                        <p:strVal val="visible"/>
                                      </p:to>
                                    </p:set>
                                    <p:animEffect filter="wipe(left)" transition="in">
                                      <p:cBhvr>
                                        <p:cTn dur="500" id="7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latin charset="-122" panose="020b0503020204020204" typeface="微软雅黑"/>
                <a:ea charset="-122" panose="020b0503020204020204" typeface="微软雅黑"/>
              </a:rPr>
              <a:t>近几年数据对比</a:t>
            </a:r>
          </a:p>
        </p:txBody>
      </p:sp>
      <p:sp>
        <p:nvSpPr>
          <p:cNvPr id="42" name="矩形 47"/>
          <p:cNvSpPr>
            <a:spLocks noChangeArrowheads="1"/>
          </p:cNvSpPr>
          <p:nvPr/>
        </p:nvSpPr>
        <p:spPr bwMode="auto">
          <a:xfrm>
            <a:off x="1199405" y="4300471"/>
            <a:ext cx="6902590" cy="4709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6" lIns="68571" rIns="68571" tIns="34286"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algn="ctr">
              <a:lnSpc>
                <a:spcPct val="120000"/>
              </a:lnSpc>
              <a:spcBef>
                <a:spcPct val="0"/>
              </a:spcBef>
              <a:buNone/>
            </a:pPr>
            <a:r>
              <a:rPr altLang="en-US" lang="zh-CN" sz="1100">
                <a:solidFill>
                  <a:schemeClr val="tx1">
                    <a:lumMod val="75000"/>
                    <a:lumOff val="25000"/>
                  </a:schemeClr>
                </a:solidFill>
                <a:sym charset="-122" panose="020b0503020204020204" typeface="微软雅黑"/>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43" name="组合 42"/>
          <p:cNvGrpSpPr/>
          <p:nvPr/>
        </p:nvGrpSpPr>
        <p:grpSpPr>
          <a:xfrm>
            <a:off x="1428943" y="1437277"/>
            <a:ext cx="3061841" cy="102062"/>
            <a:chOff x="1507396" y="1628800"/>
            <a:chExt cx="4320480" cy="144016"/>
          </a:xfrm>
        </p:grpSpPr>
        <p:cxnSp>
          <p:nvCxnSpPr>
            <p:cNvPr id="44" name="直接连接符 43"/>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4884357" y="1437277"/>
            <a:ext cx="3061841" cy="102062"/>
            <a:chOff x="1507396" y="1628800"/>
            <a:chExt cx="4320480" cy="144016"/>
          </a:xfrm>
        </p:grpSpPr>
        <p:cxnSp>
          <p:nvCxnSpPr>
            <p:cNvPr id="56" name="直接连接符 55"/>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7" name="TextBox 132"/>
          <p:cNvSpPr txBox="1"/>
          <p:nvPr/>
        </p:nvSpPr>
        <p:spPr>
          <a:xfrm>
            <a:off x="4356333"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anose="020b0503020204020204" typeface="微软雅黑"/>
                <a:ea charset="-122" panose="020b0503020204020204" typeface="微软雅黑"/>
              </a:rPr>
              <a:t>10</a:t>
            </a:r>
          </a:p>
        </p:txBody>
      </p:sp>
      <p:sp>
        <p:nvSpPr>
          <p:cNvPr id="68" name="TextBox 133"/>
          <p:cNvSpPr txBox="1"/>
          <p:nvPr/>
        </p:nvSpPr>
        <p:spPr>
          <a:xfrm>
            <a:off x="4021525"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anose="020b0503020204020204" typeface="微软雅黑"/>
                <a:ea charset="-122" panose="020b0503020204020204" typeface="微软雅黑"/>
              </a:rPr>
              <a:t>20</a:t>
            </a:r>
          </a:p>
        </p:txBody>
      </p:sp>
      <p:sp>
        <p:nvSpPr>
          <p:cNvPr id="69" name="TextBox 134"/>
          <p:cNvSpPr txBox="1"/>
          <p:nvPr/>
        </p:nvSpPr>
        <p:spPr>
          <a:xfrm>
            <a:off x="3681321"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anose="020b0503020204020204" typeface="微软雅黑"/>
                <a:ea charset="-122" panose="020b0503020204020204" typeface="微软雅黑"/>
              </a:rPr>
              <a:t>30</a:t>
            </a:r>
          </a:p>
        </p:txBody>
      </p:sp>
      <p:sp>
        <p:nvSpPr>
          <p:cNvPr id="70" name="TextBox 135"/>
          <p:cNvSpPr txBox="1"/>
          <p:nvPr/>
        </p:nvSpPr>
        <p:spPr>
          <a:xfrm>
            <a:off x="3341117"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anose="020b0503020204020204" typeface="微软雅黑"/>
                <a:ea charset="-122" panose="020b0503020204020204" typeface="微软雅黑"/>
              </a:rPr>
              <a:t>40</a:t>
            </a:r>
          </a:p>
        </p:txBody>
      </p:sp>
      <p:sp>
        <p:nvSpPr>
          <p:cNvPr id="71" name="TextBox 136"/>
          <p:cNvSpPr txBox="1"/>
          <p:nvPr/>
        </p:nvSpPr>
        <p:spPr>
          <a:xfrm>
            <a:off x="3000912"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anose="020b0503020204020204" typeface="微软雅黑"/>
                <a:ea charset="-122" panose="020b0503020204020204" typeface="微软雅黑"/>
              </a:rPr>
              <a:t>50</a:t>
            </a:r>
          </a:p>
        </p:txBody>
      </p:sp>
      <p:sp>
        <p:nvSpPr>
          <p:cNvPr id="72" name="TextBox 137"/>
          <p:cNvSpPr txBox="1"/>
          <p:nvPr/>
        </p:nvSpPr>
        <p:spPr>
          <a:xfrm>
            <a:off x="2660708"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anose="020b0503020204020204" typeface="微软雅黑"/>
                <a:ea charset="-122" panose="020b0503020204020204" typeface="微软雅黑"/>
              </a:rPr>
              <a:t>60</a:t>
            </a:r>
          </a:p>
        </p:txBody>
      </p:sp>
      <p:sp>
        <p:nvSpPr>
          <p:cNvPr id="73" name="TextBox 138"/>
          <p:cNvSpPr txBox="1"/>
          <p:nvPr/>
        </p:nvSpPr>
        <p:spPr>
          <a:xfrm>
            <a:off x="2320505"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anose="020b0503020204020204" typeface="微软雅黑"/>
                <a:ea charset="-122" panose="020b0503020204020204" typeface="微软雅黑"/>
              </a:rPr>
              <a:t>70</a:t>
            </a:r>
          </a:p>
        </p:txBody>
      </p:sp>
      <p:sp>
        <p:nvSpPr>
          <p:cNvPr id="74" name="TextBox 139"/>
          <p:cNvSpPr txBox="1"/>
          <p:nvPr/>
        </p:nvSpPr>
        <p:spPr>
          <a:xfrm>
            <a:off x="1980300"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anose="020b0503020204020204" typeface="微软雅黑"/>
                <a:ea charset="-122" panose="020b0503020204020204" typeface="微软雅黑"/>
              </a:rPr>
              <a:t>80</a:t>
            </a:r>
          </a:p>
        </p:txBody>
      </p:sp>
      <p:sp>
        <p:nvSpPr>
          <p:cNvPr id="75" name="TextBox 140"/>
          <p:cNvSpPr txBox="1"/>
          <p:nvPr/>
        </p:nvSpPr>
        <p:spPr>
          <a:xfrm>
            <a:off x="1640096"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anose="020b0503020204020204" typeface="微软雅黑"/>
                <a:ea charset="-122" panose="020b0503020204020204" typeface="微软雅黑"/>
              </a:rPr>
              <a:t>90</a:t>
            </a:r>
          </a:p>
        </p:txBody>
      </p:sp>
      <p:sp>
        <p:nvSpPr>
          <p:cNvPr id="76" name="TextBox 141"/>
          <p:cNvSpPr txBox="1"/>
          <p:nvPr/>
        </p:nvSpPr>
        <p:spPr>
          <a:xfrm>
            <a:off x="1268082" y="1240976"/>
            <a:ext cx="337183"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anose="020b0503020204020204" typeface="微软雅黑"/>
                <a:ea charset="-122" panose="020b0503020204020204" typeface="微软雅黑"/>
              </a:rPr>
              <a:t>100</a:t>
            </a:r>
          </a:p>
        </p:txBody>
      </p:sp>
      <p:sp>
        <p:nvSpPr>
          <p:cNvPr id="77" name="TextBox 142"/>
          <p:cNvSpPr txBox="1"/>
          <p:nvPr/>
        </p:nvSpPr>
        <p:spPr>
          <a:xfrm>
            <a:off x="4756814"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anose="020b0503020204020204" typeface="微软雅黑"/>
                <a:ea charset="-122" panose="020b0503020204020204" typeface="微软雅黑"/>
              </a:rPr>
              <a:t>10</a:t>
            </a:r>
          </a:p>
        </p:txBody>
      </p:sp>
      <p:sp>
        <p:nvSpPr>
          <p:cNvPr id="78" name="TextBox 143"/>
          <p:cNvSpPr txBox="1"/>
          <p:nvPr/>
        </p:nvSpPr>
        <p:spPr>
          <a:xfrm>
            <a:off x="5095511"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anose="020b0503020204020204" typeface="微软雅黑"/>
                <a:ea charset="-122" panose="020b0503020204020204" typeface="微软雅黑"/>
              </a:rPr>
              <a:t>20</a:t>
            </a:r>
          </a:p>
        </p:txBody>
      </p:sp>
      <p:sp>
        <p:nvSpPr>
          <p:cNvPr id="79" name="TextBox 144"/>
          <p:cNvSpPr txBox="1"/>
          <p:nvPr/>
        </p:nvSpPr>
        <p:spPr>
          <a:xfrm>
            <a:off x="5435714"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anose="020b0503020204020204" typeface="微软雅黑"/>
                <a:ea charset="-122" panose="020b0503020204020204" typeface="微软雅黑"/>
              </a:rPr>
              <a:t>30</a:t>
            </a:r>
          </a:p>
        </p:txBody>
      </p:sp>
      <p:sp>
        <p:nvSpPr>
          <p:cNvPr id="80" name="TextBox 145"/>
          <p:cNvSpPr txBox="1"/>
          <p:nvPr/>
        </p:nvSpPr>
        <p:spPr>
          <a:xfrm>
            <a:off x="5775918"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anose="020b0503020204020204" typeface="微软雅黑"/>
                <a:ea charset="-122" panose="020b0503020204020204" typeface="微软雅黑"/>
              </a:rPr>
              <a:t>40</a:t>
            </a:r>
          </a:p>
        </p:txBody>
      </p:sp>
      <p:sp>
        <p:nvSpPr>
          <p:cNvPr id="81" name="TextBox 146"/>
          <p:cNvSpPr txBox="1"/>
          <p:nvPr/>
        </p:nvSpPr>
        <p:spPr>
          <a:xfrm>
            <a:off x="6116124"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anose="020b0503020204020204" typeface="微软雅黑"/>
                <a:ea charset="-122" panose="020b0503020204020204" typeface="微软雅黑"/>
              </a:rPr>
              <a:t>50</a:t>
            </a:r>
          </a:p>
        </p:txBody>
      </p:sp>
      <p:sp>
        <p:nvSpPr>
          <p:cNvPr id="82" name="TextBox 147"/>
          <p:cNvSpPr txBox="1"/>
          <p:nvPr/>
        </p:nvSpPr>
        <p:spPr>
          <a:xfrm>
            <a:off x="6456326"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anose="020b0503020204020204" typeface="微软雅黑"/>
                <a:ea charset="-122" panose="020b0503020204020204" typeface="微软雅黑"/>
              </a:rPr>
              <a:t>60</a:t>
            </a:r>
          </a:p>
        </p:txBody>
      </p:sp>
      <p:sp>
        <p:nvSpPr>
          <p:cNvPr id="83" name="TextBox 148"/>
          <p:cNvSpPr txBox="1"/>
          <p:nvPr/>
        </p:nvSpPr>
        <p:spPr>
          <a:xfrm>
            <a:off x="6796532"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anose="020b0503020204020204" typeface="微软雅黑"/>
                <a:ea charset="-122" panose="020b0503020204020204" typeface="微软雅黑"/>
              </a:rPr>
              <a:t>70</a:t>
            </a:r>
          </a:p>
        </p:txBody>
      </p:sp>
      <p:sp>
        <p:nvSpPr>
          <p:cNvPr id="84" name="TextBox 149"/>
          <p:cNvSpPr txBox="1"/>
          <p:nvPr/>
        </p:nvSpPr>
        <p:spPr>
          <a:xfrm>
            <a:off x="7136735"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anose="020b0503020204020204" typeface="微软雅黑"/>
                <a:ea charset="-122" panose="020b0503020204020204" typeface="微软雅黑"/>
              </a:rPr>
              <a:t>80</a:t>
            </a:r>
          </a:p>
        </p:txBody>
      </p:sp>
      <p:sp>
        <p:nvSpPr>
          <p:cNvPr id="85" name="TextBox 150"/>
          <p:cNvSpPr txBox="1"/>
          <p:nvPr/>
        </p:nvSpPr>
        <p:spPr>
          <a:xfrm>
            <a:off x="7476939"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anose="020b0503020204020204" typeface="微软雅黑"/>
                <a:ea charset="-122" panose="020b0503020204020204" typeface="微软雅黑"/>
              </a:rPr>
              <a:t>90</a:t>
            </a:r>
          </a:p>
        </p:txBody>
      </p:sp>
      <p:sp>
        <p:nvSpPr>
          <p:cNvPr id="86" name="TextBox 151"/>
          <p:cNvSpPr txBox="1"/>
          <p:nvPr/>
        </p:nvSpPr>
        <p:spPr>
          <a:xfrm>
            <a:off x="7785338" y="1240976"/>
            <a:ext cx="337183"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anose="020b0503020204020204" typeface="微软雅黑"/>
                <a:ea charset="-122" panose="020b0503020204020204" typeface="微软雅黑"/>
              </a:rPr>
              <a:t>100</a:t>
            </a:r>
          </a:p>
        </p:txBody>
      </p:sp>
      <p:sp>
        <p:nvSpPr>
          <p:cNvPr id="87" name="五边形 86"/>
          <p:cNvSpPr/>
          <p:nvPr/>
        </p:nvSpPr>
        <p:spPr>
          <a:xfrm flipH="1">
            <a:off x="2238403" y="1720796"/>
            <a:ext cx="2252381"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88" name="五边形 87"/>
          <p:cNvSpPr/>
          <p:nvPr/>
        </p:nvSpPr>
        <p:spPr>
          <a:xfrm flipH="1">
            <a:off x="3105573" y="2085030"/>
            <a:ext cx="1385210"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89" name="五边形 88"/>
          <p:cNvSpPr/>
          <p:nvPr/>
        </p:nvSpPr>
        <p:spPr>
          <a:xfrm flipH="1">
            <a:off x="2578606" y="2449265"/>
            <a:ext cx="1912176"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90" name="五边形 89"/>
          <p:cNvSpPr/>
          <p:nvPr/>
        </p:nvSpPr>
        <p:spPr>
          <a:xfrm flipH="1">
            <a:off x="1450952" y="2813498"/>
            <a:ext cx="3039833"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91" name="五边形 90"/>
          <p:cNvSpPr/>
          <p:nvPr/>
        </p:nvSpPr>
        <p:spPr>
          <a:xfrm flipH="1">
            <a:off x="1980302" y="3177733"/>
            <a:ext cx="2510483"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92" name="五边形 91"/>
          <p:cNvSpPr/>
          <p:nvPr/>
        </p:nvSpPr>
        <p:spPr>
          <a:xfrm flipH="1">
            <a:off x="2789761" y="3541967"/>
            <a:ext cx="1701023"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93" name="五边形 92"/>
          <p:cNvSpPr/>
          <p:nvPr/>
        </p:nvSpPr>
        <p:spPr>
          <a:xfrm flipH="1">
            <a:off x="3470167" y="3906536"/>
            <a:ext cx="1020615"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94" name="TextBox 159"/>
          <p:cNvSpPr txBox="1"/>
          <p:nvPr/>
        </p:nvSpPr>
        <p:spPr>
          <a:xfrm>
            <a:off x="1787633" y="1726546"/>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anose="020b0503020204020204" typeface="微软雅黑"/>
                <a:ea charset="-122" panose="020b0503020204020204" typeface="微软雅黑"/>
              </a:rPr>
              <a:t>文字</a:t>
            </a:r>
          </a:p>
        </p:txBody>
      </p:sp>
      <p:sp>
        <p:nvSpPr>
          <p:cNvPr id="95" name="TextBox 160"/>
          <p:cNvSpPr txBox="1"/>
          <p:nvPr/>
        </p:nvSpPr>
        <p:spPr>
          <a:xfrm>
            <a:off x="2637866" y="2091223"/>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anose="020b0503020204020204" typeface="微软雅黑"/>
                <a:ea charset="-122" panose="020b0503020204020204" typeface="微软雅黑"/>
              </a:rPr>
              <a:t>文字</a:t>
            </a:r>
          </a:p>
        </p:txBody>
      </p:sp>
      <p:sp>
        <p:nvSpPr>
          <p:cNvPr id="96" name="TextBox 161"/>
          <p:cNvSpPr txBox="1"/>
          <p:nvPr/>
        </p:nvSpPr>
        <p:spPr>
          <a:xfrm>
            <a:off x="2130698" y="2455182"/>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anose="020b0503020204020204" typeface="微软雅黑"/>
                <a:ea charset="-122" panose="020b0503020204020204" typeface="微软雅黑"/>
              </a:rPr>
              <a:t>文字</a:t>
            </a:r>
          </a:p>
        </p:txBody>
      </p:sp>
      <p:sp>
        <p:nvSpPr>
          <p:cNvPr id="97" name="TextBox 162"/>
          <p:cNvSpPr txBox="1"/>
          <p:nvPr/>
        </p:nvSpPr>
        <p:spPr>
          <a:xfrm>
            <a:off x="1043608" y="2813500"/>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anose="020b0503020204020204" typeface="微软雅黑"/>
                <a:ea charset="-122" panose="020b0503020204020204" typeface="微软雅黑"/>
              </a:rPr>
              <a:t>文字</a:t>
            </a:r>
          </a:p>
        </p:txBody>
      </p:sp>
      <p:sp>
        <p:nvSpPr>
          <p:cNvPr id="98" name="TextBox 163"/>
          <p:cNvSpPr txBox="1"/>
          <p:nvPr/>
        </p:nvSpPr>
        <p:spPr>
          <a:xfrm>
            <a:off x="1576319" y="3183484"/>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anose="020b0503020204020204" typeface="微软雅黑"/>
                <a:ea charset="-122" panose="020b0503020204020204" typeface="微软雅黑"/>
              </a:rPr>
              <a:t>文字</a:t>
            </a:r>
          </a:p>
        </p:txBody>
      </p:sp>
      <p:sp>
        <p:nvSpPr>
          <p:cNvPr id="99" name="TextBox 164"/>
          <p:cNvSpPr txBox="1"/>
          <p:nvPr/>
        </p:nvSpPr>
        <p:spPr>
          <a:xfrm>
            <a:off x="2320505" y="3548161"/>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anose="020b0503020204020204" typeface="微软雅黑"/>
                <a:ea charset="-122" panose="020b0503020204020204" typeface="微软雅黑"/>
              </a:rPr>
              <a:t>文字</a:t>
            </a:r>
          </a:p>
        </p:txBody>
      </p:sp>
      <p:sp>
        <p:nvSpPr>
          <p:cNvPr id="100" name="TextBox 165"/>
          <p:cNvSpPr txBox="1"/>
          <p:nvPr/>
        </p:nvSpPr>
        <p:spPr>
          <a:xfrm>
            <a:off x="2995201" y="3912118"/>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anose="020b0503020204020204" typeface="微软雅黑"/>
                <a:ea charset="-122" panose="020b0503020204020204" typeface="微软雅黑"/>
              </a:rPr>
              <a:t>文字</a:t>
            </a:r>
          </a:p>
        </p:txBody>
      </p:sp>
      <p:sp>
        <p:nvSpPr>
          <p:cNvPr id="101" name="五边形 100"/>
          <p:cNvSpPr/>
          <p:nvPr/>
        </p:nvSpPr>
        <p:spPr>
          <a:xfrm>
            <a:off x="4884358" y="1720796"/>
            <a:ext cx="1149664"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102" name="五边形 101"/>
          <p:cNvSpPr/>
          <p:nvPr/>
        </p:nvSpPr>
        <p:spPr>
          <a:xfrm>
            <a:off x="4884359" y="2085030"/>
            <a:ext cx="2170277"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103" name="五边形 102"/>
          <p:cNvSpPr/>
          <p:nvPr/>
        </p:nvSpPr>
        <p:spPr>
          <a:xfrm>
            <a:off x="4884358" y="2449265"/>
            <a:ext cx="1360817"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104" name="五边形 103"/>
          <p:cNvSpPr/>
          <p:nvPr/>
        </p:nvSpPr>
        <p:spPr>
          <a:xfrm>
            <a:off x="4884358" y="2813498"/>
            <a:ext cx="2900981"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105" name="五边形 104"/>
          <p:cNvSpPr/>
          <p:nvPr/>
        </p:nvSpPr>
        <p:spPr>
          <a:xfrm>
            <a:off x="4884360" y="3177733"/>
            <a:ext cx="2099593"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106" name="五边形 105"/>
          <p:cNvSpPr/>
          <p:nvPr/>
        </p:nvSpPr>
        <p:spPr>
          <a:xfrm>
            <a:off x="4884358" y="3541967"/>
            <a:ext cx="2433519"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107" name="五边形 106"/>
          <p:cNvSpPr/>
          <p:nvPr/>
        </p:nvSpPr>
        <p:spPr>
          <a:xfrm>
            <a:off x="4884358" y="3906537"/>
            <a:ext cx="1793409" cy="223696"/>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108" name="TextBox 173"/>
          <p:cNvSpPr txBox="1"/>
          <p:nvPr/>
        </p:nvSpPr>
        <p:spPr>
          <a:xfrm>
            <a:off x="6093835" y="1726546"/>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anose="020b0503020204020204" typeface="微软雅黑"/>
                <a:ea charset="-122" panose="020b0503020204020204" typeface="微软雅黑"/>
              </a:rPr>
              <a:t>文字</a:t>
            </a:r>
          </a:p>
        </p:txBody>
      </p:sp>
      <p:sp>
        <p:nvSpPr>
          <p:cNvPr id="109" name="TextBox 174"/>
          <p:cNvSpPr txBox="1"/>
          <p:nvPr/>
        </p:nvSpPr>
        <p:spPr>
          <a:xfrm>
            <a:off x="7108922" y="2091223"/>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anose="020b0503020204020204" typeface="微软雅黑"/>
                <a:ea charset="-122" panose="020b0503020204020204" typeface="微软雅黑"/>
              </a:rPr>
              <a:t>文字</a:t>
            </a:r>
          </a:p>
        </p:txBody>
      </p:sp>
      <p:sp>
        <p:nvSpPr>
          <p:cNvPr id="110" name="TextBox 175"/>
          <p:cNvSpPr txBox="1"/>
          <p:nvPr/>
        </p:nvSpPr>
        <p:spPr>
          <a:xfrm>
            <a:off x="6292432" y="2455182"/>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anose="020b0503020204020204" typeface="微软雅黑"/>
                <a:ea charset="-122" panose="020b0503020204020204" typeface="微软雅黑"/>
              </a:rPr>
              <a:t>文字</a:t>
            </a:r>
          </a:p>
        </p:txBody>
      </p:sp>
      <p:sp>
        <p:nvSpPr>
          <p:cNvPr id="111" name="TextBox 176"/>
          <p:cNvSpPr txBox="1"/>
          <p:nvPr/>
        </p:nvSpPr>
        <p:spPr>
          <a:xfrm>
            <a:off x="7785340" y="2813500"/>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anose="020b0503020204020204" typeface="微软雅黑"/>
                <a:ea charset="-122" panose="020b0503020204020204" typeface="微软雅黑"/>
              </a:rPr>
              <a:t>文字</a:t>
            </a:r>
          </a:p>
        </p:txBody>
      </p:sp>
      <p:sp>
        <p:nvSpPr>
          <p:cNvPr id="112" name="TextBox 177"/>
          <p:cNvSpPr txBox="1"/>
          <p:nvPr/>
        </p:nvSpPr>
        <p:spPr>
          <a:xfrm>
            <a:off x="7073120" y="3183484"/>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anose="020b0503020204020204" typeface="微软雅黑"/>
                <a:ea charset="-122" panose="020b0503020204020204" typeface="微软雅黑"/>
              </a:rPr>
              <a:t>文字</a:t>
            </a:r>
          </a:p>
        </p:txBody>
      </p:sp>
      <p:sp>
        <p:nvSpPr>
          <p:cNvPr id="113" name="TextBox 178"/>
          <p:cNvSpPr txBox="1"/>
          <p:nvPr/>
        </p:nvSpPr>
        <p:spPr>
          <a:xfrm>
            <a:off x="7362079" y="3548161"/>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anose="020b0503020204020204" typeface="微软雅黑"/>
                <a:ea charset="-122" panose="020b0503020204020204" typeface="微软雅黑"/>
              </a:rPr>
              <a:t>文字</a:t>
            </a:r>
          </a:p>
        </p:txBody>
      </p:sp>
      <p:sp>
        <p:nvSpPr>
          <p:cNvPr id="114" name="TextBox 179"/>
          <p:cNvSpPr txBox="1"/>
          <p:nvPr/>
        </p:nvSpPr>
        <p:spPr>
          <a:xfrm>
            <a:off x="6736984" y="3912118"/>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anose="020b0503020204020204" typeface="微软雅黑"/>
                <a:ea charset="-122" panose="020b0503020204020204" typeface="微软雅黑"/>
              </a:rPr>
              <a:t>文字</a:t>
            </a:r>
          </a:p>
        </p:txBody>
      </p:sp>
      <p:sp>
        <p:nvSpPr>
          <p:cNvPr id="115" name="TextBox 180"/>
          <p:cNvSpPr txBox="1"/>
          <p:nvPr/>
        </p:nvSpPr>
        <p:spPr>
          <a:xfrm>
            <a:off x="4557949" y="1693827"/>
            <a:ext cx="262571" cy="281938"/>
          </a:xfrm>
          <a:prstGeom prst="rect">
            <a:avLst/>
          </a:prstGeom>
          <a:noFill/>
        </p:spPr>
        <p:txBody>
          <a:bodyPr bIns="34289" lIns="68579" rIns="68579" rtlCol="0" tIns="34289" wrap="none">
            <a:spAutoFit/>
          </a:bodyPr>
          <a:lstStyle/>
          <a:p>
            <a:r>
              <a:rPr altLang="zh-CN" lang="en-US">
                <a:solidFill>
                  <a:schemeClr val="tx1">
                    <a:lumMod val="75000"/>
                    <a:lumOff val="25000"/>
                  </a:schemeClr>
                </a:solidFill>
                <a:latin charset="-122" panose="020b0503020204020204" typeface="微软雅黑"/>
                <a:ea charset="-122" panose="020b0503020204020204" typeface="微软雅黑"/>
              </a:rPr>
              <a:t>A</a:t>
            </a:r>
          </a:p>
        </p:txBody>
      </p:sp>
      <p:sp>
        <p:nvSpPr>
          <p:cNvPr id="116" name="TextBox 181"/>
          <p:cNvSpPr txBox="1"/>
          <p:nvPr/>
        </p:nvSpPr>
        <p:spPr>
          <a:xfrm>
            <a:off x="4557949" y="2058062"/>
            <a:ext cx="248283" cy="281938"/>
          </a:xfrm>
          <a:prstGeom prst="rect">
            <a:avLst/>
          </a:prstGeom>
          <a:noFill/>
        </p:spPr>
        <p:txBody>
          <a:bodyPr bIns="34289" lIns="68579" rIns="68579" rtlCol="0" tIns="34289" wrap="none">
            <a:spAutoFit/>
          </a:bodyPr>
          <a:lstStyle/>
          <a:p>
            <a:r>
              <a:rPr altLang="zh-CN" lang="en-US">
                <a:solidFill>
                  <a:schemeClr val="tx1">
                    <a:lumMod val="75000"/>
                    <a:lumOff val="25000"/>
                  </a:schemeClr>
                </a:solidFill>
                <a:latin charset="-122" panose="020b0503020204020204" typeface="微软雅黑"/>
                <a:ea charset="-122" panose="020b0503020204020204" typeface="微软雅黑"/>
              </a:rPr>
              <a:t>B</a:t>
            </a:r>
          </a:p>
        </p:txBody>
      </p:sp>
      <p:sp>
        <p:nvSpPr>
          <p:cNvPr id="117" name="TextBox 182"/>
          <p:cNvSpPr txBox="1"/>
          <p:nvPr/>
        </p:nvSpPr>
        <p:spPr>
          <a:xfrm>
            <a:off x="4557950" y="2422295"/>
            <a:ext cx="256221" cy="281938"/>
          </a:xfrm>
          <a:prstGeom prst="rect">
            <a:avLst/>
          </a:prstGeom>
          <a:noFill/>
        </p:spPr>
        <p:txBody>
          <a:bodyPr bIns="34289" lIns="68579" rIns="68579" rtlCol="0" tIns="34289" wrap="none">
            <a:spAutoFit/>
          </a:bodyPr>
          <a:lstStyle/>
          <a:p>
            <a:r>
              <a:rPr altLang="zh-CN" lang="en-US">
                <a:solidFill>
                  <a:schemeClr val="tx1">
                    <a:lumMod val="75000"/>
                    <a:lumOff val="25000"/>
                  </a:schemeClr>
                </a:solidFill>
                <a:latin charset="-122" panose="020b0503020204020204" typeface="微软雅黑"/>
                <a:ea charset="-122" panose="020b0503020204020204" typeface="微软雅黑"/>
              </a:rPr>
              <a:t>C</a:t>
            </a:r>
          </a:p>
        </p:txBody>
      </p:sp>
      <p:sp>
        <p:nvSpPr>
          <p:cNvPr id="118" name="TextBox 183"/>
          <p:cNvSpPr txBox="1"/>
          <p:nvPr/>
        </p:nvSpPr>
        <p:spPr>
          <a:xfrm>
            <a:off x="4557949" y="2786529"/>
            <a:ext cx="272096" cy="281938"/>
          </a:xfrm>
          <a:prstGeom prst="rect">
            <a:avLst/>
          </a:prstGeom>
          <a:noFill/>
        </p:spPr>
        <p:txBody>
          <a:bodyPr bIns="34289" lIns="68579" rIns="68579" rtlCol="0" tIns="34289" wrap="none">
            <a:spAutoFit/>
          </a:bodyPr>
          <a:lstStyle/>
          <a:p>
            <a:r>
              <a:rPr altLang="zh-CN" lang="en-US">
                <a:solidFill>
                  <a:schemeClr val="tx1">
                    <a:lumMod val="75000"/>
                    <a:lumOff val="25000"/>
                  </a:schemeClr>
                </a:solidFill>
                <a:latin charset="-122" panose="020b0503020204020204" typeface="微软雅黑"/>
                <a:ea charset="-122" panose="020b0503020204020204" typeface="微软雅黑"/>
              </a:rPr>
              <a:t>D</a:t>
            </a:r>
          </a:p>
        </p:txBody>
      </p:sp>
      <p:sp>
        <p:nvSpPr>
          <p:cNvPr id="119" name="TextBox 184"/>
          <p:cNvSpPr txBox="1"/>
          <p:nvPr/>
        </p:nvSpPr>
        <p:spPr>
          <a:xfrm>
            <a:off x="4557949" y="3150764"/>
            <a:ext cx="235583" cy="281938"/>
          </a:xfrm>
          <a:prstGeom prst="rect">
            <a:avLst/>
          </a:prstGeom>
          <a:noFill/>
        </p:spPr>
        <p:txBody>
          <a:bodyPr bIns="34289" lIns="68579" rIns="68579" rtlCol="0" tIns="34289" wrap="none">
            <a:spAutoFit/>
          </a:bodyPr>
          <a:lstStyle/>
          <a:p>
            <a:r>
              <a:rPr altLang="zh-CN" lang="en-US">
                <a:solidFill>
                  <a:schemeClr val="tx1">
                    <a:lumMod val="75000"/>
                    <a:lumOff val="25000"/>
                  </a:schemeClr>
                </a:solidFill>
                <a:latin charset="-122" panose="020b0503020204020204" typeface="微软雅黑"/>
                <a:ea charset="-122" panose="020b0503020204020204" typeface="微软雅黑"/>
              </a:rPr>
              <a:t>E</a:t>
            </a:r>
          </a:p>
        </p:txBody>
      </p:sp>
      <p:sp>
        <p:nvSpPr>
          <p:cNvPr id="120" name="TextBox 185"/>
          <p:cNvSpPr txBox="1"/>
          <p:nvPr/>
        </p:nvSpPr>
        <p:spPr>
          <a:xfrm>
            <a:off x="4557950" y="3514998"/>
            <a:ext cx="230821" cy="281938"/>
          </a:xfrm>
          <a:prstGeom prst="rect">
            <a:avLst/>
          </a:prstGeom>
          <a:noFill/>
        </p:spPr>
        <p:txBody>
          <a:bodyPr bIns="34289" lIns="68579" rIns="68579" rtlCol="0" tIns="34289" wrap="none">
            <a:spAutoFit/>
          </a:bodyPr>
          <a:lstStyle/>
          <a:p>
            <a:r>
              <a:rPr altLang="zh-CN" lang="en-US">
                <a:solidFill>
                  <a:schemeClr val="tx1">
                    <a:lumMod val="75000"/>
                    <a:lumOff val="25000"/>
                  </a:schemeClr>
                </a:solidFill>
                <a:latin charset="-122" panose="020b0503020204020204" typeface="微软雅黑"/>
                <a:ea charset="-122" panose="020b0503020204020204" typeface="微软雅黑"/>
              </a:rPr>
              <a:t>F</a:t>
            </a:r>
          </a:p>
        </p:txBody>
      </p:sp>
      <p:sp>
        <p:nvSpPr>
          <p:cNvPr id="121" name="TextBox 186"/>
          <p:cNvSpPr txBox="1"/>
          <p:nvPr/>
        </p:nvSpPr>
        <p:spPr>
          <a:xfrm>
            <a:off x="4557950" y="3879233"/>
            <a:ext cx="268921" cy="281938"/>
          </a:xfrm>
          <a:prstGeom prst="rect">
            <a:avLst/>
          </a:prstGeom>
          <a:noFill/>
        </p:spPr>
        <p:txBody>
          <a:bodyPr bIns="34289" lIns="68579" rIns="68579" rtlCol="0" tIns="34289" wrap="none">
            <a:spAutoFit/>
          </a:bodyPr>
          <a:lstStyle/>
          <a:p>
            <a:r>
              <a:rPr altLang="zh-CN" lang="en-US">
                <a:solidFill>
                  <a:schemeClr val="tx1">
                    <a:lumMod val="75000"/>
                    <a:lumOff val="25000"/>
                  </a:schemeClr>
                </a:solidFill>
                <a:latin charset="-122" panose="020b0503020204020204" typeface="微软雅黑"/>
                <a:ea charset="-122" panose="020b0503020204020204" typeface="微软雅黑"/>
              </a:rPr>
              <a:t>G</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42"/>
                                        </p:tgtEl>
                                        <p:attrNameLst>
                                          <p:attrName>style.visibility</p:attrName>
                                        </p:attrNameLst>
                                      </p:cBhvr>
                                      <p:to>
                                        <p:strVal val="visible"/>
                                      </p:to>
                                    </p:set>
                                    <p:animEffect filter="barn(outVertical)" transition="in">
                                      <p:cBhvr>
                                        <p:cTn dur="500" id="7"/>
                                        <p:tgtEl>
                                          <p:spTgt spid="42"/>
                                        </p:tgtEl>
                                      </p:cBhvr>
                                    </p:animEffect>
                                  </p:childTnLst>
                                </p:cTn>
                              </p:par>
                            </p:childTnLst>
                          </p:cTn>
                        </p:par>
                        <p:par>
                          <p:cTn fill="hold" id="8" nodeType="afterGroup">
                            <p:stCondLst>
                              <p:cond delay="500"/>
                            </p:stCondLst>
                            <p:childTnLst>
                              <p:par>
                                <p:cTn decel="100000" fill="hold" grpId="0" id="9" nodeType="afterEffect" presetClass="entr" presetID="2" presetSubtype="4">
                                  <p:stCondLst>
                                    <p:cond delay="0"/>
                                  </p:stCondLst>
                                  <p:childTnLst>
                                    <p:set>
                                      <p:cBhvr>
                                        <p:cTn dur="1" fill="hold" id="10">
                                          <p:stCondLst>
                                            <p:cond delay="0"/>
                                          </p:stCondLst>
                                        </p:cTn>
                                        <p:tgtEl>
                                          <p:spTgt spid="115"/>
                                        </p:tgtEl>
                                        <p:attrNameLst>
                                          <p:attrName>style.visibility</p:attrName>
                                        </p:attrNameLst>
                                      </p:cBhvr>
                                      <p:to>
                                        <p:strVal val="visible"/>
                                      </p:to>
                                    </p:set>
                                    <p:anim calcmode="lin" valueType="num">
                                      <p:cBhvr additive="base">
                                        <p:cTn dur="500" fill="hold" id="11"/>
                                        <p:tgtEl>
                                          <p:spTgt spid="115"/>
                                        </p:tgtEl>
                                        <p:attrNameLst>
                                          <p:attrName>ppt_x</p:attrName>
                                        </p:attrNameLst>
                                      </p:cBhvr>
                                      <p:tavLst>
                                        <p:tav tm="0">
                                          <p:val>
                                            <p:strVal val="#ppt_x"/>
                                          </p:val>
                                        </p:tav>
                                        <p:tav tm="100000">
                                          <p:val>
                                            <p:strVal val="#ppt_x"/>
                                          </p:val>
                                        </p:tav>
                                      </p:tavLst>
                                    </p:anim>
                                    <p:anim calcmode="lin" valueType="num">
                                      <p:cBhvr additive="base">
                                        <p:cTn dur="500" fill="hold" id="12"/>
                                        <p:tgtEl>
                                          <p:spTgt spid="115"/>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0"/>
                                  </p:stCondLst>
                                  <p:childTnLst>
                                    <p:set>
                                      <p:cBhvr>
                                        <p:cTn dur="1" fill="hold" id="14">
                                          <p:stCondLst>
                                            <p:cond delay="0"/>
                                          </p:stCondLst>
                                        </p:cTn>
                                        <p:tgtEl>
                                          <p:spTgt spid="116"/>
                                        </p:tgtEl>
                                        <p:attrNameLst>
                                          <p:attrName>style.visibility</p:attrName>
                                        </p:attrNameLst>
                                      </p:cBhvr>
                                      <p:to>
                                        <p:strVal val="visible"/>
                                      </p:to>
                                    </p:set>
                                    <p:anim calcmode="lin" valueType="num">
                                      <p:cBhvr additive="base">
                                        <p:cTn dur="500" fill="hold" id="15"/>
                                        <p:tgtEl>
                                          <p:spTgt spid="116"/>
                                        </p:tgtEl>
                                        <p:attrNameLst>
                                          <p:attrName>ppt_x</p:attrName>
                                        </p:attrNameLst>
                                      </p:cBhvr>
                                      <p:tavLst>
                                        <p:tav tm="0">
                                          <p:val>
                                            <p:strVal val="#ppt_x"/>
                                          </p:val>
                                        </p:tav>
                                        <p:tav tm="100000">
                                          <p:val>
                                            <p:strVal val="#ppt_x"/>
                                          </p:val>
                                        </p:tav>
                                      </p:tavLst>
                                    </p:anim>
                                    <p:anim calcmode="lin" valueType="num">
                                      <p:cBhvr additive="base">
                                        <p:cTn dur="500" fill="hold" id="16"/>
                                        <p:tgtEl>
                                          <p:spTgt spid="116"/>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4">
                                  <p:stCondLst>
                                    <p:cond delay="0"/>
                                  </p:stCondLst>
                                  <p:childTnLst>
                                    <p:set>
                                      <p:cBhvr>
                                        <p:cTn dur="1" fill="hold" id="18">
                                          <p:stCondLst>
                                            <p:cond delay="0"/>
                                          </p:stCondLst>
                                        </p:cTn>
                                        <p:tgtEl>
                                          <p:spTgt spid="117"/>
                                        </p:tgtEl>
                                        <p:attrNameLst>
                                          <p:attrName>style.visibility</p:attrName>
                                        </p:attrNameLst>
                                      </p:cBhvr>
                                      <p:to>
                                        <p:strVal val="visible"/>
                                      </p:to>
                                    </p:set>
                                    <p:anim calcmode="lin" valueType="num">
                                      <p:cBhvr additive="base">
                                        <p:cTn dur="500" fill="hold" id="19"/>
                                        <p:tgtEl>
                                          <p:spTgt spid="117"/>
                                        </p:tgtEl>
                                        <p:attrNameLst>
                                          <p:attrName>ppt_x</p:attrName>
                                        </p:attrNameLst>
                                      </p:cBhvr>
                                      <p:tavLst>
                                        <p:tav tm="0">
                                          <p:val>
                                            <p:strVal val="#ppt_x"/>
                                          </p:val>
                                        </p:tav>
                                        <p:tav tm="100000">
                                          <p:val>
                                            <p:strVal val="#ppt_x"/>
                                          </p:val>
                                        </p:tav>
                                      </p:tavLst>
                                    </p:anim>
                                    <p:anim calcmode="lin" valueType="num">
                                      <p:cBhvr additive="base">
                                        <p:cTn dur="500" fill="hold" id="20"/>
                                        <p:tgtEl>
                                          <p:spTgt spid="117"/>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4">
                                  <p:stCondLst>
                                    <p:cond delay="0"/>
                                  </p:stCondLst>
                                  <p:childTnLst>
                                    <p:set>
                                      <p:cBhvr>
                                        <p:cTn dur="1" fill="hold" id="22">
                                          <p:stCondLst>
                                            <p:cond delay="0"/>
                                          </p:stCondLst>
                                        </p:cTn>
                                        <p:tgtEl>
                                          <p:spTgt spid="118"/>
                                        </p:tgtEl>
                                        <p:attrNameLst>
                                          <p:attrName>style.visibility</p:attrName>
                                        </p:attrNameLst>
                                      </p:cBhvr>
                                      <p:to>
                                        <p:strVal val="visible"/>
                                      </p:to>
                                    </p:set>
                                    <p:anim calcmode="lin" valueType="num">
                                      <p:cBhvr additive="base">
                                        <p:cTn dur="500" fill="hold" id="23"/>
                                        <p:tgtEl>
                                          <p:spTgt spid="118"/>
                                        </p:tgtEl>
                                        <p:attrNameLst>
                                          <p:attrName>ppt_x</p:attrName>
                                        </p:attrNameLst>
                                      </p:cBhvr>
                                      <p:tavLst>
                                        <p:tav tm="0">
                                          <p:val>
                                            <p:strVal val="#ppt_x"/>
                                          </p:val>
                                        </p:tav>
                                        <p:tav tm="100000">
                                          <p:val>
                                            <p:strVal val="#ppt_x"/>
                                          </p:val>
                                        </p:tav>
                                      </p:tavLst>
                                    </p:anim>
                                    <p:anim calcmode="lin" valueType="num">
                                      <p:cBhvr additive="base">
                                        <p:cTn dur="500" fill="hold" id="24"/>
                                        <p:tgtEl>
                                          <p:spTgt spid="118"/>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4">
                                  <p:stCondLst>
                                    <p:cond delay="0"/>
                                  </p:stCondLst>
                                  <p:childTnLst>
                                    <p:set>
                                      <p:cBhvr>
                                        <p:cTn dur="1" fill="hold" id="26">
                                          <p:stCondLst>
                                            <p:cond delay="0"/>
                                          </p:stCondLst>
                                        </p:cTn>
                                        <p:tgtEl>
                                          <p:spTgt spid="119"/>
                                        </p:tgtEl>
                                        <p:attrNameLst>
                                          <p:attrName>style.visibility</p:attrName>
                                        </p:attrNameLst>
                                      </p:cBhvr>
                                      <p:to>
                                        <p:strVal val="visible"/>
                                      </p:to>
                                    </p:set>
                                    <p:anim calcmode="lin" valueType="num">
                                      <p:cBhvr additive="base">
                                        <p:cTn dur="500" fill="hold" id="27"/>
                                        <p:tgtEl>
                                          <p:spTgt spid="119"/>
                                        </p:tgtEl>
                                        <p:attrNameLst>
                                          <p:attrName>ppt_x</p:attrName>
                                        </p:attrNameLst>
                                      </p:cBhvr>
                                      <p:tavLst>
                                        <p:tav tm="0">
                                          <p:val>
                                            <p:strVal val="#ppt_x"/>
                                          </p:val>
                                        </p:tav>
                                        <p:tav tm="100000">
                                          <p:val>
                                            <p:strVal val="#ppt_x"/>
                                          </p:val>
                                        </p:tav>
                                      </p:tavLst>
                                    </p:anim>
                                    <p:anim calcmode="lin" valueType="num">
                                      <p:cBhvr additive="base">
                                        <p:cTn dur="500" fill="hold" id="28"/>
                                        <p:tgtEl>
                                          <p:spTgt spid="119"/>
                                        </p:tgtEl>
                                        <p:attrNameLst>
                                          <p:attrName>ppt_y</p:attrName>
                                        </p:attrNameLst>
                                      </p:cBhvr>
                                      <p:tavLst>
                                        <p:tav tm="0">
                                          <p:val>
                                            <p:strVal val="1+#ppt_h/2"/>
                                          </p:val>
                                        </p:tav>
                                        <p:tav tm="100000">
                                          <p:val>
                                            <p:strVal val="#ppt_y"/>
                                          </p:val>
                                        </p:tav>
                                      </p:tavLst>
                                    </p:anim>
                                  </p:childTnLst>
                                </p:cTn>
                              </p:par>
                              <p:par>
                                <p:cTn decel="100000" fill="hold" grpId="0" id="29" nodeType="withEffect" presetClass="entr" presetID="2" presetSubtype="4">
                                  <p:stCondLst>
                                    <p:cond delay="0"/>
                                  </p:stCondLst>
                                  <p:childTnLst>
                                    <p:set>
                                      <p:cBhvr>
                                        <p:cTn dur="1" fill="hold" id="30">
                                          <p:stCondLst>
                                            <p:cond delay="0"/>
                                          </p:stCondLst>
                                        </p:cTn>
                                        <p:tgtEl>
                                          <p:spTgt spid="120"/>
                                        </p:tgtEl>
                                        <p:attrNameLst>
                                          <p:attrName>style.visibility</p:attrName>
                                        </p:attrNameLst>
                                      </p:cBhvr>
                                      <p:to>
                                        <p:strVal val="visible"/>
                                      </p:to>
                                    </p:set>
                                    <p:anim calcmode="lin" valueType="num">
                                      <p:cBhvr additive="base">
                                        <p:cTn dur="500" fill="hold" id="31"/>
                                        <p:tgtEl>
                                          <p:spTgt spid="120"/>
                                        </p:tgtEl>
                                        <p:attrNameLst>
                                          <p:attrName>ppt_x</p:attrName>
                                        </p:attrNameLst>
                                      </p:cBhvr>
                                      <p:tavLst>
                                        <p:tav tm="0">
                                          <p:val>
                                            <p:strVal val="#ppt_x"/>
                                          </p:val>
                                        </p:tav>
                                        <p:tav tm="100000">
                                          <p:val>
                                            <p:strVal val="#ppt_x"/>
                                          </p:val>
                                        </p:tav>
                                      </p:tavLst>
                                    </p:anim>
                                    <p:anim calcmode="lin" valueType="num">
                                      <p:cBhvr additive="base">
                                        <p:cTn dur="500" fill="hold" id="32"/>
                                        <p:tgtEl>
                                          <p:spTgt spid="120"/>
                                        </p:tgtEl>
                                        <p:attrNameLst>
                                          <p:attrName>ppt_y</p:attrName>
                                        </p:attrNameLst>
                                      </p:cBhvr>
                                      <p:tavLst>
                                        <p:tav tm="0">
                                          <p:val>
                                            <p:strVal val="1+#ppt_h/2"/>
                                          </p:val>
                                        </p:tav>
                                        <p:tav tm="100000">
                                          <p:val>
                                            <p:strVal val="#ppt_y"/>
                                          </p:val>
                                        </p:tav>
                                      </p:tavLst>
                                    </p:anim>
                                  </p:childTnLst>
                                </p:cTn>
                              </p:par>
                              <p:par>
                                <p:cTn decel="100000" fill="hold" grpId="0" id="33" nodeType="withEffect" presetClass="entr" presetID="2" presetSubtype="4">
                                  <p:stCondLst>
                                    <p:cond delay="0"/>
                                  </p:stCondLst>
                                  <p:childTnLst>
                                    <p:set>
                                      <p:cBhvr>
                                        <p:cTn dur="1" fill="hold" id="34">
                                          <p:stCondLst>
                                            <p:cond delay="0"/>
                                          </p:stCondLst>
                                        </p:cTn>
                                        <p:tgtEl>
                                          <p:spTgt spid="121"/>
                                        </p:tgtEl>
                                        <p:attrNameLst>
                                          <p:attrName>style.visibility</p:attrName>
                                        </p:attrNameLst>
                                      </p:cBhvr>
                                      <p:to>
                                        <p:strVal val="visible"/>
                                      </p:to>
                                    </p:set>
                                    <p:anim calcmode="lin" valueType="num">
                                      <p:cBhvr additive="base">
                                        <p:cTn dur="500" fill="hold" id="35"/>
                                        <p:tgtEl>
                                          <p:spTgt spid="121"/>
                                        </p:tgtEl>
                                        <p:attrNameLst>
                                          <p:attrName>ppt_x</p:attrName>
                                        </p:attrNameLst>
                                      </p:cBhvr>
                                      <p:tavLst>
                                        <p:tav tm="0">
                                          <p:val>
                                            <p:strVal val="#ppt_x"/>
                                          </p:val>
                                        </p:tav>
                                        <p:tav tm="100000">
                                          <p:val>
                                            <p:strVal val="#ppt_x"/>
                                          </p:val>
                                        </p:tav>
                                      </p:tavLst>
                                    </p:anim>
                                    <p:anim calcmode="lin" valueType="num">
                                      <p:cBhvr additive="base">
                                        <p:cTn dur="500" fill="hold" id="36"/>
                                        <p:tgtEl>
                                          <p:spTgt spid="121"/>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1000"/>
                            </p:stCondLst>
                            <p:childTnLst>
                              <p:par>
                                <p:cTn fill="hold" grpId="0" id="38" nodeType="afterEffect" presetClass="entr" presetID="22" presetSubtype="8">
                                  <p:stCondLst>
                                    <p:cond delay="0"/>
                                  </p:stCondLst>
                                  <p:childTnLst>
                                    <p:set>
                                      <p:cBhvr>
                                        <p:cTn dur="1" fill="hold" id="39">
                                          <p:stCondLst>
                                            <p:cond delay="0"/>
                                          </p:stCondLst>
                                        </p:cTn>
                                        <p:tgtEl>
                                          <p:spTgt spid="101"/>
                                        </p:tgtEl>
                                        <p:attrNameLst>
                                          <p:attrName>style.visibility</p:attrName>
                                        </p:attrNameLst>
                                      </p:cBhvr>
                                      <p:to>
                                        <p:strVal val="visible"/>
                                      </p:to>
                                    </p:set>
                                    <p:animEffect filter="wipe(left)" transition="in">
                                      <p:cBhvr>
                                        <p:cTn dur="500" id="40"/>
                                        <p:tgtEl>
                                          <p:spTgt spid="101"/>
                                        </p:tgtEl>
                                      </p:cBhvr>
                                    </p:animEffect>
                                  </p:childTnLst>
                                </p:cTn>
                              </p:par>
                              <p:par>
                                <p:cTn fill="hold" grpId="0" id="41" nodeType="withEffect" presetClass="entr" presetID="22" presetSubtype="8">
                                  <p:stCondLst>
                                    <p:cond delay="100"/>
                                  </p:stCondLst>
                                  <p:childTnLst>
                                    <p:set>
                                      <p:cBhvr>
                                        <p:cTn dur="1" fill="hold" id="42">
                                          <p:stCondLst>
                                            <p:cond delay="0"/>
                                          </p:stCondLst>
                                        </p:cTn>
                                        <p:tgtEl>
                                          <p:spTgt spid="102"/>
                                        </p:tgtEl>
                                        <p:attrNameLst>
                                          <p:attrName>style.visibility</p:attrName>
                                        </p:attrNameLst>
                                      </p:cBhvr>
                                      <p:to>
                                        <p:strVal val="visible"/>
                                      </p:to>
                                    </p:set>
                                    <p:animEffect filter="wipe(left)" transition="in">
                                      <p:cBhvr>
                                        <p:cTn dur="500" id="43"/>
                                        <p:tgtEl>
                                          <p:spTgt spid="102"/>
                                        </p:tgtEl>
                                      </p:cBhvr>
                                    </p:animEffect>
                                  </p:childTnLst>
                                </p:cTn>
                              </p:par>
                              <p:par>
                                <p:cTn fill="hold" grpId="0" id="44" nodeType="withEffect" presetClass="entr" presetID="22" presetSubtype="8">
                                  <p:stCondLst>
                                    <p:cond delay="200"/>
                                  </p:stCondLst>
                                  <p:childTnLst>
                                    <p:set>
                                      <p:cBhvr>
                                        <p:cTn dur="1" fill="hold" id="45">
                                          <p:stCondLst>
                                            <p:cond delay="0"/>
                                          </p:stCondLst>
                                        </p:cTn>
                                        <p:tgtEl>
                                          <p:spTgt spid="103"/>
                                        </p:tgtEl>
                                        <p:attrNameLst>
                                          <p:attrName>style.visibility</p:attrName>
                                        </p:attrNameLst>
                                      </p:cBhvr>
                                      <p:to>
                                        <p:strVal val="visible"/>
                                      </p:to>
                                    </p:set>
                                    <p:animEffect filter="wipe(left)" transition="in">
                                      <p:cBhvr>
                                        <p:cTn dur="500" id="46"/>
                                        <p:tgtEl>
                                          <p:spTgt spid="103"/>
                                        </p:tgtEl>
                                      </p:cBhvr>
                                    </p:animEffect>
                                  </p:childTnLst>
                                </p:cTn>
                              </p:par>
                              <p:par>
                                <p:cTn fill="hold" grpId="0" id="47" nodeType="withEffect" presetClass="entr" presetID="22" presetSubtype="8">
                                  <p:stCondLst>
                                    <p:cond delay="300"/>
                                  </p:stCondLst>
                                  <p:childTnLst>
                                    <p:set>
                                      <p:cBhvr>
                                        <p:cTn dur="1" fill="hold" id="48">
                                          <p:stCondLst>
                                            <p:cond delay="0"/>
                                          </p:stCondLst>
                                        </p:cTn>
                                        <p:tgtEl>
                                          <p:spTgt spid="104"/>
                                        </p:tgtEl>
                                        <p:attrNameLst>
                                          <p:attrName>style.visibility</p:attrName>
                                        </p:attrNameLst>
                                      </p:cBhvr>
                                      <p:to>
                                        <p:strVal val="visible"/>
                                      </p:to>
                                    </p:set>
                                    <p:animEffect filter="wipe(left)" transition="in">
                                      <p:cBhvr>
                                        <p:cTn dur="500" id="49"/>
                                        <p:tgtEl>
                                          <p:spTgt spid="104"/>
                                        </p:tgtEl>
                                      </p:cBhvr>
                                    </p:animEffect>
                                  </p:childTnLst>
                                </p:cTn>
                              </p:par>
                              <p:par>
                                <p:cTn fill="hold" grpId="0" id="50" nodeType="withEffect" presetClass="entr" presetID="22" presetSubtype="8">
                                  <p:stCondLst>
                                    <p:cond delay="400"/>
                                  </p:stCondLst>
                                  <p:childTnLst>
                                    <p:set>
                                      <p:cBhvr>
                                        <p:cTn dur="1" fill="hold" id="51">
                                          <p:stCondLst>
                                            <p:cond delay="0"/>
                                          </p:stCondLst>
                                        </p:cTn>
                                        <p:tgtEl>
                                          <p:spTgt spid="105"/>
                                        </p:tgtEl>
                                        <p:attrNameLst>
                                          <p:attrName>style.visibility</p:attrName>
                                        </p:attrNameLst>
                                      </p:cBhvr>
                                      <p:to>
                                        <p:strVal val="visible"/>
                                      </p:to>
                                    </p:set>
                                    <p:animEffect filter="wipe(left)" transition="in">
                                      <p:cBhvr>
                                        <p:cTn dur="500" id="52"/>
                                        <p:tgtEl>
                                          <p:spTgt spid="105"/>
                                        </p:tgtEl>
                                      </p:cBhvr>
                                    </p:animEffect>
                                  </p:childTnLst>
                                </p:cTn>
                              </p:par>
                              <p:par>
                                <p:cTn fill="hold" grpId="0" id="53" nodeType="withEffect" presetClass="entr" presetID="22" presetSubtype="8">
                                  <p:stCondLst>
                                    <p:cond delay="500"/>
                                  </p:stCondLst>
                                  <p:childTnLst>
                                    <p:set>
                                      <p:cBhvr>
                                        <p:cTn dur="1" fill="hold" id="54">
                                          <p:stCondLst>
                                            <p:cond delay="0"/>
                                          </p:stCondLst>
                                        </p:cTn>
                                        <p:tgtEl>
                                          <p:spTgt spid="106"/>
                                        </p:tgtEl>
                                        <p:attrNameLst>
                                          <p:attrName>style.visibility</p:attrName>
                                        </p:attrNameLst>
                                      </p:cBhvr>
                                      <p:to>
                                        <p:strVal val="visible"/>
                                      </p:to>
                                    </p:set>
                                    <p:animEffect filter="wipe(left)" transition="in">
                                      <p:cBhvr>
                                        <p:cTn dur="500" id="55"/>
                                        <p:tgtEl>
                                          <p:spTgt spid="106"/>
                                        </p:tgtEl>
                                      </p:cBhvr>
                                    </p:animEffect>
                                  </p:childTnLst>
                                </p:cTn>
                              </p:par>
                              <p:par>
                                <p:cTn fill="hold" grpId="0" id="56" nodeType="withEffect" presetClass="entr" presetID="22" presetSubtype="8">
                                  <p:stCondLst>
                                    <p:cond delay="600"/>
                                  </p:stCondLst>
                                  <p:childTnLst>
                                    <p:set>
                                      <p:cBhvr>
                                        <p:cTn dur="1" fill="hold" id="57">
                                          <p:stCondLst>
                                            <p:cond delay="0"/>
                                          </p:stCondLst>
                                        </p:cTn>
                                        <p:tgtEl>
                                          <p:spTgt spid="107"/>
                                        </p:tgtEl>
                                        <p:attrNameLst>
                                          <p:attrName>style.visibility</p:attrName>
                                        </p:attrNameLst>
                                      </p:cBhvr>
                                      <p:to>
                                        <p:strVal val="visible"/>
                                      </p:to>
                                    </p:set>
                                    <p:animEffect filter="wipe(left)" transition="in">
                                      <p:cBhvr>
                                        <p:cTn dur="500" id="58"/>
                                        <p:tgtEl>
                                          <p:spTgt spid="107"/>
                                        </p:tgtEl>
                                      </p:cBhvr>
                                    </p:animEffect>
                                  </p:childTnLst>
                                </p:cTn>
                              </p:par>
                              <p:par>
                                <p:cTn fill="hold" grpId="0" id="59" nodeType="withEffect" presetClass="entr" presetID="22" presetSubtype="2">
                                  <p:stCondLst>
                                    <p:cond delay="0"/>
                                  </p:stCondLst>
                                  <p:childTnLst>
                                    <p:set>
                                      <p:cBhvr>
                                        <p:cTn dur="1" fill="hold" id="60">
                                          <p:stCondLst>
                                            <p:cond delay="0"/>
                                          </p:stCondLst>
                                        </p:cTn>
                                        <p:tgtEl>
                                          <p:spTgt spid="87"/>
                                        </p:tgtEl>
                                        <p:attrNameLst>
                                          <p:attrName>style.visibility</p:attrName>
                                        </p:attrNameLst>
                                      </p:cBhvr>
                                      <p:to>
                                        <p:strVal val="visible"/>
                                      </p:to>
                                    </p:set>
                                    <p:animEffect filter="wipe(right)" transition="in">
                                      <p:cBhvr>
                                        <p:cTn dur="500" id="61"/>
                                        <p:tgtEl>
                                          <p:spTgt spid="87"/>
                                        </p:tgtEl>
                                      </p:cBhvr>
                                    </p:animEffect>
                                  </p:childTnLst>
                                </p:cTn>
                              </p:par>
                              <p:par>
                                <p:cTn fill="hold" grpId="0" id="62" nodeType="withEffect" presetClass="entr" presetID="22" presetSubtype="2">
                                  <p:stCondLst>
                                    <p:cond delay="100"/>
                                  </p:stCondLst>
                                  <p:childTnLst>
                                    <p:set>
                                      <p:cBhvr>
                                        <p:cTn dur="1" fill="hold" id="63">
                                          <p:stCondLst>
                                            <p:cond delay="0"/>
                                          </p:stCondLst>
                                        </p:cTn>
                                        <p:tgtEl>
                                          <p:spTgt spid="88"/>
                                        </p:tgtEl>
                                        <p:attrNameLst>
                                          <p:attrName>style.visibility</p:attrName>
                                        </p:attrNameLst>
                                      </p:cBhvr>
                                      <p:to>
                                        <p:strVal val="visible"/>
                                      </p:to>
                                    </p:set>
                                    <p:animEffect filter="wipe(right)" transition="in">
                                      <p:cBhvr>
                                        <p:cTn dur="500" id="64"/>
                                        <p:tgtEl>
                                          <p:spTgt spid="88"/>
                                        </p:tgtEl>
                                      </p:cBhvr>
                                    </p:animEffect>
                                  </p:childTnLst>
                                </p:cTn>
                              </p:par>
                              <p:par>
                                <p:cTn fill="hold" grpId="0" id="65" nodeType="withEffect" presetClass="entr" presetID="22" presetSubtype="2">
                                  <p:stCondLst>
                                    <p:cond delay="200"/>
                                  </p:stCondLst>
                                  <p:childTnLst>
                                    <p:set>
                                      <p:cBhvr>
                                        <p:cTn dur="1" fill="hold" id="66">
                                          <p:stCondLst>
                                            <p:cond delay="0"/>
                                          </p:stCondLst>
                                        </p:cTn>
                                        <p:tgtEl>
                                          <p:spTgt spid="89"/>
                                        </p:tgtEl>
                                        <p:attrNameLst>
                                          <p:attrName>style.visibility</p:attrName>
                                        </p:attrNameLst>
                                      </p:cBhvr>
                                      <p:to>
                                        <p:strVal val="visible"/>
                                      </p:to>
                                    </p:set>
                                    <p:animEffect filter="wipe(right)" transition="in">
                                      <p:cBhvr>
                                        <p:cTn dur="500" id="67"/>
                                        <p:tgtEl>
                                          <p:spTgt spid="89"/>
                                        </p:tgtEl>
                                      </p:cBhvr>
                                    </p:animEffect>
                                  </p:childTnLst>
                                </p:cTn>
                              </p:par>
                              <p:par>
                                <p:cTn fill="hold" grpId="0" id="68" nodeType="withEffect" presetClass="entr" presetID="22" presetSubtype="2">
                                  <p:stCondLst>
                                    <p:cond delay="300"/>
                                  </p:stCondLst>
                                  <p:childTnLst>
                                    <p:set>
                                      <p:cBhvr>
                                        <p:cTn dur="1" fill="hold" id="69">
                                          <p:stCondLst>
                                            <p:cond delay="0"/>
                                          </p:stCondLst>
                                        </p:cTn>
                                        <p:tgtEl>
                                          <p:spTgt spid="90"/>
                                        </p:tgtEl>
                                        <p:attrNameLst>
                                          <p:attrName>style.visibility</p:attrName>
                                        </p:attrNameLst>
                                      </p:cBhvr>
                                      <p:to>
                                        <p:strVal val="visible"/>
                                      </p:to>
                                    </p:set>
                                    <p:animEffect filter="wipe(right)" transition="in">
                                      <p:cBhvr>
                                        <p:cTn dur="500" id="70"/>
                                        <p:tgtEl>
                                          <p:spTgt spid="90"/>
                                        </p:tgtEl>
                                      </p:cBhvr>
                                    </p:animEffect>
                                  </p:childTnLst>
                                </p:cTn>
                              </p:par>
                              <p:par>
                                <p:cTn fill="hold" grpId="0" id="71" nodeType="withEffect" presetClass="entr" presetID="22" presetSubtype="2">
                                  <p:stCondLst>
                                    <p:cond delay="400"/>
                                  </p:stCondLst>
                                  <p:childTnLst>
                                    <p:set>
                                      <p:cBhvr>
                                        <p:cTn dur="1" fill="hold" id="72">
                                          <p:stCondLst>
                                            <p:cond delay="0"/>
                                          </p:stCondLst>
                                        </p:cTn>
                                        <p:tgtEl>
                                          <p:spTgt spid="91"/>
                                        </p:tgtEl>
                                        <p:attrNameLst>
                                          <p:attrName>style.visibility</p:attrName>
                                        </p:attrNameLst>
                                      </p:cBhvr>
                                      <p:to>
                                        <p:strVal val="visible"/>
                                      </p:to>
                                    </p:set>
                                    <p:animEffect filter="wipe(right)" transition="in">
                                      <p:cBhvr>
                                        <p:cTn dur="500" id="73"/>
                                        <p:tgtEl>
                                          <p:spTgt spid="91"/>
                                        </p:tgtEl>
                                      </p:cBhvr>
                                    </p:animEffect>
                                  </p:childTnLst>
                                </p:cTn>
                              </p:par>
                              <p:par>
                                <p:cTn fill="hold" grpId="0" id="74" nodeType="withEffect" presetClass="entr" presetID="22" presetSubtype="2">
                                  <p:stCondLst>
                                    <p:cond delay="500"/>
                                  </p:stCondLst>
                                  <p:childTnLst>
                                    <p:set>
                                      <p:cBhvr>
                                        <p:cTn dur="1" fill="hold" id="75">
                                          <p:stCondLst>
                                            <p:cond delay="0"/>
                                          </p:stCondLst>
                                        </p:cTn>
                                        <p:tgtEl>
                                          <p:spTgt spid="92"/>
                                        </p:tgtEl>
                                        <p:attrNameLst>
                                          <p:attrName>style.visibility</p:attrName>
                                        </p:attrNameLst>
                                      </p:cBhvr>
                                      <p:to>
                                        <p:strVal val="visible"/>
                                      </p:to>
                                    </p:set>
                                    <p:animEffect filter="wipe(right)" transition="in">
                                      <p:cBhvr>
                                        <p:cTn dur="500" id="76"/>
                                        <p:tgtEl>
                                          <p:spTgt spid="92"/>
                                        </p:tgtEl>
                                      </p:cBhvr>
                                    </p:animEffect>
                                  </p:childTnLst>
                                </p:cTn>
                              </p:par>
                              <p:par>
                                <p:cTn fill="hold" grpId="0" id="77" nodeType="withEffect" presetClass="entr" presetID="22" presetSubtype="2">
                                  <p:stCondLst>
                                    <p:cond delay="600"/>
                                  </p:stCondLst>
                                  <p:childTnLst>
                                    <p:set>
                                      <p:cBhvr>
                                        <p:cTn dur="1" fill="hold" id="78">
                                          <p:stCondLst>
                                            <p:cond delay="0"/>
                                          </p:stCondLst>
                                        </p:cTn>
                                        <p:tgtEl>
                                          <p:spTgt spid="93"/>
                                        </p:tgtEl>
                                        <p:attrNameLst>
                                          <p:attrName>style.visibility</p:attrName>
                                        </p:attrNameLst>
                                      </p:cBhvr>
                                      <p:to>
                                        <p:strVal val="visible"/>
                                      </p:to>
                                    </p:set>
                                    <p:animEffect filter="wipe(right)" transition="in">
                                      <p:cBhvr>
                                        <p:cTn dur="500" id="79"/>
                                        <p:tgtEl>
                                          <p:spTgt spid="93"/>
                                        </p:tgtEl>
                                      </p:cBhvr>
                                    </p:animEffect>
                                  </p:childTnLst>
                                </p:cTn>
                              </p:par>
                            </p:childTnLst>
                          </p:cTn>
                        </p:par>
                        <p:par>
                          <p:cTn fill="hold" id="80" nodeType="afterGroup">
                            <p:stCondLst>
                              <p:cond delay="2100"/>
                            </p:stCondLst>
                            <p:childTnLst>
                              <p:par>
                                <p:cTn fill="hold" grpId="0" id="81" nodeType="afterEffect" presetClass="entr" presetID="22" presetSubtype="8">
                                  <p:stCondLst>
                                    <p:cond delay="0"/>
                                  </p:stCondLst>
                                  <p:childTnLst>
                                    <p:set>
                                      <p:cBhvr>
                                        <p:cTn dur="1" fill="hold" id="82">
                                          <p:stCondLst>
                                            <p:cond delay="0"/>
                                          </p:stCondLst>
                                        </p:cTn>
                                        <p:tgtEl>
                                          <p:spTgt spid="108"/>
                                        </p:tgtEl>
                                        <p:attrNameLst>
                                          <p:attrName>style.visibility</p:attrName>
                                        </p:attrNameLst>
                                      </p:cBhvr>
                                      <p:to>
                                        <p:strVal val="visible"/>
                                      </p:to>
                                    </p:set>
                                    <p:animEffect filter="wipe(left)" transition="in">
                                      <p:cBhvr>
                                        <p:cTn dur="500" id="83"/>
                                        <p:tgtEl>
                                          <p:spTgt spid="108"/>
                                        </p:tgtEl>
                                      </p:cBhvr>
                                    </p:animEffect>
                                  </p:childTnLst>
                                </p:cTn>
                              </p:par>
                              <p:par>
                                <p:cTn fill="hold" grpId="0" id="84" nodeType="withEffect" presetClass="entr" presetID="22" presetSubtype="8">
                                  <p:stCondLst>
                                    <p:cond delay="0"/>
                                  </p:stCondLst>
                                  <p:childTnLst>
                                    <p:set>
                                      <p:cBhvr>
                                        <p:cTn dur="1" fill="hold" id="85">
                                          <p:stCondLst>
                                            <p:cond delay="0"/>
                                          </p:stCondLst>
                                        </p:cTn>
                                        <p:tgtEl>
                                          <p:spTgt spid="109"/>
                                        </p:tgtEl>
                                        <p:attrNameLst>
                                          <p:attrName>style.visibility</p:attrName>
                                        </p:attrNameLst>
                                      </p:cBhvr>
                                      <p:to>
                                        <p:strVal val="visible"/>
                                      </p:to>
                                    </p:set>
                                    <p:animEffect filter="wipe(left)" transition="in">
                                      <p:cBhvr>
                                        <p:cTn dur="500" id="86"/>
                                        <p:tgtEl>
                                          <p:spTgt spid="109"/>
                                        </p:tgtEl>
                                      </p:cBhvr>
                                    </p:animEffect>
                                  </p:childTnLst>
                                </p:cTn>
                              </p:par>
                              <p:par>
                                <p:cTn fill="hold" grpId="0" id="87" nodeType="withEffect" presetClass="entr" presetID="22" presetSubtype="8">
                                  <p:stCondLst>
                                    <p:cond delay="0"/>
                                  </p:stCondLst>
                                  <p:childTnLst>
                                    <p:set>
                                      <p:cBhvr>
                                        <p:cTn dur="1" fill="hold" id="88">
                                          <p:stCondLst>
                                            <p:cond delay="0"/>
                                          </p:stCondLst>
                                        </p:cTn>
                                        <p:tgtEl>
                                          <p:spTgt spid="110"/>
                                        </p:tgtEl>
                                        <p:attrNameLst>
                                          <p:attrName>style.visibility</p:attrName>
                                        </p:attrNameLst>
                                      </p:cBhvr>
                                      <p:to>
                                        <p:strVal val="visible"/>
                                      </p:to>
                                    </p:set>
                                    <p:animEffect filter="wipe(left)" transition="in">
                                      <p:cBhvr>
                                        <p:cTn dur="500" id="89"/>
                                        <p:tgtEl>
                                          <p:spTgt spid="110"/>
                                        </p:tgtEl>
                                      </p:cBhvr>
                                    </p:animEffect>
                                  </p:childTnLst>
                                </p:cTn>
                              </p:par>
                              <p:par>
                                <p:cTn fill="hold" grpId="0" id="90" nodeType="withEffect" presetClass="entr" presetID="22" presetSubtype="8">
                                  <p:stCondLst>
                                    <p:cond delay="0"/>
                                  </p:stCondLst>
                                  <p:childTnLst>
                                    <p:set>
                                      <p:cBhvr>
                                        <p:cTn dur="1" fill="hold" id="91">
                                          <p:stCondLst>
                                            <p:cond delay="0"/>
                                          </p:stCondLst>
                                        </p:cTn>
                                        <p:tgtEl>
                                          <p:spTgt spid="111"/>
                                        </p:tgtEl>
                                        <p:attrNameLst>
                                          <p:attrName>style.visibility</p:attrName>
                                        </p:attrNameLst>
                                      </p:cBhvr>
                                      <p:to>
                                        <p:strVal val="visible"/>
                                      </p:to>
                                    </p:set>
                                    <p:animEffect filter="wipe(left)" transition="in">
                                      <p:cBhvr>
                                        <p:cTn dur="500" id="92"/>
                                        <p:tgtEl>
                                          <p:spTgt spid="111"/>
                                        </p:tgtEl>
                                      </p:cBhvr>
                                    </p:animEffect>
                                  </p:childTnLst>
                                </p:cTn>
                              </p:par>
                              <p:par>
                                <p:cTn fill="hold" grpId="0" id="93" nodeType="withEffect" presetClass="entr" presetID="22" presetSubtype="8">
                                  <p:stCondLst>
                                    <p:cond delay="0"/>
                                  </p:stCondLst>
                                  <p:childTnLst>
                                    <p:set>
                                      <p:cBhvr>
                                        <p:cTn dur="1" fill="hold" id="94">
                                          <p:stCondLst>
                                            <p:cond delay="0"/>
                                          </p:stCondLst>
                                        </p:cTn>
                                        <p:tgtEl>
                                          <p:spTgt spid="112"/>
                                        </p:tgtEl>
                                        <p:attrNameLst>
                                          <p:attrName>style.visibility</p:attrName>
                                        </p:attrNameLst>
                                      </p:cBhvr>
                                      <p:to>
                                        <p:strVal val="visible"/>
                                      </p:to>
                                    </p:set>
                                    <p:animEffect filter="wipe(left)" transition="in">
                                      <p:cBhvr>
                                        <p:cTn dur="500" id="95"/>
                                        <p:tgtEl>
                                          <p:spTgt spid="112"/>
                                        </p:tgtEl>
                                      </p:cBhvr>
                                    </p:animEffect>
                                  </p:childTnLst>
                                </p:cTn>
                              </p:par>
                              <p:par>
                                <p:cTn fill="hold" grpId="0" id="96" nodeType="withEffect" presetClass="entr" presetID="22" presetSubtype="8">
                                  <p:stCondLst>
                                    <p:cond delay="0"/>
                                  </p:stCondLst>
                                  <p:childTnLst>
                                    <p:set>
                                      <p:cBhvr>
                                        <p:cTn dur="1" fill="hold" id="97">
                                          <p:stCondLst>
                                            <p:cond delay="0"/>
                                          </p:stCondLst>
                                        </p:cTn>
                                        <p:tgtEl>
                                          <p:spTgt spid="113"/>
                                        </p:tgtEl>
                                        <p:attrNameLst>
                                          <p:attrName>style.visibility</p:attrName>
                                        </p:attrNameLst>
                                      </p:cBhvr>
                                      <p:to>
                                        <p:strVal val="visible"/>
                                      </p:to>
                                    </p:set>
                                    <p:animEffect filter="wipe(left)" transition="in">
                                      <p:cBhvr>
                                        <p:cTn dur="500" id="98"/>
                                        <p:tgtEl>
                                          <p:spTgt spid="113"/>
                                        </p:tgtEl>
                                      </p:cBhvr>
                                    </p:animEffect>
                                  </p:childTnLst>
                                </p:cTn>
                              </p:par>
                              <p:par>
                                <p:cTn fill="hold" grpId="0" id="99" nodeType="withEffect" presetClass="entr" presetID="22" presetSubtype="8">
                                  <p:stCondLst>
                                    <p:cond delay="0"/>
                                  </p:stCondLst>
                                  <p:childTnLst>
                                    <p:set>
                                      <p:cBhvr>
                                        <p:cTn dur="1" fill="hold" id="100">
                                          <p:stCondLst>
                                            <p:cond delay="0"/>
                                          </p:stCondLst>
                                        </p:cTn>
                                        <p:tgtEl>
                                          <p:spTgt spid="114"/>
                                        </p:tgtEl>
                                        <p:attrNameLst>
                                          <p:attrName>style.visibility</p:attrName>
                                        </p:attrNameLst>
                                      </p:cBhvr>
                                      <p:to>
                                        <p:strVal val="visible"/>
                                      </p:to>
                                    </p:set>
                                    <p:animEffect filter="wipe(left)" transition="in">
                                      <p:cBhvr>
                                        <p:cTn dur="500" id="101"/>
                                        <p:tgtEl>
                                          <p:spTgt spid="114"/>
                                        </p:tgtEl>
                                      </p:cBhvr>
                                    </p:animEffect>
                                  </p:childTnLst>
                                </p:cTn>
                              </p:par>
                              <p:par>
                                <p:cTn fill="hold" grpId="0" id="102" nodeType="withEffect" presetClass="entr" presetID="22" presetSubtype="2">
                                  <p:stCondLst>
                                    <p:cond delay="0"/>
                                  </p:stCondLst>
                                  <p:childTnLst>
                                    <p:set>
                                      <p:cBhvr>
                                        <p:cTn dur="1" fill="hold" id="103">
                                          <p:stCondLst>
                                            <p:cond delay="0"/>
                                          </p:stCondLst>
                                        </p:cTn>
                                        <p:tgtEl>
                                          <p:spTgt spid="94"/>
                                        </p:tgtEl>
                                        <p:attrNameLst>
                                          <p:attrName>style.visibility</p:attrName>
                                        </p:attrNameLst>
                                      </p:cBhvr>
                                      <p:to>
                                        <p:strVal val="visible"/>
                                      </p:to>
                                    </p:set>
                                    <p:animEffect filter="wipe(right)" transition="in">
                                      <p:cBhvr>
                                        <p:cTn dur="500" id="104"/>
                                        <p:tgtEl>
                                          <p:spTgt spid="94"/>
                                        </p:tgtEl>
                                      </p:cBhvr>
                                    </p:animEffect>
                                  </p:childTnLst>
                                </p:cTn>
                              </p:par>
                              <p:par>
                                <p:cTn fill="hold" grpId="0" id="105" nodeType="withEffect" presetClass="entr" presetID="22" presetSubtype="2">
                                  <p:stCondLst>
                                    <p:cond delay="0"/>
                                  </p:stCondLst>
                                  <p:childTnLst>
                                    <p:set>
                                      <p:cBhvr>
                                        <p:cTn dur="1" fill="hold" id="106">
                                          <p:stCondLst>
                                            <p:cond delay="0"/>
                                          </p:stCondLst>
                                        </p:cTn>
                                        <p:tgtEl>
                                          <p:spTgt spid="95"/>
                                        </p:tgtEl>
                                        <p:attrNameLst>
                                          <p:attrName>style.visibility</p:attrName>
                                        </p:attrNameLst>
                                      </p:cBhvr>
                                      <p:to>
                                        <p:strVal val="visible"/>
                                      </p:to>
                                    </p:set>
                                    <p:animEffect filter="wipe(right)" transition="in">
                                      <p:cBhvr>
                                        <p:cTn dur="500" id="107"/>
                                        <p:tgtEl>
                                          <p:spTgt spid="95"/>
                                        </p:tgtEl>
                                      </p:cBhvr>
                                    </p:animEffect>
                                  </p:childTnLst>
                                </p:cTn>
                              </p:par>
                              <p:par>
                                <p:cTn fill="hold" grpId="0" id="108" nodeType="withEffect" presetClass="entr" presetID="22" presetSubtype="2">
                                  <p:stCondLst>
                                    <p:cond delay="0"/>
                                  </p:stCondLst>
                                  <p:childTnLst>
                                    <p:set>
                                      <p:cBhvr>
                                        <p:cTn dur="1" fill="hold" id="109">
                                          <p:stCondLst>
                                            <p:cond delay="0"/>
                                          </p:stCondLst>
                                        </p:cTn>
                                        <p:tgtEl>
                                          <p:spTgt spid="96"/>
                                        </p:tgtEl>
                                        <p:attrNameLst>
                                          <p:attrName>style.visibility</p:attrName>
                                        </p:attrNameLst>
                                      </p:cBhvr>
                                      <p:to>
                                        <p:strVal val="visible"/>
                                      </p:to>
                                    </p:set>
                                    <p:animEffect filter="wipe(right)" transition="in">
                                      <p:cBhvr>
                                        <p:cTn dur="500" id="110"/>
                                        <p:tgtEl>
                                          <p:spTgt spid="96"/>
                                        </p:tgtEl>
                                      </p:cBhvr>
                                    </p:animEffect>
                                  </p:childTnLst>
                                </p:cTn>
                              </p:par>
                              <p:par>
                                <p:cTn fill="hold" grpId="0" id="111" nodeType="withEffect" presetClass="entr" presetID="22" presetSubtype="2">
                                  <p:stCondLst>
                                    <p:cond delay="0"/>
                                  </p:stCondLst>
                                  <p:childTnLst>
                                    <p:set>
                                      <p:cBhvr>
                                        <p:cTn dur="1" fill="hold" id="112">
                                          <p:stCondLst>
                                            <p:cond delay="0"/>
                                          </p:stCondLst>
                                        </p:cTn>
                                        <p:tgtEl>
                                          <p:spTgt spid="97"/>
                                        </p:tgtEl>
                                        <p:attrNameLst>
                                          <p:attrName>style.visibility</p:attrName>
                                        </p:attrNameLst>
                                      </p:cBhvr>
                                      <p:to>
                                        <p:strVal val="visible"/>
                                      </p:to>
                                    </p:set>
                                    <p:animEffect filter="wipe(right)" transition="in">
                                      <p:cBhvr>
                                        <p:cTn dur="500" id="113"/>
                                        <p:tgtEl>
                                          <p:spTgt spid="97"/>
                                        </p:tgtEl>
                                      </p:cBhvr>
                                    </p:animEffect>
                                  </p:childTnLst>
                                </p:cTn>
                              </p:par>
                              <p:par>
                                <p:cTn fill="hold" grpId="0" id="114" nodeType="withEffect" presetClass="entr" presetID="22" presetSubtype="2">
                                  <p:stCondLst>
                                    <p:cond delay="0"/>
                                  </p:stCondLst>
                                  <p:childTnLst>
                                    <p:set>
                                      <p:cBhvr>
                                        <p:cTn dur="1" fill="hold" id="115">
                                          <p:stCondLst>
                                            <p:cond delay="0"/>
                                          </p:stCondLst>
                                        </p:cTn>
                                        <p:tgtEl>
                                          <p:spTgt spid="98"/>
                                        </p:tgtEl>
                                        <p:attrNameLst>
                                          <p:attrName>style.visibility</p:attrName>
                                        </p:attrNameLst>
                                      </p:cBhvr>
                                      <p:to>
                                        <p:strVal val="visible"/>
                                      </p:to>
                                    </p:set>
                                    <p:animEffect filter="wipe(right)" transition="in">
                                      <p:cBhvr>
                                        <p:cTn dur="500" id="116"/>
                                        <p:tgtEl>
                                          <p:spTgt spid="98"/>
                                        </p:tgtEl>
                                      </p:cBhvr>
                                    </p:animEffect>
                                  </p:childTnLst>
                                </p:cTn>
                              </p:par>
                              <p:par>
                                <p:cTn fill="hold" grpId="0" id="117" nodeType="withEffect" presetClass="entr" presetID="22" presetSubtype="2">
                                  <p:stCondLst>
                                    <p:cond delay="0"/>
                                  </p:stCondLst>
                                  <p:childTnLst>
                                    <p:set>
                                      <p:cBhvr>
                                        <p:cTn dur="1" fill="hold" id="118">
                                          <p:stCondLst>
                                            <p:cond delay="0"/>
                                          </p:stCondLst>
                                        </p:cTn>
                                        <p:tgtEl>
                                          <p:spTgt spid="99"/>
                                        </p:tgtEl>
                                        <p:attrNameLst>
                                          <p:attrName>style.visibility</p:attrName>
                                        </p:attrNameLst>
                                      </p:cBhvr>
                                      <p:to>
                                        <p:strVal val="visible"/>
                                      </p:to>
                                    </p:set>
                                    <p:animEffect filter="wipe(right)" transition="in">
                                      <p:cBhvr>
                                        <p:cTn dur="500" id="119"/>
                                        <p:tgtEl>
                                          <p:spTgt spid="99"/>
                                        </p:tgtEl>
                                      </p:cBhvr>
                                    </p:animEffect>
                                  </p:childTnLst>
                                </p:cTn>
                              </p:par>
                              <p:par>
                                <p:cTn fill="hold" grpId="0" id="120" nodeType="withEffect" presetClass="entr" presetID="22" presetSubtype="2">
                                  <p:stCondLst>
                                    <p:cond delay="0"/>
                                  </p:stCondLst>
                                  <p:childTnLst>
                                    <p:set>
                                      <p:cBhvr>
                                        <p:cTn dur="1" fill="hold" id="121">
                                          <p:stCondLst>
                                            <p:cond delay="0"/>
                                          </p:stCondLst>
                                        </p:cTn>
                                        <p:tgtEl>
                                          <p:spTgt spid="100"/>
                                        </p:tgtEl>
                                        <p:attrNameLst>
                                          <p:attrName>style.visibility</p:attrName>
                                        </p:attrNameLst>
                                      </p:cBhvr>
                                      <p:to>
                                        <p:strVal val="visible"/>
                                      </p:to>
                                    </p:set>
                                    <p:animEffect filter="wipe(right)" transition="in">
                                      <p:cBhvr>
                                        <p:cTn dur="500" id="122"/>
                                        <p:tgtEl>
                                          <p:spTgt spid="100"/>
                                        </p:tgtEl>
                                      </p:cBhvr>
                                    </p:animEffect>
                                  </p:childTnLst>
                                </p:cTn>
                              </p:par>
                            </p:childTnLst>
                          </p:cTn>
                        </p:par>
                        <p:par>
                          <p:cTn fill="hold" id="123" nodeType="afterGroup">
                            <p:stCondLst>
                              <p:cond delay="2600"/>
                            </p:stCondLst>
                            <p:childTnLst>
                              <p:par>
                                <p:cTn fill="hold" id="124" nodeType="afterEffect" presetClass="entr" presetID="10" presetSubtype="0">
                                  <p:stCondLst>
                                    <p:cond delay="0"/>
                                  </p:stCondLst>
                                  <p:childTnLst>
                                    <p:set>
                                      <p:cBhvr>
                                        <p:cTn dur="1" fill="hold" id="125">
                                          <p:stCondLst>
                                            <p:cond delay="0"/>
                                          </p:stCondLst>
                                        </p:cTn>
                                        <p:tgtEl>
                                          <p:spTgt spid="43"/>
                                        </p:tgtEl>
                                        <p:attrNameLst>
                                          <p:attrName>style.visibility</p:attrName>
                                        </p:attrNameLst>
                                      </p:cBhvr>
                                      <p:to>
                                        <p:strVal val="visible"/>
                                      </p:to>
                                    </p:set>
                                    <p:animEffect filter="fade" transition="in">
                                      <p:cBhvr>
                                        <p:cTn dur="500" id="126"/>
                                        <p:tgtEl>
                                          <p:spTgt spid="43"/>
                                        </p:tgtEl>
                                      </p:cBhvr>
                                    </p:animEffect>
                                  </p:childTnLst>
                                </p:cTn>
                              </p:par>
                              <p:par>
                                <p:cTn fill="hold" id="127" nodeType="withEffect" presetClass="entr" presetID="10" presetSubtype="0">
                                  <p:stCondLst>
                                    <p:cond delay="0"/>
                                  </p:stCondLst>
                                  <p:childTnLst>
                                    <p:set>
                                      <p:cBhvr>
                                        <p:cTn dur="1" fill="hold" id="128">
                                          <p:stCondLst>
                                            <p:cond delay="0"/>
                                          </p:stCondLst>
                                        </p:cTn>
                                        <p:tgtEl>
                                          <p:spTgt spid="55"/>
                                        </p:tgtEl>
                                        <p:attrNameLst>
                                          <p:attrName>style.visibility</p:attrName>
                                        </p:attrNameLst>
                                      </p:cBhvr>
                                      <p:to>
                                        <p:strVal val="visible"/>
                                      </p:to>
                                    </p:set>
                                    <p:animEffect filter="fade" transition="in">
                                      <p:cBhvr>
                                        <p:cTn dur="500" id="129"/>
                                        <p:tgtEl>
                                          <p:spTgt spid="55"/>
                                        </p:tgtEl>
                                      </p:cBhvr>
                                    </p:animEffect>
                                  </p:childTnLst>
                                </p:cTn>
                              </p:par>
                            </p:childTnLst>
                          </p:cTn>
                        </p:par>
                        <p:par>
                          <p:cTn fill="hold" id="130" nodeType="afterGroup">
                            <p:stCondLst>
                              <p:cond delay="3100"/>
                            </p:stCondLst>
                            <p:childTnLst>
                              <p:par>
                                <p:cTn fill="hold" grpId="0" id="131" nodeType="afterEffect" presetClass="entr" presetID="12" presetSubtype="4">
                                  <p:stCondLst>
                                    <p:cond delay="0"/>
                                  </p:stCondLst>
                                  <p:childTnLst>
                                    <p:set>
                                      <p:cBhvr>
                                        <p:cTn dur="1" fill="hold" id="132">
                                          <p:stCondLst>
                                            <p:cond delay="0"/>
                                          </p:stCondLst>
                                        </p:cTn>
                                        <p:tgtEl>
                                          <p:spTgt spid="67"/>
                                        </p:tgtEl>
                                        <p:attrNameLst>
                                          <p:attrName>style.visibility</p:attrName>
                                        </p:attrNameLst>
                                      </p:cBhvr>
                                      <p:to>
                                        <p:strVal val="visible"/>
                                      </p:to>
                                    </p:set>
                                    <p:anim calcmode="lin" valueType="num">
                                      <p:cBhvr additive="base">
                                        <p:cTn dur="500" id="133"/>
                                        <p:tgtEl>
                                          <p:spTgt spid="67"/>
                                        </p:tgtEl>
                                        <p:attrNameLst>
                                          <p:attrName>ppt_y</p:attrName>
                                        </p:attrNameLst>
                                      </p:cBhvr>
                                      <p:tavLst>
                                        <p:tav tm="0">
                                          <p:val>
                                            <p:strVal val="#ppt_y+#ppt_h*1.125000"/>
                                          </p:val>
                                        </p:tav>
                                        <p:tav tm="100000">
                                          <p:val>
                                            <p:strVal val="#ppt_y"/>
                                          </p:val>
                                        </p:tav>
                                      </p:tavLst>
                                    </p:anim>
                                    <p:animEffect filter="wipe(up)" transition="in">
                                      <p:cBhvr>
                                        <p:cTn dur="500" id="134"/>
                                        <p:tgtEl>
                                          <p:spTgt spid="67"/>
                                        </p:tgtEl>
                                      </p:cBhvr>
                                    </p:animEffect>
                                  </p:childTnLst>
                                </p:cTn>
                              </p:par>
                              <p:par>
                                <p:cTn fill="hold" grpId="0" id="135" nodeType="withEffect" presetClass="entr" presetID="12" presetSubtype="4">
                                  <p:stCondLst>
                                    <p:cond delay="100"/>
                                  </p:stCondLst>
                                  <p:childTnLst>
                                    <p:set>
                                      <p:cBhvr>
                                        <p:cTn dur="1" fill="hold" id="136">
                                          <p:stCondLst>
                                            <p:cond delay="0"/>
                                          </p:stCondLst>
                                        </p:cTn>
                                        <p:tgtEl>
                                          <p:spTgt spid="68"/>
                                        </p:tgtEl>
                                        <p:attrNameLst>
                                          <p:attrName>style.visibility</p:attrName>
                                        </p:attrNameLst>
                                      </p:cBhvr>
                                      <p:to>
                                        <p:strVal val="visible"/>
                                      </p:to>
                                    </p:set>
                                    <p:anim calcmode="lin" valueType="num">
                                      <p:cBhvr additive="base">
                                        <p:cTn dur="500" id="137"/>
                                        <p:tgtEl>
                                          <p:spTgt spid="68"/>
                                        </p:tgtEl>
                                        <p:attrNameLst>
                                          <p:attrName>ppt_y</p:attrName>
                                        </p:attrNameLst>
                                      </p:cBhvr>
                                      <p:tavLst>
                                        <p:tav tm="0">
                                          <p:val>
                                            <p:strVal val="#ppt_y+#ppt_h*1.125000"/>
                                          </p:val>
                                        </p:tav>
                                        <p:tav tm="100000">
                                          <p:val>
                                            <p:strVal val="#ppt_y"/>
                                          </p:val>
                                        </p:tav>
                                      </p:tavLst>
                                    </p:anim>
                                    <p:animEffect filter="wipe(up)" transition="in">
                                      <p:cBhvr>
                                        <p:cTn dur="500" id="138"/>
                                        <p:tgtEl>
                                          <p:spTgt spid="68"/>
                                        </p:tgtEl>
                                      </p:cBhvr>
                                    </p:animEffect>
                                  </p:childTnLst>
                                </p:cTn>
                              </p:par>
                              <p:par>
                                <p:cTn fill="hold" grpId="0" id="139" nodeType="withEffect" presetClass="entr" presetID="12" presetSubtype="4">
                                  <p:stCondLst>
                                    <p:cond delay="200"/>
                                  </p:stCondLst>
                                  <p:childTnLst>
                                    <p:set>
                                      <p:cBhvr>
                                        <p:cTn dur="1" fill="hold" id="140">
                                          <p:stCondLst>
                                            <p:cond delay="0"/>
                                          </p:stCondLst>
                                        </p:cTn>
                                        <p:tgtEl>
                                          <p:spTgt spid="69"/>
                                        </p:tgtEl>
                                        <p:attrNameLst>
                                          <p:attrName>style.visibility</p:attrName>
                                        </p:attrNameLst>
                                      </p:cBhvr>
                                      <p:to>
                                        <p:strVal val="visible"/>
                                      </p:to>
                                    </p:set>
                                    <p:anim calcmode="lin" valueType="num">
                                      <p:cBhvr additive="base">
                                        <p:cTn dur="500" id="141"/>
                                        <p:tgtEl>
                                          <p:spTgt spid="69"/>
                                        </p:tgtEl>
                                        <p:attrNameLst>
                                          <p:attrName>ppt_y</p:attrName>
                                        </p:attrNameLst>
                                      </p:cBhvr>
                                      <p:tavLst>
                                        <p:tav tm="0">
                                          <p:val>
                                            <p:strVal val="#ppt_y+#ppt_h*1.125000"/>
                                          </p:val>
                                        </p:tav>
                                        <p:tav tm="100000">
                                          <p:val>
                                            <p:strVal val="#ppt_y"/>
                                          </p:val>
                                        </p:tav>
                                      </p:tavLst>
                                    </p:anim>
                                    <p:animEffect filter="wipe(up)" transition="in">
                                      <p:cBhvr>
                                        <p:cTn dur="500" id="142"/>
                                        <p:tgtEl>
                                          <p:spTgt spid="69"/>
                                        </p:tgtEl>
                                      </p:cBhvr>
                                    </p:animEffect>
                                  </p:childTnLst>
                                </p:cTn>
                              </p:par>
                              <p:par>
                                <p:cTn fill="hold" grpId="0" id="143" nodeType="withEffect" presetClass="entr" presetID="12" presetSubtype="4">
                                  <p:stCondLst>
                                    <p:cond delay="300"/>
                                  </p:stCondLst>
                                  <p:childTnLst>
                                    <p:set>
                                      <p:cBhvr>
                                        <p:cTn dur="1" fill="hold" id="144">
                                          <p:stCondLst>
                                            <p:cond delay="0"/>
                                          </p:stCondLst>
                                        </p:cTn>
                                        <p:tgtEl>
                                          <p:spTgt spid="70"/>
                                        </p:tgtEl>
                                        <p:attrNameLst>
                                          <p:attrName>style.visibility</p:attrName>
                                        </p:attrNameLst>
                                      </p:cBhvr>
                                      <p:to>
                                        <p:strVal val="visible"/>
                                      </p:to>
                                    </p:set>
                                    <p:anim calcmode="lin" valueType="num">
                                      <p:cBhvr additive="base">
                                        <p:cTn dur="500" id="145"/>
                                        <p:tgtEl>
                                          <p:spTgt spid="70"/>
                                        </p:tgtEl>
                                        <p:attrNameLst>
                                          <p:attrName>ppt_y</p:attrName>
                                        </p:attrNameLst>
                                      </p:cBhvr>
                                      <p:tavLst>
                                        <p:tav tm="0">
                                          <p:val>
                                            <p:strVal val="#ppt_y+#ppt_h*1.125000"/>
                                          </p:val>
                                        </p:tav>
                                        <p:tav tm="100000">
                                          <p:val>
                                            <p:strVal val="#ppt_y"/>
                                          </p:val>
                                        </p:tav>
                                      </p:tavLst>
                                    </p:anim>
                                    <p:animEffect filter="wipe(up)" transition="in">
                                      <p:cBhvr>
                                        <p:cTn dur="500" id="146"/>
                                        <p:tgtEl>
                                          <p:spTgt spid="70"/>
                                        </p:tgtEl>
                                      </p:cBhvr>
                                    </p:animEffect>
                                  </p:childTnLst>
                                </p:cTn>
                              </p:par>
                              <p:par>
                                <p:cTn fill="hold" grpId="0" id="147" nodeType="withEffect" presetClass="entr" presetID="12" presetSubtype="4">
                                  <p:stCondLst>
                                    <p:cond delay="400"/>
                                  </p:stCondLst>
                                  <p:childTnLst>
                                    <p:set>
                                      <p:cBhvr>
                                        <p:cTn dur="1" fill="hold" id="148">
                                          <p:stCondLst>
                                            <p:cond delay="0"/>
                                          </p:stCondLst>
                                        </p:cTn>
                                        <p:tgtEl>
                                          <p:spTgt spid="71"/>
                                        </p:tgtEl>
                                        <p:attrNameLst>
                                          <p:attrName>style.visibility</p:attrName>
                                        </p:attrNameLst>
                                      </p:cBhvr>
                                      <p:to>
                                        <p:strVal val="visible"/>
                                      </p:to>
                                    </p:set>
                                    <p:anim calcmode="lin" valueType="num">
                                      <p:cBhvr additive="base">
                                        <p:cTn dur="500" id="149"/>
                                        <p:tgtEl>
                                          <p:spTgt spid="71"/>
                                        </p:tgtEl>
                                        <p:attrNameLst>
                                          <p:attrName>ppt_y</p:attrName>
                                        </p:attrNameLst>
                                      </p:cBhvr>
                                      <p:tavLst>
                                        <p:tav tm="0">
                                          <p:val>
                                            <p:strVal val="#ppt_y+#ppt_h*1.125000"/>
                                          </p:val>
                                        </p:tav>
                                        <p:tav tm="100000">
                                          <p:val>
                                            <p:strVal val="#ppt_y"/>
                                          </p:val>
                                        </p:tav>
                                      </p:tavLst>
                                    </p:anim>
                                    <p:animEffect filter="wipe(up)" transition="in">
                                      <p:cBhvr>
                                        <p:cTn dur="500" id="150"/>
                                        <p:tgtEl>
                                          <p:spTgt spid="71"/>
                                        </p:tgtEl>
                                      </p:cBhvr>
                                    </p:animEffect>
                                  </p:childTnLst>
                                </p:cTn>
                              </p:par>
                              <p:par>
                                <p:cTn fill="hold" grpId="0" id="151" nodeType="withEffect" presetClass="entr" presetID="12" presetSubtype="4">
                                  <p:stCondLst>
                                    <p:cond delay="500"/>
                                  </p:stCondLst>
                                  <p:childTnLst>
                                    <p:set>
                                      <p:cBhvr>
                                        <p:cTn dur="1" fill="hold" id="152">
                                          <p:stCondLst>
                                            <p:cond delay="0"/>
                                          </p:stCondLst>
                                        </p:cTn>
                                        <p:tgtEl>
                                          <p:spTgt spid="72"/>
                                        </p:tgtEl>
                                        <p:attrNameLst>
                                          <p:attrName>style.visibility</p:attrName>
                                        </p:attrNameLst>
                                      </p:cBhvr>
                                      <p:to>
                                        <p:strVal val="visible"/>
                                      </p:to>
                                    </p:set>
                                    <p:anim calcmode="lin" valueType="num">
                                      <p:cBhvr additive="base">
                                        <p:cTn dur="500" id="153"/>
                                        <p:tgtEl>
                                          <p:spTgt spid="72"/>
                                        </p:tgtEl>
                                        <p:attrNameLst>
                                          <p:attrName>ppt_y</p:attrName>
                                        </p:attrNameLst>
                                      </p:cBhvr>
                                      <p:tavLst>
                                        <p:tav tm="0">
                                          <p:val>
                                            <p:strVal val="#ppt_y+#ppt_h*1.125000"/>
                                          </p:val>
                                        </p:tav>
                                        <p:tav tm="100000">
                                          <p:val>
                                            <p:strVal val="#ppt_y"/>
                                          </p:val>
                                        </p:tav>
                                      </p:tavLst>
                                    </p:anim>
                                    <p:animEffect filter="wipe(up)" transition="in">
                                      <p:cBhvr>
                                        <p:cTn dur="500" id="154"/>
                                        <p:tgtEl>
                                          <p:spTgt spid="72"/>
                                        </p:tgtEl>
                                      </p:cBhvr>
                                    </p:animEffect>
                                  </p:childTnLst>
                                </p:cTn>
                              </p:par>
                              <p:par>
                                <p:cTn fill="hold" grpId="0" id="155" nodeType="withEffect" presetClass="entr" presetID="12" presetSubtype="4">
                                  <p:stCondLst>
                                    <p:cond delay="600"/>
                                  </p:stCondLst>
                                  <p:childTnLst>
                                    <p:set>
                                      <p:cBhvr>
                                        <p:cTn dur="1" fill="hold" id="156">
                                          <p:stCondLst>
                                            <p:cond delay="0"/>
                                          </p:stCondLst>
                                        </p:cTn>
                                        <p:tgtEl>
                                          <p:spTgt spid="73"/>
                                        </p:tgtEl>
                                        <p:attrNameLst>
                                          <p:attrName>style.visibility</p:attrName>
                                        </p:attrNameLst>
                                      </p:cBhvr>
                                      <p:to>
                                        <p:strVal val="visible"/>
                                      </p:to>
                                    </p:set>
                                    <p:anim calcmode="lin" valueType="num">
                                      <p:cBhvr additive="base">
                                        <p:cTn dur="500" id="157"/>
                                        <p:tgtEl>
                                          <p:spTgt spid="73"/>
                                        </p:tgtEl>
                                        <p:attrNameLst>
                                          <p:attrName>ppt_y</p:attrName>
                                        </p:attrNameLst>
                                      </p:cBhvr>
                                      <p:tavLst>
                                        <p:tav tm="0">
                                          <p:val>
                                            <p:strVal val="#ppt_y+#ppt_h*1.125000"/>
                                          </p:val>
                                        </p:tav>
                                        <p:tav tm="100000">
                                          <p:val>
                                            <p:strVal val="#ppt_y"/>
                                          </p:val>
                                        </p:tav>
                                      </p:tavLst>
                                    </p:anim>
                                    <p:animEffect filter="wipe(up)" transition="in">
                                      <p:cBhvr>
                                        <p:cTn dur="500" id="158"/>
                                        <p:tgtEl>
                                          <p:spTgt spid="73"/>
                                        </p:tgtEl>
                                      </p:cBhvr>
                                    </p:animEffect>
                                  </p:childTnLst>
                                </p:cTn>
                              </p:par>
                              <p:par>
                                <p:cTn fill="hold" grpId="0" id="159" nodeType="withEffect" presetClass="entr" presetID="12" presetSubtype="4">
                                  <p:stCondLst>
                                    <p:cond delay="700"/>
                                  </p:stCondLst>
                                  <p:childTnLst>
                                    <p:set>
                                      <p:cBhvr>
                                        <p:cTn dur="1" fill="hold" id="160">
                                          <p:stCondLst>
                                            <p:cond delay="0"/>
                                          </p:stCondLst>
                                        </p:cTn>
                                        <p:tgtEl>
                                          <p:spTgt spid="74"/>
                                        </p:tgtEl>
                                        <p:attrNameLst>
                                          <p:attrName>style.visibility</p:attrName>
                                        </p:attrNameLst>
                                      </p:cBhvr>
                                      <p:to>
                                        <p:strVal val="visible"/>
                                      </p:to>
                                    </p:set>
                                    <p:anim calcmode="lin" valueType="num">
                                      <p:cBhvr additive="base">
                                        <p:cTn dur="500" id="161"/>
                                        <p:tgtEl>
                                          <p:spTgt spid="74"/>
                                        </p:tgtEl>
                                        <p:attrNameLst>
                                          <p:attrName>ppt_y</p:attrName>
                                        </p:attrNameLst>
                                      </p:cBhvr>
                                      <p:tavLst>
                                        <p:tav tm="0">
                                          <p:val>
                                            <p:strVal val="#ppt_y+#ppt_h*1.125000"/>
                                          </p:val>
                                        </p:tav>
                                        <p:tav tm="100000">
                                          <p:val>
                                            <p:strVal val="#ppt_y"/>
                                          </p:val>
                                        </p:tav>
                                      </p:tavLst>
                                    </p:anim>
                                    <p:animEffect filter="wipe(up)" transition="in">
                                      <p:cBhvr>
                                        <p:cTn dur="500" id="162"/>
                                        <p:tgtEl>
                                          <p:spTgt spid="74"/>
                                        </p:tgtEl>
                                      </p:cBhvr>
                                    </p:animEffect>
                                  </p:childTnLst>
                                </p:cTn>
                              </p:par>
                              <p:par>
                                <p:cTn fill="hold" grpId="0" id="163" nodeType="withEffect" presetClass="entr" presetID="12" presetSubtype="4">
                                  <p:stCondLst>
                                    <p:cond delay="800"/>
                                  </p:stCondLst>
                                  <p:childTnLst>
                                    <p:set>
                                      <p:cBhvr>
                                        <p:cTn dur="1" fill="hold" id="164">
                                          <p:stCondLst>
                                            <p:cond delay="0"/>
                                          </p:stCondLst>
                                        </p:cTn>
                                        <p:tgtEl>
                                          <p:spTgt spid="75"/>
                                        </p:tgtEl>
                                        <p:attrNameLst>
                                          <p:attrName>style.visibility</p:attrName>
                                        </p:attrNameLst>
                                      </p:cBhvr>
                                      <p:to>
                                        <p:strVal val="visible"/>
                                      </p:to>
                                    </p:set>
                                    <p:anim calcmode="lin" valueType="num">
                                      <p:cBhvr additive="base">
                                        <p:cTn dur="500" id="165"/>
                                        <p:tgtEl>
                                          <p:spTgt spid="75"/>
                                        </p:tgtEl>
                                        <p:attrNameLst>
                                          <p:attrName>ppt_y</p:attrName>
                                        </p:attrNameLst>
                                      </p:cBhvr>
                                      <p:tavLst>
                                        <p:tav tm="0">
                                          <p:val>
                                            <p:strVal val="#ppt_y+#ppt_h*1.125000"/>
                                          </p:val>
                                        </p:tav>
                                        <p:tav tm="100000">
                                          <p:val>
                                            <p:strVal val="#ppt_y"/>
                                          </p:val>
                                        </p:tav>
                                      </p:tavLst>
                                    </p:anim>
                                    <p:animEffect filter="wipe(up)" transition="in">
                                      <p:cBhvr>
                                        <p:cTn dur="500" id="166"/>
                                        <p:tgtEl>
                                          <p:spTgt spid="75"/>
                                        </p:tgtEl>
                                      </p:cBhvr>
                                    </p:animEffect>
                                  </p:childTnLst>
                                </p:cTn>
                              </p:par>
                              <p:par>
                                <p:cTn fill="hold" grpId="0" id="167" nodeType="withEffect" presetClass="entr" presetID="12" presetSubtype="4">
                                  <p:stCondLst>
                                    <p:cond delay="900"/>
                                  </p:stCondLst>
                                  <p:childTnLst>
                                    <p:set>
                                      <p:cBhvr>
                                        <p:cTn dur="1" fill="hold" id="168">
                                          <p:stCondLst>
                                            <p:cond delay="0"/>
                                          </p:stCondLst>
                                        </p:cTn>
                                        <p:tgtEl>
                                          <p:spTgt spid="76"/>
                                        </p:tgtEl>
                                        <p:attrNameLst>
                                          <p:attrName>style.visibility</p:attrName>
                                        </p:attrNameLst>
                                      </p:cBhvr>
                                      <p:to>
                                        <p:strVal val="visible"/>
                                      </p:to>
                                    </p:set>
                                    <p:anim calcmode="lin" valueType="num">
                                      <p:cBhvr additive="base">
                                        <p:cTn dur="500" id="169"/>
                                        <p:tgtEl>
                                          <p:spTgt spid="76"/>
                                        </p:tgtEl>
                                        <p:attrNameLst>
                                          <p:attrName>ppt_y</p:attrName>
                                        </p:attrNameLst>
                                      </p:cBhvr>
                                      <p:tavLst>
                                        <p:tav tm="0">
                                          <p:val>
                                            <p:strVal val="#ppt_y+#ppt_h*1.125000"/>
                                          </p:val>
                                        </p:tav>
                                        <p:tav tm="100000">
                                          <p:val>
                                            <p:strVal val="#ppt_y"/>
                                          </p:val>
                                        </p:tav>
                                      </p:tavLst>
                                    </p:anim>
                                    <p:animEffect filter="wipe(up)" transition="in">
                                      <p:cBhvr>
                                        <p:cTn dur="500" id="170"/>
                                        <p:tgtEl>
                                          <p:spTgt spid="76"/>
                                        </p:tgtEl>
                                      </p:cBhvr>
                                    </p:animEffect>
                                  </p:childTnLst>
                                </p:cTn>
                              </p:par>
                              <p:par>
                                <p:cTn fill="hold" grpId="0" id="171" nodeType="withEffect" presetClass="entr" presetID="12" presetSubtype="4">
                                  <p:stCondLst>
                                    <p:cond delay="0"/>
                                  </p:stCondLst>
                                  <p:childTnLst>
                                    <p:set>
                                      <p:cBhvr>
                                        <p:cTn dur="1" fill="hold" id="172">
                                          <p:stCondLst>
                                            <p:cond delay="0"/>
                                          </p:stCondLst>
                                        </p:cTn>
                                        <p:tgtEl>
                                          <p:spTgt spid="77"/>
                                        </p:tgtEl>
                                        <p:attrNameLst>
                                          <p:attrName>style.visibility</p:attrName>
                                        </p:attrNameLst>
                                      </p:cBhvr>
                                      <p:to>
                                        <p:strVal val="visible"/>
                                      </p:to>
                                    </p:set>
                                    <p:anim calcmode="lin" valueType="num">
                                      <p:cBhvr additive="base">
                                        <p:cTn dur="500" id="173"/>
                                        <p:tgtEl>
                                          <p:spTgt spid="77"/>
                                        </p:tgtEl>
                                        <p:attrNameLst>
                                          <p:attrName>ppt_y</p:attrName>
                                        </p:attrNameLst>
                                      </p:cBhvr>
                                      <p:tavLst>
                                        <p:tav tm="0">
                                          <p:val>
                                            <p:strVal val="#ppt_y+#ppt_h*1.125000"/>
                                          </p:val>
                                        </p:tav>
                                        <p:tav tm="100000">
                                          <p:val>
                                            <p:strVal val="#ppt_y"/>
                                          </p:val>
                                        </p:tav>
                                      </p:tavLst>
                                    </p:anim>
                                    <p:animEffect filter="wipe(up)" transition="in">
                                      <p:cBhvr>
                                        <p:cTn dur="500" id="174"/>
                                        <p:tgtEl>
                                          <p:spTgt spid="77"/>
                                        </p:tgtEl>
                                      </p:cBhvr>
                                    </p:animEffect>
                                  </p:childTnLst>
                                </p:cTn>
                              </p:par>
                              <p:par>
                                <p:cTn fill="hold" grpId="0" id="175" nodeType="withEffect" presetClass="entr" presetID="12" presetSubtype="4">
                                  <p:stCondLst>
                                    <p:cond delay="100"/>
                                  </p:stCondLst>
                                  <p:childTnLst>
                                    <p:set>
                                      <p:cBhvr>
                                        <p:cTn dur="1" fill="hold" id="176">
                                          <p:stCondLst>
                                            <p:cond delay="0"/>
                                          </p:stCondLst>
                                        </p:cTn>
                                        <p:tgtEl>
                                          <p:spTgt spid="78"/>
                                        </p:tgtEl>
                                        <p:attrNameLst>
                                          <p:attrName>style.visibility</p:attrName>
                                        </p:attrNameLst>
                                      </p:cBhvr>
                                      <p:to>
                                        <p:strVal val="visible"/>
                                      </p:to>
                                    </p:set>
                                    <p:anim calcmode="lin" valueType="num">
                                      <p:cBhvr additive="base">
                                        <p:cTn dur="500" id="177"/>
                                        <p:tgtEl>
                                          <p:spTgt spid="78"/>
                                        </p:tgtEl>
                                        <p:attrNameLst>
                                          <p:attrName>ppt_y</p:attrName>
                                        </p:attrNameLst>
                                      </p:cBhvr>
                                      <p:tavLst>
                                        <p:tav tm="0">
                                          <p:val>
                                            <p:strVal val="#ppt_y+#ppt_h*1.125000"/>
                                          </p:val>
                                        </p:tav>
                                        <p:tav tm="100000">
                                          <p:val>
                                            <p:strVal val="#ppt_y"/>
                                          </p:val>
                                        </p:tav>
                                      </p:tavLst>
                                    </p:anim>
                                    <p:animEffect filter="wipe(up)" transition="in">
                                      <p:cBhvr>
                                        <p:cTn dur="500" id="178"/>
                                        <p:tgtEl>
                                          <p:spTgt spid="78"/>
                                        </p:tgtEl>
                                      </p:cBhvr>
                                    </p:animEffect>
                                  </p:childTnLst>
                                </p:cTn>
                              </p:par>
                              <p:par>
                                <p:cTn fill="hold" grpId="0" id="179" nodeType="withEffect" presetClass="entr" presetID="12" presetSubtype="4">
                                  <p:stCondLst>
                                    <p:cond delay="200"/>
                                  </p:stCondLst>
                                  <p:childTnLst>
                                    <p:set>
                                      <p:cBhvr>
                                        <p:cTn dur="1" fill="hold" id="180">
                                          <p:stCondLst>
                                            <p:cond delay="0"/>
                                          </p:stCondLst>
                                        </p:cTn>
                                        <p:tgtEl>
                                          <p:spTgt spid="79"/>
                                        </p:tgtEl>
                                        <p:attrNameLst>
                                          <p:attrName>style.visibility</p:attrName>
                                        </p:attrNameLst>
                                      </p:cBhvr>
                                      <p:to>
                                        <p:strVal val="visible"/>
                                      </p:to>
                                    </p:set>
                                    <p:anim calcmode="lin" valueType="num">
                                      <p:cBhvr additive="base">
                                        <p:cTn dur="500" id="181"/>
                                        <p:tgtEl>
                                          <p:spTgt spid="79"/>
                                        </p:tgtEl>
                                        <p:attrNameLst>
                                          <p:attrName>ppt_y</p:attrName>
                                        </p:attrNameLst>
                                      </p:cBhvr>
                                      <p:tavLst>
                                        <p:tav tm="0">
                                          <p:val>
                                            <p:strVal val="#ppt_y+#ppt_h*1.125000"/>
                                          </p:val>
                                        </p:tav>
                                        <p:tav tm="100000">
                                          <p:val>
                                            <p:strVal val="#ppt_y"/>
                                          </p:val>
                                        </p:tav>
                                      </p:tavLst>
                                    </p:anim>
                                    <p:animEffect filter="wipe(up)" transition="in">
                                      <p:cBhvr>
                                        <p:cTn dur="500" id="182"/>
                                        <p:tgtEl>
                                          <p:spTgt spid="79"/>
                                        </p:tgtEl>
                                      </p:cBhvr>
                                    </p:animEffect>
                                  </p:childTnLst>
                                </p:cTn>
                              </p:par>
                              <p:par>
                                <p:cTn fill="hold" grpId="0" id="183" nodeType="withEffect" presetClass="entr" presetID="12" presetSubtype="4">
                                  <p:stCondLst>
                                    <p:cond delay="300"/>
                                  </p:stCondLst>
                                  <p:childTnLst>
                                    <p:set>
                                      <p:cBhvr>
                                        <p:cTn dur="1" fill="hold" id="184">
                                          <p:stCondLst>
                                            <p:cond delay="0"/>
                                          </p:stCondLst>
                                        </p:cTn>
                                        <p:tgtEl>
                                          <p:spTgt spid="80"/>
                                        </p:tgtEl>
                                        <p:attrNameLst>
                                          <p:attrName>style.visibility</p:attrName>
                                        </p:attrNameLst>
                                      </p:cBhvr>
                                      <p:to>
                                        <p:strVal val="visible"/>
                                      </p:to>
                                    </p:set>
                                    <p:anim calcmode="lin" valueType="num">
                                      <p:cBhvr additive="base">
                                        <p:cTn dur="500" id="185"/>
                                        <p:tgtEl>
                                          <p:spTgt spid="80"/>
                                        </p:tgtEl>
                                        <p:attrNameLst>
                                          <p:attrName>ppt_y</p:attrName>
                                        </p:attrNameLst>
                                      </p:cBhvr>
                                      <p:tavLst>
                                        <p:tav tm="0">
                                          <p:val>
                                            <p:strVal val="#ppt_y+#ppt_h*1.125000"/>
                                          </p:val>
                                        </p:tav>
                                        <p:tav tm="100000">
                                          <p:val>
                                            <p:strVal val="#ppt_y"/>
                                          </p:val>
                                        </p:tav>
                                      </p:tavLst>
                                    </p:anim>
                                    <p:animEffect filter="wipe(up)" transition="in">
                                      <p:cBhvr>
                                        <p:cTn dur="500" id="186"/>
                                        <p:tgtEl>
                                          <p:spTgt spid="80"/>
                                        </p:tgtEl>
                                      </p:cBhvr>
                                    </p:animEffect>
                                  </p:childTnLst>
                                </p:cTn>
                              </p:par>
                              <p:par>
                                <p:cTn fill="hold" grpId="0" id="187" nodeType="withEffect" presetClass="entr" presetID="12" presetSubtype="4">
                                  <p:stCondLst>
                                    <p:cond delay="400"/>
                                  </p:stCondLst>
                                  <p:childTnLst>
                                    <p:set>
                                      <p:cBhvr>
                                        <p:cTn dur="1" fill="hold" id="188">
                                          <p:stCondLst>
                                            <p:cond delay="0"/>
                                          </p:stCondLst>
                                        </p:cTn>
                                        <p:tgtEl>
                                          <p:spTgt spid="81"/>
                                        </p:tgtEl>
                                        <p:attrNameLst>
                                          <p:attrName>style.visibility</p:attrName>
                                        </p:attrNameLst>
                                      </p:cBhvr>
                                      <p:to>
                                        <p:strVal val="visible"/>
                                      </p:to>
                                    </p:set>
                                    <p:anim calcmode="lin" valueType="num">
                                      <p:cBhvr additive="base">
                                        <p:cTn dur="500" id="189"/>
                                        <p:tgtEl>
                                          <p:spTgt spid="81"/>
                                        </p:tgtEl>
                                        <p:attrNameLst>
                                          <p:attrName>ppt_y</p:attrName>
                                        </p:attrNameLst>
                                      </p:cBhvr>
                                      <p:tavLst>
                                        <p:tav tm="0">
                                          <p:val>
                                            <p:strVal val="#ppt_y+#ppt_h*1.125000"/>
                                          </p:val>
                                        </p:tav>
                                        <p:tav tm="100000">
                                          <p:val>
                                            <p:strVal val="#ppt_y"/>
                                          </p:val>
                                        </p:tav>
                                      </p:tavLst>
                                    </p:anim>
                                    <p:animEffect filter="wipe(up)" transition="in">
                                      <p:cBhvr>
                                        <p:cTn dur="500" id="190"/>
                                        <p:tgtEl>
                                          <p:spTgt spid="81"/>
                                        </p:tgtEl>
                                      </p:cBhvr>
                                    </p:animEffect>
                                  </p:childTnLst>
                                </p:cTn>
                              </p:par>
                              <p:par>
                                <p:cTn fill="hold" grpId="0" id="191" nodeType="withEffect" presetClass="entr" presetID="12" presetSubtype="4">
                                  <p:stCondLst>
                                    <p:cond delay="500"/>
                                  </p:stCondLst>
                                  <p:childTnLst>
                                    <p:set>
                                      <p:cBhvr>
                                        <p:cTn dur="1" fill="hold" id="192">
                                          <p:stCondLst>
                                            <p:cond delay="0"/>
                                          </p:stCondLst>
                                        </p:cTn>
                                        <p:tgtEl>
                                          <p:spTgt spid="82"/>
                                        </p:tgtEl>
                                        <p:attrNameLst>
                                          <p:attrName>style.visibility</p:attrName>
                                        </p:attrNameLst>
                                      </p:cBhvr>
                                      <p:to>
                                        <p:strVal val="visible"/>
                                      </p:to>
                                    </p:set>
                                    <p:anim calcmode="lin" valueType="num">
                                      <p:cBhvr additive="base">
                                        <p:cTn dur="500" id="193"/>
                                        <p:tgtEl>
                                          <p:spTgt spid="82"/>
                                        </p:tgtEl>
                                        <p:attrNameLst>
                                          <p:attrName>ppt_y</p:attrName>
                                        </p:attrNameLst>
                                      </p:cBhvr>
                                      <p:tavLst>
                                        <p:tav tm="0">
                                          <p:val>
                                            <p:strVal val="#ppt_y+#ppt_h*1.125000"/>
                                          </p:val>
                                        </p:tav>
                                        <p:tav tm="100000">
                                          <p:val>
                                            <p:strVal val="#ppt_y"/>
                                          </p:val>
                                        </p:tav>
                                      </p:tavLst>
                                    </p:anim>
                                    <p:animEffect filter="wipe(up)" transition="in">
                                      <p:cBhvr>
                                        <p:cTn dur="500" id="194"/>
                                        <p:tgtEl>
                                          <p:spTgt spid="82"/>
                                        </p:tgtEl>
                                      </p:cBhvr>
                                    </p:animEffect>
                                  </p:childTnLst>
                                </p:cTn>
                              </p:par>
                              <p:par>
                                <p:cTn fill="hold" grpId="0" id="195" nodeType="withEffect" presetClass="entr" presetID="12" presetSubtype="4">
                                  <p:stCondLst>
                                    <p:cond delay="600"/>
                                  </p:stCondLst>
                                  <p:childTnLst>
                                    <p:set>
                                      <p:cBhvr>
                                        <p:cTn dur="1" fill="hold" id="196">
                                          <p:stCondLst>
                                            <p:cond delay="0"/>
                                          </p:stCondLst>
                                        </p:cTn>
                                        <p:tgtEl>
                                          <p:spTgt spid="83"/>
                                        </p:tgtEl>
                                        <p:attrNameLst>
                                          <p:attrName>style.visibility</p:attrName>
                                        </p:attrNameLst>
                                      </p:cBhvr>
                                      <p:to>
                                        <p:strVal val="visible"/>
                                      </p:to>
                                    </p:set>
                                    <p:anim calcmode="lin" valueType="num">
                                      <p:cBhvr additive="base">
                                        <p:cTn dur="500" id="197"/>
                                        <p:tgtEl>
                                          <p:spTgt spid="83"/>
                                        </p:tgtEl>
                                        <p:attrNameLst>
                                          <p:attrName>ppt_y</p:attrName>
                                        </p:attrNameLst>
                                      </p:cBhvr>
                                      <p:tavLst>
                                        <p:tav tm="0">
                                          <p:val>
                                            <p:strVal val="#ppt_y+#ppt_h*1.125000"/>
                                          </p:val>
                                        </p:tav>
                                        <p:tav tm="100000">
                                          <p:val>
                                            <p:strVal val="#ppt_y"/>
                                          </p:val>
                                        </p:tav>
                                      </p:tavLst>
                                    </p:anim>
                                    <p:animEffect filter="wipe(up)" transition="in">
                                      <p:cBhvr>
                                        <p:cTn dur="500" id="198"/>
                                        <p:tgtEl>
                                          <p:spTgt spid="83"/>
                                        </p:tgtEl>
                                      </p:cBhvr>
                                    </p:animEffect>
                                  </p:childTnLst>
                                </p:cTn>
                              </p:par>
                              <p:par>
                                <p:cTn fill="hold" grpId="0" id="199" nodeType="withEffect" presetClass="entr" presetID="12" presetSubtype="4">
                                  <p:stCondLst>
                                    <p:cond delay="700"/>
                                  </p:stCondLst>
                                  <p:childTnLst>
                                    <p:set>
                                      <p:cBhvr>
                                        <p:cTn dur="1" fill="hold" id="200">
                                          <p:stCondLst>
                                            <p:cond delay="0"/>
                                          </p:stCondLst>
                                        </p:cTn>
                                        <p:tgtEl>
                                          <p:spTgt spid="84"/>
                                        </p:tgtEl>
                                        <p:attrNameLst>
                                          <p:attrName>style.visibility</p:attrName>
                                        </p:attrNameLst>
                                      </p:cBhvr>
                                      <p:to>
                                        <p:strVal val="visible"/>
                                      </p:to>
                                    </p:set>
                                    <p:anim calcmode="lin" valueType="num">
                                      <p:cBhvr additive="base">
                                        <p:cTn dur="500" id="201"/>
                                        <p:tgtEl>
                                          <p:spTgt spid="84"/>
                                        </p:tgtEl>
                                        <p:attrNameLst>
                                          <p:attrName>ppt_y</p:attrName>
                                        </p:attrNameLst>
                                      </p:cBhvr>
                                      <p:tavLst>
                                        <p:tav tm="0">
                                          <p:val>
                                            <p:strVal val="#ppt_y+#ppt_h*1.125000"/>
                                          </p:val>
                                        </p:tav>
                                        <p:tav tm="100000">
                                          <p:val>
                                            <p:strVal val="#ppt_y"/>
                                          </p:val>
                                        </p:tav>
                                      </p:tavLst>
                                    </p:anim>
                                    <p:animEffect filter="wipe(up)" transition="in">
                                      <p:cBhvr>
                                        <p:cTn dur="500" id="202"/>
                                        <p:tgtEl>
                                          <p:spTgt spid="84"/>
                                        </p:tgtEl>
                                      </p:cBhvr>
                                    </p:animEffect>
                                  </p:childTnLst>
                                </p:cTn>
                              </p:par>
                              <p:par>
                                <p:cTn fill="hold" grpId="0" id="203" nodeType="withEffect" presetClass="entr" presetID="12" presetSubtype="4">
                                  <p:stCondLst>
                                    <p:cond delay="800"/>
                                  </p:stCondLst>
                                  <p:childTnLst>
                                    <p:set>
                                      <p:cBhvr>
                                        <p:cTn dur="1" fill="hold" id="204">
                                          <p:stCondLst>
                                            <p:cond delay="0"/>
                                          </p:stCondLst>
                                        </p:cTn>
                                        <p:tgtEl>
                                          <p:spTgt spid="85"/>
                                        </p:tgtEl>
                                        <p:attrNameLst>
                                          <p:attrName>style.visibility</p:attrName>
                                        </p:attrNameLst>
                                      </p:cBhvr>
                                      <p:to>
                                        <p:strVal val="visible"/>
                                      </p:to>
                                    </p:set>
                                    <p:anim calcmode="lin" valueType="num">
                                      <p:cBhvr additive="base">
                                        <p:cTn dur="500" id="205"/>
                                        <p:tgtEl>
                                          <p:spTgt spid="85"/>
                                        </p:tgtEl>
                                        <p:attrNameLst>
                                          <p:attrName>ppt_y</p:attrName>
                                        </p:attrNameLst>
                                      </p:cBhvr>
                                      <p:tavLst>
                                        <p:tav tm="0">
                                          <p:val>
                                            <p:strVal val="#ppt_y+#ppt_h*1.125000"/>
                                          </p:val>
                                        </p:tav>
                                        <p:tav tm="100000">
                                          <p:val>
                                            <p:strVal val="#ppt_y"/>
                                          </p:val>
                                        </p:tav>
                                      </p:tavLst>
                                    </p:anim>
                                    <p:animEffect filter="wipe(up)" transition="in">
                                      <p:cBhvr>
                                        <p:cTn dur="500" id="206"/>
                                        <p:tgtEl>
                                          <p:spTgt spid="85"/>
                                        </p:tgtEl>
                                      </p:cBhvr>
                                    </p:animEffect>
                                  </p:childTnLst>
                                </p:cTn>
                              </p:par>
                              <p:par>
                                <p:cTn fill="hold" grpId="0" id="207" nodeType="withEffect" presetClass="entr" presetID="12" presetSubtype="4">
                                  <p:stCondLst>
                                    <p:cond delay="900"/>
                                  </p:stCondLst>
                                  <p:childTnLst>
                                    <p:set>
                                      <p:cBhvr>
                                        <p:cTn dur="1" fill="hold" id="208">
                                          <p:stCondLst>
                                            <p:cond delay="0"/>
                                          </p:stCondLst>
                                        </p:cTn>
                                        <p:tgtEl>
                                          <p:spTgt spid="86"/>
                                        </p:tgtEl>
                                        <p:attrNameLst>
                                          <p:attrName>style.visibility</p:attrName>
                                        </p:attrNameLst>
                                      </p:cBhvr>
                                      <p:to>
                                        <p:strVal val="visible"/>
                                      </p:to>
                                    </p:set>
                                    <p:anim calcmode="lin" valueType="num">
                                      <p:cBhvr additive="base">
                                        <p:cTn dur="500" id="209"/>
                                        <p:tgtEl>
                                          <p:spTgt spid="86"/>
                                        </p:tgtEl>
                                        <p:attrNameLst>
                                          <p:attrName>ppt_y</p:attrName>
                                        </p:attrNameLst>
                                      </p:cBhvr>
                                      <p:tavLst>
                                        <p:tav tm="0">
                                          <p:val>
                                            <p:strVal val="#ppt_y+#ppt_h*1.125000"/>
                                          </p:val>
                                        </p:tav>
                                        <p:tav tm="100000">
                                          <p:val>
                                            <p:strVal val="#ppt_y"/>
                                          </p:val>
                                        </p:tav>
                                      </p:tavLst>
                                    </p:anim>
                                    <p:animEffect filter="wipe(up)" transition="in">
                                      <p:cBhvr>
                                        <p:cTn dur="500" id="210"/>
                                        <p:tgtEl>
                                          <p:spTgt spid="8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67"/>
      <p:bldP grpId="0" spid="68"/>
      <p:bldP grpId="0" spid="69"/>
      <p:bldP grpId="0" spid="70"/>
      <p:bldP grpId="0" spid="71"/>
      <p:bldP grpId="0" spid="72"/>
      <p:bldP grpId="0" spid="73"/>
      <p:bldP grpId="0" spid="74"/>
      <p:bldP grpId="0" spid="75"/>
      <p:bldP grpId="0" spid="76"/>
      <p:bldP grpId="0" spid="77"/>
      <p:bldP grpId="0" spid="78"/>
      <p:bldP grpId="0" spid="79"/>
      <p:bldP grpId="0" spid="80"/>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14"/>
      <p:bldP grpId="0" spid="115"/>
      <p:bldP grpId="0" spid="116"/>
      <p:bldP grpId="0" spid="117"/>
      <p:bldP grpId="0" spid="118"/>
      <p:bldP grpId="0" spid="119"/>
      <p:bldP grpId="0" spid="120"/>
      <p:bldP grpId="0" spid="12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1069426" y="1107425"/>
            <a:ext cx="7056784" cy="2880320"/>
          </a:xfrm>
          <a:prstGeom prst="roundRect">
            <a:avLst>
              <a:gd fmla="val 9960" name="adj"/>
            </a:avLst>
          </a:prstGeom>
          <a:gradFill>
            <a:gsLst>
              <a:gs pos="0">
                <a:schemeClr val="accent1">
                  <a:lumMod val="75000"/>
                </a:schemeClr>
              </a:gs>
              <a:gs pos="100000">
                <a:schemeClr val="accent1"/>
              </a:gs>
            </a:gsLst>
            <a:lin ang="5400000" scaled="0"/>
          </a:gradFill>
          <a:ln algn="ctr" cap="flat" cmpd="sng" w="25400">
            <a:gradFill>
              <a:gsLst>
                <a:gs pos="0">
                  <a:schemeClr val="accent1"/>
                </a:gs>
                <a:gs pos="100000">
                  <a:schemeClr val="accent1">
                    <a:lumMod val="75000"/>
                  </a:schemeClr>
                </a:gs>
              </a:gsLst>
              <a:lin ang="5400000" scaled="0"/>
            </a:gradFill>
            <a:prstDash val="solid"/>
          </a:ln>
          <a:effectLst>
            <a:outerShdw algn="t" blurRad="228600" dir="5400000" dist="228600" rotWithShape="0">
              <a:prstClr val="black">
                <a:alpha val="30000"/>
              </a:prstClr>
            </a:outerShdw>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charset="-122" panose="020b0503020204020204" typeface="微软雅黑"/>
              <a:cs typeface="+mn-cs"/>
            </a:endParaRPr>
          </a:p>
        </p:txBody>
      </p:sp>
      <p:sp>
        <p:nvSpPr>
          <p:cNvPr id="3" name="圆角矩形 2"/>
          <p:cNvSpPr/>
          <p:nvPr/>
        </p:nvSpPr>
        <p:spPr>
          <a:xfrm>
            <a:off x="1285450" y="1323449"/>
            <a:ext cx="6624736" cy="2376264"/>
          </a:xfrm>
          <a:prstGeom prst="roundRect">
            <a:avLst/>
          </a:prstGeom>
          <a:solidFill>
            <a:sysClr lastClr="FFFFFF" val="window"/>
          </a:solidFill>
          <a:ln algn="ctr" cap="flat" cmpd="sng" w="25400">
            <a:solidFill>
              <a:sysClr lastClr="FFFFFF" val="window">
                <a:lumMod val="95000"/>
              </a:sysClr>
            </a:solidFill>
            <a:prstDash val="solid"/>
          </a:ln>
          <a:effectLst>
            <a:outerShdw algn="t" blurRad="279400" dir="5400000" dist="101600" rotWithShape="0">
              <a:prstClr val="black">
                <a:alpha val="34000"/>
              </a:prstClr>
            </a:outerShdw>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charset="-122" panose="020b0503020204020204" typeface="微软雅黑"/>
              <a:cs typeface="+mn-cs"/>
            </a:endParaRPr>
          </a:p>
        </p:txBody>
      </p:sp>
      <p:sp>
        <p:nvSpPr>
          <p:cNvPr id="4" name="TextBox 3"/>
          <p:cNvSpPr txBox="1"/>
          <p:nvPr/>
        </p:nvSpPr>
        <p:spPr>
          <a:xfrm>
            <a:off x="1942521" y="1947943"/>
            <a:ext cx="1287145" cy="579120"/>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typeface="微软雅黑"/>
              </a:defRPr>
            </a:lvl1pPr>
          </a:lstStyle>
          <a:p>
            <a:pPr algn="ctr" defTabSz="914400" eaLnBrk="1" fontAlgn="auto" hangingPunct="1" indent="0" latinLnBrk="0" lvl="0" marL="0" marR="0">
              <a:lnSpc>
                <a:spcPct val="80000"/>
              </a:lnSpc>
              <a:spcBef>
                <a:spcPct val="0"/>
              </a:spcBef>
              <a:spcAft>
                <a:spcPct val="0"/>
              </a:spcAft>
              <a:buClrTx/>
              <a:buSzTx/>
              <a:buFontTx/>
              <a:buNone/>
              <a:defRPr/>
            </a:pPr>
            <a:r>
              <a:rPr altLang="en-US" b="1" baseline="0" cap="none" i="0" kern="0" kumimoji="0" lang="zh-CN" noProof="0" normalizeH="0" smtClean="0" spc="0" strike="noStrike" sz="4000" u="none">
                <a:ln cmpd="sng" w="18415">
                  <a:noFill/>
                  <a:prstDash val="solid"/>
                </a:ln>
                <a:solidFill>
                  <a:schemeClr val="tx1">
                    <a:lumMod val="65000"/>
                    <a:lumOff val="35000"/>
                  </a:schemeClr>
                </a:solidFill>
                <a:effectLst/>
                <a:uLnTx/>
                <a:uFillTx/>
                <a:latin charset="0" pitchFamily="34" typeface="Agency FB"/>
                <a:ea charset="-122" panose="020b0503020204020204" typeface="微软雅黑"/>
              </a:rPr>
              <a:t>前言</a:t>
            </a:r>
          </a:p>
        </p:txBody>
      </p:sp>
      <p:sp>
        <p:nvSpPr>
          <p:cNvPr id="5" name="TextBox 4"/>
          <p:cNvSpPr txBox="1"/>
          <p:nvPr/>
        </p:nvSpPr>
        <p:spPr>
          <a:xfrm>
            <a:off x="3435493" y="1824368"/>
            <a:ext cx="4186661" cy="1627632"/>
          </a:xfrm>
          <a:prstGeom prst="rect">
            <a:avLst/>
          </a:prstGeom>
          <a:noFill/>
        </p:spPr>
        <p:txBody>
          <a:bodyPr rtlCol="0" wrap="square">
            <a:spAutoFit/>
          </a:bodyPr>
          <a:lstStyle/>
          <a:p>
            <a:pPr algn="just">
              <a:lnSpc>
                <a:spcPct val="120000"/>
              </a:lnSpc>
              <a:defRPr/>
            </a:pPr>
            <a:r>
              <a:rPr altLang="en-US" kern="0" lang="zh-CN" sz="1400">
                <a:solidFill>
                  <a:schemeClr val="tx1">
                    <a:lumMod val="65000"/>
                    <a:lumOff val="35000"/>
                  </a:schemeClr>
                </a:solidFill>
                <a:latin charset="0" panose="020b0604020202020204" pitchFamily="34" typeface="Arial"/>
                <a:ea charset="-122" panose="020b0503020204020204" typeface="微软雅黑"/>
                <a:cs charset="0" panose="020b0604020202020204" pitchFamily="34" typeface="Arial"/>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grpSp>
        <p:nvGrpSpPr>
          <p:cNvPr id="6" name="组合 5"/>
          <p:cNvGrpSpPr/>
          <p:nvPr/>
        </p:nvGrpSpPr>
        <p:grpSpPr>
          <a:xfrm>
            <a:off x="4967996" y="540635"/>
            <a:ext cx="1121653" cy="1120272"/>
            <a:chOff x="5086194" y="612599"/>
            <a:chExt cx="1121653" cy="1120272"/>
          </a:xfrm>
        </p:grpSpPr>
        <p:sp>
          <p:nvSpPr>
            <p:cNvPr id="7" name="Freeform 5"/>
            <p:cNvSpPr/>
            <p:nvPr/>
          </p:nvSpPr>
          <p:spPr bwMode="auto">
            <a:xfrm>
              <a:off x="5086194" y="612599"/>
              <a:ext cx="1121653" cy="1120272"/>
            </a:xfrm>
            <a:prstGeom prst="ellipse">
              <a:avLst/>
            </a:prstGeom>
            <a:gradFill flip="none" rotWithShape="1">
              <a:gsLst>
                <a:gs pos="55000">
                  <a:srgbClr val="E7E7E7"/>
                </a:gs>
                <a:gs pos="0">
                  <a:schemeClr val="bg1"/>
                </a:gs>
                <a:gs pos="100000">
                  <a:schemeClr val="bg1">
                    <a:lumMod val="75000"/>
                  </a:schemeClr>
                </a:gs>
              </a:gsLst>
              <a:path path="circle">
                <a:fillToRect r="100000" t="100000"/>
              </a:path>
              <a:tileRect b="-100000" l="-100000"/>
            </a:gradFill>
            <a:ln w="12700">
              <a:gradFill flip="none" rotWithShape="1">
                <a:gsLst>
                  <a:gs pos="0">
                    <a:schemeClr val="bg1">
                      <a:lumMod val="75000"/>
                    </a:schemeClr>
                  </a:gs>
                  <a:gs pos="100000">
                    <a:schemeClr val="bg1"/>
                  </a:gs>
                </a:gsLst>
                <a:lin ang="18900000" scaled="1"/>
              </a:gradFill>
            </a:ln>
            <a:effectLst>
              <a:outerShdw algn="tr" blurRad="203200" dir="8100000" dist="889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8" name="椭圆 7"/>
            <p:cNvSpPr/>
            <p:nvPr/>
          </p:nvSpPr>
          <p:spPr>
            <a:xfrm>
              <a:off x="5259368" y="791736"/>
              <a:ext cx="775306" cy="775306"/>
            </a:xfrm>
            <a:prstGeom prst="ellipse">
              <a:avLst/>
            </a:prstGeom>
            <a:blipFill dpi="0" rotWithShape="1">
              <a:blip r:embed="rId2"/>
              <a:stretch>
                <a:fillRect/>
              </a:stretch>
            </a:blip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a:off x="6204946" y="378063"/>
            <a:ext cx="1498636" cy="1497600"/>
            <a:chOff x="6323144" y="450027"/>
            <a:chExt cx="1498636" cy="1497600"/>
          </a:xfrm>
        </p:grpSpPr>
        <p:sp>
          <p:nvSpPr>
            <p:cNvPr id="10" name="Freeform 5"/>
            <p:cNvSpPr/>
            <p:nvPr/>
          </p:nvSpPr>
          <p:spPr bwMode="auto">
            <a:xfrm>
              <a:off x="6323144" y="450027"/>
              <a:ext cx="1498636" cy="1497600"/>
            </a:xfrm>
            <a:prstGeom prst="ellipse">
              <a:avLst/>
            </a:prstGeom>
            <a:gradFill flip="none" rotWithShape="1">
              <a:gsLst>
                <a:gs pos="55000">
                  <a:srgbClr val="E7E7E7"/>
                </a:gs>
                <a:gs pos="0">
                  <a:schemeClr val="bg1"/>
                </a:gs>
                <a:gs pos="100000">
                  <a:schemeClr val="bg1">
                    <a:lumMod val="75000"/>
                  </a:schemeClr>
                </a:gs>
              </a:gsLst>
              <a:path path="circle">
                <a:fillToRect r="100000" t="100000"/>
              </a:path>
              <a:tileRect b="-100000" l="-100000"/>
            </a:gradFill>
            <a:ln w="12700">
              <a:gradFill flip="none" rotWithShape="1">
                <a:gsLst>
                  <a:gs pos="0">
                    <a:schemeClr val="bg1">
                      <a:lumMod val="75000"/>
                    </a:schemeClr>
                  </a:gs>
                  <a:gs pos="100000">
                    <a:schemeClr val="bg1"/>
                  </a:gs>
                </a:gsLst>
                <a:lin ang="18900000" scaled="1"/>
              </a:gradFill>
            </a:ln>
            <a:effectLst>
              <a:outerShdw algn="tr" blurRad="203200" dir="8100000" dist="889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1" name="椭圆 10"/>
            <p:cNvSpPr/>
            <p:nvPr/>
          </p:nvSpPr>
          <p:spPr>
            <a:xfrm>
              <a:off x="6529748" y="636675"/>
              <a:ext cx="1085428" cy="1085428"/>
            </a:xfrm>
            <a:prstGeom prst="ellipse">
              <a:avLst/>
            </a:prstGeom>
            <a:blipFill dpi="0" rotWithShape="1">
              <a:blip r:embed="rId3"/>
              <a:stretch>
                <a:fillRect l="-9965" r="-47089"/>
              </a:stretch>
            </a:blip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圆角矩形 11"/>
          <p:cNvSpPr/>
          <p:nvPr/>
        </p:nvSpPr>
        <p:spPr>
          <a:xfrm>
            <a:off x="8267766" y="3567231"/>
            <a:ext cx="320705" cy="320589"/>
          </a:xfrm>
          <a:prstGeom prst="roundRect">
            <a:avLst/>
          </a:prstGeom>
          <a:gradFill flip="none" rotWithShape="1">
            <a:gsLst>
              <a:gs pos="0">
                <a:schemeClr val="accent3">
                  <a:lumMod val="75000"/>
                </a:schemeClr>
              </a:gs>
              <a:gs pos="100000">
                <a:schemeClr val="accent3"/>
              </a:gs>
            </a:gsLst>
            <a:lin ang="2700000" scaled="1"/>
          </a:gradFill>
          <a:ln w="25400">
            <a:gradFill flip="none" rotWithShape="1">
              <a:gsLst>
                <a:gs pos="100000">
                  <a:schemeClr val="accent3"/>
                </a:gs>
                <a:gs pos="0">
                  <a:schemeClr val="accent3">
                    <a:lumMod val="75000"/>
                  </a:schemeClr>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13" name="圆角矩形 53"/>
          <p:cNvSpPr/>
          <p:nvPr/>
        </p:nvSpPr>
        <p:spPr>
          <a:xfrm>
            <a:off x="8566107" y="3986309"/>
            <a:ext cx="200774" cy="201032"/>
          </a:xfrm>
          <a:prstGeom prst="roundRect">
            <a:avLst/>
          </a:prstGeom>
          <a:gradFill flip="none" rotWithShape="1">
            <a:gsLst>
              <a:gs pos="0">
                <a:schemeClr val="accent5">
                  <a:lumMod val="75000"/>
                </a:schemeClr>
              </a:gs>
              <a:gs pos="100000">
                <a:schemeClr val="accent5"/>
              </a:gs>
            </a:gsLst>
            <a:lin ang="2700000" scaled="1"/>
          </a:gradFill>
          <a:ln w="25400">
            <a:gradFill flip="none" rotWithShape="1">
              <a:gsLst>
                <a:gs pos="100000">
                  <a:schemeClr val="accent5">
                    <a:lumMod val="75000"/>
                  </a:schemeClr>
                </a:gs>
                <a:gs pos="0">
                  <a:schemeClr val="accent5"/>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14" name="圆角矩形 53"/>
          <p:cNvSpPr/>
          <p:nvPr/>
        </p:nvSpPr>
        <p:spPr>
          <a:xfrm>
            <a:off x="8016682" y="4010371"/>
            <a:ext cx="401548" cy="402065"/>
          </a:xfrm>
          <a:prstGeom prst="roundRect">
            <a:avLst/>
          </a:prstGeom>
          <a:gradFill flip="none" rotWithShape="1">
            <a:gsLst>
              <a:gs pos="0">
                <a:schemeClr val="accent2">
                  <a:lumMod val="75000"/>
                </a:schemeClr>
              </a:gs>
              <a:gs pos="100000">
                <a:schemeClr val="accent2"/>
              </a:gs>
            </a:gsLst>
            <a:lin ang="2700000" scaled="1"/>
          </a:gradFill>
          <a:ln w="25400">
            <a:gradFill flip="none" rotWithShape="1">
              <a:gsLst>
                <a:gs pos="100000">
                  <a:schemeClr val="accent2"/>
                </a:gs>
                <a:gs pos="0">
                  <a:schemeClr val="accent2">
                    <a:lumMod val="75000"/>
                  </a:schemeClr>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15" name="圆角矩形 53"/>
          <p:cNvSpPr/>
          <p:nvPr/>
        </p:nvSpPr>
        <p:spPr>
          <a:xfrm>
            <a:off x="8720124" y="3657583"/>
            <a:ext cx="159909" cy="160294"/>
          </a:xfrm>
          <a:prstGeom prst="roundRect">
            <a:avLst/>
          </a:prstGeom>
          <a:gradFill flip="none" rotWithShape="1">
            <a:gsLst>
              <a:gs pos="0">
                <a:schemeClr val="accent1">
                  <a:lumMod val="75000"/>
                </a:schemeClr>
              </a:gs>
              <a:gs pos="100000">
                <a:schemeClr val="accent1"/>
              </a:gs>
            </a:gsLst>
            <a:lin ang="2700000" scaled="1"/>
          </a:gradFill>
          <a:ln w="25400">
            <a:gradFill flip="none" rotWithShape="1">
              <a:gsLst>
                <a:gs pos="100000">
                  <a:schemeClr val="accent1">
                    <a:lumMod val="75000"/>
                  </a:schemeClr>
                </a:gs>
                <a:gs pos="0">
                  <a:schemeClr val="accent1"/>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16" name="圆角矩形 53"/>
          <p:cNvSpPr/>
          <p:nvPr/>
        </p:nvSpPr>
        <p:spPr>
          <a:xfrm>
            <a:off x="8664363" y="3332648"/>
            <a:ext cx="160797" cy="161180"/>
          </a:xfrm>
          <a:prstGeom prst="roundRect">
            <a:avLst/>
          </a:prstGeom>
          <a:gradFill flip="none" rotWithShape="1">
            <a:gsLst>
              <a:gs pos="0">
                <a:schemeClr val="accent4">
                  <a:lumMod val="75000"/>
                </a:schemeClr>
              </a:gs>
              <a:gs pos="100000">
                <a:schemeClr val="accent4"/>
              </a:gs>
            </a:gsLst>
            <a:lin ang="2700000" scaled="1"/>
          </a:gradFill>
          <a:ln w="25400">
            <a:gradFill flip="none" rotWithShape="1">
              <a:gsLst>
                <a:gs pos="100000">
                  <a:schemeClr val="accent4">
                    <a:lumMod val="75000"/>
                  </a:schemeClr>
                </a:gs>
                <a:gs pos="0">
                  <a:schemeClr val="accent4"/>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17" name="圆角矩形 53"/>
          <p:cNvSpPr/>
          <p:nvPr/>
        </p:nvSpPr>
        <p:spPr>
          <a:xfrm flipH="1">
            <a:off x="603141" y="3539418"/>
            <a:ext cx="320947" cy="320589"/>
          </a:xfrm>
          <a:prstGeom prst="roundRect">
            <a:avLst/>
          </a:prstGeom>
          <a:gradFill flip="none" rotWithShape="1">
            <a:gsLst>
              <a:gs pos="0">
                <a:schemeClr val="accent3">
                  <a:lumMod val="75000"/>
                </a:schemeClr>
              </a:gs>
              <a:gs pos="100000">
                <a:schemeClr val="accent3"/>
              </a:gs>
            </a:gsLst>
            <a:lin ang="2700000" scaled="1"/>
          </a:gradFill>
          <a:ln w="25400">
            <a:gradFill flip="none" rotWithShape="1">
              <a:gsLst>
                <a:gs pos="100000">
                  <a:schemeClr val="accent3"/>
                </a:gs>
                <a:gs pos="0">
                  <a:schemeClr val="accent3">
                    <a:lumMod val="75000"/>
                  </a:schemeClr>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18" name="圆角矩形 53"/>
          <p:cNvSpPr/>
          <p:nvPr/>
        </p:nvSpPr>
        <p:spPr>
          <a:xfrm flipH="1">
            <a:off x="424596" y="3958496"/>
            <a:ext cx="200925" cy="201032"/>
          </a:xfrm>
          <a:prstGeom prst="roundRect">
            <a:avLst/>
          </a:prstGeom>
          <a:gradFill flip="none" rotWithShape="1">
            <a:gsLst>
              <a:gs pos="0">
                <a:schemeClr val="accent5">
                  <a:lumMod val="75000"/>
                </a:schemeClr>
              </a:gs>
              <a:gs pos="100000">
                <a:schemeClr val="accent5"/>
              </a:gs>
            </a:gsLst>
            <a:lin ang="2700000" scaled="1"/>
          </a:gradFill>
          <a:ln w="25400">
            <a:gradFill flip="none" rotWithShape="1">
              <a:gsLst>
                <a:gs pos="100000">
                  <a:schemeClr val="accent5">
                    <a:lumMod val="75000"/>
                  </a:schemeClr>
                </a:gs>
                <a:gs pos="0">
                  <a:schemeClr val="accent5"/>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19" name="圆角矩形 53"/>
          <p:cNvSpPr/>
          <p:nvPr/>
        </p:nvSpPr>
        <p:spPr>
          <a:xfrm flipH="1">
            <a:off x="773510" y="3982558"/>
            <a:ext cx="401850" cy="402065"/>
          </a:xfrm>
          <a:prstGeom prst="roundRect">
            <a:avLst/>
          </a:prstGeom>
          <a:gradFill flip="none" rotWithShape="1">
            <a:gsLst>
              <a:gs pos="0">
                <a:schemeClr val="accent2">
                  <a:lumMod val="75000"/>
                </a:schemeClr>
              </a:gs>
              <a:gs pos="100000">
                <a:schemeClr val="accent2"/>
              </a:gs>
            </a:gsLst>
            <a:lin ang="2700000" scaled="1"/>
          </a:gradFill>
          <a:ln w="25400">
            <a:gradFill flip="none" rotWithShape="1">
              <a:gsLst>
                <a:gs pos="100000">
                  <a:schemeClr val="accent2">
                    <a:lumMod val="75000"/>
                  </a:schemeClr>
                </a:gs>
                <a:gs pos="0">
                  <a:schemeClr val="accent2"/>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20" name="圆角矩形 53"/>
          <p:cNvSpPr/>
          <p:nvPr/>
        </p:nvSpPr>
        <p:spPr>
          <a:xfrm flipH="1">
            <a:off x="311360" y="3629770"/>
            <a:ext cx="160029" cy="160294"/>
          </a:xfrm>
          <a:prstGeom prst="roundRect">
            <a:avLst/>
          </a:prstGeom>
          <a:gradFill flip="none" rotWithShape="1">
            <a:gsLst>
              <a:gs pos="0">
                <a:schemeClr val="accent1">
                  <a:lumMod val="75000"/>
                </a:schemeClr>
              </a:gs>
              <a:gs pos="100000">
                <a:schemeClr val="accent1"/>
              </a:gs>
            </a:gsLst>
            <a:lin ang="2700000" scaled="1"/>
          </a:gradFill>
          <a:ln w="25400">
            <a:gradFill flip="none" rotWithShape="1">
              <a:gsLst>
                <a:gs pos="100000">
                  <a:schemeClr val="accent1">
                    <a:lumMod val="75000"/>
                  </a:schemeClr>
                </a:gs>
                <a:gs pos="0">
                  <a:schemeClr val="accent1"/>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21" name="圆角矩形 53"/>
          <p:cNvSpPr/>
          <p:nvPr/>
        </p:nvSpPr>
        <p:spPr>
          <a:xfrm flipH="1">
            <a:off x="366274" y="3304835"/>
            <a:ext cx="160918" cy="161180"/>
          </a:xfrm>
          <a:prstGeom prst="roundRect">
            <a:avLst/>
          </a:prstGeom>
          <a:gradFill flip="none" rotWithShape="1">
            <a:gsLst>
              <a:gs pos="0">
                <a:schemeClr val="accent4">
                  <a:lumMod val="75000"/>
                </a:schemeClr>
              </a:gs>
              <a:gs pos="100000">
                <a:schemeClr val="accent4"/>
              </a:gs>
            </a:gsLst>
            <a:lin ang="2700000" scaled="1"/>
          </a:gradFill>
          <a:ln w="25400">
            <a:gradFill flip="none" rotWithShape="1">
              <a:gsLst>
                <a:gs pos="100000">
                  <a:schemeClr val="accent4">
                    <a:lumMod val="75000"/>
                  </a:schemeClr>
                </a:gs>
                <a:gs pos="0">
                  <a:schemeClr val="accent4"/>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500" fill="hold" id="13"/>
                                        <p:tgtEl>
                                          <p:spTgt spid="3"/>
                                        </p:tgtEl>
                                        <p:attrNameLst>
                                          <p:attrName>ppt_w</p:attrName>
                                        </p:attrNameLst>
                                      </p:cBhvr>
                                      <p:tavLst>
                                        <p:tav tm="0">
                                          <p:val>
                                            <p:fltVal val="0"/>
                                          </p:val>
                                        </p:tav>
                                        <p:tav tm="100000">
                                          <p:val>
                                            <p:strVal val="#ppt_w"/>
                                          </p:val>
                                        </p:tav>
                                      </p:tavLst>
                                    </p:anim>
                                    <p:anim calcmode="lin" valueType="num">
                                      <p:cBhvr>
                                        <p:cTn dur="500" fill="hold" id="14"/>
                                        <p:tgtEl>
                                          <p:spTgt spid="3"/>
                                        </p:tgtEl>
                                        <p:attrNameLst>
                                          <p:attrName>ppt_h</p:attrName>
                                        </p:attrNameLst>
                                      </p:cBhvr>
                                      <p:tavLst>
                                        <p:tav tm="0">
                                          <p:val>
                                            <p:fltVal val="0"/>
                                          </p:val>
                                        </p:tav>
                                        <p:tav tm="100000">
                                          <p:val>
                                            <p:strVal val="#ppt_h"/>
                                          </p:val>
                                        </p:tav>
                                      </p:tavLst>
                                    </p:anim>
                                    <p:animEffect filter="fade" transition="in">
                                      <p:cBhvr>
                                        <p:cTn dur="500" id="15"/>
                                        <p:tgtEl>
                                          <p:spTgt spid="3"/>
                                        </p:tgtEl>
                                      </p:cBhvr>
                                    </p:animEffect>
                                  </p:childTnLst>
                                </p:cTn>
                              </p:par>
                            </p:childTnLst>
                          </p:cTn>
                        </p:par>
                        <p:par>
                          <p:cTn fill="hold" id="16" nodeType="afterGroup">
                            <p:stCondLst>
                              <p:cond delay="1000"/>
                            </p:stCondLst>
                            <p:childTnLst>
                              <p:par>
                                <p:cTn fill="hold" grpId="0" id="17" nodeType="afterEffect" presetClass="entr" presetID="31" presetSubtype="0">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500" fill="hold" id="19"/>
                                        <p:tgtEl>
                                          <p:spTgt spid="4"/>
                                        </p:tgtEl>
                                        <p:attrNameLst>
                                          <p:attrName>ppt_w</p:attrName>
                                        </p:attrNameLst>
                                      </p:cBhvr>
                                      <p:tavLst>
                                        <p:tav tm="0">
                                          <p:val>
                                            <p:fltVal val="0"/>
                                          </p:val>
                                        </p:tav>
                                        <p:tav tm="100000">
                                          <p:val>
                                            <p:strVal val="#ppt_w"/>
                                          </p:val>
                                        </p:tav>
                                      </p:tavLst>
                                    </p:anim>
                                    <p:anim calcmode="lin" valueType="num">
                                      <p:cBhvr>
                                        <p:cTn dur="500" fill="hold" id="20"/>
                                        <p:tgtEl>
                                          <p:spTgt spid="4"/>
                                        </p:tgtEl>
                                        <p:attrNameLst>
                                          <p:attrName>ppt_h</p:attrName>
                                        </p:attrNameLst>
                                      </p:cBhvr>
                                      <p:tavLst>
                                        <p:tav tm="0">
                                          <p:val>
                                            <p:fltVal val="0"/>
                                          </p:val>
                                        </p:tav>
                                        <p:tav tm="100000">
                                          <p:val>
                                            <p:strVal val="#ppt_h"/>
                                          </p:val>
                                        </p:tav>
                                      </p:tavLst>
                                    </p:anim>
                                    <p:anim calcmode="lin" valueType="num">
                                      <p:cBhvr>
                                        <p:cTn dur="500" fill="hold" id="21"/>
                                        <p:tgtEl>
                                          <p:spTgt spid="4"/>
                                        </p:tgtEl>
                                        <p:attrNameLst>
                                          <p:attrName>style.rotation</p:attrName>
                                        </p:attrNameLst>
                                      </p:cBhvr>
                                      <p:tavLst>
                                        <p:tav tm="0">
                                          <p:val>
                                            <p:fltVal val="90"/>
                                          </p:val>
                                        </p:tav>
                                        <p:tav tm="100000">
                                          <p:val>
                                            <p:fltVal val="0"/>
                                          </p:val>
                                        </p:tav>
                                      </p:tavLst>
                                    </p:anim>
                                    <p:animEffect filter="fade" transition="in">
                                      <p:cBhvr>
                                        <p:cTn dur="500" id="22"/>
                                        <p:tgtEl>
                                          <p:spTgt spid="4"/>
                                        </p:tgtEl>
                                      </p:cBhvr>
                                    </p:animEffect>
                                  </p:childTnLst>
                                </p:cTn>
                              </p:par>
                            </p:childTnLst>
                          </p:cTn>
                        </p:par>
                        <p:par>
                          <p:cTn fill="hold" id="23" nodeType="afterGroup">
                            <p:stCondLst>
                              <p:cond delay="1500"/>
                            </p:stCondLst>
                            <p:childTnLst>
                              <p:par>
                                <p:cTn fill="hold" grpId="0" id="24" nodeType="afterEffect" presetClass="entr" presetID="42" presetSubtype="0">
                                  <p:stCondLst>
                                    <p:cond delay="0"/>
                                  </p:stCondLst>
                                  <p:childTnLst>
                                    <p:set>
                                      <p:cBhvr>
                                        <p:cTn dur="1" fill="hold" id="25">
                                          <p:stCondLst>
                                            <p:cond delay="0"/>
                                          </p:stCondLst>
                                        </p:cTn>
                                        <p:tgtEl>
                                          <p:spTgt spid="5"/>
                                        </p:tgtEl>
                                        <p:attrNameLst>
                                          <p:attrName>style.visibility</p:attrName>
                                        </p:attrNameLst>
                                      </p:cBhvr>
                                      <p:to>
                                        <p:strVal val="visible"/>
                                      </p:to>
                                    </p:set>
                                    <p:animEffect filter="fade" transition="in">
                                      <p:cBhvr>
                                        <p:cTn dur="1000" id="26"/>
                                        <p:tgtEl>
                                          <p:spTgt spid="5"/>
                                        </p:tgtEl>
                                      </p:cBhvr>
                                    </p:animEffect>
                                    <p:anim calcmode="lin" valueType="num">
                                      <p:cBhvr>
                                        <p:cTn dur="1000" fill="hold" id="27"/>
                                        <p:tgtEl>
                                          <p:spTgt spid="5"/>
                                        </p:tgtEl>
                                        <p:attrNameLst>
                                          <p:attrName>ppt_x</p:attrName>
                                        </p:attrNameLst>
                                      </p:cBhvr>
                                      <p:tavLst>
                                        <p:tav tm="0">
                                          <p:val>
                                            <p:strVal val="#ppt_x"/>
                                          </p:val>
                                        </p:tav>
                                        <p:tav tm="100000">
                                          <p:val>
                                            <p:strVal val="#ppt_x"/>
                                          </p:val>
                                        </p:tav>
                                      </p:tavLst>
                                    </p:anim>
                                    <p:anim calcmode="lin" valueType="num">
                                      <p:cBhvr>
                                        <p:cTn dur="1000" fill="hold" id="28"/>
                                        <p:tgtEl>
                                          <p:spTgt spid="5"/>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500"/>
                            </p:stCondLst>
                            <p:childTnLst>
                              <p:par>
                                <p:cTn fill="hold" id="30" nodeType="afterEffect" presetClass="entr" presetID="15" presetSubtype="0">
                                  <p:stCondLst>
                                    <p:cond delay="0"/>
                                  </p:stCondLst>
                                  <p:childTnLst>
                                    <p:set>
                                      <p:cBhvr>
                                        <p:cTn dur="1" fill="hold" id="31">
                                          <p:stCondLst>
                                            <p:cond delay="0"/>
                                          </p:stCondLst>
                                        </p:cTn>
                                        <p:tgtEl>
                                          <p:spTgt spid="6"/>
                                        </p:tgtEl>
                                        <p:attrNameLst>
                                          <p:attrName>style.visibility</p:attrName>
                                        </p:attrNameLst>
                                      </p:cBhvr>
                                      <p:to>
                                        <p:strVal val="visible"/>
                                      </p:to>
                                    </p:set>
                                    <p:anim calcmode="lin" valueType="num">
                                      <p:cBhvr>
                                        <p:cTn dur="1000" fill="hold" id="32"/>
                                        <p:tgtEl>
                                          <p:spTgt spid="6"/>
                                        </p:tgtEl>
                                        <p:attrNameLst>
                                          <p:attrName>ppt_w</p:attrName>
                                        </p:attrNameLst>
                                      </p:cBhvr>
                                      <p:tavLst>
                                        <p:tav tm="0">
                                          <p:val>
                                            <p:fltVal val="0"/>
                                          </p:val>
                                        </p:tav>
                                        <p:tav tm="100000">
                                          <p:val>
                                            <p:strVal val="#ppt_w"/>
                                          </p:val>
                                        </p:tav>
                                      </p:tavLst>
                                    </p:anim>
                                    <p:anim calcmode="lin" valueType="num">
                                      <p:cBhvr>
                                        <p:cTn dur="1000" fill="hold" id="33"/>
                                        <p:tgtEl>
                                          <p:spTgt spid="6"/>
                                        </p:tgtEl>
                                        <p:attrNameLst>
                                          <p:attrName>ppt_h</p:attrName>
                                        </p:attrNameLst>
                                      </p:cBhvr>
                                      <p:tavLst>
                                        <p:tav tm="0">
                                          <p:val>
                                            <p:fltVal val="0"/>
                                          </p:val>
                                        </p:tav>
                                        <p:tav tm="100000">
                                          <p:val>
                                            <p:strVal val="#ppt_h"/>
                                          </p:val>
                                        </p:tav>
                                      </p:tavLst>
                                    </p:anim>
                                    <p:anim calcmode="lin" valueType="num">
                                      <p:cBhvr>
                                        <p:cTn dur="1000" fill="hold" id="34"/>
                                        <p:tgtEl>
                                          <p:spTgt spid="6"/>
                                        </p:tgtEl>
                                        <p:attrNameLst>
                                          <p:attrName>ppt_x</p:attrName>
                                        </p:attrNameLst>
                                      </p:cBhvr>
                                      <p:tavLst>
                                        <p:tav fmla="#ppt_x+(cos(-2*pi*(1-$))*-#ppt_x-sin(-2*pi*(1-$))*(1-#ppt_y))*(1-$)" tm="0">
                                          <p:val>
                                            <p:fltVal val="0"/>
                                          </p:val>
                                        </p:tav>
                                        <p:tav tm="100000">
                                          <p:val>
                                            <p:fltVal val="1"/>
                                          </p:val>
                                        </p:tav>
                                      </p:tavLst>
                                    </p:anim>
                                    <p:anim calcmode="lin" valueType="num">
                                      <p:cBhvr>
                                        <p:cTn dur="1000" fill="hold" id="35"/>
                                        <p:tgtEl>
                                          <p:spTgt spid="6"/>
                                        </p:tgtEl>
                                        <p:attrNameLst>
                                          <p:attrName>ppt_y</p:attrName>
                                        </p:attrNameLst>
                                      </p:cBhvr>
                                      <p:tavLst>
                                        <p:tav fmla="#ppt_y+(sin(-2*pi*(1-$))*-#ppt_x+cos(-2*pi*(1-$))*(1-#ppt_y))*(1-$)" tm="0">
                                          <p:val>
                                            <p:fltVal val="0"/>
                                          </p:val>
                                        </p:tav>
                                        <p:tav tm="100000">
                                          <p:val>
                                            <p:fltVal val="1"/>
                                          </p:val>
                                        </p:tav>
                                      </p:tavLst>
                                    </p:anim>
                                  </p:childTnLst>
                                </p:cTn>
                              </p:par>
                            </p:childTnLst>
                          </p:cTn>
                        </p:par>
                        <p:par>
                          <p:cTn fill="hold" id="36" nodeType="afterGroup">
                            <p:stCondLst>
                              <p:cond delay="3500"/>
                            </p:stCondLst>
                            <p:childTnLst>
                              <p:par>
                                <p:cTn fill="hold" id="37" nodeType="afterEffect" presetClass="entr" presetID="15" presetSubtype="0">
                                  <p:stCondLst>
                                    <p:cond delay="0"/>
                                  </p:stCondLst>
                                  <p:childTnLst>
                                    <p:set>
                                      <p:cBhvr>
                                        <p:cTn dur="1" fill="hold" id="38">
                                          <p:stCondLst>
                                            <p:cond delay="0"/>
                                          </p:stCondLst>
                                        </p:cTn>
                                        <p:tgtEl>
                                          <p:spTgt spid="9"/>
                                        </p:tgtEl>
                                        <p:attrNameLst>
                                          <p:attrName>style.visibility</p:attrName>
                                        </p:attrNameLst>
                                      </p:cBhvr>
                                      <p:to>
                                        <p:strVal val="visible"/>
                                      </p:to>
                                    </p:set>
                                    <p:anim calcmode="lin" valueType="num">
                                      <p:cBhvr>
                                        <p:cTn dur="1000" fill="hold" id="39"/>
                                        <p:tgtEl>
                                          <p:spTgt spid="9"/>
                                        </p:tgtEl>
                                        <p:attrNameLst>
                                          <p:attrName>ppt_w</p:attrName>
                                        </p:attrNameLst>
                                      </p:cBhvr>
                                      <p:tavLst>
                                        <p:tav tm="0">
                                          <p:val>
                                            <p:fltVal val="0"/>
                                          </p:val>
                                        </p:tav>
                                        <p:tav tm="100000">
                                          <p:val>
                                            <p:strVal val="#ppt_w"/>
                                          </p:val>
                                        </p:tav>
                                      </p:tavLst>
                                    </p:anim>
                                    <p:anim calcmode="lin" valueType="num">
                                      <p:cBhvr>
                                        <p:cTn dur="1000" fill="hold" id="40"/>
                                        <p:tgtEl>
                                          <p:spTgt spid="9"/>
                                        </p:tgtEl>
                                        <p:attrNameLst>
                                          <p:attrName>ppt_h</p:attrName>
                                        </p:attrNameLst>
                                      </p:cBhvr>
                                      <p:tavLst>
                                        <p:tav tm="0">
                                          <p:val>
                                            <p:fltVal val="0"/>
                                          </p:val>
                                        </p:tav>
                                        <p:tav tm="100000">
                                          <p:val>
                                            <p:strVal val="#ppt_h"/>
                                          </p:val>
                                        </p:tav>
                                      </p:tavLst>
                                    </p:anim>
                                    <p:anim calcmode="lin" valueType="num">
                                      <p:cBhvr>
                                        <p:cTn dur="1000" fill="hold" id="41"/>
                                        <p:tgtEl>
                                          <p:spTgt spid="9"/>
                                        </p:tgtEl>
                                        <p:attrNameLst>
                                          <p:attrName>ppt_x</p:attrName>
                                        </p:attrNameLst>
                                      </p:cBhvr>
                                      <p:tavLst>
                                        <p:tav fmla="#ppt_x+(cos(-2*pi*(1-$))*-#ppt_x-sin(-2*pi*(1-$))*(1-#ppt_y))*(1-$)" tm="0">
                                          <p:val>
                                            <p:fltVal val="0"/>
                                          </p:val>
                                        </p:tav>
                                        <p:tav tm="100000">
                                          <p:val>
                                            <p:fltVal val="1"/>
                                          </p:val>
                                        </p:tav>
                                      </p:tavLst>
                                    </p:anim>
                                    <p:anim calcmode="lin" valueType="num">
                                      <p:cBhvr>
                                        <p:cTn dur="1000" fill="hold" id="42"/>
                                        <p:tgtEl>
                                          <p:spTgt spid="9"/>
                                        </p:tgtEl>
                                        <p:attrNameLst>
                                          <p:attrName>ppt_y</p:attrName>
                                        </p:attrNameLst>
                                      </p:cBhvr>
                                      <p:tavLst>
                                        <p:tav fmla="#ppt_y+(sin(-2*pi*(1-$))*-#ppt_x+cos(-2*pi*(1-$))*(1-#ppt_y))*(1-$)" tm="0">
                                          <p:val>
                                            <p:fltVal val="0"/>
                                          </p:val>
                                        </p:tav>
                                        <p:tav tm="100000">
                                          <p:val>
                                            <p:fltVal val="1"/>
                                          </p:val>
                                        </p:tav>
                                      </p:tavLst>
                                    </p:anim>
                                  </p:childTnLst>
                                </p:cTn>
                              </p:par>
                            </p:childTnLst>
                          </p:cTn>
                        </p:par>
                        <p:par>
                          <p:cTn fill="hold" id="43" nodeType="afterGroup">
                            <p:stCondLst>
                              <p:cond delay="4500"/>
                            </p:stCondLst>
                            <p:childTnLst>
                              <p:par>
                                <p:cTn fill="hold" grpId="0" id="44" nodeType="afterEffect" presetClass="entr" presetID="2" presetSubtype="4">
                                  <p:stCondLst>
                                    <p:cond delay="0"/>
                                  </p:stCondLst>
                                  <p:childTnLst>
                                    <p:set>
                                      <p:cBhvr>
                                        <p:cTn dur="1" fill="hold" id="45">
                                          <p:stCondLst>
                                            <p:cond delay="0"/>
                                          </p:stCondLst>
                                        </p:cTn>
                                        <p:tgtEl>
                                          <p:spTgt spid="14"/>
                                        </p:tgtEl>
                                        <p:attrNameLst>
                                          <p:attrName>style.visibility</p:attrName>
                                        </p:attrNameLst>
                                      </p:cBhvr>
                                      <p:to>
                                        <p:strVal val="visible"/>
                                      </p:to>
                                    </p:set>
                                    <p:anim calcmode="lin" valueType="num">
                                      <p:cBhvr additive="base">
                                        <p:cTn dur="500" fill="hold" id="46"/>
                                        <p:tgtEl>
                                          <p:spTgt spid="14"/>
                                        </p:tgtEl>
                                        <p:attrNameLst>
                                          <p:attrName>ppt_x</p:attrName>
                                        </p:attrNameLst>
                                      </p:cBhvr>
                                      <p:tavLst>
                                        <p:tav tm="0">
                                          <p:val>
                                            <p:strVal val="#ppt_x"/>
                                          </p:val>
                                        </p:tav>
                                        <p:tav tm="100000">
                                          <p:val>
                                            <p:strVal val="#ppt_x"/>
                                          </p:val>
                                        </p:tav>
                                      </p:tavLst>
                                    </p:anim>
                                    <p:anim calcmode="lin" valueType="num">
                                      <p:cBhvr additive="base">
                                        <p:cTn dur="500" fill="hold" id="47"/>
                                        <p:tgtEl>
                                          <p:spTgt spid="14"/>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0"/>
                                  </p:stCondLst>
                                  <p:childTnLst>
                                    <p:set>
                                      <p:cBhvr>
                                        <p:cTn dur="1" fill="hold" id="49">
                                          <p:stCondLst>
                                            <p:cond delay="0"/>
                                          </p:stCondLst>
                                        </p:cTn>
                                        <p:tgtEl>
                                          <p:spTgt spid="19"/>
                                        </p:tgtEl>
                                        <p:attrNameLst>
                                          <p:attrName>style.visibility</p:attrName>
                                        </p:attrNameLst>
                                      </p:cBhvr>
                                      <p:to>
                                        <p:strVal val="visible"/>
                                      </p:to>
                                    </p:set>
                                    <p:anim calcmode="lin" valueType="num">
                                      <p:cBhvr additive="base">
                                        <p:cTn dur="500" fill="hold" id="50"/>
                                        <p:tgtEl>
                                          <p:spTgt spid="19"/>
                                        </p:tgtEl>
                                        <p:attrNameLst>
                                          <p:attrName>ppt_x</p:attrName>
                                        </p:attrNameLst>
                                      </p:cBhvr>
                                      <p:tavLst>
                                        <p:tav tm="0">
                                          <p:val>
                                            <p:strVal val="#ppt_x"/>
                                          </p:val>
                                        </p:tav>
                                        <p:tav tm="100000">
                                          <p:val>
                                            <p:strVal val="#ppt_x"/>
                                          </p:val>
                                        </p:tav>
                                      </p:tavLst>
                                    </p:anim>
                                    <p:anim calcmode="lin" valueType="num">
                                      <p:cBhvr additive="base">
                                        <p:cTn dur="500" fill="hold" id="51"/>
                                        <p:tgtEl>
                                          <p:spTgt spid="19"/>
                                        </p:tgtEl>
                                        <p:attrNameLst>
                                          <p:attrName>ppt_y</p:attrName>
                                        </p:attrNameLst>
                                      </p:cBhvr>
                                      <p:tavLst>
                                        <p:tav tm="0">
                                          <p:val>
                                            <p:strVal val="1+#ppt_h/2"/>
                                          </p:val>
                                        </p:tav>
                                        <p:tav tm="100000">
                                          <p:val>
                                            <p:strVal val="#ppt_y"/>
                                          </p:val>
                                        </p:tav>
                                      </p:tavLst>
                                    </p:anim>
                                  </p:childTnLst>
                                </p:cTn>
                              </p:par>
                            </p:childTnLst>
                          </p:cTn>
                        </p:par>
                        <p:par>
                          <p:cTn fill="hold" id="52" nodeType="afterGroup">
                            <p:stCondLst>
                              <p:cond delay="5000"/>
                            </p:stCondLst>
                            <p:childTnLst>
                              <p:par>
                                <p:cTn fill="hold" grpId="0" id="53" nodeType="afterEffect" presetClass="entr" presetID="2" presetSubtype="8">
                                  <p:stCondLst>
                                    <p:cond delay="0"/>
                                  </p:stCondLst>
                                  <p:childTnLst>
                                    <p:set>
                                      <p:cBhvr>
                                        <p:cTn dur="1" fill="hold" id="54">
                                          <p:stCondLst>
                                            <p:cond delay="0"/>
                                          </p:stCondLst>
                                        </p:cTn>
                                        <p:tgtEl>
                                          <p:spTgt spid="17"/>
                                        </p:tgtEl>
                                        <p:attrNameLst>
                                          <p:attrName>style.visibility</p:attrName>
                                        </p:attrNameLst>
                                      </p:cBhvr>
                                      <p:to>
                                        <p:strVal val="visible"/>
                                      </p:to>
                                    </p:set>
                                    <p:anim calcmode="lin" valueType="num">
                                      <p:cBhvr additive="base">
                                        <p:cTn dur="500" fill="hold" id="55"/>
                                        <p:tgtEl>
                                          <p:spTgt spid="17"/>
                                        </p:tgtEl>
                                        <p:attrNameLst>
                                          <p:attrName>ppt_x</p:attrName>
                                        </p:attrNameLst>
                                      </p:cBhvr>
                                      <p:tavLst>
                                        <p:tav tm="0">
                                          <p:val>
                                            <p:strVal val="0-#ppt_w/2"/>
                                          </p:val>
                                        </p:tav>
                                        <p:tav tm="100000">
                                          <p:val>
                                            <p:strVal val="#ppt_x"/>
                                          </p:val>
                                        </p:tav>
                                      </p:tavLst>
                                    </p:anim>
                                    <p:anim calcmode="lin" valueType="num">
                                      <p:cBhvr additive="base">
                                        <p:cTn dur="500" fill="hold" id="56"/>
                                        <p:tgtEl>
                                          <p:spTgt spid="17"/>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2">
                                  <p:stCondLst>
                                    <p:cond delay="0"/>
                                  </p:stCondLst>
                                  <p:childTnLst>
                                    <p:set>
                                      <p:cBhvr>
                                        <p:cTn dur="1" fill="hold" id="58">
                                          <p:stCondLst>
                                            <p:cond delay="0"/>
                                          </p:stCondLst>
                                        </p:cTn>
                                        <p:tgtEl>
                                          <p:spTgt spid="12"/>
                                        </p:tgtEl>
                                        <p:attrNameLst>
                                          <p:attrName>style.visibility</p:attrName>
                                        </p:attrNameLst>
                                      </p:cBhvr>
                                      <p:to>
                                        <p:strVal val="visible"/>
                                      </p:to>
                                    </p:set>
                                    <p:anim calcmode="lin" valueType="num">
                                      <p:cBhvr additive="base">
                                        <p:cTn dur="500" fill="hold" id="59"/>
                                        <p:tgtEl>
                                          <p:spTgt spid="12"/>
                                        </p:tgtEl>
                                        <p:attrNameLst>
                                          <p:attrName>ppt_x</p:attrName>
                                        </p:attrNameLst>
                                      </p:cBhvr>
                                      <p:tavLst>
                                        <p:tav tm="0">
                                          <p:val>
                                            <p:strVal val="1+#ppt_w/2"/>
                                          </p:val>
                                        </p:tav>
                                        <p:tav tm="100000">
                                          <p:val>
                                            <p:strVal val="#ppt_x"/>
                                          </p:val>
                                        </p:tav>
                                      </p:tavLst>
                                    </p:anim>
                                    <p:anim calcmode="lin" valueType="num">
                                      <p:cBhvr additive="base">
                                        <p:cTn dur="500" fill="hold" id="60"/>
                                        <p:tgtEl>
                                          <p:spTgt spid="12"/>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5500"/>
                            </p:stCondLst>
                            <p:childTnLst>
                              <p:par>
                                <p:cTn fill="hold" grpId="0" id="62" nodeType="afterEffect" presetClass="entr" presetID="2" presetSubtype="12">
                                  <p:stCondLst>
                                    <p:cond delay="0"/>
                                  </p:stCondLst>
                                  <p:childTnLst>
                                    <p:set>
                                      <p:cBhvr>
                                        <p:cTn dur="1" fill="hold" id="63">
                                          <p:stCondLst>
                                            <p:cond delay="0"/>
                                          </p:stCondLst>
                                        </p:cTn>
                                        <p:tgtEl>
                                          <p:spTgt spid="18"/>
                                        </p:tgtEl>
                                        <p:attrNameLst>
                                          <p:attrName>style.visibility</p:attrName>
                                        </p:attrNameLst>
                                      </p:cBhvr>
                                      <p:to>
                                        <p:strVal val="visible"/>
                                      </p:to>
                                    </p:set>
                                    <p:anim calcmode="lin" valueType="num">
                                      <p:cBhvr additive="base">
                                        <p:cTn dur="500" fill="hold" id="64"/>
                                        <p:tgtEl>
                                          <p:spTgt spid="18"/>
                                        </p:tgtEl>
                                        <p:attrNameLst>
                                          <p:attrName>ppt_x</p:attrName>
                                        </p:attrNameLst>
                                      </p:cBhvr>
                                      <p:tavLst>
                                        <p:tav tm="0">
                                          <p:val>
                                            <p:strVal val="0-#ppt_w/2"/>
                                          </p:val>
                                        </p:tav>
                                        <p:tav tm="100000">
                                          <p:val>
                                            <p:strVal val="#ppt_x"/>
                                          </p:val>
                                        </p:tav>
                                      </p:tavLst>
                                    </p:anim>
                                    <p:anim calcmode="lin" valueType="num">
                                      <p:cBhvr additive="base">
                                        <p:cTn dur="500" fill="hold" id="65"/>
                                        <p:tgtEl>
                                          <p:spTgt spid="18"/>
                                        </p:tgtEl>
                                        <p:attrNameLst>
                                          <p:attrName>ppt_y</p:attrName>
                                        </p:attrNameLst>
                                      </p:cBhvr>
                                      <p:tavLst>
                                        <p:tav tm="0">
                                          <p:val>
                                            <p:strVal val="1+#ppt_h/2"/>
                                          </p:val>
                                        </p:tav>
                                        <p:tav tm="100000">
                                          <p:val>
                                            <p:strVal val="#ppt_y"/>
                                          </p:val>
                                        </p:tav>
                                      </p:tavLst>
                                    </p:anim>
                                  </p:childTnLst>
                                </p:cTn>
                              </p:par>
                              <p:par>
                                <p:cTn fill="hold" grpId="0" id="66" nodeType="withEffect" presetClass="entr" presetID="2" presetSubtype="6">
                                  <p:stCondLst>
                                    <p:cond delay="0"/>
                                  </p:stCondLst>
                                  <p:childTnLst>
                                    <p:set>
                                      <p:cBhvr>
                                        <p:cTn dur="1" fill="hold" id="67">
                                          <p:stCondLst>
                                            <p:cond delay="0"/>
                                          </p:stCondLst>
                                        </p:cTn>
                                        <p:tgtEl>
                                          <p:spTgt spid="13"/>
                                        </p:tgtEl>
                                        <p:attrNameLst>
                                          <p:attrName>style.visibility</p:attrName>
                                        </p:attrNameLst>
                                      </p:cBhvr>
                                      <p:to>
                                        <p:strVal val="visible"/>
                                      </p:to>
                                    </p:set>
                                    <p:anim calcmode="lin" valueType="num">
                                      <p:cBhvr additive="base">
                                        <p:cTn dur="500" fill="hold" id="68"/>
                                        <p:tgtEl>
                                          <p:spTgt spid="13"/>
                                        </p:tgtEl>
                                        <p:attrNameLst>
                                          <p:attrName>ppt_x</p:attrName>
                                        </p:attrNameLst>
                                      </p:cBhvr>
                                      <p:tavLst>
                                        <p:tav tm="0">
                                          <p:val>
                                            <p:strVal val="1+#ppt_w/2"/>
                                          </p:val>
                                        </p:tav>
                                        <p:tav tm="100000">
                                          <p:val>
                                            <p:strVal val="#ppt_x"/>
                                          </p:val>
                                        </p:tav>
                                      </p:tavLst>
                                    </p:anim>
                                    <p:anim calcmode="lin" valueType="num">
                                      <p:cBhvr additive="base">
                                        <p:cTn dur="500" fill="hold" id="69"/>
                                        <p:tgtEl>
                                          <p:spTgt spid="13"/>
                                        </p:tgtEl>
                                        <p:attrNameLst>
                                          <p:attrName>ppt_y</p:attrName>
                                        </p:attrNameLst>
                                      </p:cBhvr>
                                      <p:tavLst>
                                        <p:tav tm="0">
                                          <p:val>
                                            <p:strVal val="1+#ppt_h/2"/>
                                          </p:val>
                                        </p:tav>
                                        <p:tav tm="100000">
                                          <p:val>
                                            <p:strVal val="#ppt_y"/>
                                          </p:val>
                                        </p:tav>
                                      </p:tavLst>
                                    </p:anim>
                                  </p:childTnLst>
                                </p:cTn>
                              </p:par>
                            </p:childTnLst>
                          </p:cTn>
                        </p:par>
                        <p:par>
                          <p:cTn fill="hold" id="70" nodeType="afterGroup">
                            <p:stCondLst>
                              <p:cond delay="6000"/>
                            </p:stCondLst>
                            <p:childTnLst>
                              <p:par>
                                <p:cTn fill="hold" grpId="0" id="71" nodeType="afterEffect" presetClass="entr" presetID="42" presetSubtype="0">
                                  <p:stCondLst>
                                    <p:cond delay="0"/>
                                  </p:stCondLst>
                                  <p:childTnLst>
                                    <p:set>
                                      <p:cBhvr>
                                        <p:cTn dur="1" fill="hold" id="72">
                                          <p:stCondLst>
                                            <p:cond delay="0"/>
                                          </p:stCondLst>
                                        </p:cTn>
                                        <p:tgtEl>
                                          <p:spTgt spid="20"/>
                                        </p:tgtEl>
                                        <p:attrNameLst>
                                          <p:attrName>style.visibility</p:attrName>
                                        </p:attrNameLst>
                                      </p:cBhvr>
                                      <p:to>
                                        <p:strVal val="visible"/>
                                      </p:to>
                                    </p:set>
                                    <p:animEffect filter="fade" transition="in">
                                      <p:cBhvr>
                                        <p:cTn dur="1000" id="73"/>
                                        <p:tgtEl>
                                          <p:spTgt spid="20"/>
                                        </p:tgtEl>
                                      </p:cBhvr>
                                    </p:animEffect>
                                    <p:anim calcmode="lin" valueType="num">
                                      <p:cBhvr>
                                        <p:cTn dur="1000" fill="hold" id="74"/>
                                        <p:tgtEl>
                                          <p:spTgt spid="20"/>
                                        </p:tgtEl>
                                        <p:attrNameLst>
                                          <p:attrName>ppt_x</p:attrName>
                                        </p:attrNameLst>
                                      </p:cBhvr>
                                      <p:tavLst>
                                        <p:tav tm="0">
                                          <p:val>
                                            <p:strVal val="#ppt_x"/>
                                          </p:val>
                                        </p:tav>
                                        <p:tav tm="100000">
                                          <p:val>
                                            <p:strVal val="#ppt_x"/>
                                          </p:val>
                                        </p:tav>
                                      </p:tavLst>
                                    </p:anim>
                                    <p:anim calcmode="lin" valueType="num">
                                      <p:cBhvr>
                                        <p:cTn dur="1000" fill="hold" id="75"/>
                                        <p:tgtEl>
                                          <p:spTgt spid="20"/>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15"/>
                                        </p:tgtEl>
                                        <p:attrNameLst>
                                          <p:attrName>style.visibility</p:attrName>
                                        </p:attrNameLst>
                                      </p:cBhvr>
                                      <p:to>
                                        <p:strVal val="visible"/>
                                      </p:to>
                                    </p:set>
                                    <p:animEffect filter="fade" transition="in">
                                      <p:cBhvr>
                                        <p:cTn dur="1000" id="78"/>
                                        <p:tgtEl>
                                          <p:spTgt spid="15"/>
                                        </p:tgtEl>
                                      </p:cBhvr>
                                    </p:animEffect>
                                    <p:anim calcmode="lin" valueType="num">
                                      <p:cBhvr>
                                        <p:cTn dur="1000" fill="hold" id="79"/>
                                        <p:tgtEl>
                                          <p:spTgt spid="15"/>
                                        </p:tgtEl>
                                        <p:attrNameLst>
                                          <p:attrName>ppt_x</p:attrName>
                                        </p:attrNameLst>
                                      </p:cBhvr>
                                      <p:tavLst>
                                        <p:tav tm="0">
                                          <p:val>
                                            <p:strVal val="#ppt_x"/>
                                          </p:val>
                                        </p:tav>
                                        <p:tav tm="100000">
                                          <p:val>
                                            <p:strVal val="#ppt_x"/>
                                          </p:val>
                                        </p:tav>
                                      </p:tavLst>
                                    </p:anim>
                                    <p:anim calcmode="lin" valueType="num">
                                      <p:cBhvr>
                                        <p:cTn dur="1000" fill="hold" id="80"/>
                                        <p:tgtEl>
                                          <p:spTgt spid="15"/>
                                        </p:tgtEl>
                                        <p:attrNameLst>
                                          <p:attrName>ppt_y</p:attrName>
                                        </p:attrNameLst>
                                      </p:cBhvr>
                                      <p:tavLst>
                                        <p:tav tm="0">
                                          <p:val>
                                            <p:strVal val="#ppt_y+.1"/>
                                          </p:val>
                                        </p:tav>
                                        <p:tav tm="100000">
                                          <p:val>
                                            <p:strVal val="#ppt_y"/>
                                          </p:val>
                                        </p:tav>
                                      </p:tavLst>
                                    </p:anim>
                                  </p:childTnLst>
                                </p:cTn>
                              </p:par>
                            </p:childTnLst>
                          </p:cTn>
                        </p:par>
                        <p:par>
                          <p:cTn fill="hold" id="81" nodeType="afterGroup">
                            <p:stCondLst>
                              <p:cond delay="7000"/>
                            </p:stCondLst>
                            <p:childTnLst>
                              <p:par>
                                <p:cTn fill="hold" grpId="0" id="82" nodeType="afterEffect" presetClass="entr" presetID="47" presetSubtype="0">
                                  <p:stCondLst>
                                    <p:cond delay="0"/>
                                  </p:stCondLst>
                                  <p:childTnLst>
                                    <p:set>
                                      <p:cBhvr>
                                        <p:cTn dur="1" fill="hold" id="83">
                                          <p:stCondLst>
                                            <p:cond delay="0"/>
                                          </p:stCondLst>
                                        </p:cTn>
                                        <p:tgtEl>
                                          <p:spTgt spid="16"/>
                                        </p:tgtEl>
                                        <p:attrNameLst>
                                          <p:attrName>style.visibility</p:attrName>
                                        </p:attrNameLst>
                                      </p:cBhvr>
                                      <p:to>
                                        <p:strVal val="visible"/>
                                      </p:to>
                                    </p:set>
                                    <p:animEffect filter="fade" transition="in">
                                      <p:cBhvr>
                                        <p:cTn dur="1000" id="84"/>
                                        <p:tgtEl>
                                          <p:spTgt spid="16"/>
                                        </p:tgtEl>
                                      </p:cBhvr>
                                    </p:animEffect>
                                    <p:anim calcmode="lin" valueType="num">
                                      <p:cBhvr>
                                        <p:cTn dur="1000" fill="hold" id="85"/>
                                        <p:tgtEl>
                                          <p:spTgt spid="16"/>
                                        </p:tgtEl>
                                        <p:attrNameLst>
                                          <p:attrName>ppt_x</p:attrName>
                                        </p:attrNameLst>
                                      </p:cBhvr>
                                      <p:tavLst>
                                        <p:tav tm="0">
                                          <p:val>
                                            <p:strVal val="#ppt_x"/>
                                          </p:val>
                                        </p:tav>
                                        <p:tav tm="100000">
                                          <p:val>
                                            <p:strVal val="#ppt_x"/>
                                          </p:val>
                                        </p:tav>
                                      </p:tavLst>
                                    </p:anim>
                                    <p:anim calcmode="lin" valueType="num">
                                      <p:cBhvr>
                                        <p:cTn dur="1000" fill="hold" id="86"/>
                                        <p:tgtEl>
                                          <p:spTgt spid="16"/>
                                        </p:tgtEl>
                                        <p:attrNameLst>
                                          <p:attrName>ppt_y</p:attrName>
                                        </p:attrNameLst>
                                      </p:cBhvr>
                                      <p:tavLst>
                                        <p:tav tm="0">
                                          <p:val>
                                            <p:strVal val="#ppt_y-.1"/>
                                          </p:val>
                                        </p:tav>
                                        <p:tav tm="100000">
                                          <p:val>
                                            <p:strVal val="#ppt_y"/>
                                          </p:val>
                                        </p:tav>
                                      </p:tavLst>
                                    </p:anim>
                                  </p:childTnLst>
                                </p:cTn>
                              </p:par>
                              <p:par>
                                <p:cTn fill="hold" grpId="0" id="87" nodeType="withEffect" presetClass="entr" presetID="47" presetSubtype="0">
                                  <p:stCondLst>
                                    <p:cond delay="0"/>
                                  </p:stCondLst>
                                  <p:childTnLst>
                                    <p:set>
                                      <p:cBhvr>
                                        <p:cTn dur="1" fill="hold" id="88">
                                          <p:stCondLst>
                                            <p:cond delay="0"/>
                                          </p:stCondLst>
                                        </p:cTn>
                                        <p:tgtEl>
                                          <p:spTgt spid="21"/>
                                        </p:tgtEl>
                                        <p:attrNameLst>
                                          <p:attrName>style.visibility</p:attrName>
                                        </p:attrNameLst>
                                      </p:cBhvr>
                                      <p:to>
                                        <p:strVal val="visible"/>
                                      </p:to>
                                    </p:set>
                                    <p:animEffect filter="fade" transition="in">
                                      <p:cBhvr>
                                        <p:cTn dur="1000" id="89"/>
                                        <p:tgtEl>
                                          <p:spTgt spid="21"/>
                                        </p:tgtEl>
                                      </p:cBhvr>
                                    </p:animEffect>
                                    <p:anim calcmode="lin" valueType="num">
                                      <p:cBhvr>
                                        <p:cTn dur="1000" fill="hold" id="90"/>
                                        <p:tgtEl>
                                          <p:spTgt spid="21"/>
                                        </p:tgtEl>
                                        <p:attrNameLst>
                                          <p:attrName>ppt_x</p:attrName>
                                        </p:attrNameLst>
                                      </p:cBhvr>
                                      <p:tavLst>
                                        <p:tav tm="0">
                                          <p:val>
                                            <p:strVal val="#ppt_x"/>
                                          </p:val>
                                        </p:tav>
                                        <p:tav tm="100000">
                                          <p:val>
                                            <p:strVal val="#ppt_x"/>
                                          </p:val>
                                        </p:tav>
                                      </p:tavLst>
                                    </p:anim>
                                    <p:anim calcmode="lin" valueType="num">
                                      <p:cBhvr>
                                        <p:cTn dur="1000" fill="hold" id="91"/>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12"/>
      <p:bldP grpId="0" spid="13"/>
      <p:bldP grpId="0" spid="14"/>
      <p:bldP grpId="0" spid="15"/>
      <p:bldP grpId="0" spid="16"/>
      <p:bldP grpId="0" spid="17"/>
      <p:bldP grpId="0" spid="18"/>
      <p:bldP grpId="0" spid="19"/>
      <p:bldP grpId="0" spid="20"/>
      <p:bldP grpId="0" spid="2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5" name="直接连接符 14"/>
          <p:cNvCxnSpPr/>
          <p:nvPr/>
        </p:nvCxnSpPr>
        <p:spPr>
          <a:xfrm>
            <a:off x="3700059" y="2462747"/>
            <a:ext cx="3236046"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700059" y="1869612"/>
            <a:ext cx="2651760" cy="571500"/>
          </a:xfrm>
          <a:prstGeom prst="rect">
            <a:avLst/>
          </a:prstGeom>
        </p:spPr>
        <p:txBody>
          <a:bodyPr bIns="34290" lIns="68580" rIns="68580" tIns="34290" wrap="none">
            <a:spAutoFit/>
          </a:bodyPr>
          <a:lstStyle/>
          <a:p>
            <a:r>
              <a:rPr altLang="en-US" b="1" lang="zh-CN" sz="3300">
                <a:solidFill>
                  <a:schemeClr val="accent3"/>
                </a:solidFill>
                <a:latin charset="-122" panose="020b0503020204020204" typeface="微软雅黑"/>
                <a:ea charset="-122" panose="020b0503020204020204" typeface="微软雅黑"/>
              </a:rPr>
              <a:t>工作成功展示</a:t>
            </a:r>
          </a:p>
        </p:txBody>
      </p:sp>
      <p:sp>
        <p:nvSpPr>
          <p:cNvPr id="18" name="矩形 17"/>
          <p:cNvSpPr/>
          <p:nvPr/>
        </p:nvSpPr>
        <p:spPr>
          <a:xfrm>
            <a:off x="3735758" y="2602327"/>
            <a:ext cx="15963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smtClean="0">
                <a:solidFill>
                  <a:schemeClr val="tx1">
                    <a:lumMod val="65000"/>
                    <a:lumOff val="35000"/>
                  </a:schemeClr>
                </a:solidFill>
                <a:latin charset="-122" panose="020b0503020204020204" typeface="微软雅黑"/>
                <a:ea charset="-122" panose="020b0503020204020204" typeface="微软雅黑"/>
              </a:rPr>
              <a:t>已完成项目总汇</a:t>
            </a:r>
          </a:p>
        </p:txBody>
      </p:sp>
      <p:sp>
        <p:nvSpPr>
          <p:cNvPr id="19" name="矩形 18"/>
          <p:cNvSpPr/>
          <p:nvPr/>
        </p:nvSpPr>
        <p:spPr>
          <a:xfrm>
            <a:off x="5364533" y="2586272"/>
            <a:ext cx="15963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smtClean="0">
                <a:solidFill>
                  <a:schemeClr val="tx1">
                    <a:lumMod val="65000"/>
                    <a:lumOff val="35000"/>
                  </a:schemeClr>
                </a:solidFill>
                <a:latin charset="-122" panose="020b0503020204020204" typeface="微软雅黑"/>
                <a:ea charset="-122" panose="020b0503020204020204" typeface="微软雅黑"/>
              </a:rPr>
              <a:t>已完成项目展示</a:t>
            </a:r>
          </a:p>
        </p:txBody>
      </p:sp>
      <p:sp>
        <p:nvSpPr>
          <p:cNvPr id="20" name="矩形 19"/>
          <p:cNvSpPr/>
          <p:nvPr/>
        </p:nvSpPr>
        <p:spPr>
          <a:xfrm>
            <a:off x="3735758" y="2915903"/>
            <a:ext cx="14185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smtClean="0">
                <a:solidFill>
                  <a:schemeClr val="tx1">
                    <a:lumMod val="65000"/>
                    <a:lumOff val="35000"/>
                  </a:schemeClr>
                </a:solidFill>
                <a:latin charset="-122" panose="020b0503020204020204" typeface="微软雅黑"/>
                <a:ea charset="-122" panose="020b0503020204020204" typeface="微软雅黑"/>
              </a:rPr>
              <a:t>重点项目展望</a:t>
            </a:r>
          </a:p>
        </p:txBody>
      </p:sp>
      <p:sp>
        <p:nvSpPr>
          <p:cNvPr id="21" name="矩形 20"/>
          <p:cNvSpPr/>
          <p:nvPr/>
        </p:nvSpPr>
        <p:spPr>
          <a:xfrm>
            <a:off x="5364533" y="2899847"/>
            <a:ext cx="15963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smtClean="0">
                <a:solidFill>
                  <a:schemeClr val="tx1">
                    <a:lumMod val="65000"/>
                    <a:lumOff val="35000"/>
                  </a:schemeClr>
                </a:solidFill>
                <a:latin charset="-122" panose="020b0503020204020204" typeface="微软雅黑"/>
                <a:ea charset="-122" panose="020b0503020204020204" typeface="微软雅黑"/>
              </a:rPr>
              <a:t>取得成绩与经验</a:t>
            </a:r>
          </a:p>
        </p:txBody>
      </p:sp>
      <p:grpSp>
        <p:nvGrpSpPr>
          <p:cNvPr id="2" name="组合 1"/>
          <p:cNvGrpSpPr/>
          <p:nvPr/>
        </p:nvGrpSpPr>
        <p:grpSpPr>
          <a:xfrm>
            <a:off x="1839138" y="1629843"/>
            <a:ext cx="1837257" cy="1837257"/>
            <a:chOff x="2452184" y="2173124"/>
            <a:chExt cx="2449676" cy="2449676"/>
          </a:xfrm>
        </p:grpSpPr>
        <p:grpSp>
          <p:nvGrpSpPr>
            <p:cNvPr id="7" name="组合 6"/>
            <p:cNvGrpSpPr/>
            <p:nvPr/>
          </p:nvGrpSpPr>
          <p:grpSpPr>
            <a:xfrm>
              <a:off x="2452184" y="2173124"/>
              <a:ext cx="2449676" cy="2449676"/>
              <a:chOff x="2099081" y="2031187"/>
              <a:chExt cx="2739620" cy="2739620"/>
            </a:xfrm>
          </p:grpSpPr>
          <p:sp>
            <p:nvSpPr>
              <p:cNvPr id="4" name="椭圆 3"/>
              <p:cNvSpPr/>
              <p:nvPr/>
            </p:nvSpPr>
            <p:spPr>
              <a:xfrm>
                <a:off x="2099081" y="2031187"/>
                <a:ext cx="2739620" cy="2739620"/>
              </a:xfrm>
              <a:prstGeom prst="ellipse">
                <a:avLst/>
              </a:prstGeom>
              <a:gradFill flip="none" rotWithShape="1">
                <a:gsLst>
                  <a:gs pos="0">
                    <a:schemeClr val="bg1">
                      <a:lumMod val="85000"/>
                    </a:schemeClr>
                  </a:gs>
                  <a:gs pos="100000">
                    <a:schemeClr val="bg1">
                      <a:alpha val="99000"/>
                    </a:schemeClr>
                  </a:gs>
                </a:gsLst>
                <a:path path="circle">
                  <a:fillToRect l="100000" t="100000"/>
                </a:path>
                <a:tileRect b="-100000" r="-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圆角矩形 4"/>
              <p:cNvSpPr/>
              <p:nvPr/>
            </p:nvSpPr>
            <p:spPr>
              <a:xfrm>
                <a:off x="2377216" y="2309322"/>
                <a:ext cx="2183348" cy="2183348"/>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椭圆 8"/>
            <p:cNvSpPr/>
            <p:nvPr/>
          </p:nvSpPr>
          <p:spPr>
            <a:xfrm>
              <a:off x="2938198" y="2659139"/>
              <a:ext cx="1477648" cy="1477646"/>
            </a:xfrm>
            <a:prstGeom prst="ellipse">
              <a:avLst/>
            </a:prstGeom>
            <a:solidFill>
              <a:schemeClr val="accent3"/>
            </a:solidFill>
            <a:ln>
              <a:noFill/>
            </a:ln>
            <a:effectLst>
              <a:innerShdw blurRad="2032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0"/>
            </a:p>
          </p:txBody>
        </p:sp>
        <p:sp>
          <p:nvSpPr>
            <p:cNvPr id="24" name="KSO_Shape"/>
            <p:cNvSpPr>
              <a:spLocks noChangeArrowheads="1"/>
            </p:cNvSpPr>
            <p:nvPr/>
          </p:nvSpPr>
          <p:spPr bwMode="auto">
            <a:xfrm>
              <a:off x="3258723" y="3103441"/>
              <a:ext cx="827808" cy="689841"/>
            </a:xfrm>
            <a:custGeom>
              <a:rect b="b" l="0" r="r" t="0"/>
              <a:pathLst>
                <a:path h="1209675" w="14509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chemeClr val="bg1"/>
            </a:solidFill>
            <a:ln>
              <a:noFill/>
            </a:ln>
          </p:spPr>
          <p:txBody>
            <a:bodyPr anchor="ctr" bIns="432000">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15"/>
                                        </p:tgtEl>
                                        <p:attrNameLst>
                                          <p:attrName>style.visibility</p:attrName>
                                        </p:attrNameLst>
                                      </p:cBhvr>
                                      <p:to>
                                        <p:strVal val="visible"/>
                                      </p:to>
                                    </p:set>
                                    <p:animEffect filter="wipe(left)" transition="in">
                                      <p:cBhvr>
                                        <p:cTn dur="500" id="13"/>
                                        <p:tgtEl>
                                          <p:spTgt spid="15"/>
                                        </p:tgtEl>
                                      </p:cBhvr>
                                    </p:animEffect>
                                  </p:childTnLst>
                                </p:cTn>
                              </p:par>
                            </p:childTnLst>
                          </p:cTn>
                        </p:par>
                        <p:par>
                          <p:cTn fill="hold" id="14" nodeType="afterGroup">
                            <p:stCondLst>
                              <p:cond delay="1000"/>
                            </p:stCondLst>
                            <p:childTnLst>
                              <p:par>
                                <p:cTn decel="100000" fill="hold" grpId="0" id="15" nodeType="afterEffect" presetClass="entr" presetID="2" presetSubtype="2">
                                  <p:stCondLst>
                                    <p:cond delay="0"/>
                                  </p:stCondLst>
                                  <p:iterate type="lt">
                                    <p:tmPct val="10000"/>
                                  </p:iterate>
                                  <p:childTnLst>
                                    <p:set>
                                      <p:cBhvr>
                                        <p:cTn dur="1" fill="hold" id="16">
                                          <p:stCondLst>
                                            <p:cond delay="0"/>
                                          </p:stCondLst>
                                        </p:cTn>
                                        <p:tgtEl>
                                          <p:spTgt spid="11"/>
                                        </p:tgtEl>
                                        <p:attrNameLst>
                                          <p:attrName>style.visibility</p:attrName>
                                        </p:attrNameLst>
                                      </p:cBhvr>
                                      <p:to>
                                        <p:strVal val="visible"/>
                                      </p:to>
                                    </p:set>
                                    <p:anim calcmode="lin" valueType="num">
                                      <p:cBhvr additive="base">
                                        <p:cTn dur="500" fill="hold" id="17"/>
                                        <p:tgtEl>
                                          <p:spTgt spid="11"/>
                                        </p:tgtEl>
                                        <p:attrNameLst>
                                          <p:attrName>ppt_x</p:attrName>
                                        </p:attrNameLst>
                                      </p:cBhvr>
                                      <p:tavLst>
                                        <p:tav tm="0">
                                          <p:val>
                                            <p:strVal val="1+#ppt_w/2"/>
                                          </p:val>
                                        </p:tav>
                                        <p:tav tm="100000">
                                          <p:val>
                                            <p:strVal val="#ppt_x"/>
                                          </p:val>
                                        </p:tav>
                                      </p:tavLst>
                                    </p:anim>
                                    <p:anim calcmode="lin" valueType="num">
                                      <p:cBhvr additive="base">
                                        <p:cTn dur="500" fill="hold" id="18"/>
                                        <p:tgtEl>
                                          <p:spTgt spid="11"/>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decel="100000" fill="hold" grpId="0" id="20" nodeType="afterEffect" presetClass="entr" presetID="50" presetSubtype="0">
                                  <p:stCondLst>
                                    <p:cond delay="0"/>
                                  </p:stCondLst>
                                  <p:childTnLst>
                                    <p:set>
                                      <p:cBhvr>
                                        <p:cTn dur="1" fill="hold" id="21">
                                          <p:stCondLst>
                                            <p:cond delay="0"/>
                                          </p:stCondLst>
                                        </p:cTn>
                                        <p:tgtEl>
                                          <p:spTgt spid="18"/>
                                        </p:tgtEl>
                                        <p:attrNameLst>
                                          <p:attrName>style.visibility</p:attrName>
                                        </p:attrNameLst>
                                      </p:cBhvr>
                                      <p:to>
                                        <p:strVal val="visible"/>
                                      </p:to>
                                    </p:set>
                                    <p:anim calcmode="lin" valueType="num">
                                      <p:cBhvr>
                                        <p:cTn dur="1000" fill="hold" id="22"/>
                                        <p:tgtEl>
                                          <p:spTgt spid="18"/>
                                        </p:tgtEl>
                                        <p:attrNameLst>
                                          <p:attrName>ppt_w</p:attrName>
                                        </p:attrNameLst>
                                      </p:cBhvr>
                                      <p:tavLst>
                                        <p:tav tm="0">
                                          <p:val>
                                            <p:strVal val="#ppt_w+.3"/>
                                          </p:val>
                                        </p:tav>
                                        <p:tav tm="100000">
                                          <p:val>
                                            <p:strVal val="#ppt_w"/>
                                          </p:val>
                                        </p:tav>
                                      </p:tavLst>
                                    </p:anim>
                                    <p:anim calcmode="lin" valueType="num">
                                      <p:cBhvr>
                                        <p:cTn dur="1000" fill="hold" id="23"/>
                                        <p:tgtEl>
                                          <p:spTgt spid="18"/>
                                        </p:tgtEl>
                                        <p:attrNameLst>
                                          <p:attrName>ppt_h</p:attrName>
                                        </p:attrNameLst>
                                      </p:cBhvr>
                                      <p:tavLst>
                                        <p:tav tm="0">
                                          <p:val>
                                            <p:strVal val="#ppt_h"/>
                                          </p:val>
                                        </p:tav>
                                        <p:tav tm="100000">
                                          <p:val>
                                            <p:strVal val="#ppt_h"/>
                                          </p:val>
                                        </p:tav>
                                      </p:tavLst>
                                    </p:anim>
                                    <p:animEffect filter="fade" transition="in">
                                      <p:cBhvr>
                                        <p:cTn dur="1000" id="24"/>
                                        <p:tgtEl>
                                          <p:spTgt spid="18"/>
                                        </p:tgtEl>
                                      </p:cBhvr>
                                    </p:animEffect>
                                  </p:childTnLst>
                                </p:cTn>
                              </p:par>
                              <p:par>
                                <p:cTn decel="100000" fill="hold" grpId="0" id="25" nodeType="withEffect" presetClass="entr" presetID="50" presetSubtype="0">
                                  <p:stCondLst>
                                    <p:cond delay="350"/>
                                  </p:stCondLst>
                                  <p:childTnLst>
                                    <p:set>
                                      <p:cBhvr>
                                        <p:cTn dur="1" fill="hold" id="26">
                                          <p:stCondLst>
                                            <p:cond delay="0"/>
                                          </p:stCondLst>
                                        </p:cTn>
                                        <p:tgtEl>
                                          <p:spTgt spid="19"/>
                                        </p:tgtEl>
                                        <p:attrNameLst>
                                          <p:attrName>style.visibility</p:attrName>
                                        </p:attrNameLst>
                                      </p:cBhvr>
                                      <p:to>
                                        <p:strVal val="visible"/>
                                      </p:to>
                                    </p:set>
                                    <p:anim calcmode="lin" valueType="num">
                                      <p:cBhvr>
                                        <p:cTn dur="1000" fill="hold" id="27"/>
                                        <p:tgtEl>
                                          <p:spTgt spid="19"/>
                                        </p:tgtEl>
                                        <p:attrNameLst>
                                          <p:attrName>ppt_w</p:attrName>
                                        </p:attrNameLst>
                                      </p:cBhvr>
                                      <p:tavLst>
                                        <p:tav tm="0">
                                          <p:val>
                                            <p:strVal val="#ppt_w+.3"/>
                                          </p:val>
                                        </p:tav>
                                        <p:tav tm="100000">
                                          <p:val>
                                            <p:strVal val="#ppt_w"/>
                                          </p:val>
                                        </p:tav>
                                      </p:tavLst>
                                    </p:anim>
                                    <p:anim calcmode="lin" valueType="num">
                                      <p:cBhvr>
                                        <p:cTn dur="1000" fill="hold" id="28"/>
                                        <p:tgtEl>
                                          <p:spTgt spid="19"/>
                                        </p:tgtEl>
                                        <p:attrNameLst>
                                          <p:attrName>ppt_h</p:attrName>
                                        </p:attrNameLst>
                                      </p:cBhvr>
                                      <p:tavLst>
                                        <p:tav tm="0">
                                          <p:val>
                                            <p:strVal val="#ppt_h"/>
                                          </p:val>
                                        </p:tav>
                                        <p:tav tm="100000">
                                          <p:val>
                                            <p:strVal val="#ppt_h"/>
                                          </p:val>
                                        </p:tav>
                                      </p:tavLst>
                                    </p:anim>
                                    <p:animEffect filter="fade" transition="in">
                                      <p:cBhvr>
                                        <p:cTn dur="1000" id="29"/>
                                        <p:tgtEl>
                                          <p:spTgt spid="19"/>
                                        </p:tgtEl>
                                      </p:cBhvr>
                                    </p:animEffect>
                                  </p:childTnLst>
                                </p:cTn>
                              </p:par>
                              <p:par>
                                <p:cTn decel="100000" fill="hold" grpId="0" id="30" nodeType="withEffect" presetClass="entr" presetID="50" presetSubtype="0">
                                  <p:stCondLst>
                                    <p:cond delay="650"/>
                                  </p:stCondLst>
                                  <p:childTnLst>
                                    <p:set>
                                      <p:cBhvr>
                                        <p:cTn dur="1" fill="hold" id="31">
                                          <p:stCondLst>
                                            <p:cond delay="0"/>
                                          </p:stCondLst>
                                        </p:cTn>
                                        <p:tgtEl>
                                          <p:spTgt spid="20"/>
                                        </p:tgtEl>
                                        <p:attrNameLst>
                                          <p:attrName>style.visibility</p:attrName>
                                        </p:attrNameLst>
                                      </p:cBhvr>
                                      <p:to>
                                        <p:strVal val="visible"/>
                                      </p:to>
                                    </p:set>
                                    <p:anim calcmode="lin" valueType="num">
                                      <p:cBhvr>
                                        <p:cTn dur="1000" fill="hold" id="32"/>
                                        <p:tgtEl>
                                          <p:spTgt spid="20"/>
                                        </p:tgtEl>
                                        <p:attrNameLst>
                                          <p:attrName>ppt_w</p:attrName>
                                        </p:attrNameLst>
                                      </p:cBhvr>
                                      <p:tavLst>
                                        <p:tav tm="0">
                                          <p:val>
                                            <p:strVal val="#ppt_w+.3"/>
                                          </p:val>
                                        </p:tav>
                                        <p:tav tm="100000">
                                          <p:val>
                                            <p:strVal val="#ppt_w"/>
                                          </p:val>
                                        </p:tav>
                                      </p:tavLst>
                                    </p:anim>
                                    <p:anim calcmode="lin" valueType="num">
                                      <p:cBhvr>
                                        <p:cTn dur="1000" fill="hold" id="33"/>
                                        <p:tgtEl>
                                          <p:spTgt spid="20"/>
                                        </p:tgtEl>
                                        <p:attrNameLst>
                                          <p:attrName>ppt_h</p:attrName>
                                        </p:attrNameLst>
                                      </p:cBhvr>
                                      <p:tavLst>
                                        <p:tav tm="0">
                                          <p:val>
                                            <p:strVal val="#ppt_h"/>
                                          </p:val>
                                        </p:tav>
                                        <p:tav tm="100000">
                                          <p:val>
                                            <p:strVal val="#ppt_h"/>
                                          </p:val>
                                        </p:tav>
                                      </p:tavLst>
                                    </p:anim>
                                    <p:animEffect filter="fade" transition="in">
                                      <p:cBhvr>
                                        <p:cTn dur="1000" id="34"/>
                                        <p:tgtEl>
                                          <p:spTgt spid="20"/>
                                        </p:tgtEl>
                                      </p:cBhvr>
                                    </p:animEffect>
                                  </p:childTnLst>
                                </p:cTn>
                              </p:par>
                              <p:par>
                                <p:cTn decel="100000" fill="hold" grpId="0" id="35" nodeType="withEffect" presetClass="entr" presetID="50" presetSubtype="0">
                                  <p:stCondLst>
                                    <p:cond delay="950"/>
                                  </p:stCondLst>
                                  <p:childTnLst>
                                    <p:set>
                                      <p:cBhvr>
                                        <p:cTn dur="1" fill="hold" id="36">
                                          <p:stCondLst>
                                            <p:cond delay="0"/>
                                          </p:stCondLst>
                                        </p:cTn>
                                        <p:tgtEl>
                                          <p:spTgt spid="21"/>
                                        </p:tgtEl>
                                        <p:attrNameLst>
                                          <p:attrName>style.visibility</p:attrName>
                                        </p:attrNameLst>
                                      </p:cBhvr>
                                      <p:to>
                                        <p:strVal val="visible"/>
                                      </p:to>
                                    </p:set>
                                    <p:anim calcmode="lin" valueType="num">
                                      <p:cBhvr>
                                        <p:cTn dur="1000" fill="hold" id="37"/>
                                        <p:tgtEl>
                                          <p:spTgt spid="21"/>
                                        </p:tgtEl>
                                        <p:attrNameLst>
                                          <p:attrName>ppt_w</p:attrName>
                                        </p:attrNameLst>
                                      </p:cBhvr>
                                      <p:tavLst>
                                        <p:tav tm="0">
                                          <p:val>
                                            <p:strVal val="#ppt_w+.3"/>
                                          </p:val>
                                        </p:tav>
                                        <p:tav tm="100000">
                                          <p:val>
                                            <p:strVal val="#ppt_w"/>
                                          </p:val>
                                        </p:tav>
                                      </p:tavLst>
                                    </p:anim>
                                    <p:anim calcmode="lin" valueType="num">
                                      <p:cBhvr>
                                        <p:cTn dur="1000" fill="hold" id="38"/>
                                        <p:tgtEl>
                                          <p:spTgt spid="21"/>
                                        </p:tgtEl>
                                        <p:attrNameLst>
                                          <p:attrName>ppt_h</p:attrName>
                                        </p:attrNameLst>
                                      </p:cBhvr>
                                      <p:tavLst>
                                        <p:tav tm="0">
                                          <p:val>
                                            <p:strVal val="#ppt_h"/>
                                          </p:val>
                                        </p:tav>
                                        <p:tav tm="100000">
                                          <p:val>
                                            <p:strVal val="#ppt_h"/>
                                          </p:val>
                                        </p:tav>
                                      </p:tavLst>
                                    </p:anim>
                                    <p:animEffect filter="fade" transition="in">
                                      <p:cBhvr>
                                        <p:cTn dur="1000" id="39"/>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8"/>
      <p:bldP grpId="0" spid="19"/>
      <p:bldP grpId="0" spid="20"/>
      <p:bldP grpId="0" spid="2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solidFill>
                  <a:schemeClr val="tx1">
                    <a:lumMod val="65000"/>
                    <a:lumOff val="35000"/>
                  </a:schemeClr>
                </a:solidFill>
                <a:latin charset="-122" panose="020b0503020204020204" typeface="微软雅黑"/>
                <a:ea charset="-122" panose="020b0503020204020204" typeface="微软雅黑"/>
              </a:rPr>
              <a:t>完成项目总汇</a:t>
            </a:r>
          </a:p>
        </p:txBody>
      </p:sp>
      <p:grpSp>
        <p:nvGrpSpPr>
          <p:cNvPr id="3" name="Group 40"/>
          <p:cNvGrpSpPr/>
          <p:nvPr/>
        </p:nvGrpSpPr>
        <p:grpSpPr>
          <a:xfrm>
            <a:off x="493811" y="1119934"/>
            <a:ext cx="2087309" cy="1253081"/>
            <a:chOff x="1441450" y="1398043"/>
            <a:chExt cx="2019300" cy="1211904"/>
          </a:xfrm>
        </p:grpSpPr>
        <p:sp>
          <p:nvSpPr>
            <p:cNvPr id="4" name="Text Placeholder 2"/>
            <p:cNvSpPr txBox="1"/>
            <p:nvPr/>
          </p:nvSpPr>
          <p:spPr>
            <a:xfrm>
              <a:off x="1441450" y="1398043"/>
              <a:ext cx="2019300" cy="285799"/>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40000"/>
                </a:lnSpc>
              </a:pPr>
              <a:r>
                <a:rPr altLang="en-US" b="1" lang="zh-CN" sz="2000">
                  <a:latin charset="-122" panose="020b0503020204020204" typeface="微软雅黑"/>
                  <a:ea charset="-122" panose="020b0503020204020204" typeface="微软雅黑"/>
                </a:rPr>
                <a:t>添加文字</a:t>
              </a:r>
            </a:p>
          </p:txBody>
        </p:sp>
        <p:sp>
          <p:nvSpPr>
            <p:cNvPr id="5" name="Text Placeholder 8"/>
            <p:cNvSpPr txBox="1"/>
            <p:nvPr/>
          </p:nvSpPr>
          <p:spPr>
            <a:xfrm>
              <a:off x="1441450" y="1775301"/>
              <a:ext cx="2019300" cy="834646"/>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00000"/>
                </a:lnSpc>
              </a:pPr>
              <a:r>
                <a:rPr altLang="en-US" lang="zh-CN" sz="1050">
                  <a:solidFill>
                    <a:schemeClr val="tx1">
                      <a:lumMod val="65000"/>
                      <a:lumOff val="35000"/>
                    </a:schemeClr>
                  </a:solidFill>
                  <a:latin charset="-122" panose="020b0503020204020204" typeface="微软雅黑"/>
                  <a:ea charset="-122" panose="020b0503020204020204" typeface="微软雅黑"/>
                </a:rPr>
                <a:t>点击添加文字内容点击添加文字内容点击添加文字内容点击添加文字内容点击添加文字内容</a:t>
              </a:r>
            </a:p>
          </p:txBody>
        </p:sp>
      </p:grpSp>
      <p:grpSp>
        <p:nvGrpSpPr>
          <p:cNvPr id="6" name="Group 43"/>
          <p:cNvGrpSpPr/>
          <p:nvPr/>
        </p:nvGrpSpPr>
        <p:grpSpPr>
          <a:xfrm>
            <a:off x="493809" y="3083319"/>
            <a:ext cx="2087310" cy="1387083"/>
            <a:chOff x="1441449" y="1375177"/>
            <a:chExt cx="2019301" cy="1341502"/>
          </a:xfrm>
        </p:grpSpPr>
        <p:sp>
          <p:nvSpPr>
            <p:cNvPr id="7" name="Text Placeholder 2"/>
            <p:cNvSpPr txBox="1"/>
            <p:nvPr/>
          </p:nvSpPr>
          <p:spPr>
            <a:xfrm>
              <a:off x="1441450" y="1375177"/>
              <a:ext cx="2019300" cy="285799"/>
            </a:xfrm>
            <a:prstGeom prst="rect">
              <a:avLst/>
            </a:prstGeom>
          </p:spPr>
          <p:txBody>
            <a:bodyPr vert="horz"/>
            <a:lstStyle>
              <a:defPPr>
                <a:defRPr lang="zh-CN"/>
              </a:defPPr>
              <a:lvl1pPr defTabSz="457200" indent="0">
                <a:lnSpc>
                  <a:spcPct val="140000"/>
                </a:lnSpc>
                <a:spcBef>
                  <a:spcPct val="20000"/>
                </a:spcBef>
                <a:buFont typeface="Arial"/>
                <a:buNone/>
                <a:defRPr baseline="0" sz="2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typeface="微软雅黑"/>
                  <a:ea charset="-122" panose="020b050302020402020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b="1" lang="zh-CN" sz="2000">
                  <a:solidFill>
                    <a:schemeClr val="tx1">
                      <a:lumMod val="65000"/>
                      <a:lumOff val="35000"/>
                    </a:schemeClr>
                  </a:solidFill>
                </a:rPr>
                <a:t>添加文字</a:t>
              </a:r>
            </a:p>
          </p:txBody>
        </p:sp>
        <p:sp>
          <p:nvSpPr>
            <p:cNvPr id="8" name="Text Placeholder 8"/>
            <p:cNvSpPr txBox="1"/>
            <p:nvPr/>
          </p:nvSpPr>
          <p:spPr>
            <a:xfrm>
              <a:off x="1441449" y="1799482"/>
              <a:ext cx="2019300" cy="917197"/>
            </a:xfrm>
            <a:prstGeom prst="rect">
              <a:avLst/>
            </a:prstGeom>
          </p:spPr>
          <p:txBody>
            <a:bodyPr vert="horz"/>
            <a:lstStyle>
              <a:defPPr>
                <a:defRPr lang="zh-CN"/>
              </a:defPPr>
              <a:lvl1pPr defTabSz="457200" indent="0">
                <a:lnSpc>
                  <a:spcPct val="100000"/>
                </a:lnSpc>
                <a:spcBef>
                  <a:spcPct val="20000"/>
                </a:spcBef>
                <a:buFont typeface="Arial"/>
                <a:buNone/>
                <a:defRPr baseline="0" sz="1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typeface="微软雅黑"/>
                  <a:ea charset="-122" panose="020b050302020402020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lang="zh-CN" sz="1050">
                  <a:solidFill>
                    <a:schemeClr val="tx1">
                      <a:lumMod val="65000"/>
                      <a:lumOff val="35000"/>
                    </a:schemeClr>
                  </a:solidFill>
                </a:rPr>
                <a:t>点击添加文字内容点击添加文字内容点击添加文字内容点击添加文字内容点击添加文字内容</a:t>
              </a:r>
            </a:p>
          </p:txBody>
        </p:sp>
      </p:grpSp>
      <p:grpSp>
        <p:nvGrpSpPr>
          <p:cNvPr id="9" name="Group 46"/>
          <p:cNvGrpSpPr/>
          <p:nvPr/>
        </p:nvGrpSpPr>
        <p:grpSpPr>
          <a:xfrm>
            <a:off x="6661155" y="1119935"/>
            <a:ext cx="2087309" cy="1354219"/>
            <a:chOff x="1342364" y="1398043"/>
            <a:chExt cx="2019300" cy="1309719"/>
          </a:xfrm>
        </p:grpSpPr>
        <p:sp>
          <p:nvSpPr>
            <p:cNvPr id="10" name="Text Placeholder 2"/>
            <p:cNvSpPr txBox="1"/>
            <p:nvPr/>
          </p:nvSpPr>
          <p:spPr>
            <a:xfrm>
              <a:off x="1342364" y="1398043"/>
              <a:ext cx="2019300" cy="285799"/>
            </a:xfrm>
            <a:prstGeom prst="rect">
              <a:avLst/>
            </a:prstGeom>
          </p:spPr>
          <p:txBody>
            <a:bodyPr vert="horz"/>
            <a:lstStyle>
              <a:defPPr>
                <a:defRPr lang="zh-CN"/>
              </a:defPPr>
              <a:lvl1pPr defTabSz="457200" indent="0">
                <a:lnSpc>
                  <a:spcPct val="140000"/>
                </a:lnSpc>
                <a:spcBef>
                  <a:spcPct val="20000"/>
                </a:spcBef>
                <a:buFont typeface="Arial"/>
                <a:buNone/>
                <a:defRPr baseline="0" sz="2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typeface="微软雅黑"/>
                  <a:ea charset="-122" panose="020b050302020402020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b="1" lang="zh-CN" sz="2000">
                  <a:solidFill>
                    <a:schemeClr val="tx1">
                      <a:lumMod val="65000"/>
                      <a:lumOff val="35000"/>
                    </a:schemeClr>
                  </a:solidFill>
                </a:rPr>
                <a:t>添加文字</a:t>
              </a:r>
            </a:p>
          </p:txBody>
        </p:sp>
        <p:sp>
          <p:nvSpPr>
            <p:cNvPr id="11" name="Text Placeholder 8"/>
            <p:cNvSpPr txBox="1"/>
            <p:nvPr/>
          </p:nvSpPr>
          <p:spPr>
            <a:xfrm>
              <a:off x="1342364" y="1790565"/>
              <a:ext cx="2019300" cy="917197"/>
            </a:xfrm>
            <a:prstGeom prst="rect">
              <a:avLst/>
            </a:prstGeom>
          </p:spPr>
          <p:txBody>
            <a:bodyPr vert="horz"/>
            <a:lstStyle>
              <a:defPPr>
                <a:defRPr lang="zh-CN"/>
              </a:defPPr>
              <a:lvl1pPr defTabSz="457200" indent="0">
                <a:lnSpc>
                  <a:spcPct val="100000"/>
                </a:lnSpc>
                <a:spcBef>
                  <a:spcPct val="20000"/>
                </a:spcBef>
                <a:buFont typeface="Arial"/>
                <a:buNone/>
                <a:defRPr baseline="0" sz="1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typeface="微软雅黑"/>
                  <a:ea charset="-122" panose="020b050302020402020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lang="zh-CN" sz="1050">
                  <a:solidFill>
                    <a:schemeClr val="tx1">
                      <a:lumMod val="65000"/>
                      <a:lumOff val="35000"/>
                    </a:schemeClr>
                  </a:solidFill>
                </a:rPr>
                <a:t>点击添加文字内容点击添加文字内容点击添加文字内容点击添加文字内容点击添加文字内容</a:t>
              </a:r>
            </a:p>
          </p:txBody>
        </p:sp>
      </p:grpSp>
      <p:cxnSp>
        <p:nvCxnSpPr>
          <p:cNvPr id="12" name="直接连接符 11"/>
          <p:cNvCxnSpPr>
            <a:stCxn id="21" idx="0"/>
          </p:cNvCxnSpPr>
          <p:nvPr/>
        </p:nvCxnSpPr>
        <p:spPr>
          <a:xfrm flipH="1" flipV="1">
            <a:off x="2862774" y="1634722"/>
            <a:ext cx="0" cy="4112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2581122" y="1634722"/>
            <a:ext cx="281653"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4" idx="0"/>
          </p:cNvCxnSpPr>
          <p:nvPr/>
        </p:nvCxnSpPr>
        <p:spPr>
          <a:xfrm flipH="1" flipV="1">
            <a:off x="4044269" y="1634722"/>
            <a:ext cx="0" cy="4112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044270" y="1634722"/>
            <a:ext cx="2542628"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27" idx="4"/>
          </p:cNvCxnSpPr>
          <p:nvPr/>
        </p:nvCxnSpPr>
        <p:spPr>
          <a:xfrm>
            <a:off x="5225766" y="3464214"/>
            <a:ext cx="4923" cy="47417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581120" y="3938394"/>
            <a:ext cx="264956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30" idx="4"/>
          </p:cNvCxnSpPr>
          <p:nvPr/>
        </p:nvCxnSpPr>
        <p:spPr>
          <a:xfrm flipH="1">
            <a:off x="6464922" y="3464215"/>
            <a:ext cx="0" cy="698603"/>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64922" y="4162806"/>
            <a:ext cx="298661" cy="1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153876" y="2046008"/>
            <a:ext cx="1417795" cy="1418205"/>
            <a:chOff x="2714799" y="2648622"/>
            <a:chExt cx="1891378" cy="1891378"/>
          </a:xfrm>
          <a:solidFill>
            <a:srgbClr val="005DA2"/>
          </a:solidFill>
        </p:grpSpPr>
        <p:sp>
          <p:nvSpPr>
            <p:cNvPr id="21" name="Oval 8"/>
            <p:cNvSpPr/>
            <p:nvPr/>
          </p:nvSpPr>
          <p:spPr>
            <a:xfrm>
              <a:off x="2714799" y="2648622"/>
              <a:ext cx="1891378" cy="1891378"/>
            </a:xfrm>
            <a:prstGeom prst="ellipse">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sz="1200">
                <a:solidFill>
                  <a:schemeClr val="lt1"/>
                </a:solidFill>
                <a:latin charset="-122" panose="020b0503020204020204" typeface="微软雅黑"/>
                <a:ea charset="-122" panose="020b0503020204020204" typeface="微软雅黑"/>
              </a:endParaRPr>
            </a:p>
          </p:txBody>
        </p:sp>
        <p:sp>
          <p:nvSpPr>
            <p:cNvPr id="22" name="Text Placeholder 2"/>
            <p:cNvSpPr txBox="1"/>
            <p:nvPr/>
          </p:nvSpPr>
          <p:spPr>
            <a:xfrm>
              <a:off x="3146847" y="3357786"/>
              <a:ext cx="1224135" cy="567411"/>
            </a:xfrm>
            <a:prstGeom prst="rect">
              <a:avLst/>
            </a:prstGeom>
            <a:noFill/>
            <a:ln w="66675">
              <a:noFill/>
            </a:ln>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en-US" b="1" lang="zh-CN" sz="1600">
                  <a:solidFill>
                    <a:schemeClr val="bg1"/>
                  </a:solidFill>
                  <a:latin charset="-122" panose="020b0503020204020204" typeface="微软雅黑"/>
                  <a:ea charset="-122" panose="020b0503020204020204" typeface="微软雅黑"/>
                </a:rPr>
                <a:t>项目一</a:t>
              </a:r>
            </a:p>
          </p:txBody>
        </p:sp>
      </p:grpSp>
      <p:grpSp>
        <p:nvGrpSpPr>
          <p:cNvPr id="23" name="组合 22"/>
          <p:cNvGrpSpPr/>
          <p:nvPr/>
        </p:nvGrpSpPr>
        <p:grpSpPr>
          <a:xfrm>
            <a:off x="3335372" y="2046008"/>
            <a:ext cx="1417795" cy="1418205"/>
            <a:chOff x="4290947" y="2648622"/>
            <a:chExt cx="1891378" cy="1891378"/>
          </a:xfrm>
          <a:solidFill>
            <a:srgbClr val="FFC400"/>
          </a:solidFill>
        </p:grpSpPr>
        <p:sp>
          <p:nvSpPr>
            <p:cNvPr id="24" name="Oval 9"/>
            <p:cNvSpPr/>
            <p:nvPr/>
          </p:nvSpPr>
          <p:spPr>
            <a:xfrm>
              <a:off x="4290947" y="2648622"/>
              <a:ext cx="1891378" cy="1891378"/>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sz="1200">
                <a:solidFill>
                  <a:schemeClr val="lt1"/>
                </a:solidFill>
                <a:latin charset="-122" panose="020b0503020204020204" typeface="微软雅黑"/>
                <a:ea charset="-122" panose="020b0503020204020204" typeface="微软雅黑"/>
              </a:endParaRPr>
            </a:p>
          </p:txBody>
        </p:sp>
        <p:sp>
          <p:nvSpPr>
            <p:cNvPr id="25" name="Text Placeholder 2"/>
            <p:cNvSpPr txBox="1"/>
            <p:nvPr/>
          </p:nvSpPr>
          <p:spPr>
            <a:xfrm>
              <a:off x="4739406" y="3357786"/>
              <a:ext cx="1224135" cy="567411"/>
            </a:xfrm>
            <a:prstGeom prst="rect">
              <a:avLst/>
            </a:prstGeom>
            <a:noFill/>
            <a:ln w="66675">
              <a:noFill/>
            </a:ln>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en-US" b="1" lang="zh-CN" sz="1600">
                  <a:solidFill>
                    <a:schemeClr val="bg1"/>
                  </a:solidFill>
                  <a:latin charset="-122" panose="020b0503020204020204" typeface="微软雅黑"/>
                  <a:ea charset="-122" panose="020b0503020204020204" typeface="微软雅黑"/>
                </a:rPr>
                <a:t>项目二</a:t>
              </a:r>
            </a:p>
          </p:txBody>
        </p:sp>
      </p:grpSp>
      <p:grpSp>
        <p:nvGrpSpPr>
          <p:cNvPr id="26" name="组合 25"/>
          <p:cNvGrpSpPr/>
          <p:nvPr/>
        </p:nvGrpSpPr>
        <p:grpSpPr>
          <a:xfrm>
            <a:off x="4516868" y="2046008"/>
            <a:ext cx="1417795" cy="1418205"/>
            <a:chOff x="5867096" y="2648622"/>
            <a:chExt cx="1891378" cy="1891378"/>
          </a:xfrm>
          <a:solidFill>
            <a:srgbClr val="005DA2"/>
          </a:solidFill>
        </p:grpSpPr>
        <p:sp>
          <p:nvSpPr>
            <p:cNvPr id="27" name="Oval 10"/>
            <p:cNvSpPr/>
            <p:nvPr/>
          </p:nvSpPr>
          <p:spPr>
            <a:xfrm>
              <a:off x="5867096" y="2648622"/>
              <a:ext cx="1891378" cy="1891378"/>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sz="1200">
                <a:solidFill>
                  <a:schemeClr val="lt1"/>
                </a:solidFill>
                <a:latin charset="-122" panose="020b0503020204020204" typeface="微软雅黑"/>
                <a:ea charset="-122" panose="020b0503020204020204" typeface="微软雅黑"/>
              </a:endParaRPr>
            </a:p>
          </p:txBody>
        </p:sp>
        <p:sp>
          <p:nvSpPr>
            <p:cNvPr id="28" name="Text Placeholder 2"/>
            <p:cNvSpPr txBox="1"/>
            <p:nvPr/>
          </p:nvSpPr>
          <p:spPr>
            <a:xfrm>
              <a:off x="6315199" y="3357786"/>
              <a:ext cx="1224135" cy="567411"/>
            </a:xfrm>
            <a:prstGeom prst="rect">
              <a:avLst/>
            </a:prstGeom>
            <a:noFill/>
            <a:ln w="66675">
              <a:noFill/>
            </a:ln>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en-US" b="1" lang="zh-CN" sz="1600">
                  <a:solidFill>
                    <a:schemeClr val="bg1"/>
                  </a:solidFill>
                  <a:latin charset="-122" panose="020b0503020204020204" typeface="微软雅黑"/>
                  <a:ea charset="-122" panose="020b0503020204020204" typeface="微软雅黑"/>
                </a:rPr>
                <a:t>项目三</a:t>
              </a:r>
            </a:p>
          </p:txBody>
        </p:sp>
      </p:grpSp>
      <p:grpSp>
        <p:nvGrpSpPr>
          <p:cNvPr id="29" name="组合 28"/>
          <p:cNvGrpSpPr/>
          <p:nvPr/>
        </p:nvGrpSpPr>
        <p:grpSpPr>
          <a:xfrm>
            <a:off x="5756025" y="2046008"/>
            <a:ext cx="1417795" cy="1418205"/>
            <a:chOff x="7520165" y="2648622"/>
            <a:chExt cx="1891378" cy="1891378"/>
          </a:xfrm>
          <a:solidFill>
            <a:srgbClr val="FFC400"/>
          </a:solidFill>
        </p:grpSpPr>
        <p:sp>
          <p:nvSpPr>
            <p:cNvPr id="30" name="Oval 11"/>
            <p:cNvSpPr/>
            <p:nvPr/>
          </p:nvSpPr>
          <p:spPr>
            <a:xfrm>
              <a:off x="7520165" y="2648622"/>
              <a:ext cx="1891378" cy="1891378"/>
            </a:xfrm>
            <a:prstGeom prst="ellipse">
              <a:avLst/>
            </a:prstGeom>
            <a:gradFill>
              <a:gsLst>
                <a:gs pos="0">
                  <a:schemeClr val="accent3">
                    <a:lumMod val="75000"/>
                  </a:schemeClr>
                </a:gs>
                <a:gs pos="100000">
                  <a:schemeClr val="accent3"/>
                </a:gs>
              </a:gsLst>
              <a:lin ang="5400000" scaled="0"/>
            </a:gradFill>
            <a:ln w="38100">
              <a:gradFill>
                <a:gsLst>
                  <a:gs pos="0">
                    <a:schemeClr val="accent3"/>
                  </a:gs>
                  <a:gs pos="100000">
                    <a:schemeClr val="accent3">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sz="1200">
                <a:solidFill>
                  <a:schemeClr val="lt1"/>
                </a:solidFill>
                <a:latin charset="-122" panose="020b0503020204020204" typeface="微软雅黑"/>
                <a:ea charset="-122" panose="020b0503020204020204" typeface="微软雅黑"/>
              </a:endParaRPr>
            </a:p>
          </p:txBody>
        </p:sp>
        <p:sp>
          <p:nvSpPr>
            <p:cNvPr id="31" name="Text Placeholder 2"/>
            <p:cNvSpPr txBox="1"/>
            <p:nvPr/>
          </p:nvSpPr>
          <p:spPr>
            <a:xfrm>
              <a:off x="7899375" y="3357786"/>
              <a:ext cx="1224135" cy="567411"/>
            </a:xfrm>
            <a:prstGeom prst="rect">
              <a:avLst/>
            </a:prstGeom>
            <a:noFill/>
            <a:ln w="66675">
              <a:noFill/>
            </a:ln>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en-US" b="1" lang="zh-CN" sz="1600">
                  <a:solidFill>
                    <a:schemeClr val="bg1"/>
                  </a:solidFill>
                  <a:latin charset="-122" panose="020b0503020204020204" typeface="微软雅黑"/>
                  <a:ea charset="-122" panose="020b0503020204020204" typeface="微软雅黑"/>
                </a:rPr>
                <a:t>项目四</a:t>
              </a:r>
            </a:p>
          </p:txBody>
        </p:sp>
      </p:grpSp>
      <p:grpSp>
        <p:nvGrpSpPr>
          <p:cNvPr id="32" name="Group 49"/>
          <p:cNvGrpSpPr/>
          <p:nvPr/>
        </p:nvGrpSpPr>
        <p:grpSpPr>
          <a:xfrm>
            <a:off x="6685478" y="3352182"/>
            <a:ext cx="2096834" cy="1377686"/>
            <a:chOff x="1441450" y="1619081"/>
            <a:chExt cx="2028515" cy="1332412"/>
          </a:xfrm>
        </p:grpSpPr>
        <p:sp>
          <p:nvSpPr>
            <p:cNvPr id="33" name="Text Placeholder 2"/>
            <p:cNvSpPr txBox="1"/>
            <p:nvPr/>
          </p:nvSpPr>
          <p:spPr>
            <a:xfrm>
              <a:off x="1441450" y="1619081"/>
              <a:ext cx="2019300" cy="285799"/>
            </a:xfrm>
            <a:prstGeom prst="rect">
              <a:avLst/>
            </a:prstGeom>
          </p:spPr>
          <p:txBody>
            <a:bodyPr vert="horz"/>
            <a:lstStyle>
              <a:defPPr>
                <a:defRPr lang="zh-CN"/>
              </a:defPPr>
              <a:lvl1pPr defTabSz="457200" indent="0">
                <a:lnSpc>
                  <a:spcPct val="140000"/>
                </a:lnSpc>
                <a:spcBef>
                  <a:spcPct val="20000"/>
                </a:spcBef>
                <a:buFont typeface="Arial"/>
                <a:buNone/>
                <a:defRPr baseline="0" sz="2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typeface="微软雅黑"/>
                  <a:ea charset="-122" panose="020b050302020402020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b="1" lang="zh-CN" sz="2000">
                  <a:solidFill>
                    <a:schemeClr val="tx1">
                      <a:lumMod val="65000"/>
                      <a:lumOff val="35000"/>
                    </a:schemeClr>
                  </a:solidFill>
                </a:rPr>
                <a:t>添加文字</a:t>
              </a:r>
            </a:p>
          </p:txBody>
        </p:sp>
        <p:sp>
          <p:nvSpPr>
            <p:cNvPr id="34" name="Text Placeholder 8"/>
            <p:cNvSpPr txBox="1"/>
            <p:nvPr/>
          </p:nvSpPr>
          <p:spPr>
            <a:xfrm>
              <a:off x="1450665" y="2034296"/>
              <a:ext cx="2019300" cy="917197"/>
            </a:xfrm>
            <a:prstGeom prst="rect">
              <a:avLst/>
            </a:prstGeom>
          </p:spPr>
          <p:txBody>
            <a:bodyPr vert="horz"/>
            <a:lstStyle>
              <a:defPPr>
                <a:defRPr lang="zh-CN"/>
              </a:defPPr>
              <a:lvl1pPr defTabSz="457200" indent="0">
                <a:lnSpc>
                  <a:spcPct val="100000"/>
                </a:lnSpc>
                <a:spcBef>
                  <a:spcPct val="20000"/>
                </a:spcBef>
                <a:buFont typeface="Arial"/>
                <a:buNone/>
                <a:defRPr baseline="0" sz="1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typeface="微软雅黑"/>
                  <a:ea charset="-122" panose="020b050302020402020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lang="zh-CN" sz="1050">
                  <a:solidFill>
                    <a:schemeClr val="tx1">
                      <a:lumMod val="65000"/>
                      <a:lumOff val="35000"/>
                    </a:schemeClr>
                  </a:solidFill>
                </a:rPr>
                <a:t>点击添加文字内容点击添加文字内容点击添加文字内容点击添加文字内容点击添加文字内容</a:t>
              </a:r>
            </a:p>
          </p:txBody>
        </p:sp>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2"/>
                                        </p:tgtEl>
                                        <p:attrNameLst>
                                          <p:attrName>style.visibility</p:attrName>
                                        </p:attrNameLst>
                                      </p:cBhvr>
                                      <p:to>
                                        <p:strVal val="visible"/>
                                      </p:to>
                                    </p:set>
                                    <p:animEffect filter="wipe(down)" transition="in">
                                      <p:cBhvr>
                                        <p:cTn dur="500" id="11"/>
                                        <p:tgtEl>
                                          <p:spTgt spid="12"/>
                                        </p:tgtEl>
                                      </p:cBhvr>
                                    </p:animEffect>
                                  </p:childTnLst>
                                </p:cTn>
                              </p:par>
                            </p:childTnLst>
                          </p:cTn>
                        </p:par>
                        <p:par>
                          <p:cTn fill="hold" id="12" nodeType="afterGroup">
                            <p:stCondLst>
                              <p:cond delay="1000"/>
                            </p:stCondLst>
                            <p:childTnLst>
                              <p:par>
                                <p:cTn fill="hold" id="13" nodeType="afterEffect" presetClass="entr" presetID="22" presetSubtype="2">
                                  <p:stCondLst>
                                    <p:cond delay="0"/>
                                  </p:stCondLst>
                                  <p:childTnLst>
                                    <p:set>
                                      <p:cBhvr>
                                        <p:cTn dur="1" fill="hold" id="14">
                                          <p:stCondLst>
                                            <p:cond delay="0"/>
                                          </p:stCondLst>
                                        </p:cTn>
                                        <p:tgtEl>
                                          <p:spTgt spid="13"/>
                                        </p:tgtEl>
                                        <p:attrNameLst>
                                          <p:attrName>style.visibility</p:attrName>
                                        </p:attrNameLst>
                                      </p:cBhvr>
                                      <p:to>
                                        <p:strVal val="visible"/>
                                      </p:to>
                                    </p:set>
                                    <p:animEffect filter="wipe(right)" transition="in">
                                      <p:cBhvr>
                                        <p:cTn dur="500" id="15"/>
                                        <p:tgtEl>
                                          <p:spTgt spid="13"/>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3"/>
                                        </p:tgtEl>
                                        <p:attrNameLst>
                                          <p:attrName>style.visibility</p:attrName>
                                        </p:attrNameLst>
                                      </p:cBhvr>
                                      <p:to>
                                        <p:strVal val="visible"/>
                                      </p:to>
                                    </p:set>
                                    <p:animEffect filter="wipe(left)" transition="in">
                                      <p:cBhvr>
                                        <p:cTn dur="500" id="19"/>
                                        <p:tgtEl>
                                          <p:spTgt spid="3"/>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23"/>
                                        </p:tgtEl>
                                        <p:attrNameLst>
                                          <p:attrName>style.visibility</p:attrName>
                                        </p:attrNameLst>
                                      </p:cBhvr>
                                      <p:to>
                                        <p:strVal val="visible"/>
                                      </p:to>
                                    </p:set>
                                    <p:animEffect filter="fade" transition="in">
                                      <p:cBhvr>
                                        <p:cTn dur="500" id="23"/>
                                        <p:tgtEl>
                                          <p:spTgt spid="23"/>
                                        </p:tgtEl>
                                      </p:cBhvr>
                                    </p:animEffect>
                                  </p:childTnLst>
                                </p:cTn>
                              </p:par>
                            </p:childTnLst>
                          </p:cTn>
                        </p:par>
                        <p:par>
                          <p:cTn fill="hold" id="24" nodeType="afterGroup">
                            <p:stCondLst>
                              <p:cond delay="2500"/>
                            </p:stCondLst>
                            <p:childTnLst>
                              <p:par>
                                <p:cTn fill="hold" id="25" nodeType="afterEffect" presetClass="entr" presetID="22" presetSubtype="4">
                                  <p:stCondLst>
                                    <p:cond delay="0"/>
                                  </p:stCondLst>
                                  <p:childTnLst>
                                    <p:set>
                                      <p:cBhvr>
                                        <p:cTn dur="1" fill="hold" id="26">
                                          <p:stCondLst>
                                            <p:cond delay="0"/>
                                          </p:stCondLst>
                                        </p:cTn>
                                        <p:tgtEl>
                                          <p:spTgt spid="14"/>
                                        </p:tgtEl>
                                        <p:attrNameLst>
                                          <p:attrName>style.visibility</p:attrName>
                                        </p:attrNameLst>
                                      </p:cBhvr>
                                      <p:to>
                                        <p:strVal val="visible"/>
                                      </p:to>
                                    </p:set>
                                    <p:animEffect filter="wipe(down)" transition="in">
                                      <p:cBhvr>
                                        <p:cTn dur="500" id="27"/>
                                        <p:tgtEl>
                                          <p:spTgt spid="14"/>
                                        </p:tgtEl>
                                      </p:cBhvr>
                                    </p:animEffect>
                                  </p:childTnLst>
                                </p:cTn>
                              </p:par>
                            </p:childTnLst>
                          </p:cTn>
                        </p:par>
                        <p:par>
                          <p:cTn fill="hold" id="28" nodeType="afterGroup">
                            <p:stCondLst>
                              <p:cond delay="3000"/>
                            </p:stCondLst>
                            <p:childTnLst>
                              <p:par>
                                <p:cTn fill="hold" id="29" nodeType="afterEffect" presetClass="entr" presetID="22" presetSubtype="8">
                                  <p:stCondLst>
                                    <p:cond delay="0"/>
                                  </p:stCondLst>
                                  <p:childTnLst>
                                    <p:set>
                                      <p:cBhvr>
                                        <p:cTn dur="1" fill="hold" id="30">
                                          <p:stCondLst>
                                            <p:cond delay="0"/>
                                          </p:stCondLst>
                                        </p:cTn>
                                        <p:tgtEl>
                                          <p:spTgt spid="15"/>
                                        </p:tgtEl>
                                        <p:attrNameLst>
                                          <p:attrName>style.visibility</p:attrName>
                                        </p:attrNameLst>
                                      </p:cBhvr>
                                      <p:to>
                                        <p:strVal val="visible"/>
                                      </p:to>
                                    </p:set>
                                    <p:animEffect filter="wipe(left)" transition="in">
                                      <p:cBhvr>
                                        <p:cTn dur="500" id="31"/>
                                        <p:tgtEl>
                                          <p:spTgt spid="15"/>
                                        </p:tgtEl>
                                      </p:cBhvr>
                                    </p:animEffect>
                                  </p:childTnLst>
                                </p:cTn>
                              </p:par>
                            </p:childTnLst>
                          </p:cTn>
                        </p:par>
                        <p:par>
                          <p:cTn fill="hold" id="32" nodeType="afterGroup">
                            <p:stCondLst>
                              <p:cond delay="3500"/>
                            </p:stCondLst>
                            <p:childTnLst>
                              <p:par>
                                <p:cTn fill="hold" id="33" nodeType="afterEffect" presetClass="entr" presetID="22" presetSubtype="8">
                                  <p:stCondLst>
                                    <p:cond delay="0"/>
                                  </p:stCondLst>
                                  <p:childTnLst>
                                    <p:set>
                                      <p:cBhvr>
                                        <p:cTn dur="1" fill="hold" id="34">
                                          <p:stCondLst>
                                            <p:cond delay="0"/>
                                          </p:stCondLst>
                                        </p:cTn>
                                        <p:tgtEl>
                                          <p:spTgt spid="9"/>
                                        </p:tgtEl>
                                        <p:attrNameLst>
                                          <p:attrName>style.visibility</p:attrName>
                                        </p:attrNameLst>
                                      </p:cBhvr>
                                      <p:to>
                                        <p:strVal val="visible"/>
                                      </p:to>
                                    </p:set>
                                    <p:animEffect filter="wipe(left)" transition="in">
                                      <p:cBhvr>
                                        <p:cTn dur="500" id="35"/>
                                        <p:tgtEl>
                                          <p:spTgt spid="9"/>
                                        </p:tgtEl>
                                      </p:cBhvr>
                                    </p:animEffect>
                                  </p:childTnLst>
                                </p:cTn>
                              </p:par>
                            </p:childTnLst>
                          </p:cTn>
                        </p:par>
                        <p:par>
                          <p:cTn fill="hold" id="36" nodeType="afterGroup">
                            <p:stCondLst>
                              <p:cond delay="4000"/>
                            </p:stCondLst>
                            <p:childTnLst>
                              <p:par>
                                <p:cTn fill="hold" id="37" nodeType="afterEffect" presetClass="entr" presetID="10" presetSubtype="0">
                                  <p:stCondLst>
                                    <p:cond delay="0"/>
                                  </p:stCondLst>
                                  <p:childTnLst>
                                    <p:set>
                                      <p:cBhvr>
                                        <p:cTn dur="1" fill="hold" id="38">
                                          <p:stCondLst>
                                            <p:cond delay="0"/>
                                          </p:stCondLst>
                                        </p:cTn>
                                        <p:tgtEl>
                                          <p:spTgt spid="26"/>
                                        </p:tgtEl>
                                        <p:attrNameLst>
                                          <p:attrName>style.visibility</p:attrName>
                                        </p:attrNameLst>
                                      </p:cBhvr>
                                      <p:to>
                                        <p:strVal val="visible"/>
                                      </p:to>
                                    </p:set>
                                    <p:animEffect filter="fade" transition="in">
                                      <p:cBhvr>
                                        <p:cTn dur="500" id="39"/>
                                        <p:tgtEl>
                                          <p:spTgt spid="26"/>
                                        </p:tgtEl>
                                      </p:cBhvr>
                                    </p:animEffect>
                                  </p:childTnLst>
                                </p:cTn>
                              </p:par>
                            </p:childTnLst>
                          </p:cTn>
                        </p:par>
                        <p:par>
                          <p:cTn fill="hold" id="40" nodeType="afterGroup">
                            <p:stCondLst>
                              <p:cond delay="4500"/>
                            </p:stCondLst>
                            <p:childTnLst>
                              <p:par>
                                <p:cTn fill="hold" id="41" nodeType="afterEffect" presetClass="entr" presetID="22" presetSubtype="1">
                                  <p:stCondLst>
                                    <p:cond delay="0"/>
                                  </p:stCondLst>
                                  <p:childTnLst>
                                    <p:set>
                                      <p:cBhvr>
                                        <p:cTn dur="1" fill="hold" id="42">
                                          <p:stCondLst>
                                            <p:cond delay="0"/>
                                          </p:stCondLst>
                                        </p:cTn>
                                        <p:tgtEl>
                                          <p:spTgt spid="16"/>
                                        </p:tgtEl>
                                        <p:attrNameLst>
                                          <p:attrName>style.visibility</p:attrName>
                                        </p:attrNameLst>
                                      </p:cBhvr>
                                      <p:to>
                                        <p:strVal val="visible"/>
                                      </p:to>
                                    </p:set>
                                    <p:animEffect filter="wipe(up)" transition="in">
                                      <p:cBhvr>
                                        <p:cTn dur="500" id="43"/>
                                        <p:tgtEl>
                                          <p:spTgt spid="16"/>
                                        </p:tgtEl>
                                      </p:cBhvr>
                                    </p:animEffect>
                                  </p:childTnLst>
                                </p:cTn>
                              </p:par>
                            </p:childTnLst>
                          </p:cTn>
                        </p:par>
                        <p:par>
                          <p:cTn fill="hold" id="44" nodeType="afterGroup">
                            <p:stCondLst>
                              <p:cond delay="5000"/>
                            </p:stCondLst>
                            <p:childTnLst>
                              <p:par>
                                <p:cTn fill="hold" id="45" nodeType="afterEffect" presetClass="entr" presetID="22" presetSubtype="2">
                                  <p:stCondLst>
                                    <p:cond delay="0"/>
                                  </p:stCondLst>
                                  <p:childTnLst>
                                    <p:set>
                                      <p:cBhvr>
                                        <p:cTn dur="1" fill="hold" id="46">
                                          <p:stCondLst>
                                            <p:cond delay="0"/>
                                          </p:stCondLst>
                                        </p:cTn>
                                        <p:tgtEl>
                                          <p:spTgt spid="17"/>
                                        </p:tgtEl>
                                        <p:attrNameLst>
                                          <p:attrName>style.visibility</p:attrName>
                                        </p:attrNameLst>
                                      </p:cBhvr>
                                      <p:to>
                                        <p:strVal val="visible"/>
                                      </p:to>
                                    </p:set>
                                    <p:animEffect filter="wipe(right)" transition="in">
                                      <p:cBhvr>
                                        <p:cTn dur="500" id="47"/>
                                        <p:tgtEl>
                                          <p:spTgt spid="17"/>
                                        </p:tgtEl>
                                      </p:cBhvr>
                                    </p:animEffect>
                                  </p:childTnLst>
                                </p:cTn>
                              </p:par>
                            </p:childTnLst>
                          </p:cTn>
                        </p:par>
                        <p:par>
                          <p:cTn fill="hold" id="48" nodeType="afterGroup">
                            <p:stCondLst>
                              <p:cond delay="5500"/>
                            </p:stCondLst>
                            <p:childTnLst>
                              <p:par>
                                <p:cTn fill="hold" id="49" nodeType="afterEffect" presetClass="entr" presetID="22" presetSubtype="8">
                                  <p:stCondLst>
                                    <p:cond delay="0"/>
                                  </p:stCondLst>
                                  <p:childTnLst>
                                    <p:set>
                                      <p:cBhvr>
                                        <p:cTn dur="1" fill="hold" id="50">
                                          <p:stCondLst>
                                            <p:cond delay="0"/>
                                          </p:stCondLst>
                                        </p:cTn>
                                        <p:tgtEl>
                                          <p:spTgt spid="6"/>
                                        </p:tgtEl>
                                        <p:attrNameLst>
                                          <p:attrName>style.visibility</p:attrName>
                                        </p:attrNameLst>
                                      </p:cBhvr>
                                      <p:to>
                                        <p:strVal val="visible"/>
                                      </p:to>
                                    </p:set>
                                    <p:animEffect filter="wipe(left)" transition="in">
                                      <p:cBhvr>
                                        <p:cTn dur="500" id="51"/>
                                        <p:tgtEl>
                                          <p:spTgt spid="6"/>
                                        </p:tgtEl>
                                      </p:cBhvr>
                                    </p:animEffect>
                                  </p:childTnLst>
                                </p:cTn>
                              </p:par>
                            </p:childTnLst>
                          </p:cTn>
                        </p:par>
                        <p:par>
                          <p:cTn fill="hold" id="52" nodeType="afterGroup">
                            <p:stCondLst>
                              <p:cond delay="6000"/>
                            </p:stCondLst>
                            <p:childTnLst>
                              <p:par>
                                <p:cTn fill="hold" id="53" nodeType="afterEffect" presetClass="entr" presetID="10" presetSubtype="0">
                                  <p:stCondLst>
                                    <p:cond delay="0"/>
                                  </p:stCondLst>
                                  <p:childTnLst>
                                    <p:set>
                                      <p:cBhvr>
                                        <p:cTn dur="1" fill="hold" id="54">
                                          <p:stCondLst>
                                            <p:cond delay="0"/>
                                          </p:stCondLst>
                                        </p:cTn>
                                        <p:tgtEl>
                                          <p:spTgt spid="29"/>
                                        </p:tgtEl>
                                        <p:attrNameLst>
                                          <p:attrName>style.visibility</p:attrName>
                                        </p:attrNameLst>
                                      </p:cBhvr>
                                      <p:to>
                                        <p:strVal val="visible"/>
                                      </p:to>
                                    </p:set>
                                    <p:animEffect filter="fade" transition="in">
                                      <p:cBhvr>
                                        <p:cTn dur="500" id="55"/>
                                        <p:tgtEl>
                                          <p:spTgt spid="29"/>
                                        </p:tgtEl>
                                      </p:cBhvr>
                                    </p:animEffect>
                                  </p:childTnLst>
                                </p:cTn>
                              </p:par>
                            </p:childTnLst>
                          </p:cTn>
                        </p:par>
                        <p:par>
                          <p:cTn fill="hold" id="56" nodeType="afterGroup">
                            <p:stCondLst>
                              <p:cond delay="6500"/>
                            </p:stCondLst>
                            <p:childTnLst>
                              <p:par>
                                <p:cTn fill="hold" id="57" nodeType="afterEffect" presetClass="entr" presetID="22" presetSubtype="1">
                                  <p:stCondLst>
                                    <p:cond delay="0"/>
                                  </p:stCondLst>
                                  <p:childTnLst>
                                    <p:set>
                                      <p:cBhvr>
                                        <p:cTn dur="1" fill="hold" id="58">
                                          <p:stCondLst>
                                            <p:cond delay="0"/>
                                          </p:stCondLst>
                                        </p:cTn>
                                        <p:tgtEl>
                                          <p:spTgt spid="18"/>
                                        </p:tgtEl>
                                        <p:attrNameLst>
                                          <p:attrName>style.visibility</p:attrName>
                                        </p:attrNameLst>
                                      </p:cBhvr>
                                      <p:to>
                                        <p:strVal val="visible"/>
                                      </p:to>
                                    </p:set>
                                    <p:animEffect filter="wipe(up)" transition="in">
                                      <p:cBhvr>
                                        <p:cTn dur="500" id="59"/>
                                        <p:tgtEl>
                                          <p:spTgt spid="18"/>
                                        </p:tgtEl>
                                      </p:cBhvr>
                                    </p:animEffect>
                                  </p:childTnLst>
                                </p:cTn>
                              </p:par>
                            </p:childTnLst>
                          </p:cTn>
                        </p:par>
                        <p:par>
                          <p:cTn fill="hold" id="60" nodeType="afterGroup">
                            <p:stCondLst>
                              <p:cond delay="7000"/>
                            </p:stCondLst>
                            <p:childTnLst>
                              <p:par>
                                <p:cTn fill="hold" id="61" nodeType="afterEffect" presetClass="entr" presetID="22" presetSubtype="8">
                                  <p:stCondLst>
                                    <p:cond delay="0"/>
                                  </p:stCondLst>
                                  <p:childTnLst>
                                    <p:set>
                                      <p:cBhvr>
                                        <p:cTn dur="1" fill="hold" id="62">
                                          <p:stCondLst>
                                            <p:cond delay="0"/>
                                          </p:stCondLst>
                                        </p:cTn>
                                        <p:tgtEl>
                                          <p:spTgt spid="19"/>
                                        </p:tgtEl>
                                        <p:attrNameLst>
                                          <p:attrName>style.visibility</p:attrName>
                                        </p:attrNameLst>
                                      </p:cBhvr>
                                      <p:to>
                                        <p:strVal val="visible"/>
                                      </p:to>
                                    </p:set>
                                    <p:animEffect filter="wipe(left)" transition="in">
                                      <p:cBhvr>
                                        <p:cTn dur="500" id="63"/>
                                        <p:tgtEl>
                                          <p:spTgt spid="19"/>
                                        </p:tgtEl>
                                      </p:cBhvr>
                                    </p:animEffect>
                                  </p:childTnLst>
                                </p:cTn>
                              </p:par>
                            </p:childTnLst>
                          </p:cTn>
                        </p:par>
                        <p:par>
                          <p:cTn fill="hold" id="64" nodeType="afterGroup">
                            <p:stCondLst>
                              <p:cond delay="7500"/>
                            </p:stCondLst>
                            <p:childTnLst>
                              <p:par>
                                <p:cTn fill="hold" id="65" nodeType="afterEffect" presetClass="entr" presetID="22" presetSubtype="8">
                                  <p:stCondLst>
                                    <p:cond delay="0"/>
                                  </p:stCondLst>
                                  <p:childTnLst>
                                    <p:set>
                                      <p:cBhvr>
                                        <p:cTn dur="1" fill="hold" id="66">
                                          <p:stCondLst>
                                            <p:cond delay="0"/>
                                          </p:stCondLst>
                                        </p:cTn>
                                        <p:tgtEl>
                                          <p:spTgt spid="32"/>
                                        </p:tgtEl>
                                        <p:attrNameLst>
                                          <p:attrName>style.visibility</p:attrName>
                                        </p:attrNameLst>
                                      </p:cBhvr>
                                      <p:to>
                                        <p:strVal val="visible"/>
                                      </p:to>
                                    </p:set>
                                    <p:animEffect filter="wipe(left)" transition="in">
                                      <p:cBhvr>
                                        <p:cTn dur="500" id="67"/>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solidFill>
                  <a:schemeClr val="tx1">
                    <a:lumMod val="65000"/>
                    <a:lumOff val="35000"/>
                  </a:schemeClr>
                </a:solidFill>
                <a:latin charset="-122" panose="020b0503020204020204" typeface="微软雅黑"/>
                <a:ea charset="-122" panose="020b0503020204020204" typeface="微软雅黑"/>
              </a:rPr>
              <a:t>已完成项目展示</a:t>
            </a:r>
          </a:p>
        </p:txBody>
      </p:sp>
      <p:sp>
        <p:nvSpPr>
          <p:cNvPr id="23" name="矩形 22"/>
          <p:cNvSpPr/>
          <p:nvPr/>
        </p:nvSpPr>
        <p:spPr>
          <a:xfrm>
            <a:off x="3491765" y="1658251"/>
            <a:ext cx="1066827" cy="1060518"/>
          </a:xfrm>
          <a:prstGeom prst="rect">
            <a:avLst/>
          </a:prstGeom>
          <a:blipFill>
            <a:blip r:embed="rId2"/>
            <a:stretch>
              <a:fillRect l="-7412" r="-245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707" lIns="61414" rIns="61414" rtlCol="0" tIns="30707"/>
          <a:lstStyle/>
          <a:p>
            <a:pPr algn="ctr"/>
            <a:endParaRPr altLang="en-US" lang="zh-CN">
              <a:solidFill>
                <a:schemeClr val="tx1">
                  <a:lumMod val="65000"/>
                  <a:lumOff val="35000"/>
                </a:schemeClr>
              </a:solidFill>
            </a:endParaRPr>
          </a:p>
        </p:txBody>
      </p:sp>
      <p:sp>
        <p:nvSpPr>
          <p:cNvPr id="24" name="矩形 23"/>
          <p:cNvSpPr/>
          <p:nvPr/>
        </p:nvSpPr>
        <p:spPr>
          <a:xfrm>
            <a:off x="4703874" y="1658251"/>
            <a:ext cx="1066827" cy="1060518"/>
          </a:xfrm>
          <a:prstGeom prst="rect">
            <a:avLst/>
          </a:prstGeom>
          <a:blipFill>
            <a:blip r:embed="rId3"/>
            <a:stretch>
              <a:fillRect l="-8502" r="-8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707" lIns="61414" rIns="61414" rtlCol="0" tIns="30707"/>
          <a:lstStyle/>
          <a:p>
            <a:pPr algn="ctr"/>
            <a:endParaRPr altLang="en-US" lang="zh-CN">
              <a:solidFill>
                <a:schemeClr val="tx1">
                  <a:lumMod val="65000"/>
                  <a:lumOff val="35000"/>
                </a:schemeClr>
              </a:solidFill>
            </a:endParaRPr>
          </a:p>
        </p:txBody>
      </p:sp>
      <p:sp>
        <p:nvSpPr>
          <p:cNvPr id="25" name="矩形 24"/>
          <p:cNvSpPr/>
          <p:nvPr/>
        </p:nvSpPr>
        <p:spPr>
          <a:xfrm>
            <a:off x="3491765" y="2863475"/>
            <a:ext cx="1066827" cy="1060518"/>
          </a:xfrm>
          <a:prstGeom prst="rect">
            <a:avLst/>
          </a:prstGeom>
          <a:blipFill>
            <a:blip r:embed="rId4"/>
            <a:stretch>
              <a:fillRect l="-16273" r="-16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707" lIns="61414" rIns="61414" rtlCol="0" tIns="30707"/>
          <a:lstStyle/>
          <a:p>
            <a:pPr algn="ctr"/>
            <a:endParaRPr altLang="en-US" lang="zh-CN">
              <a:solidFill>
                <a:schemeClr val="tx1">
                  <a:lumMod val="65000"/>
                  <a:lumOff val="35000"/>
                </a:schemeClr>
              </a:solidFill>
            </a:endParaRPr>
          </a:p>
        </p:txBody>
      </p:sp>
      <p:sp>
        <p:nvSpPr>
          <p:cNvPr id="26" name="矩形 25"/>
          <p:cNvSpPr/>
          <p:nvPr/>
        </p:nvSpPr>
        <p:spPr>
          <a:xfrm>
            <a:off x="4703874" y="2863475"/>
            <a:ext cx="1066827" cy="1060518"/>
          </a:xfrm>
          <a:prstGeom prst="rect">
            <a:avLst/>
          </a:prstGeom>
          <a:blipFill>
            <a:blip r:embed="rId5"/>
            <a:stretch>
              <a:fillRect b="-1480" t="-1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707" lIns="61414" rIns="61414" rtlCol="0" tIns="30707"/>
          <a:lstStyle/>
          <a:p>
            <a:pPr algn="ctr"/>
            <a:endParaRPr altLang="en-US" lang="zh-CN">
              <a:solidFill>
                <a:schemeClr val="tx1">
                  <a:lumMod val="65000"/>
                  <a:lumOff val="35000"/>
                </a:schemeClr>
              </a:solidFill>
            </a:endParaRPr>
          </a:p>
        </p:txBody>
      </p:sp>
      <p:sp>
        <p:nvSpPr>
          <p:cNvPr id="32" name="圆角矩形 31"/>
          <p:cNvSpPr/>
          <p:nvPr/>
        </p:nvSpPr>
        <p:spPr>
          <a:xfrm>
            <a:off x="4267640" y="2429536"/>
            <a:ext cx="290953" cy="289232"/>
          </a:xfrm>
          <a:prstGeom prst="roundRect">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0707" lIns="61414" rIns="61414" rtlCol="0" tIns="30707"/>
          <a:lstStyle/>
          <a:p>
            <a:pPr algn="ctr"/>
            <a:r>
              <a:rPr altLang="zh-CN" b="1" lang="en-US" smtClean="0">
                <a:solidFill>
                  <a:schemeClr val="bg1"/>
                </a:solidFill>
                <a:latin charset="-122" panose="020b0503020204020204" typeface="微软雅黑"/>
                <a:ea charset="-122" panose="020b0503020204020204" typeface="微软雅黑"/>
              </a:rPr>
              <a:t>1</a:t>
            </a:r>
          </a:p>
        </p:txBody>
      </p:sp>
      <p:sp>
        <p:nvSpPr>
          <p:cNvPr id="33" name="圆角矩形 32"/>
          <p:cNvSpPr/>
          <p:nvPr/>
        </p:nvSpPr>
        <p:spPr>
          <a:xfrm>
            <a:off x="4703874" y="2429536"/>
            <a:ext cx="290953" cy="289232"/>
          </a:xfrm>
          <a:prstGeom prst="roundRect">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0707" lIns="61414" rIns="61414" rtlCol="0" tIns="30707"/>
          <a:lstStyle/>
          <a:p>
            <a:pPr algn="ctr"/>
            <a:r>
              <a:rPr altLang="zh-CN" b="1" lang="en-US" smtClean="0">
                <a:solidFill>
                  <a:schemeClr val="bg1"/>
                </a:solidFill>
                <a:latin charset="-122" panose="020b0503020204020204" typeface="微软雅黑"/>
                <a:ea charset="-122" panose="020b0503020204020204" typeface="微软雅黑"/>
              </a:rPr>
              <a:t>2</a:t>
            </a:r>
          </a:p>
        </p:txBody>
      </p:sp>
      <p:sp>
        <p:nvSpPr>
          <p:cNvPr id="34" name="圆角矩形 33"/>
          <p:cNvSpPr/>
          <p:nvPr/>
        </p:nvSpPr>
        <p:spPr>
          <a:xfrm>
            <a:off x="4267640" y="2863476"/>
            <a:ext cx="290953" cy="289232"/>
          </a:xfrm>
          <a:prstGeom prst="roundRect">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0707" lIns="61414" rIns="61414" rtlCol="0" tIns="30707"/>
          <a:lstStyle/>
          <a:p>
            <a:pPr algn="ctr"/>
            <a:r>
              <a:rPr altLang="zh-CN" b="1" lang="en-US" smtClean="0">
                <a:solidFill>
                  <a:schemeClr val="bg1"/>
                </a:solidFill>
                <a:latin charset="-122" panose="020b0503020204020204" typeface="微软雅黑"/>
                <a:ea charset="-122" panose="020b0503020204020204" typeface="微软雅黑"/>
              </a:rPr>
              <a:t>3</a:t>
            </a:r>
          </a:p>
        </p:txBody>
      </p:sp>
      <p:sp>
        <p:nvSpPr>
          <p:cNvPr id="35" name="圆角矩形 34"/>
          <p:cNvSpPr/>
          <p:nvPr/>
        </p:nvSpPr>
        <p:spPr>
          <a:xfrm>
            <a:off x="4703874" y="2863476"/>
            <a:ext cx="290953" cy="289232"/>
          </a:xfrm>
          <a:prstGeom prst="roundRect">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0707" lIns="61414" rIns="61414" rtlCol="0" tIns="30707"/>
          <a:lstStyle/>
          <a:p>
            <a:pPr algn="ctr"/>
            <a:r>
              <a:rPr altLang="zh-CN" b="1" lang="en-US" smtClean="0">
                <a:solidFill>
                  <a:schemeClr val="bg1"/>
                </a:solidFill>
                <a:latin charset="-122" panose="020b0503020204020204" typeface="微软雅黑"/>
                <a:ea charset="-122" panose="020b0503020204020204" typeface="微软雅黑"/>
              </a:rPr>
              <a:t>4</a:t>
            </a:r>
          </a:p>
        </p:txBody>
      </p:sp>
      <p:sp>
        <p:nvSpPr>
          <p:cNvPr id="51" name="TextBox 50"/>
          <p:cNvSpPr txBox="1"/>
          <p:nvPr/>
        </p:nvSpPr>
        <p:spPr>
          <a:xfrm>
            <a:off x="1115616" y="1888515"/>
            <a:ext cx="2250021" cy="866086"/>
          </a:xfrm>
          <a:prstGeom prst="rect">
            <a:avLst/>
          </a:prstGeom>
          <a:noFill/>
        </p:spPr>
        <p:txBody>
          <a:bodyPr bIns="30707" lIns="61414" rIns="61414" rtlCol="0" tIns="30707" wrap="square">
            <a:spAutoFit/>
          </a:bodyPr>
          <a:lstStyle/>
          <a:p>
            <a:pPr algn="just">
              <a:lnSpc>
                <a:spcPct val="120000"/>
              </a:lnSpc>
            </a:pPr>
            <a:r>
              <a:rPr altLang="en-US" lang="zh-CN" sz="1100">
                <a:solidFill>
                  <a:schemeClr val="tx1">
                    <a:lumMod val="65000"/>
                    <a:lumOff val="35000"/>
                  </a:schemeClr>
                </a:solidFill>
                <a:latin charset="-122" panose="020b0503020204020204" typeface="微软雅黑"/>
                <a:ea charset="-122" panose="020b0503020204020204" typeface="微软雅黑"/>
              </a:rPr>
              <a:t>您的内容打在这里，或者通过复制您的文本后，在此框中选择粘贴，并选择只保留文字，在此录入上述图表的综合描述说明。</a:t>
            </a:r>
          </a:p>
        </p:txBody>
      </p:sp>
      <p:sp>
        <p:nvSpPr>
          <p:cNvPr id="52" name="TextBox 51"/>
          <p:cNvSpPr txBox="1"/>
          <p:nvPr/>
        </p:nvSpPr>
        <p:spPr>
          <a:xfrm>
            <a:off x="2415697" y="1586503"/>
            <a:ext cx="949942" cy="312412"/>
          </a:xfrm>
          <a:prstGeom prst="rect">
            <a:avLst/>
          </a:prstGeom>
        </p:spPr>
        <p:txBody>
          <a:bodyPr bIns="34286" lIns="68571" rIns="68571" tIns="34286" wrap="none">
            <a:spAutoFit/>
          </a:bodyPr>
          <a:lstStyle>
            <a:defPPr>
              <a:defRPr lang="zh-CN"/>
            </a:defPPr>
            <a:lvl1pPr algn="ctr">
              <a:defRPr b="1" sz="2200">
                <a:solidFill>
                  <a:schemeClr val="tx1">
                    <a:lumMod val="65000"/>
                    <a:lumOff val="35000"/>
                  </a:schemeClr>
                </a:solidFill>
                <a:latin charset="-122" panose="020b0503020204020204" typeface="微软雅黑"/>
                <a:ea charset="-122" panose="020b0503020204020204" typeface="微软雅黑"/>
              </a:defRPr>
            </a:lvl1pPr>
          </a:lstStyle>
          <a:p>
            <a:pPr algn="r"/>
            <a:r>
              <a:rPr altLang="en-US" lang="zh-CN" sz="1600"/>
              <a:t>添加标题</a:t>
            </a:r>
          </a:p>
        </p:txBody>
      </p:sp>
      <p:sp>
        <p:nvSpPr>
          <p:cNvPr id="53" name="TextBox 52"/>
          <p:cNvSpPr txBox="1"/>
          <p:nvPr/>
        </p:nvSpPr>
        <p:spPr>
          <a:xfrm>
            <a:off x="5889192" y="1888515"/>
            <a:ext cx="2250021" cy="866086"/>
          </a:xfrm>
          <a:prstGeom prst="rect">
            <a:avLst/>
          </a:prstGeom>
          <a:noFill/>
        </p:spPr>
        <p:txBody>
          <a:bodyPr bIns="30707" lIns="61414" rIns="61414" rtlCol="0" tIns="30707" wrap="square">
            <a:spAutoFit/>
          </a:bodyPr>
          <a:lstStyle>
            <a:defPPr>
              <a:defRPr lang="zh-CN"/>
            </a:defPPr>
            <a:lvl1pPr algn="just">
              <a:lnSpc>
                <a:spcPct val="120000"/>
              </a:lnSpc>
              <a:defRPr sz="1400">
                <a:solidFill>
                  <a:schemeClr val="tx1">
                    <a:lumMod val="75000"/>
                    <a:lumOff val="25000"/>
                  </a:schemeClr>
                </a:solidFill>
                <a:latin charset="-122" panose="020b0503020204020204" typeface="微软雅黑"/>
                <a:ea charset="-122" panose="020b0503020204020204" typeface="微软雅黑"/>
              </a:defRPr>
            </a:lvl1pPr>
          </a:lstStyle>
          <a:p>
            <a:r>
              <a:rPr altLang="en-US" lang="zh-CN" sz="1100">
                <a:solidFill>
                  <a:schemeClr val="tx1">
                    <a:lumMod val="65000"/>
                    <a:lumOff val="35000"/>
                  </a:schemeClr>
                </a:solidFill>
              </a:rPr>
              <a:t>您的内容打在这里，或者通过复制您的文本后，在此框中选择粘贴，并选择只保留文字，在此录入上述图表的综合描述说明。</a:t>
            </a:r>
          </a:p>
        </p:txBody>
      </p:sp>
      <p:sp>
        <p:nvSpPr>
          <p:cNvPr id="54" name="TextBox 53"/>
          <p:cNvSpPr txBox="1"/>
          <p:nvPr/>
        </p:nvSpPr>
        <p:spPr>
          <a:xfrm>
            <a:off x="5879534" y="1586503"/>
            <a:ext cx="949942" cy="312412"/>
          </a:xfrm>
          <a:prstGeom prst="rect">
            <a:avLst/>
          </a:prstGeom>
        </p:spPr>
        <p:txBody>
          <a:bodyPr bIns="34286" lIns="68571" rIns="68571" tIns="34286" wrap="none">
            <a:spAutoFit/>
          </a:bodyPr>
          <a:lstStyle>
            <a:defPPr>
              <a:defRPr lang="zh-CN"/>
            </a:defPPr>
            <a:lvl1pPr algn="r">
              <a:defRPr b="1" sz="2200">
                <a:solidFill>
                  <a:schemeClr val="tx1">
                    <a:lumMod val="65000"/>
                    <a:lumOff val="35000"/>
                  </a:schemeClr>
                </a:solidFill>
                <a:latin charset="-122" panose="020b0503020204020204" typeface="微软雅黑"/>
                <a:ea charset="-122" panose="020b0503020204020204" typeface="微软雅黑"/>
              </a:defRPr>
            </a:lvl1pPr>
          </a:lstStyle>
          <a:p>
            <a:pPr algn="l"/>
            <a:r>
              <a:rPr altLang="en-US" lang="zh-CN" sz="1600"/>
              <a:t>添加标题</a:t>
            </a:r>
          </a:p>
        </p:txBody>
      </p:sp>
      <p:sp>
        <p:nvSpPr>
          <p:cNvPr id="55" name="TextBox 54"/>
          <p:cNvSpPr txBox="1"/>
          <p:nvPr/>
        </p:nvSpPr>
        <p:spPr>
          <a:xfrm>
            <a:off x="1115616" y="3179936"/>
            <a:ext cx="2250021" cy="866086"/>
          </a:xfrm>
          <a:prstGeom prst="rect">
            <a:avLst/>
          </a:prstGeom>
          <a:noFill/>
        </p:spPr>
        <p:txBody>
          <a:bodyPr bIns="30707" lIns="61414" rIns="61414" rtlCol="0" tIns="30707" wrap="square">
            <a:spAutoFit/>
          </a:bodyPr>
          <a:lstStyle>
            <a:defPPr>
              <a:defRPr lang="zh-CN"/>
            </a:defPPr>
            <a:lvl1pPr algn="just">
              <a:lnSpc>
                <a:spcPct val="120000"/>
              </a:lnSpc>
              <a:defRPr sz="1400">
                <a:solidFill>
                  <a:schemeClr val="tx1">
                    <a:lumMod val="75000"/>
                    <a:lumOff val="25000"/>
                  </a:schemeClr>
                </a:solidFill>
                <a:latin charset="-122" panose="020b0503020204020204" typeface="微软雅黑"/>
                <a:ea charset="-122" panose="020b0503020204020204" typeface="微软雅黑"/>
              </a:defRPr>
            </a:lvl1pPr>
          </a:lstStyle>
          <a:p>
            <a:r>
              <a:rPr altLang="en-US" lang="zh-CN" sz="1100">
                <a:solidFill>
                  <a:schemeClr val="tx1">
                    <a:lumMod val="65000"/>
                    <a:lumOff val="35000"/>
                  </a:schemeClr>
                </a:solidFill>
              </a:rPr>
              <a:t>您的内容打在这里，或者通过复制您的文本后，在此框中选择粘贴，并选择只保留文字，在此录入上述图表的综合描述说明。</a:t>
            </a:r>
          </a:p>
        </p:txBody>
      </p:sp>
      <p:sp>
        <p:nvSpPr>
          <p:cNvPr id="56" name="TextBox 55"/>
          <p:cNvSpPr txBox="1"/>
          <p:nvPr/>
        </p:nvSpPr>
        <p:spPr>
          <a:xfrm>
            <a:off x="2415697" y="2868952"/>
            <a:ext cx="949942" cy="312412"/>
          </a:xfrm>
          <a:prstGeom prst="rect">
            <a:avLst/>
          </a:prstGeom>
        </p:spPr>
        <p:txBody>
          <a:bodyPr bIns="34286" lIns="68571" rIns="68571" tIns="34286" wrap="none">
            <a:spAutoFit/>
          </a:bodyPr>
          <a:lstStyle>
            <a:defPPr>
              <a:defRPr lang="zh-CN"/>
            </a:defPPr>
            <a:lvl1pPr algn="r">
              <a:defRPr b="1" sz="2200">
                <a:solidFill>
                  <a:schemeClr val="tx1">
                    <a:lumMod val="65000"/>
                    <a:lumOff val="35000"/>
                  </a:schemeClr>
                </a:solidFill>
                <a:latin charset="-122" panose="020b0503020204020204" typeface="微软雅黑"/>
                <a:ea charset="-122" panose="020b0503020204020204" typeface="微软雅黑"/>
              </a:defRPr>
            </a:lvl1pPr>
          </a:lstStyle>
          <a:p>
            <a:r>
              <a:rPr altLang="en-US" lang="zh-CN" sz="1600"/>
              <a:t>添加标题</a:t>
            </a:r>
          </a:p>
        </p:txBody>
      </p:sp>
      <p:sp>
        <p:nvSpPr>
          <p:cNvPr id="57" name="TextBox 56"/>
          <p:cNvSpPr txBox="1"/>
          <p:nvPr/>
        </p:nvSpPr>
        <p:spPr>
          <a:xfrm>
            <a:off x="5889192" y="3179936"/>
            <a:ext cx="2250021" cy="866086"/>
          </a:xfrm>
          <a:prstGeom prst="rect">
            <a:avLst/>
          </a:prstGeom>
          <a:noFill/>
        </p:spPr>
        <p:txBody>
          <a:bodyPr bIns="30707" lIns="61414" rIns="61414" rtlCol="0" tIns="30707" wrap="square">
            <a:spAutoFit/>
          </a:bodyPr>
          <a:lstStyle>
            <a:defPPr>
              <a:defRPr lang="zh-CN"/>
            </a:defPPr>
            <a:lvl1pPr algn="just">
              <a:lnSpc>
                <a:spcPct val="120000"/>
              </a:lnSpc>
              <a:defRPr sz="1400">
                <a:solidFill>
                  <a:schemeClr val="tx1">
                    <a:lumMod val="75000"/>
                    <a:lumOff val="25000"/>
                  </a:schemeClr>
                </a:solidFill>
                <a:latin charset="-122" panose="020b0503020204020204" typeface="微软雅黑"/>
                <a:ea charset="-122" panose="020b0503020204020204" typeface="微软雅黑"/>
              </a:defRPr>
            </a:lvl1pPr>
          </a:lstStyle>
          <a:p>
            <a:r>
              <a:rPr altLang="en-US" lang="zh-CN" sz="1100">
                <a:solidFill>
                  <a:schemeClr val="tx1">
                    <a:lumMod val="65000"/>
                    <a:lumOff val="35000"/>
                  </a:schemeClr>
                </a:solidFill>
              </a:rPr>
              <a:t>您的内容打在这里，或者通过复制您的文本后，在此框中选择粘贴，并选择只保留文字，在此录入上述图表的综合描述说明。</a:t>
            </a:r>
          </a:p>
        </p:txBody>
      </p:sp>
      <p:sp>
        <p:nvSpPr>
          <p:cNvPr id="58" name="TextBox 57"/>
          <p:cNvSpPr txBox="1"/>
          <p:nvPr/>
        </p:nvSpPr>
        <p:spPr>
          <a:xfrm>
            <a:off x="5889192" y="2868952"/>
            <a:ext cx="949942" cy="312412"/>
          </a:xfrm>
          <a:prstGeom prst="rect">
            <a:avLst/>
          </a:prstGeom>
        </p:spPr>
        <p:txBody>
          <a:bodyPr bIns="34286" lIns="68571" rIns="68571" tIns="34286" wrap="none">
            <a:spAutoFit/>
          </a:bodyPr>
          <a:lstStyle>
            <a:defPPr>
              <a:defRPr lang="zh-CN"/>
            </a:defPPr>
            <a:lvl1pPr>
              <a:defRPr b="1" sz="2200">
                <a:solidFill>
                  <a:schemeClr val="tx1">
                    <a:lumMod val="65000"/>
                    <a:lumOff val="35000"/>
                  </a:schemeClr>
                </a:solidFill>
                <a:latin charset="-122" panose="020b0503020204020204" typeface="微软雅黑"/>
                <a:ea charset="-122" panose="020b0503020204020204" typeface="微软雅黑"/>
              </a:defRPr>
            </a:lvl1pPr>
          </a:lstStyle>
          <a:p>
            <a:r>
              <a:rPr altLang="en-US" lang="zh-CN" sz="1600"/>
              <a:t>添加标题</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49"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 calcmode="lin" valueType="num">
                                      <p:cBhvr>
                                        <p:cTn dur="500" fill="hold" id="9"/>
                                        <p:tgtEl>
                                          <p:spTgt spid="23"/>
                                        </p:tgtEl>
                                        <p:attrNameLst>
                                          <p:attrName>style.rotation</p:attrName>
                                        </p:attrNameLst>
                                      </p:cBhvr>
                                      <p:tavLst>
                                        <p:tav tm="0">
                                          <p:val>
                                            <p:fltVal val="360"/>
                                          </p:val>
                                        </p:tav>
                                        <p:tav tm="100000">
                                          <p:val>
                                            <p:fltVal val="0"/>
                                          </p:val>
                                        </p:tav>
                                      </p:tavLst>
                                    </p:anim>
                                    <p:animEffect filter="fade" transition="in">
                                      <p:cBhvr>
                                        <p:cTn dur="500" id="10"/>
                                        <p:tgtEl>
                                          <p:spTgt spid="23"/>
                                        </p:tgtEl>
                                      </p:cBhvr>
                                    </p:animEffect>
                                  </p:childTnLst>
                                </p:cTn>
                              </p:par>
                              <p:par>
                                <p:cTn decel="100000" fill="hold" grpId="0" id="11" nodeType="withEffect" presetClass="entr" presetID="49" presetSubtype="0">
                                  <p:stCondLst>
                                    <p:cond delay="200"/>
                                  </p:stCondLst>
                                  <p:childTnLst>
                                    <p:set>
                                      <p:cBhvr>
                                        <p:cTn dur="1" fill="hold" id="12">
                                          <p:stCondLst>
                                            <p:cond delay="0"/>
                                          </p:stCondLst>
                                        </p:cTn>
                                        <p:tgtEl>
                                          <p:spTgt spid="24"/>
                                        </p:tgtEl>
                                        <p:attrNameLst>
                                          <p:attrName>style.visibility</p:attrName>
                                        </p:attrNameLst>
                                      </p:cBhvr>
                                      <p:to>
                                        <p:strVal val="visible"/>
                                      </p:to>
                                    </p:set>
                                    <p:anim calcmode="lin" valueType="num">
                                      <p:cBhvr>
                                        <p:cTn dur="500" fill="hold" id="13"/>
                                        <p:tgtEl>
                                          <p:spTgt spid="24"/>
                                        </p:tgtEl>
                                        <p:attrNameLst>
                                          <p:attrName>ppt_w</p:attrName>
                                        </p:attrNameLst>
                                      </p:cBhvr>
                                      <p:tavLst>
                                        <p:tav tm="0">
                                          <p:val>
                                            <p:fltVal val="0"/>
                                          </p:val>
                                        </p:tav>
                                        <p:tav tm="100000">
                                          <p:val>
                                            <p:strVal val="#ppt_w"/>
                                          </p:val>
                                        </p:tav>
                                      </p:tavLst>
                                    </p:anim>
                                    <p:anim calcmode="lin" valueType="num">
                                      <p:cBhvr>
                                        <p:cTn dur="500" fill="hold" id="14"/>
                                        <p:tgtEl>
                                          <p:spTgt spid="24"/>
                                        </p:tgtEl>
                                        <p:attrNameLst>
                                          <p:attrName>ppt_h</p:attrName>
                                        </p:attrNameLst>
                                      </p:cBhvr>
                                      <p:tavLst>
                                        <p:tav tm="0">
                                          <p:val>
                                            <p:fltVal val="0"/>
                                          </p:val>
                                        </p:tav>
                                        <p:tav tm="100000">
                                          <p:val>
                                            <p:strVal val="#ppt_h"/>
                                          </p:val>
                                        </p:tav>
                                      </p:tavLst>
                                    </p:anim>
                                    <p:anim calcmode="lin" valueType="num">
                                      <p:cBhvr>
                                        <p:cTn dur="500" fill="hold" id="15"/>
                                        <p:tgtEl>
                                          <p:spTgt spid="24"/>
                                        </p:tgtEl>
                                        <p:attrNameLst>
                                          <p:attrName>style.rotation</p:attrName>
                                        </p:attrNameLst>
                                      </p:cBhvr>
                                      <p:tavLst>
                                        <p:tav tm="0">
                                          <p:val>
                                            <p:fltVal val="360"/>
                                          </p:val>
                                        </p:tav>
                                        <p:tav tm="100000">
                                          <p:val>
                                            <p:fltVal val="0"/>
                                          </p:val>
                                        </p:tav>
                                      </p:tavLst>
                                    </p:anim>
                                    <p:animEffect filter="fade" transition="in">
                                      <p:cBhvr>
                                        <p:cTn dur="500" id="16"/>
                                        <p:tgtEl>
                                          <p:spTgt spid="24"/>
                                        </p:tgtEl>
                                      </p:cBhvr>
                                    </p:animEffect>
                                  </p:childTnLst>
                                </p:cTn>
                              </p:par>
                              <p:par>
                                <p:cTn decel="100000" fill="hold" grpId="0" id="17" nodeType="withEffect" presetClass="entr" presetID="49" presetSubtype="0">
                                  <p:stCondLst>
                                    <p:cond delay="400"/>
                                  </p:stCondLst>
                                  <p:childTnLst>
                                    <p:set>
                                      <p:cBhvr>
                                        <p:cTn dur="1" fill="hold" id="18">
                                          <p:stCondLst>
                                            <p:cond delay="0"/>
                                          </p:stCondLst>
                                        </p:cTn>
                                        <p:tgtEl>
                                          <p:spTgt spid="25"/>
                                        </p:tgtEl>
                                        <p:attrNameLst>
                                          <p:attrName>style.visibility</p:attrName>
                                        </p:attrNameLst>
                                      </p:cBhvr>
                                      <p:to>
                                        <p:strVal val="visible"/>
                                      </p:to>
                                    </p:set>
                                    <p:anim calcmode="lin" valueType="num">
                                      <p:cBhvr>
                                        <p:cTn dur="500" fill="hold" id="19"/>
                                        <p:tgtEl>
                                          <p:spTgt spid="25"/>
                                        </p:tgtEl>
                                        <p:attrNameLst>
                                          <p:attrName>ppt_w</p:attrName>
                                        </p:attrNameLst>
                                      </p:cBhvr>
                                      <p:tavLst>
                                        <p:tav tm="0">
                                          <p:val>
                                            <p:fltVal val="0"/>
                                          </p:val>
                                        </p:tav>
                                        <p:tav tm="100000">
                                          <p:val>
                                            <p:strVal val="#ppt_w"/>
                                          </p:val>
                                        </p:tav>
                                      </p:tavLst>
                                    </p:anim>
                                    <p:anim calcmode="lin" valueType="num">
                                      <p:cBhvr>
                                        <p:cTn dur="500" fill="hold" id="20"/>
                                        <p:tgtEl>
                                          <p:spTgt spid="25"/>
                                        </p:tgtEl>
                                        <p:attrNameLst>
                                          <p:attrName>ppt_h</p:attrName>
                                        </p:attrNameLst>
                                      </p:cBhvr>
                                      <p:tavLst>
                                        <p:tav tm="0">
                                          <p:val>
                                            <p:fltVal val="0"/>
                                          </p:val>
                                        </p:tav>
                                        <p:tav tm="100000">
                                          <p:val>
                                            <p:strVal val="#ppt_h"/>
                                          </p:val>
                                        </p:tav>
                                      </p:tavLst>
                                    </p:anim>
                                    <p:anim calcmode="lin" valueType="num">
                                      <p:cBhvr>
                                        <p:cTn dur="500" fill="hold" id="21"/>
                                        <p:tgtEl>
                                          <p:spTgt spid="25"/>
                                        </p:tgtEl>
                                        <p:attrNameLst>
                                          <p:attrName>style.rotation</p:attrName>
                                        </p:attrNameLst>
                                      </p:cBhvr>
                                      <p:tavLst>
                                        <p:tav tm="0">
                                          <p:val>
                                            <p:fltVal val="360"/>
                                          </p:val>
                                        </p:tav>
                                        <p:tav tm="100000">
                                          <p:val>
                                            <p:fltVal val="0"/>
                                          </p:val>
                                        </p:tav>
                                      </p:tavLst>
                                    </p:anim>
                                    <p:animEffect filter="fade" transition="in">
                                      <p:cBhvr>
                                        <p:cTn dur="500" id="22"/>
                                        <p:tgtEl>
                                          <p:spTgt spid="25"/>
                                        </p:tgtEl>
                                      </p:cBhvr>
                                    </p:animEffect>
                                  </p:childTnLst>
                                </p:cTn>
                              </p:par>
                              <p:par>
                                <p:cTn decel="100000" fill="hold" grpId="0" id="23" nodeType="withEffect" presetClass="entr" presetID="49" presetSubtype="0">
                                  <p:stCondLst>
                                    <p:cond delay="600"/>
                                  </p:stCondLst>
                                  <p:childTnLst>
                                    <p:set>
                                      <p:cBhvr>
                                        <p:cTn dur="1" fill="hold" id="24">
                                          <p:stCondLst>
                                            <p:cond delay="0"/>
                                          </p:stCondLst>
                                        </p:cTn>
                                        <p:tgtEl>
                                          <p:spTgt spid="26"/>
                                        </p:tgtEl>
                                        <p:attrNameLst>
                                          <p:attrName>style.visibility</p:attrName>
                                        </p:attrNameLst>
                                      </p:cBhvr>
                                      <p:to>
                                        <p:strVal val="visible"/>
                                      </p:to>
                                    </p:set>
                                    <p:anim calcmode="lin" valueType="num">
                                      <p:cBhvr>
                                        <p:cTn dur="500" fill="hold" id="25"/>
                                        <p:tgtEl>
                                          <p:spTgt spid="26"/>
                                        </p:tgtEl>
                                        <p:attrNameLst>
                                          <p:attrName>ppt_w</p:attrName>
                                        </p:attrNameLst>
                                      </p:cBhvr>
                                      <p:tavLst>
                                        <p:tav tm="0">
                                          <p:val>
                                            <p:fltVal val="0"/>
                                          </p:val>
                                        </p:tav>
                                        <p:tav tm="100000">
                                          <p:val>
                                            <p:strVal val="#ppt_w"/>
                                          </p:val>
                                        </p:tav>
                                      </p:tavLst>
                                    </p:anim>
                                    <p:anim calcmode="lin" valueType="num">
                                      <p:cBhvr>
                                        <p:cTn dur="500" fill="hold" id="26"/>
                                        <p:tgtEl>
                                          <p:spTgt spid="26"/>
                                        </p:tgtEl>
                                        <p:attrNameLst>
                                          <p:attrName>ppt_h</p:attrName>
                                        </p:attrNameLst>
                                      </p:cBhvr>
                                      <p:tavLst>
                                        <p:tav tm="0">
                                          <p:val>
                                            <p:fltVal val="0"/>
                                          </p:val>
                                        </p:tav>
                                        <p:tav tm="100000">
                                          <p:val>
                                            <p:strVal val="#ppt_h"/>
                                          </p:val>
                                        </p:tav>
                                      </p:tavLst>
                                    </p:anim>
                                    <p:anim calcmode="lin" valueType="num">
                                      <p:cBhvr>
                                        <p:cTn dur="500" fill="hold" id="27"/>
                                        <p:tgtEl>
                                          <p:spTgt spid="26"/>
                                        </p:tgtEl>
                                        <p:attrNameLst>
                                          <p:attrName>style.rotation</p:attrName>
                                        </p:attrNameLst>
                                      </p:cBhvr>
                                      <p:tavLst>
                                        <p:tav tm="0">
                                          <p:val>
                                            <p:fltVal val="360"/>
                                          </p:val>
                                        </p:tav>
                                        <p:tav tm="100000">
                                          <p:val>
                                            <p:fltVal val="0"/>
                                          </p:val>
                                        </p:tav>
                                      </p:tavLst>
                                    </p:anim>
                                    <p:animEffect filter="fade" transition="in">
                                      <p:cBhvr>
                                        <p:cTn dur="500" id="28"/>
                                        <p:tgtEl>
                                          <p:spTgt spid="26"/>
                                        </p:tgtEl>
                                      </p:cBhvr>
                                    </p:animEffect>
                                  </p:childTnLst>
                                </p:cTn>
                              </p:par>
                            </p:childTnLst>
                          </p:cTn>
                        </p:par>
                        <p:par>
                          <p:cTn fill="hold" id="29" nodeType="afterGroup">
                            <p:stCondLst>
                              <p:cond delay="1100"/>
                            </p:stCondLst>
                            <p:childTnLst>
                              <p:par>
                                <p:cTn fill="hold" grpId="0" id="30" nodeType="afterEffect" presetClass="entr" presetID="23" presetSubtype="528">
                                  <p:stCondLst>
                                    <p:cond delay="0"/>
                                  </p:stCondLst>
                                  <p:childTnLst>
                                    <p:set>
                                      <p:cBhvr>
                                        <p:cTn dur="1" fill="hold" id="31">
                                          <p:stCondLst>
                                            <p:cond delay="0"/>
                                          </p:stCondLst>
                                        </p:cTn>
                                        <p:tgtEl>
                                          <p:spTgt spid="32"/>
                                        </p:tgtEl>
                                        <p:attrNameLst>
                                          <p:attrName>style.visibility</p:attrName>
                                        </p:attrNameLst>
                                      </p:cBhvr>
                                      <p:to>
                                        <p:strVal val="visible"/>
                                      </p:to>
                                    </p:set>
                                    <p:anim calcmode="lin" valueType="num">
                                      <p:cBhvr>
                                        <p:cTn dur="500" fill="hold" id="32"/>
                                        <p:tgtEl>
                                          <p:spTgt spid="32"/>
                                        </p:tgtEl>
                                        <p:attrNameLst>
                                          <p:attrName>ppt_w</p:attrName>
                                        </p:attrNameLst>
                                      </p:cBhvr>
                                      <p:tavLst>
                                        <p:tav tm="0">
                                          <p:val>
                                            <p:fltVal val="0"/>
                                          </p:val>
                                        </p:tav>
                                        <p:tav tm="100000">
                                          <p:val>
                                            <p:strVal val="#ppt_w"/>
                                          </p:val>
                                        </p:tav>
                                      </p:tavLst>
                                    </p:anim>
                                    <p:anim calcmode="lin" valueType="num">
                                      <p:cBhvr>
                                        <p:cTn dur="500" fill="hold" id="33"/>
                                        <p:tgtEl>
                                          <p:spTgt spid="32"/>
                                        </p:tgtEl>
                                        <p:attrNameLst>
                                          <p:attrName>ppt_h</p:attrName>
                                        </p:attrNameLst>
                                      </p:cBhvr>
                                      <p:tavLst>
                                        <p:tav tm="0">
                                          <p:val>
                                            <p:fltVal val="0"/>
                                          </p:val>
                                        </p:tav>
                                        <p:tav tm="100000">
                                          <p:val>
                                            <p:strVal val="#ppt_h"/>
                                          </p:val>
                                        </p:tav>
                                      </p:tavLst>
                                    </p:anim>
                                    <p:anim calcmode="lin" valueType="num">
                                      <p:cBhvr>
                                        <p:cTn dur="500" fill="hold" id="34"/>
                                        <p:tgtEl>
                                          <p:spTgt spid="32"/>
                                        </p:tgtEl>
                                        <p:attrNameLst>
                                          <p:attrName>ppt_x</p:attrName>
                                        </p:attrNameLst>
                                      </p:cBhvr>
                                      <p:tavLst>
                                        <p:tav tm="0">
                                          <p:val>
                                            <p:fltVal val="0.5"/>
                                          </p:val>
                                        </p:tav>
                                        <p:tav tm="100000">
                                          <p:val>
                                            <p:strVal val="#ppt_x"/>
                                          </p:val>
                                        </p:tav>
                                      </p:tavLst>
                                    </p:anim>
                                    <p:anim calcmode="lin" valueType="num">
                                      <p:cBhvr>
                                        <p:cTn dur="500" fill="hold" id="35"/>
                                        <p:tgtEl>
                                          <p:spTgt spid="32"/>
                                        </p:tgtEl>
                                        <p:attrNameLst>
                                          <p:attrName>ppt_y</p:attrName>
                                        </p:attrNameLst>
                                      </p:cBhvr>
                                      <p:tavLst>
                                        <p:tav tm="0">
                                          <p:val>
                                            <p:fltVal val="0.5"/>
                                          </p:val>
                                        </p:tav>
                                        <p:tav tm="100000">
                                          <p:val>
                                            <p:strVal val="#ppt_y"/>
                                          </p:val>
                                        </p:tav>
                                      </p:tavLst>
                                    </p:anim>
                                  </p:childTnLst>
                                </p:cTn>
                              </p:par>
                              <p:par>
                                <p:cTn fill="hold" grpId="0" id="36" nodeType="withEffect" presetClass="entr" presetID="23" presetSubtype="528">
                                  <p:stCondLst>
                                    <p:cond delay="0"/>
                                  </p:stCondLst>
                                  <p:childTnLst>
                                    <p:set>
                                      <p:cBhvr>
                                        <p:cTn dur="1" fill="hold" id="37">
                                          <p:stCondLst>
                                            <p:cond delay="0"/>
                                          </p:stCondLst>
                                        </p:cTn>
                                        <p:tgtEl>
                                          <p:spTgt spid="33"/>
                                        </p:tgtEl>
                                        <p:attrNameLst>
                                          <p:attrName>style.visibility</p:attrName>
                                        </p:attrNameLst>
                                      </p:cBhvr>
                                      <p:to>
                                        <p:strVal val="visible"/>
                                      </p:to>
                                    </p:set>
                                    <p:anim calcmode="lin" valueType="num">
                                      <p:cBhvr>
                                        <p:cTn dur="500" fill="hold" id="38"/>
                                        <p:tgtEl>
                                          <p:spTgt spid="33"/>
                                        </p:tgtEl>
                                        <p:attrNameLst>
                                          <p:attrName>ppt_w</p:attrName>
                                        </p:attrNameLst>
                                      </p:cBhvr>
                                      <p:tavLst>
                                        <p:tav tm="0">
                                          <p:val>
                                            <p:fltVal val="0"/>
                                          </p:val>
                                        </p:tav>
                                        <p:tav tm="100000">
                                          <p:val>
                                            <p:strVal val="#ppt_w"/>
                                          </p:val>
                                        </p:tav>
                                      </p:tavLst>
                                    </p:anim>
                                    <p:anim calcmode="lin" valueType="num">
                                      <p:cBhvr>
                                        <p:cTn dur="500" fill="hold" id="39"/>
                                        <p:tgtEl>
                                          <p:spTgt spid="33"/>
                                        </p:tgtEl>
                                        <p:attrNameLst>
                                          <p:attrName>ppt_h</p:attrName>
                                        </p:attrNameLst>
                                      </p:cBhvr>
                                      <p:tavLst>
                                        <p:tav tm="0">
                                          <p:val>
                                            <p:fltVal val="0"/>
                                          </p:val>
                                        </p:tav>
                                        <p:tav tm="100000">
                                          <p:val>
                                            <p:strVal val="#ppt_h"/>
                                          </p:val>
                                        </p:tav>
                                      </p:tavLst>
                                    </p:anim>
                                    <p:anim calcmode="lin" valueType="num">
                                      <p:cBhvr>
                                        <p:cTn dur="500" fill="hold" id="40"/>
                                        <p:tgtEl>
                                          <p:spTgt spid="33"/>
                                        </p:tgtEl>
                                        <p:attrNameLst>
                                          <p:attrName>ppt_x</p:attrName>
                                        </p:attrNameLst>
                                      </p:cBhvr>
                                      <p:tavLst>
                                        <p:tav tm="0">
                                          <p:val>
                                            <p:fltVal val="0.5"/>
                                          </p:val>
                                        </p:tav>
                                        <p:tav tm="100000">
                                          <p:val>
                                            <p:strVal val="#ppt_x"/>
                                          </p:val>
                                        </p:tav>
                                      </p:tavLst>
                                    </p:anim>
                                    <p:anim calcmode="lin" valueType="num">
                                      <p:cBhvr>
                                        <p:cTn dur="500" fill="hold" id="41"/>
                                        <p:tgtEl>
                                          <p:spTgt spid="33"/>
                                        </p:tgtEl>
                                        <p:attrNameLst>
                                          <p:attrName>ppt_y</p:attrName>
                                        </p:attrNameLst>
                                      </p:cBhvr>
                                      <p:tavLst>
                                        <p:tav tm="0">
                                          <p:val>
                                            <p:fltVal val="0.5"/>
                                          </p:val>
                                        </p:tav>
                                        <p:tav tm="100000">
                                          <p:val>
                                            <p:strVal val="#ppt_y"/>
                                          </p:val>
                                        </p:tav>
                                      </p:tavLst>
                                    </p:anim>
                                  </p:childTnLst>
                                </p:cTn>
                              </p:par>
                              <p:par>
                                <p:cTn fill="hold" grpId="0" id="42" nodeType="withEffect" presetClass="entr" presetID="23" presetSubtype="528">
                                  <p:stCondLst>
                                    <p:cond delay="0"/>
                                  </p:stCondLst>
                                  <p:childTnLst>
                                    <p:set>
                                      <p:cBhvr>
                                        <p:cTn dur="1" fill="hold" id="43">
                                          <p:stCondLst>
                                            <p:cond delay="0"/>
                                          </p:stCondLst>
                                        </p:cTn>
                                        <p:tgtEl>
                                          <p:spTgt spid="34"/>
                                        </p:tgtEl>
                                        <p:attrNameLst>
                                          <p:attrName>style.visibility</p:attrName>
                                        </p:attrNameLst>
                                      </p:cBhvr>
                                      <p:to>
                                        <p:strVal val="visible"/>
                                      </p:to>
                                    </p:set>
                                    <p:anim calcmode="lin" valueType="num">
                                      <p:cBhvr>
                                        <p:cTn dur="500" fill="hold" id="44"/>
                                        <p:tgtEl>
                                          <p:spTgt spid="34"/>
                                        </p:tgtEl>
                                        <p:attrNameLst>
                                          <p:attrName>ppt_w</p:attrName>
                                        </p:attrNameLst>
                                      </p:cBhvr>
                                      <p:tavLst>
                                        <p:tav tm="0">
                                          <p:val>
                                            <p:fltVal val="0"/>
                                          </p:val>
                                        </p:tav>
                                        <p:tav tm="100000">
                                          <p:val>
                                            <p:strVal val="#ppt_w"/>
                                          </p:val>
                                        </p:tav>
                                      </p:tavLst>
                                    </p:anim>
                                    <p:anim calcmode="lin" valueType="num">
                                      <p:cBhvr>
                                        <p:cTn dur="500" fill="hold" id="45"/>
                                        <p:tgtEl>
                                          <p:spTgt spid="34"/>
                                        </p:tgtEl>
                                        <p:attrNameLst>
                                          <p:attrName>ppt_h</p:attrName>
                                        </p:attrNameLst>
                                      </p:cBhvr>
                                      <p:tavLst>
                                        <p:tav tm="0">
                                          <p:val>
                                            <p:fltVal val="0"/>
                                          </p:val>
                                        </p:tav>
                                        <p:tav tm="100000">
                                          <p:val>
                                            <p:strVal val="#ppt_h"/>
                                          </p:val>
                                        </p:tav>
                                      </p:tavLst>
                                    </p:anim>
                                    <p:anim calcmode="lin" valueType="num">
                                      <p:cBhvr>
                                        <p:cTn dur="500" fill="hold" id="46"/>
                                        <p:tgtEl>
                                          <p:spTgt spid="34"/>
                                        </p:tgtEl>
                                        <p:attrNameLst>
                                          <p:attrName>ppt_x</p:attrName>
                                        </p:attrNameLst>
                                      </p:cBhvr>
                                      <p:tavLst>
                                        <p:tav tm="0">
                                          <p:val>
                                            <p:fltVal val="0.5"/>
                                          </p:val>
                                        </p:tav>
                                        <p:tav tm="100000">
                                          <p:val>
                                            <p:strVal val="#ppt_x"/>
                                          </p:val>
                                        </p:tav>
                                      </p:tavLst>
                                    </p:anim>
                                    <p:anim calcmode="lin" valueType="num">
                                      <p:cBhvr>
                                        <p:cTn dur="500" fill="hold" id="47"/>
                                        <p:tgtEl>
                                          <p:spTgt spid="34"/>
                                        </p:tgtEl>
                                        <p:attrNameLst>
                                          <p:attrName>ppt_y</p:attrName>
                                        </p:attrNameLst>
                                      </p:cBhvr>
                                      <p:tavLst>
                                        <p:tav tm="0">
                                          <p:val>
                                            <p:fltVal val="0.5"/>
                                          </p:val>
                                        </p:tav>
                                        <p:tav tm="100000">
                                          <p:val>
                                            <p:strVal val="#ppt_y"/>
                                          </p:val>
                                        </p:tav>
                                      </p:tavLst>
                                    </p:anim>
                                  </p:childTnLst>
                                </p:cTn>
                              </p:par>
                              <p:par>
                                <p:cTn fill="hold" grpId="0" id="48" nodeType="withEffect" presetClass="entr" presetID="23" presetSubtype="528">
                                  <p:stCondLst>
                                    <p:cond delay="0"/>
                                  </p:stCondLst>
                                  <p:childTnLst>
                                    <p:set>
                                      <p:cBhvr>
                                        <p:cTn dur="1" fill="hold" id="49">
                                          <p:stCondLst>
                                            <p:cond delay="0"/>
                                          </p:stCondLst>
                                        </p:cTn>
                                        <p:tgtEl>
                                          <p:spTgt spid="35"/>
                                        </p:tgtEl>
                                        <p:attrNameLst>
                                          <p:attrName>style.visibility</p:attrName>
                                        </p:attrNameLst>
                                      </p:cBhvr>
                                      <p:to>
                                        <p:strVal val="visible"/>
                                      </p:to>
                                    </p:set>
                                    <p:anim calcmode="lin" valueType="num">
                                      <p:cBhvr>
                                        <p:cTn dur="500" fill="hold" id="50"/>
                                        <p:tgtEl>
                                          <p:spTgt spid="35"/>
                                        </p:tgtEl>
                                        <p:attrNameLst>
                                          <p:attrName>ppt_w</p:attrName>
                                        </p:attrNameLst>
                                      </p:cBhvr>
                                      <p:tavLst>
                                        <p:tav tm="0">
                                          <p:val>
                                            <p:fltVal val="0"/>
                                          </p:val>
                                        </p:tav>
                                        <p:tav tm="100000">
                                          <p:val>
                                            <p:strVal val="#ppt_w"/>
                                          </p:val>
                                        </p:tav>
                                      </p:tavLst>
                                    </p:anim>
                                    <p:anim calcmode="lin" valueType="num">
                                      <p:cBhvr>
                                        <p:cTn dur="500" fill="hold" id="51"/>
                                        <p:tgtEl>
                                          <p:spTgt spid="35"/>
                                        </p:tgtEl>
                                        <p:attrNameLst>
                                          <p:attrName>ppt_h</p:attrName>
                                        </p:attrNameLst>
                                      </p:cBhvr>
                                      <p:tavLst>
                                        <p:tav tm="0">
                                          <p:val>
                                            <p:fltVal val="0"/>
                                          </p:val>
                                        </p:tav>
                                        <p:tav tm="100000">
                                          <p:val>
                                            <p:strVal val="#ppt_h"/>
                                          </p:val>
                                        </p:tav>
                                      </p:tavLst>
                                    </p:anim>
                                    <p:anim calcmode="lin" valueType="num">
                                      <p:cBhvr>
                                        <p:cTn dur="500" fill="hold" id="52"/>
                                        <p:tgtEl>
                                          <p:spTgt spid="35"/>
                                        </p:tgtEl>
                                        <p:attrNameLst>
                                          <p:attrName>ppt_x</p:attrName>
                                        </p:attrNameLst>
                                      </p:cBhvr>
                                      <p:tavLst>
                                        <p:tav tm="0">
                                          <p:val>
                                            <p:fltVal val="0.5"/>
                                          </p:val>
                                        </p:tav>
                                        <p:tav tm="100000">
                                          <p:val>
                                            <p:strVal val="#ppt_x"/>
                                          </p:val>
                                        </p:tav>
                                      </p:tavLst>
                                    </p:anim>
                                    <p:anim calcmode="lin" valueType="num">
                                      <p:cBhvr>
                                        <p:cTn dur="500" fill="hold" id="53"/>
                                        <p:tgtEl>
                                          <p:spTgt spid="35"/>
                                        </p:tgtEl>
                                        <p:attrNameLst>
                                          <p:attrName>ppt_y</p:attrName>
                                        </p:attrNameLst>
                                      </p:cBhvr>
                                      <p:tavLst>
                                        <p:tav tm="0">
                                          <p:val>
                                            <p:fltVal val="0.5"/>
                                          </p:val>
                                        </p:tav>
                                        <p:tav tm="100000">
                                          <p:val>
                                            <p:strVal val="#ppt_y"/>
                                          </p:val>
                                        </p:tav>
                                      </p:tavLst>
                                    </p:anim>
                                  </p:childTnLst>
                                </p:cTn>
                              </p:par>
                            </p:childTnLst>
                          </p:cTn>
                        </p:par>
                        <p:par>
                          <p:cTn fill="hold" id="54" nodeType="afterGroup">
                            <p:stCondLst>
                              <p:cond delay="1600"/>
                            </p:stCondLst>
                            <p:childTnLst>
                              <p:par>
                                <p:cTn fill="hold" grpId="0" id="55" nodeType="afterEffect" presetClass="entr" presetID="12" presetSubtype="2">
                                  <p:stCondLst>
                                    <p:cond delay="0"/>
                                  </p:stCondLst>
                                  <p:childTnLst>
                                    <p:set>
                                      <p:cBhvr>
                                        <p:cTn dur="1" fill="hold" id="56">
                                          <p:stCondLst>
                                            <p:cond delay="0"/>
                                          </p:stCondLst>
                                        </p:cTn>
                                        <p:tgtEl>
                                          <p:spTgt spid="52"/>
                                        </p:tgtEl>
                                        <p:attrNameLst>
                                          <p:attrName>style.visibility</p:attrName>
                                        </p:attrNameLst>
                                      </p:cBhvr>
                                      <p:to>
                                        <p:strVal val="visible"/>
                                      </p:to>
                                    </p:set>
                                    <p:anim calcmode="lin" valueType="num">
                                      <p:cBhvr additive="base">
                                        <p:cTn dur="500" id="57"/>
                                        <p:tgtEl>
                                          <p:spTgt spid="52"/>
                                        </p:tgtEl>
                                        <p:attrNameLst>
                                          <p:attrName>ppt_x</p:attrName>
                                        </p:attrNameLst>
                                      </p:cBhvr>
                                      <p:tavLst>
                                        <p:tav tm="0">
                                          <p:val>
                                            <p:strVal val="#ppt_x+#ppt_w*1.125000"/>
                                          </p:val>
                                        </p:tav>
                                        <p:tav tm="100000">
                                          <p:val>
                                            <p:strVal val="#ppt_x"/>
                                          </p:val>
                                        </p:tav>
                                      </p:tavLst>
                                    </p:anim>
                                    <p:animEffect filter="wipe(left)" transition="in">
                                      <p:cBhvr>
                                        <p:cTn dur="500" id="58"/>
                                        <p:tgtEl>
                                          <p:spTgt spid="52"/>
                                        </p:tgtEl>
                                      </p:cBhvr>
                                    </p:animEffect>
                                  </p:childTnLst>
                                </p:cTn>
                              </p:par>
                              <p:par>
                                <p:cTn fill="hold" grpId="0" id="59" nodeType="withEffect" presetClass="entr" presetID="12" presetSubtype="2">
                                  <p:stCondLst>
                                    <p:cond delay="0"/>
                                  </p:stCondLst>
                                  <p:childTnLst>
                                    <p:set>
                                      <p:cBhvr>
                                        <p:cTn dur="1" fill="hold" id="60">
                                          <p:stCondLst>
                                            <p:cond delay="0"/>
                                          </p:stCondLst>
                                        </p:cTn>
                                        <p:tgtEl>
                                          <p:spTgt spid="51"/>
                                        </p:tgtEl>
                                        <p:attrNameLst>
                                          <p:attrName>style.visibility</p:attrName>
                                        </p:attrNameLst>
                                      </p:cBhvr>
                                      <p:to>
                                        <p:strVal val="visible"/>
                                      </p:to>
                                    </p:set>
                                    <p:anim calcmode="lin" valueType="num">
                                      <p:cBhvr additive="base">
                                        <p:cTn dur="500" id="61"/>
                                        <p:tgtEl>
                                          <p:spTgt spid="51"/>
                                        </p:tgtEl>
                                        <p:attrNameLst>
                                          <p:attrName>ppt_x</p:attrName>
                                        </p:attrNameLst>
                                      </p:cBhvr>
                                      <p:tavLst>
                                        <p:tav tm="0">
                                          <p:val>
                                            <p:strVal val="#ppt_x+#ppt_w*1.125000"/>
                                          </p:val>
                                        </p:tav>
                                        <p:tav tm="100000">
                                          <p:val>
                                            <p:strVal val="#ppt_x"/>
                                          </p:val>
                                        </p:tav>
                                      </p:tavLst>
                                    </p:anim>
                                    <p:animEffect filter="wipe(left)" transition="in">
                                      <p:cBhvr>
                                        <p:cTn dur="500" id="62"/>
                                        <p:tgtEl>
                                          <p:spTgt spid="51"/>
                                        </p:tgtEl>
                                      </p:cBhvr>
                                    </p:animEffect>
                                  </p:childTnLst>
                                </p:cTn>
                              </p:par>
                              <p:par>
                                <p:cTn fill="hold" grpId="0" id="63" nodeType="withEffect" presetClass="entr" presetID="12" presetSubtype="8">
                                  <p:stCondLst>
                                    <p:cond delay="0"/>
                                  </p:stCondLst>
                                  <p:childTnLst>
                                    <p:set>
                                      <p:cBhvr>
                                        <p:cTn dur="1" fill="hold" id="64">
                                          <p:stCondLst>
                                            <p:cond delay="0"/>
                                          </p:stCondLst>
                                        </p:cTn>
                                        <p:tgtEl>
                                          <p:spTgt spid="54"/>
                                        </p:tgtEl>
                                        <p:attrNameLst>
                                          <p:attrName>style.visibility</p:attrName>
                                        </p:attrNameLst>
                                      </p:cBhvr>
                                      <p:to>
                                        <p:strVal val="visible"/>
                                      </p:to>
                                    </p:set>
                                    <p:anim calcmode="lin" valueType="num">
                                      <p:cBhvr additive="base">
                                        <p:cTn dur="500" id="65"/>
                                        <p:tgtEl>
                                          <p:spTgt spid="54"/>
                                        </p:tgtEl>
                                        <p:attrNameLst>
                                          <p:attrName>ppt_x</p:attrName>
                                        </p:attrNameLst>
                                      </p:cBhvr>
                                      <p:tavLst>
                                        <p:tav tm="0">
                                          <p:val>
                                            <p:strVal val="#ppt_x-#ppt_w*1.125000"/>
                                          </p:val>
                                        </p:tav>
                                        <p:tav tm="100000">
                                          <p:val>
                                            <p:strVal val="#ppt_x"/>
                                          </p:val>
                                        </p:tav>
                                      </p:tavLst>
                                    </p:anim>
                                    <p:animEffect filter="wipe(right)" transition="in">
                                      <p:cBhvr>
                                        <p:cTn dur="500" id="66"/>
                                        <p:tgtEl>
                                          <p:spTgt spid="54"/>
                                        </p:tgtEl>
                                      </p:cBhvr>
                                    </p:animEffect>
                                  </p:childTnLst>
                                </p:cTn>
                              </p:par>
                              <p:par>
                                <p:cTn fill="hold" grpId="0" id="67" nodeType="withEffect" presetClass="entr" presetID="12" presetSubtype="8">
                                  <p:stCondLst>
                                    <p:cond delay="0"/>
                                  </p:stCondLst>
                                  <p:childTnLst>
                                    <p:set>
                                      <p:cBhvr>
                                        <p:cTn dur="1" fill="hold" id="68">
                                          <p:stCondLst>
                                            <p:cond delay="0"/>
                                          </p:stCondLst>
                                        </p:cTn>
                                        <p:tgtEl>
                                          <p:spTgt spid="53"/>
                                        </p:tgtEl>
                                        <p:attrNameLst>
                                          <p:attrName>style.visibility</p:attrName>
                                        </p:attrNameLst>
                                      </p:cBhvr>
                                      <p:to>
                                        <p:strVal val="visible"/>
                                      </p:to>
                                    </p:set>
                                    <p:anim calcmode="lin" valueType="num">
                                      <p:cBhvr additive="base">
                                        <p:cTn dur="500" id="69"/>
                                        <p:tgtEl>
                                          <p:spTgt spid="53"/>
                                        </p:tgtEl>
                                        <p:attrNameLst>
                                          <p:attrName>ppt_x</p:attrName>
                                        </p:attrNameLst>
                                      </p:cBhvr>
                                      <p:tavLst>
                                        <p:tav tm="0">
                                          <p:val>
                                            <p:strVal val="#ppt_x-#ppt_w*1.125000"/>
                                          </p:val>
                                        </p:tav>
                                        <p:tav tm="100000">
                                          <p:val>
                                            <p:strVal val="#ppt_x"/>
                                          </p:val>
                                        </p:tav>
                                      </p:tavLst>
                                    </p:anim>
                                    <p:animEffect filter="wipe(right)" transition="in">
                                      <p:cBhvr>
                                        <p:cTn dur="500" id="70"/>
                                        <p:tgtEl>
                                          <p:spTgt spid="53"/>
                                        </p:tgtEl>
                                      </p:cBhvr>
                                    </p:animEffect>
                                  </p:childTnLst>
                                </p:cTn>
                              </p:par>
                              <p:par>
                                <p:cTn fill="hold" grpId="0" id="71" nodeType="withEffect" presetClass="entr" presetID="12" presetSubtype="2">
                                  <p:stCondLst>
                                    <p:cond delay="0"/>
                                  </p:stCondLst>
                                  <p:childTnLst>
                                    <p:set>
                                      <p:cBhvr>
                                        <p:cTn dur="1" fill="hold" id="72">
                                          <p:stCondLst>
                                            <p:cond delay="0"/>
                                          </p:stCondLst>
                                        </p:cTn>
                                        <p:tgtEl>
                                          <p:spTgt spid="56"/>
                                        </p:tgtEl>
                                        <p:attrNameLst>
                                          <p:attrName>style.visibility</p:attrName>
                                        </p:attrNameLst>
                                      </p:cBhvr>
                                      <p:to>
                                        <p:strVal val="visible"/>
                                      </p:to>
                                    </p:set>
                                    <p:anim calcmode="lin" valueType="num">
                                      <p:cBhvr additive="base">
                                        <p:cTn dur="500" id="73"/>
                                        <p:tgtEl>
                                          <p:spTgt spid="56"/>
                                        </p:tgtEl>
                                        <p:attrNameLst>
                                          <p:attrName>ppt_x</p:attrName>
                                        </p:attrNameLst>
                                      </p:cBhvr>
                                      <p:tavLst>
                                        <p:tav tm="0">
                                          <p:val>
                                            <p:strVal val="#ppt_x+#ppt_w*1.125000"/>
                                          </p:val>
                                        </p:tav>
                                        <p:tav tm="100000">
                                          <p:val>
                                            <p:strVal val="#ppt_x"/>
                                          </p:val>
                                        </p:tav>
                                      </p:tavLst>
                                    </p:anim>
                                    <p:animEffect filter="wipe(left)" transition="in">
                                      <p:cBhvr>
                                        <p:cTn dur="500" id="74"/>
                                        <p:tgtEl>
                                          <p:spTgt spid="56"/>
                                        </p:tgtEl>
                                      </p:cBhvr>
                                    </p:animEffect>
                                  </p:childTnLst>
                                </p:cTn>
                              </p:par>
                              <p:par>
                                <p:cTn fill="hold" grpId="0" id="75" nodeType="withEffect" presetClass="entr" presetID="12" presetSubtype="2">
                                  <p:stCondLst>
                                    <p:cond delay="0"/>
                                  </p:stCondLst>
                                  <p:childTnLst>
                                    <p:set>
                                      <p:cBhvr>
                                        <p:cTn dur="1" fill="hold" id="76">
                                          <p:stCondLst>
                                            <p:cond delay="0"/>
                                          </p:stCondLst>
                                        </p:cTn>
                                        <p:tgtEl>
                                          <p:spTgt spid="55"/>
                                        </p:tgtEl>
                                        <p:attrNameLst>
                                          <p:attrName>style.visibility</p:attrName>
                                        </p:attrNameLst>
                                      </p:cBhvr>
                                      <p:to>
                                        <p:strVal val="visible"/>
                                      </p:to>
                                    </p:set>
                                    <p:anim calcmode="lin" valueType="num">
                                      <p:cBhvr additive="base">
                                        <p:cTn dur="500" id="77"/>
                                        <p:tgtEl>
                                          <p:spTgt spid="55"/>
                                        </p:tgtEl>
                                        <p:attrNameLst>
                                          <p:attrName>ppt_x</p:attrName>
                                        </p:attrNameLst>
                                      </p:cBhvr>
                                      <p:tavLst>
                                        <p:tav tm="0">
                                          <p:val>
                                            <p:strVal val="#ppt_x+#ppt_w*1.125000"/>
                                          </p:val>
                                        </p:tav>
                                        <p:tav tm="100000">
                                          <p:val>
                                            <p:strVal val="#ppt_x"/>
                                          </p:val>
                                        </p:tav>
                                      </p:tavLst>
                                    </p:anim>
                                    <p:animEffect filter="wipe(left)" transition="in">
                                      <p:cBhvr>
                                        <p:cTn dur="500" id="78"/>
                                        <p:tgtEl>
                                          <p:spTgt spid="55"/>
                                        </p:tgtEl>
                                      </p:cBhvr>
                                    </p:animEffect>
                                  </p:childTnLst>
                                </p:cTn>
                              </p:par>
                              <p:par>
                                <p:cTn fill="hold" grpId="0" id="79" nodeType="withEffect" presetClass="entr" presetID="12" presetSubtype="8">
                                  <p:stCondLst>
                                    <p:cond delay="0"/>
                                  </p:stCondLst>
                                  <p:childTnLst>
                                    <p:set>
                                      <p:cBhvr>
                                        <p:cTn dur="1" fill="hold" id="80">
                                          <p:stCondLst>
                                            <p:cond delay="0"/>
                                          </p:stCondLst>
                                        </p:cTn>
                                        <p:tgtEl>
                                          <p:spTgt spid="58"/>
                                        </p:tgtEl>
                                        <p:attrNameLst>
                                          <p:attrName>style.visibility</p:attrName>
                                        </p:attrNameLst>
                                      </p:cBhvr>
                                      <p:to>
                                        <p:strVal val="visible"/>
                                      </p:to>
                                    </p:set>
                                    <p:anim calcmode="lin" valueType="num">
                                      <p:cBhvr additive="base">
                                        <p:cTn dur="500" id="81"/>
                                        <p:tgtEl>
                                          <p:spTgt spid="58"/>
                                        </p:tgtEl>
                                        <p:attrNameLst>
                                          <p:attrName>ppt_x</p:attrName>
                                        </p:attrNameLst>
                                      </p:cBhvr>
                                      <p:tavLst>
                                        <p:tav tm="0">
                                          <p:val>
                                            <p:strVal val="#ppt_x-#ppt_w*1.125000"/>
                                          </p:val>
                                        </p:tav>
                                        <p:tav tm="100000">
                                          <p:val>
                                            <p:strVal val="#ppt_x"/>
                                          </p:val>
                                        </p:tav>
                                      </p:tavLst>
                                    </p:anim>
                                    <p:animEffect filter="wipe(right)" transition="in">
                                      <p:cBhvr>
                                        <p:cTn dur="500" id="82"/>
                                        <p:tgtEl>
                                          <p:spTgt spid="58"/>
                                        </p:tgtEl>
                                      </p:cBhvr>
                                    </p:animEffect>
                                  </p:childTnLst>
                                </p:cTn>
                              </p:par>
                              <p:par>
                                <p:cTn fill="hold" grpId="0" id="83" nodeType="withEffect" presetClass="entr" presetID="12" presetSubtype="8">
                                  <p:stCondLst>
                                    <p:cond delay="0"/>
                                  </p:stCondLst>
                                  <p:childTnLst>
                                    <p:set>
                                      <p:cBhvr>
                                        <p:cTn dur="1" fill="hold" id="84">
                                          <p:stCondLst>
                                            <p:cond delay="0"/>
                                          </p:stCondLst>
                                        </p:cTn>
                                        <p:tgtEl>
                                          <p:spTgt spid="57"/>
                                        </p:tgtEl>
                                        <p:attrNameLst>
                                          <p:attrName>style.visibility</p:attrName>
                                        </p:attrNameLst>
                                      </p:cBhvr>
                                      <p:to>
                                        <p:strVal val="visible"/>
                                      </p:to>
                                    </p:set>
                                    <p:anim calcmode="lin" valueType="num">
                                      <p:cBhvr additive="base">
                                        <p:cTn dur="500" id="85"/>
                                        <p:tgtEl>
                                          <p:spTgt spid="57"/>
                                        </p:tgtEl>
                                        <p:attrNameLst>
                                          <p:attrName>ppt_x</p:attrName>
                                        </p:attrNameLst>
                                      </p:cBhvr>
                                      <p:tavLst>
                                        <p:tav tm="0">
                                          <p:val>
                                            <p:strVal val="#ppt_x-#ppt_w*1.125000"/>
                                          </p:val>
                                        </p:tav>
                                        <p:tav tm="100000">
                                          <p:val>
                                            <p:strVal val="#ppt_x"/>
                                          </p:val>
                                        </p:tav>
                                      </p:tavLst>
                                    </p:anim>
                                    <p:animEffect filter="wipe(right)" transition="in">
                                      <p:cBhvr>
                                        <p:cTn dur="500" id="86"/>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32"/>
      <p:bldP grpId="0" spid="33"/>
      <p:bldP grpId="0" spid="34"/>
      <p:bldP grpId="0" spid="35"/>
      <p:bldP grpId="0" spid="51"/>
      <p:bldP grpId="0" spid="52"/>
      <p:bldP grpId="0" spid="53"/>
      <p:bldP grpId="0" spid="54"/>
      <p:bldP grpId="0" spid="55"/>
      <p:bldP grpId="0" spid="56"/>
      <p:bldP grpId="0" spid="57"/>
      <p:bldP grpId="0" spid="5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solidFill>
                  <a:schemeClr val="tx1">
                    <a:lumMod val="65000"/>
                    <a:lumOff val="35000"/>
                  </a:schemeClr>
                </a:solidFill>
                <a:latin charset="-122" panose="020b0503020204020204" typeface="微软雅黑"/>
                <a:ea charset="-122" panose="020b0503020204020204" typeface="微软雅黑"/>
              </a:rPr>
              <a:t>已完成项目展示</a:t>
            </a:r>
          </a:p>
        </p:txBody>
      </p:sp>
      <p:sp>
        <p:nvSpPr>
          <p:cNvPr id="3" name="空心弧 2"/>
          <p:cNvSpPr/>
          <p:nvPr/>
        </p:nvSpPr>
        <p:spPr>
          <a:xfrm rot="5400000">
            <a:off x="862468" y="1382967"/>
            <a:ext cx="3142978" cy="2924714"/>
          </a:xfrm>
          <a:prstGeom prst="blockArc">
            <a:avLst>
              <a:gd fmla="val 10897210" name="adj1"/>
              <a:gd fmla="val 6953" name="adj2"/>
              <a:gd fmla="val 1246" name="adj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tIns="45716"/>
          <a:lstStyle/>
          <a:p>
            <a:pPr algn="ctr" defTabSz="913765" fontAlgn="auto">
              <a:spcBef>
                <a:spcPct val="0"/>
              </a:spcBef>
              <a:spcAft>
                <a:spcPct val="0"/>
              </a:spcAft>
              <a:defRPr/>
            </a:pPr>
            <a:endParaRPr altLang="en-US" lang="zh-CN" sz="2490">
              <a:solidFill>
                <a:schemeClr val="tx1"/>
              </a:solidFill>
              <a:latin charset="-122" panose="020b0503020204020204" typeface="微软雅黑"/>
              <a:ea charset="-122" panose="020b0503020204020204" typeface="微软雅黑"/>
              <a:cs charset="0" panose="020b0604020202020204" pitchFamily="34" typeface="Arial"/>
            </a:endParaRPr>
          </a:p>
        </p:txBody>
      </p:sp>
      <p:cxnSp>
        <p:nvCxnSpPr>
          <p:cNvPr id="4" name="直接连接符 3"/>
          <p:cNvCxnSpPr/>
          <p:nvPr/>
        </p:nvCxnSpPr>
        <p:spPr bwMode="auto">
          <a:xfrm>
            <a:off x="3043369" y="1468197"/>
            <a:ext cx="14414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bwMode="auto">
          <a:xfrm>
            <a:off x="3093016" y="4258837"/>
            <a:ext cx="143986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3914988" y="2414549"/>
            <a:ext cx="133413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773750" y="3399544"/>
            <a:ext cx="1440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255720" y="1062882"/>
            <a:ext cx="1325862" cy="320032"/>
          </a:xfrm>
          <a:prstGeom prst="rect">
            <a:avLst/>
          </a:prstGeom>
        </p:spPr>
        <p:txBody>
          <a:bodyPr bIns="45716" lIns="91431" rIns="91431" tIns="45716" wrap="none">
            <a:spAutoFit/>
          </a:bodyPr>
          <a:lstStyle/>
          <a:p>
            <a:r>
              <a:rPr altLang="en-US" lang="zh-CN" sz="1500">
                <a:latin charset="-122" panose="020b0503020204020204" typeface="微软雅黑"/>
                <a:ea charset="-122" panose="020b0503020204020204" typeface="微软雅黑"/>
              </a:rPr>
              <a:t>此处添加标题</a:t>
            </a:r>
          </a:p>
        </p:txBody>
      </p:sp>
      <p:sp>
        <p:nvSpPr>
          <p:cNvPr id="9" name="矩形 8"/>
          <p:cNvSpPr>
            <a:spLocks noChangeArrowheads="1"/>
          </p:cNvSpPr>
          <p:nvPr/>
        </p:nvSpPr>
        <p:spPr bwMode="auto">
          <a:xfrm>
            <a:off x="5226378" y="1295610"/>
            <a:ext cx="2657990" cy="548632"/>
          </a:xfrm>
          <a:prstGeom prst="rect">
            <a:avLst/>
          </a:prstGeom>
          <a:noFill/>
          <a:ln>
            <a:noFill/>
          </a:ln>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a:lnSpc>
                <a:spcPct val="150000"/>
              </a:lnSpc>
              <a:buNone/>
            </a:pPr>
            <a:r>
              <a:rPr altLang="en-US" lang="zh-CN" sz="1000"/>
              <a:t>点击输入简要文字内容，文字内容需概括精炼，不用多余的文字修饰，言简意赅的说明</a:t>
            </a:r>
          </a:p>
        </p:txBody>
      </p:sp>
      <p:grpSp>
        <p:nvGrpSpPr>
          <p:cNvPr id="10" name="组合 9"/>
          <p:cNvGrpSpPr/>
          <p:nvPr/>
        </p:nvGrpSpPr>
        <p:grpSpPr>
          <a:xfrm>
            <a:off x="1178049" y="1713589"/>
            <a:ext cx="2259643" cy="2259643"/>
            <a:chOff x="1103084" y="2155824"/>
            <a:chExt cx="3176815" cy="3176815"/>
          </a:xfrm>
        </p:grpSpPr>
        <p:sp>
          <p:nvSpPr>
            <p:cNvPr id="11" name="椭圆 10"/>
            <p:cNvSpPr/>
            <p:nvPr/>
          </p:nvSpPr>
          <p:spPr>
            <a:xfrm>
              <a:off x="1103084" y="2155824"/>
              <a:ext cx="3176815" cy="3176815"/>
            </a:xfrm>
            <a:prstGeom prst="ellipse">
              <a:avLst/>
            </a:prstGeom>
            <a:gradFill>
              <a:gsLst>
                <a:gs pos="0">
                  <a:schemeClr val="accent4">
                    <a:lumMod val="75000"/>
                  </a:schemeClr>
                </a:gs>
                <a:gs pos="100000">
                  <a:schemeClr val="accent4"/>
                </a:gs>
              </a:gsLst>
              <a:lin ang="5400000" scaled="0"/>
            </a:gradFill>
            <a:ln w="25400">
              <a:gradFill>
                <a:gsLst>
                  <a:gs pos="0">
                    <a:schemeClr val="accent4"/>
                  </a:gs>
                  <a:gs pos="100000">
                    <a:schemeClr val="accent4">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ct val="0"/>
                </a:spcBef>
                <a:spcAft>
                  <a:spcPct val="0"/>
                </a:spcAft>
                <a:defRPr/>
              </a:pPr>
              <a:endParaRPr altLang="en-US" lang="zh-CN">
                <a:solidFill>
                  <a:schemeClr val="tx1"/>
                </a:solidFill>
                <a:latin charset="-122" panose="020b0503020204020204" typeface="微软雅黑"/>
                <a:ea charset="-122" panose="020b0503020204020204" typeface="微软雅黑"/>
                <a:cs charset="0" panose="020b0604020202020204" pitchFamily="34" typeface="Arial"/>
              </a:endParaRPr>
            </a:p>
          </p:txBody>
        </p:sp>
        <p:sp>
          <p:nvSpPr>
            <p:cNvPr id="12" name="椭圆 11"/>
            <p:cNvSpPr/>
            <p:nvPr/>
          </p:nvSpPr>
          <p:spPr>
            <a:xfrm>
              <a:off x="1281790" y="2334530"/>
              <a:ext cx="2819403" cy="2819403"/>
            </a:xfrm>
            <a:prstGeom prst="ellipse">
              <a:avLst/>
            </a:prstGeom>
            <a:blipFill dpi="0" rotWithShape="1">
              <a:blip r:embed="rId2"/>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ct val="0"/>
                </a:spcBef>
                <a:spcAft>
                  <a:spcPct val="0"/>
                </a:spcAft>
                <a:defRPr/>
              </a:pPr>
              <a:endParaRPr altLang="en-US" lang="zh-CN">
                <a:solidFill>
                  <a:schemeClr val="tx1"/>
                </a:solidFill>
                <a:latin charset="-122" panose="020b0503020204020204" typeface="微软雅黑"/>
                <a:ea charset="-122" panose="020b0503020204020204" typeface="微软雅黑"/>
                <a:cs charset="0" panose="020b0604020202020204" pitchFamily="34" typeface="Arial"/>
              </a:endParaRPr>
            </a:p>
          </p:txBody>
        </p:sp>
      </p:grpSp>
      <p:sp>
        <p:nvSpPr>
          <p:cNvPr id="13" name="椭圆 12"/>
          <p:cNvSpPr/>
          <p:nvPr/>
        </p:nvSpPr>
        <p:spPr>
          <a:xfrm>
            <a:off x="2816194" y="1251719"/>
            <a:ext cx="373310" cy="373310"/>
          </a:xfrm>
          <a:prstGeom prst="ellips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latin charset="-122" panose="020b0503020204020204" typeface="微软雅黑"/>
                <a:ea charset="-122" panose="020b0503020204020204" typeface="微软雅黑"/>
              </a:rPr>
              <a:t>1</a:t>
            </a:r>
          </a:p>
        </p:txBody>
      </p:sp>
      <p:sp>
        <p:nvSpPr>
          <p:cNvPr id="14" name="椭圆 13"/>
          <p:cNvSpPr/>
          <p:nvPr/>
        </p:nvSpPr>
        <p:spPr>
          <a:xfrm>
            <a:off x="3608282" y="2212641"/>
            <a:ext cx="373310" cy="373310"/>
          </a:xfrm>
          <a:prstGeom prst="ellipse">
            <a:avLst/>
          </a:prstGeom>
          <a:gradFill>
            <a:gsLst>
              <a:gs pos="0">
                <a:schemeClr val="accent3">
                  <a:lumMod val="75000"/>
                </a:schemeClr>
              </a:gs>
              <a:gs pos="100000">
                <a:schemeClr val="accent3"/>
              </a:gs>
            </a:gsLst>
            <a:lin ang="5400000" scaled="0"/>
          </a:gradFill>
          <a:ln>
            <a:gradFill>
              <a:gsLst>
                <a:gs pos="0">
                  <a:schemeClr val="accent3"/>
                </a:gs>
                <a:gs pos="100000">
                  <a:schemeClr val="accent3">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latin charset="-122" panose="020b0503020204020204" typeface="微软雅黑"/>
                <a:ea charset="-122" panose="020b0503020204020204" typeface="微软雅黑"/>
              </a:rPr>
              <a:t>2</a:t>
            </a:r>
          </a:p>
        </p:txBody>
      </p:sp>
      <p:sp>
        <p:nvSpPr>
          <p:cNvPr id="15" name="椭圆 14"/>
          <p:cNvSpPr/>
          <p:nvPr/>
        </p:nvSpPr>
        <p:spPr>
          <a:xfrm>
            <a:off x="3587342" y="3195034"/>
            <a:ext cx="373310" cy="373310"/>
          </a:xfrm>
          <a:prstGeom prst="ellipse">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latin charset="-122" panose="020b0503020204020204" typeface="微软雅黑"/>
                <a:ea charset="-122" panose="020b0503020204020204" typeface="微软雅黑"/>
              </a:rPr>
              <a:t>3</a:t>
            </a:r>
          </a:p>
        </p:txBody>
      </p:sp>
      <p:sp>
        <p:nvSpPr>
          <p:cNvPr id="16" name="椭圆 15"/>
          <p:cNvSpPr/>
          <p:nvPr/>
        </p:nvSpPr>
        <p:spPr>
          <a:xfrm>
            <a:off x="2816194" y="4045240"/>
            <a:ext cx="373310" cy="373310"/>
          </a:xfrm>
          <a:prstGeom prst="ellipse">
            <a:avLst/>
          </a:prstGeom>
          <a:gradFill>
            <a:gsLst>
              <a:gs pos="0">
                <a:schemeClr val="accent5">
                  <a:lumMod val="75000"/>
                </a:schemeClr>
              </a:gs>
              <a:gs pos="100000">
                <a:schemeClr val="accent5"/>
              </a:gs>
            </a:gsLst>
            <a:lin ang="5400000" scaled="0"/>
          </a:gradFill>
          <a:ln>
            <a:gradFill>
              <a:gsLst>
                <a:gs pos="0">
                  <a:schemeClr val="accent5"/>
                </a:gs>
                <a:gs pos="100000">
                  <a:schemeClr val="accent5">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latin charset="-122" panose="020b0503020204020204" typeface="微软雅黑"/>
                <a:ea charset="-122" panose="020b0503020204020204" typeface="微软雅黑"/>
              </a:rPr>
              <a:t>4</a:t>
            </a:r>
          </a:p>
        </p:txBody>
      </p:sp>
      <p:grpSp>
        <p:nvGrpSpPr>
          <p:cNvPr id="17" name="组合 16"/>
          <p:cNvGrpSpPr/>
          <p:nvPr/>
        </p:nvGrpSpPr>
        <p:grpSpPr>
          <a:xfrm>
            <a:off x="3894554" y="1059582"/>
            <a:ext cx="821462" cy="821462"/>
            <a:chOff x="4008377" y="1003063"/>
            <a:chExt cx="821462" cy="821462"/>
          </a:xfrm>
        </p:grpSpPr>
        <p:sp>
          <p:nvSpPr>
            <p:cNvPr id="18" name="椭圆 17"/>
            <p:cNvSpPr/>
            <p:nvPr/>
          </p:nvSpPr>
          <p:spPr>
            <a:xfrm>
              <a:off x="4008377" y="1003063"/>
              <a:ext cx="821462" cy="821462"/>
            </a:xfrm>
            <a:prstGeom prst="ellipse">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typeface="微软雅黑"/>
                <a:ea charset="-122" panose="020b0503020204020204" typeface="微软雅黑"/>
              </a:endParaRPr>
            </a:p>
          </p:txBody>
        </p:sp>
        <p:grpSp>
          <p:nvGrpSpPr>
            <p:cNvPr id="19" name="组合 18"/>
            <p:cNvGrpSpPr>
              <a:grpSpLocks noChangeAspect="1"/>
            </p:cNvGrpSpPr>
            <p:nvPr/>
          </p:nvGrpSpPr>
          <p:grpSpPr>
            <a:xfrm>
              <a:off x="4230408" y="1145668"/>
              <a:ext cx="389996" cy="469766"/>
              <a:chOff x="3452849" y="2667439"/>
              <a:chExt cx="239345" cy="288607"/>
            </a:xfrm>
          </p:grpSpPr>
          <p:sp>
            <p:nvSpPr>
              <p:cNvPr id="20" name="Freeform 846"/>
              <p:cNvSpPr/>
              <p:nvPr/>
            </p:nvSpPr>
            <p:spPr bwMode="auto">
              <a:xfrm>
                <a:off x="3452849" y="2721892"/>
                <a:ext cx="239345" cy="234154"/>
              </a:xfrm>
              <a:custGeom>
                <a:gdLst>
                  <a:gd fmla="*/ 29 w 48" name="T0"/>
                  <a:gd fmla="*/ 0 h 47" name="T1"/>
                  <a:gd fmla="*/ 29 w 48" name="T2"/>
                  <a:gd fmla="*/ 7 h 47" name="T3"/>
                  <a:gd fmla="*/ 41 w 48" name="T4"/>
                  <a:gd fmla="*/ 23 h 47" name="T5"/>
                  <a:gd fmla="*/ 24 w 48" name="T6"/>
                  <a:gd fmla="*/ 41 h 47" name="T7"/>
                  <a:gd fmla="*/ 6 w 48" name="T8"/>
                  <a:gd fmla="*/ 23 h 47" name="T9"/>
                  <a:gd fmla="*/ 18 w 48" name="T10"/>
                  <a:gd fmla="*/ 7 h 47" name="T11"/>
                  <a:gd fmla="*/ 18 w 48" name="T12"/>
                  <a:gd fmla="*/ 0 h 47" name="T13"/>
                  <a:gd fmla="*/ 0 w 48" name="T14"/>
                  <a:gd fmla="*/ 23 h 47" name="T15"/>
                  <a:gd fmla="*/ 24 w 48" name="T16"/>
                  <a:gd fmla="*/ 47 h 47" name="T17"/>
                  <a:gd fmla="*/ 48 w 48" name="T18"/>
                  <a:gd fmla="*/ 23 h 47" name="T19"/>
                  <a:gd fmla="*/ 29 w 48" name="T20"/>
                  <a:gd fmla="*/ 0 h 4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7" w="48">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1"/>
              </a:solidFill>
              <a:ln>
                <a:noFill/>
              </a:ln>
            </p:spPr>
            <p:txBody>
              <a:bodyPr bIns="60960" lIns="121920" rIns="121920" tIns="60960"/>
              <a:lstStyle/>
              <a:p>
                <a:pPr defTabSz="913765" fontAlgn="auto">
                  <a:spcBef>
                    <a:spcPct val="0"/>
                  </a:spcBef>
                  <a:spcAft>
                    <a:spcPct val="0"/>
                  </a:spcAft>
                  <a:defRPr/>
                </a:pPr>
                <a:endParaRPr altLang="en-US" lang="zh-CN" sz="2490">
                  <a:solidFill>
                    <a:schemeClr val="bg1"/>
                  </a:solidFill>
                  <a:latin charset="-122" panose="020b0503020204020204" typeface="微软雅黑"/>
                  <a:ea charset="-122" panose="020b0503020204020204" typeface="微软雅黑"/>
                  <a:cs charset="0" panose="020b0604020202020204" pitchFamily="34" typeface="Arial"/>
                </a:endParaRPr>
              </a:p>
            </p:txBody>
          </p:sp>
          <p:sp>
            <p:nvSpPr>
              <p:cNvPr id="21" name="Freeform 847"/>
              <p:cNvSpPr/>
              <p:nvPr/>
            </p:nvSpPr>
            <p:spPr bwMode="auto">
              <a:xfrm>
                <a:off x="3547138" y="2667439"/>
                <a:ext cx="44424" cy="138859"/>
              </a:xfrm>
              <a:custGeom>
                <a:gdLst>
                  <a:gd fmla="*/ 7 w 9" name="T0"/>
                  <a:gd fmla="*/ 0 h 28" name="T1"/>
                  <a:gd fmla="*/ 2 w 9" name="T2"/>
                  <a:gd fmla="*/ 0 h 28" name="T3"/>
                  <a:gd fmla="*/ 0 w 9" name="T4"/>
                  <a:gd fmla="*/ 2 h 28" name="T5"/>
                  <a:gd fmla="*/ 0 w 9" name="T6"/>
                  <a:gd fmla="*/ 10 h 28" name="T7"/>
                  <a:gd fmla="*/ 0 w 9" name="T8"/>
                  <a:gd fmla="*/ 16 h 28" name="T9"/>
                  <a:gd fmla="*/ 0 w 9" name="T10"/>
                  <a:gd fmla="*/ 26 h 28" name="T11"/>
                  <a:gd fmla="*/ 2 w 9" name="T12"/>
                  <a:gd fmla="*/ 28 h 28" name="T13"/>
                  <a:gd fmla="*/ 7 w 9" name="T14"/>
                  <a:gd fmla="*/ 28 h 28" name="T15"/>
                  <a:gd fmla="*/ 9 w 9" name="T16"/>
                  <a:gd fmla="*/ 26 h 28" name="T17"/>
                  <a:gd fmla="*/ 9 w 9" name="T18"/>
                  <a:gd fmla="*/ 16 h 28" name="T19"/>
                  <a:gd fmla="*/ 9 w 9" name="T20"/>
                  <a:gd fmla="*/ 10 h 28" name="T21"/>
                  <a:gd fmla="*/ 9 w 9" name="T22"/>
                  <a:gd fmla="*/ 2 h 28" name="T23"/>
                  <a:gd fmla="*/ 7 w 9" name="T24"/>
                  <a:gd fmla="*/ 0 h 2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 w="9">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1"/>
              </a:solidFill>
              <a:ln>
                <a:noFill/>
              </a:ln>
            </p:spPr>
            <p:txBody>
              <a:bodyPr bIns="60960" lIns="121920" rIns="121920" tIns="60960"/>
              <a:lstStyle/>
              <a:p>
                <a:pPr defTabSz="913765" fontAlgn="auto">
                  <a:spcBef>
                    <a:spcPct val="0"/>
                  </a:spcBef>
                  <a:spcAft>
                    <a:spcPct val="0"/>
                  </a:spcAft>
                  <a:defRPr/>
                </a:pPr>
                <a:endParaRPr altLang="en-US" lang="zh-CN" sz="2490">
                  <a:solidFill>
                    <a:schemeClr val="bg1"/>
                  </a:solidFill>
                  <a:latin charset="-122" panose="020b0503020204020204" typeface="微软雅黑"/>
                  <a:ea charset="-122" panose="020b0503020204020204" typeface="微软雅黑"/>
                  <a:cs charset="0" panose="020b0604020202020204" pitchFamily="34" typeface="Arial"/>
                </a:endParaRPr>
              </a:p>
            </p:txBody>
          </p:sp>
        </p:grpSp>
      </p:grpSp>
      <p:grpSp>
        <p:nvGrpSpPr>
          <p:cNvPr id="22" name="组合 21"/>
          <p:cNvGrpSpPr/>
          <p:nvPr/>
        </p:nvGrpSpPr>
        <p:grpSpPr>
          <a:xfrm>
            <a:off x="4511322" y="1943200"/>
            <a:ext cx="821462" cy="821462"/>
            <a:chOff x="4703459" y="1967087"/>
            <a:chExt cx="821462" cy="821462"/>
          </a:xfrm>
        </p:grpSpPr>
        <p:sp>
          <p:nvSpPr>
            <p:cNvPr id="23" name="椭圆 22"/>
            <p:cNvSpPr/>
            <p:nvPr/>
          </p:nvSpPr>
          <p:spPr>
            <a:xfrm>
              <a:off x="4703459" y="1967087"/>
              <a:ext cx="821462" cy="821462"/>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typeface="微软雅黑"/>
                <a:ea charset="-122" panose="020b0503020204020204" typeface="微软雅黑"/>
              </a:endParaRPr>
            </a:p>
          </p:txBody>
        </p:sp>
        <p:sp>
          <p:nvSpPr>
            <p:cNvPr id="24" name="Freeform 168"/>
            <p:cNvSpPr>
              <a:spLocks noChangeAspect="1" noEditPoints="1"/>
            </p:cNvSpPr>
            <p:nvPr/>
          </p:nvSpPr>
          <p:spPr bwMode="auto">
            <a:xfrm>
              <a:off x="4918327" y="2222412"/>
              <a:ext cx="425533" cy="364326"/>
            </a:xfrm>
            <a:custGeom>
              <a:gdLst>
                <a:gd fmla="*/ 4 w 94" name="T0"/>
                <a:gd fmla="*/ 19 h 81" name="T1"/>
                <a:gd fmla="*/ 46 w 94" name="T2"/>
                <a:gd fmla="*/ 19 h 81" name="T3"/>
                <a:gd fmla="*/ 50 w 94" name="T4"/>
                <a:gd fmla="*/ 16 h 81" name="T5"/>
                <a:gd fmla="*/ 73 w 94" name="T6"/>
                <a:gd fmla="*/ 0 h 81" name="T7"/>
                <a:gd fmla="*/ 73 w 94" name="T8"/>
                <a:gd fmla="*/ 33 h 81" name="T9"/>
                <a:gd fmla="*/ 73 w 94" name="T10"/>
                <a:gd fmla="*/ 66 h 81" name="T11"/>
                <a:gd fmla="*/ 50 w 94" name="T12"/>
                <a:gd fmla="*/ 49 h 81" name="T13"/>
                <a:gd fmla="*/ 46 w 94" name="T14"/>
                <a:gd fmla="*/ 47 h 81" name="T15"/>
                <a:gd fmla="*/ 33 w 94" name="T16"/>
                <a:gd fmla="*/ 47 h 81" name="T17"/>
                <a:gd fmla="*/ 40 w 94" name="T18"/>
                <a:gd fmla="*/ 70 h 81" name="T19"/>
                <a:gd fmla="*/ 45 w 94" name="T20"/>
                <a:gd fmla="*/ 70 h 81" name="T21"/>
                <a:gd fmla="*/ 45 w 94" name="T22"/>
                <a:gd fmla="*/ 81 h 81" name="T23"/>
                <a:gd fmla="*/ 43 w 94" name="T24"/>
                <a:gd fmla="*/ 81 h 81" name="T25"/>
                <a:gd fmla="*/ 21 w 94" name="T26"/>
                <a:gd fmla="*/ 81 h 81" name="T27"/>
                <a:gd fmla="*/ 11 w 94" name="T28"/>
                <a:gd fmla="*/ 47 h 81" name="T29"/>
                <a:gd fmla="*/ 4 w 94" name="T30"/>
                <a:gd fmla="*/ 47 h 81" name="T31"/>
                <a:gd fmla="*/ 4 w 94" name="T32"/>
                <a:gd fmla="*/ 19 h 81" name="T33"/>
                <a:gd fmla="*/ 87 w 94" name="T34"/>
                <a:gd fmla="*/ 23 h 81" name="T35"/>
                <a:gd fmla="*/ 94 w 94" name="T36"/>
                <a:gd fmla="*/ 33 h 81" name="T37"/>
                <a:gd fmla="*/ 87 w 94" name="T38"/>
                <a:gd fmla="*/ 43 h 81" name="T39"/>
                <a:gd fmla="*/ 87 w 94" name="T40"/>
                <a:gd fmla="*/ 66 h 81" name="T41"/>
                <a:gd fmla="*/ 78 w 94" name="T42"/>
                <a:gd fmla="*/ 66 h 81" name="T43"/>
                <a:gd fmla="*/ 78 w 94" name="T44"/>
                <a:gd fmla="*/ 0 h 81" name="T45"/>
                <a:gd fmla="*/ 87 w 94" name="T46"/>
                <a:gd fmla="*/ 0 h 81" name="T47"/>
                <a:gd fmla="*/ 87 w 94" name="T48"/>
                <a:gd fmla="*/ 23 h 81" name="T49"/>
                <a:gd fmla="*/ 46 w 94" name="T50"/>
                <a:gd fmla="*/ 49 h 81" name="T51"/>
                <a:gd fmla="*/ 37 w 94" name="T52"/>
                <a:gd fmla="*/ 49 h 81" name="T53"/>
                <a:gd fmla="*/ 40 w 94" name="T54"/>
                <a:gd fmla="*/ 61 h 81" name="T55"/>
                <a:gd fmla="*/ 43 w 94" name="T56"/>
                <a:gd fmla="*/ 61 h 81" name="T57"/>
                <a:gd fmla="*/ 43 w 94" name="T58"/>
                <a:gd fmla="*/ 57 h 81" name="T59"/>
                <a:gd fmla="*/ 46 w 94" name="T60"/>
                <a:gd fmla="*/ 49 h 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1" w="94">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bIns="60960" lIns="121920" rIns="121920" tIns="60960"/>
            <a:lstStyle/>
            <a:p>
              <a:pPr defTabSz="913765" fontAlgn="auto">
                <a:spcBef>
                  <a:spcPct val="0"/>
                </a:spcBef>
                <a:spcAft>
                  <a:spcPct val="0"/>
                </a:spcAft>
                <a:defRPr/>
              </a:pPr>
              <a:endParaRPr altLang="en-US" lang="zh-CN" sz="2490">
                <a:latin charset="-122" panose="020b0503020204020204" typeface="微软雅黑"/>
                <a:ea charset="-122" panose="020b0503020204020204" typeface="微软雅黑"/>
                <a:cs charset="0" panose="020b0604020202020204" pitchFamily="34" typeface="Arial"/>
              </a:endParaRPr>
            </a:p>
          </p:txBody>
        </p:sp>
      </p:grpSp>
      <p:grpSp>
        <p:nvGrpSpPr>
          <p:cNvPr id="25" name="组合 24"/>
          <p:cNvGrpSpPr/>
          <p:nvPr/>
        </p:nvGrpSpPr>
        <p:grpSpPr>
          <a:xfrm>
            <a:off x="4542626" y="2988813"/>
            <a:ext cx="821462" cy="821462"/>
            <a:chOff x="4734763" y="3012700"/>
            <a:chExt cx="821462" cy="821462"/>
          </a:xfrm>
        </p:grpSpPr>
        <p:sp>
          <p:nvSpPr>
            <p:cNvPr id="26" name="椭圆 25"/>
            <p:cNvSpPr/>
            <p:nvPr/>
          </p:nvSpPr>
          <p:spPr>
            <a:xfrm>
              <a:off x="4734763" y="3012700"/>
              <a:ext cx="821462" cy="821462"/>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typeface="微软雅黑"/>
                <a:ea charset="-122" panose="020b0503020204020204" typeface="微软雅黑"/>
              </a:endParaRPr>
            </a:p>
          </p:txBody>
        </p:sp>
        <p:sp>
          <p:nvSpPr>
            <p:cNvPr id="27" name="Freeform 203"/>
            <p:cNvSpPr>
              <a:spLocks noChangeAspect="1" noEditPoints="1"/>
            </p:cNvSpPr>
            <p:nvPr/>
          </p:nvSpPr>
          <p:spPr bwMode="auto">
            <a:xfrm>
              <a:off x="4972990" y="3242045"/>
              <a:ext cx="370870" cy="356606"/>
            </a:xfrm>
            <a:custGeom>
              <a:gdLst>
                <a:gd fmla="*/ 88 w 218" name="T0"/>
                <a:gd fmla="*/ 43 h 209" name="T1"/>
                <a:gd fmla="*/ 36 w 218" name="T2"/>
                <a:gd fmla="*/ 43 h 209" name="T3"/>
                <a:gd fmla="*/ 26 w 218" name="T4"/>
                <a:gd fmla="*/ 57 h 209" name="T5"/>
                <a:gd fmla="*/ 36 w 218" name="T6"/>
                <a:gd fmla="*/ 71 h 209" name="T7"/>
                <a:gd fmla="*/ 88 w 218" name="T8"/>
                <a:gd fmla="*/ 71 h 209" name="T9"/>
                <a:gd fmla="*/ 88 w 218" name="T10"/>
                <a:gd fmla="*/ 43 h 209" name="T11"/>
                <a:gd fmla="*/ 88 w 218" name="T12"/>
                <a:gd fmla="*/ 43 h 209" name="T13"/>
                <a:gd fmla="*/ 126 w 218" name="T14"/>
                <a:gd fmla="*/ 71 h 209" name="T15"/>
                <a:gd fmla="*/ 187 w 218" name="T16"/>
                <a:gd fmla="*/ 71 h 209" name="T17"/>
                <a:gd fmla="*/ 194 w 218" name="T18"/>
                <a:gd fmla="*/ 71 h 209" name="T19"/>
                <a:gd fmla="*/ 197 w 218" name="T20"/>
                <a:gd fmla="*/ 76 h 209" name="T21"/>
                <a:gd fmla="*/ 213 w 218" name="T22"/>
                <a:gd fmla="*/ 102 h 209" name="T23"/>
                <a:gd fmla="*/ 218 w 218" name="T24"/>
                <a:gd fmla="*/ 109 h 209" name="T25"/>
                <a:gd fmla="*/ 213 w 218" name="T26"/>
                <a:gd fmla="*/ 114 h 209" name="T27"/>
                <a:gd fmla="*/ 197 w 218" name="T28"/>
                <a:gd fmla="*/ 140 h 209" name="T29"/>
                <a:gd fmla="*/ 194 w 218" name="T30"/>
                <a:gd fmla="*/ 147 h 209" name="T31"/>
                <a:gd fmla="*/ 187 w 218" name="T32"/>
                <a:gd fmla="*/ 147 h 209" name="T33"/>
                <a:gd fmla="*/ 126 w 218" name="T34"/>
                <a:gd fmla="*/ 147 h 209" name="T35"/>
                <a:gd fmla="*/ 126 w 218" name="T36"/>
                <a:gd fmla="*/ 180 h 209" name="T37"/>
                <a:gd fmla="*/ 180 w 218" name="T38"/>
                <a:gd fmla="*/ 180 h 209" name="T39"/>
                <a:gd fmla="*/ 180 w 218" name="T40"/>
                <a:gd fmla="*/ 209 h 209" name="T41"/>
                <a:gd fmla="*/ 40 w 218" name="T42"/>
                <a:gd fmla="*/ 209 h 209" name="T43"/>
                <a:gd fmla="*/ 40 w 218" name="T44"/>
                <a:gd fmla="*/ 180 h 209" name="T45"/>
                <a:gd fmla="*/ 90 w 218" name="T46"/>
                <a:gd fmla="*/ 180 h 209" name="T47"/>
                <a:gd fmla="*/ 90 w 218" name="T48"/>
                <a:gd fmla="*/ 95 h 209" name="T49"/>
                <a:gd fmla="*/ 29 w 218" name="T50"/>
                <a:gd fmla="*/ 95 h 209" name="T51"/>
                <a:gd fmla="*/ 22 w 218" name="T52"/>
                <a:gd fmla="*/ 95 h 209" name="T53"/>
                <a:gd fmla="*/ 19 w 218" name="T54"/>
                <a:gd fmla="*/ 88 h 209" name="T55"/>
                <a:gd fmla="*/ 3 w 218" name="T56"/>
                <a:gd fmla="*/ 62 h 209" name="T57"/>
                <a:gd fmla="*/ 0 w 218" name="T58"/>
                <a:gd fmla="*/ 57 h 209" name="T59"/>
                <a:gd fmla="*/ 3 w 218" name="T60"/>
                <a:gd fmla="*/ 50 h 209" name="T61"/>
                <a:gd fmla="*/ 19 w 218" name="T62"/>
                <a:gd fmla="*/ 24 h 209" name="T63"/>
                <a:gd fmla="*/ 22 w 218" name="T64"/>
                <a:gd fmla="*/ 19 h 209" name="T65"/>
                <a:gd fmla="*/ 29 w 218" name="T66"/>
                <a:gd fmla="*/ 19 h 209" name="T67"/>
                <a:gd fmla="*/ 90 w 218" name="T68"/>
                <a:gd fmla="*/ 19 h 209" name="T69"/>
                <a:gd fmla="*/ 90 w 218" name="T70"/>
                <a:gd fmla="*/ 15 h 209" name="T71"/>
                <a:gd fmla="*/ 109 w 218" name="T72"/>
                <a:gd fmla="*/ 0 h 209" name="T73"/>
                <a:gd fmla="*/ 126 w 218" name="T74"/>
                <a:gd fmla="*/ 15 h 209" name="T75"/>
                <a:gd fmla="*/ 126 w 218" name="T76"/>
                <a:gd fmla="*/ 71 h 209" name="T77"/>
                <a:gd fmla="*/ 126 w 218" name="T78"/>
                <a:gd fmla="*/ 71 h 209" name="T79"/>
                <a:gd fmla="*/ 182 w 218" name="T80"/>
                <a:gd fmla="*/ 93 h 209" name="T81"/>
                <a:gd fmla="*/ 128 w 218" name="T82"/>
                <a:gd fmla="*/ 93 h 209" name="T83"/>
                <a:gd fmla="*/ 128 w 218" name="T84"/>
                <a:gd fmla="*/ 123 h 209" name="T85"/>
                <a:gd fmla="*/ 182 w 218" name="T86"/>
                <a:gd fmla="*/ 123 h 209" name="T87"/>
                <a:gd fmla="*/ 192 w 218" name="T88"/>
                <a:gd fmla="*/ 109 h 209" name="T89"/>
                <a:gd fmla="*/ 182 w 218" name="T90"/>
                <a:gd fmla="*/ 93 h 20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9" w="218">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bIns="60960" lIns="121920" rIns="121920" tIns="60960"/>
            <a:lstStyle/>
            <a:p>
              <a:pPr defTabSz="913765" fontAlgn="auto">
                <a:spcBef>
                  <a:spcPct val="0"/>
                </a:spcBef>
                <a:spcAft>
                  <a:spcPct val="0"/>
                </a:spcAft>
                <a:defRPr/>
              </a:pPr>
              <a:endParaRPr altLang="en-US" lang="zh-CN" sz="2490">
                <a:latin charset="-122" panose="020b0503020204020204" typeface="微软雅黑"/>
                <a:ea charset="-122" panose="020b0503020204020204" typeface="微软雅黑"/>
                <a:cs charset="0" panose="020b0604020202020204" pitchFamily="34" typeface="Arial"/>
              </a:endParaRPr>
            </a:p>
          </p:txBody>
        </p:sp>
      </p:grpSp>
      <p:grpSp>
        <p:nvGrpSpPr>
          <p:cNvPr id="28" name="组合 27"/>
          <p:cNvGrpSpPr/>
          <p:nvPr/>
        </p:nvGrpSpPr>
        <p:grpSpPr>
          <a:xfrm>
            <a:off x="3894554" y="3859496"/>
            <a:ext cx="821462" cy="821462"/>
            <a:chOff x="4015593" y="3883383"/>
            <a:chExt cx="821462" cy="821462"/>
          </a:xfrm>
        </p:grpSpPr>
        <p:sp>
          <p:nvSpPr>
            <p:cNvPr id="29" name="椭圆 28"/>
            <p:cNvSpPr/>
            <p:nvPr/>
          </p:nvSpPr>
          <p:spPr>
            <a:xfrm>
              <a:off x="4015593" y="3883383"/>
              <a:ext cx="821462" cy="821462"/>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typeface="微软雅黑"/>
                <a:ea charset="-122" panose="020b0503020204020204" typeface="微软雅黑"/>
              </a:endParaRPr>
            </a:p>
          </p:txBody>
        </p:sp>
        <p:sp>
          <p:nvSpPr>
            <p:cNvPr id="30" name="Freeform 110"/>
            <p:cNvSpPr>
              <a:spLocks noChangeAspect="1" noEditPoints="1"/>
            </p:cNvSpPr>
            <p:nvPr/>
          </p:nvSpPr>
          <p:spPr bwMode="auto">
            <a:xfrm>
              <a:off x="4211960" y="4064356"/>
              <a:ext cx="424516" cy="376344"/>
            </a:xfrm>
            <a:custGeom>
              <a:gdLst>
                <a:gd fmla="*/ 55 w 100" name="T0"/>
                <a:gd fmla="*/ 4 h 88" name="T1"/>
                <a:gd fmla="*/ 76 w 100" name="T2"/>
                <a:gd fmla="*/ 41 h 88" name="T3"/>
                <a:gd fmla="*/ 76 w 100" name="T4"/>
                <a:gd fmla="*/ 41 h 88" name="T5"/>
                <a:gd fmla="*/ 98 w 100" name="T6"/>
                <a:gd fmla="*/ 79 h 88" name="T7"/>
                <a:gd fmla="*/ 96 w 100" name="T8"/>
                <a:gd fmla="*/ 87 h 88" name="T9"/>
                <a:gd fmla="*/ 92 w 100" name="T10"/>
                <a:gd fmla="*/ 88 h 88" name="T11"/>
                <a:gd fmla="*/ 92 w 100" name="T12"/>
                <a:gd fmla="*/ 88 h 88" name="T13"/>
                <a:gd fmla="*/ 49 w 100" name="T14"/>
                <a:gd fmla="*/ 88 h 88" name="T15"/>
                <a:gd fmla="*/ 7 w 100" name="T16"/>
                <a:gd fmla="*/ 88 h 88" name="T17"/>
                <a:gd fmla="*/ 0 w 100" name="T18"/>
                <a:gd fmla="*/ 82 h 88" name="T19"/>
                <a:gd fmla="*/ 1 w 100" name="T20"/>
                <a:gd fmla="*/ 78 h 88" name="T21"/>
                <a:gd fmla="*/ 23 w 100" name="T22"/>
                <a:gd fmla="*/ 41 h 88" name="T23"/>
                <a:gd fmla="*/ 23 w 100" name="T24"/>
                <a:gd fmla="*/ 41 h 88" name="T25"/>
                <a:gd fmla="*/ 44 w 100" name="T26"/>
                <a:gd fmla="*/ 4 h 88" name="T27"/>
                <a:gd fmla="*/ 53 w 100" name="T28"/>
                <a:gd fmla="*/ 2 h 88" name="T29"/>
                <a:gd fmla="*/ 55 w 100" name="T30"/>
                <a:gd fmla="*/ 4 h 88" name="T31"/>
                <a:gd fmla="*/ 44 w 100" name="T32"/>
                <a:gd fmla="*/ 34 h 88" name="T33"/>
                <a:gd fmla="*/ 44 w 100" name="T34"/>
                <a:gd fmla="*/ 37 h 88" name="T35"/>
                <a:gd fmla="*/ 46 w 100" name="T36"/>
                <a:gd fmla="*/ 62 h 88" name="T37"/>
                <a:gd fmla="*/ 52 w 100" name="T38"/>
                <a:gd fmla="*/ 62 h 88" name="T39"/>
                <a:gd fmla="*/ 54 w 100" name="T40"/>
                <a:gd fmla="*/ 37 h 88" name="T41"/>
                <a:gd fmla="*/ 54 w 100" name="T42"/>
                <a:gd fmla="*/ 34 h 88" name="T43"/>
                <a:gd fmla="*/ 44 w 100" name="T44"/>
                <a:gd fmla="*/ 34 h 88" name="T45"/>
                <a:gd fmla="*/ 49 w 100" name="T46"/>
                <a:gd fmla="*/ 72 h 88" name="T47"/>
                <a:gd fmla="*/ 53 w 100" name="T48"/>
                <a:gd fmla="*/ 69 h 88" name="T49"/>
                <a:gd fmla="*/ 49 w 100" name="T50"/>
                <a:gd fmla="*/ 65 h 88" name="T51"/>
                <a:gd fmla="*/ 45 w 100" name="T52"/>
                <a:gd fmla="*/ 69 h 88" name="T53"/>
                <a:gd fmla="*/ 49 w 100" name="T54"/>
                <a:gd fmla="*/ 72 h 88" name="T55"/>
                <a:gd fmla="*/ 65 w 100" name="T56"/>
                <a:gd fmla="*/ 48 h 88" name="T57"/>
                <a:gd fmla="*/ 49 w 100" name="T58"/>
                <a:gd fmla="*/ 20 h 88" name="T59"/>
                <a:gd fmla="*/ 34 w 100" name="T60"/>
                <a:gd fmla="*/ 47 h 88" name="T61"/>
                <a:gd fmla="*/ 33 w 100" name="T62"/>
                <a:gd fmla="*/ 48 h 88" name="T63"/>
                <a:gd fmla="*/ 17 w 100" name="T64"/>
                <a:gd fmla="*/ 75 h 88" name="T65"/>
                <a:gd fmla="*/ 49 w 100" name="T66"/>
                <a:gd fmla="*/ 75 h 88" name="T67"/>
                <a:gd fmla="*/ 81 w 100" name="T68"/>
                <a:gd fmla="*/ 75 h 88" name="T69"/>
                <a:gd fmla="*/ 65 w 100" name="T70"/>
                <a:gd fmla="*/ 48 h 88" name="T71"/>
                <a:gd fmla="*/ 65 w 100" name="T72"/>
                <a:gd fmla="*/ 48 h 8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8" w="100">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bIns="60960" lIns="121920" rIns="121920" tIns="60960"/>
            <a:lstStyle/>
            <a:p>
              <a:pPr defTabSz="913765" fontAlgn="auto">
                <a:spcBef>
                  <a:spcPct val="0"/>
                </a:spcBef>
                <a:spcAft>
                  <a:spcPct val="0"/>
                </a:spcAft>
                <a:defRPr/>
              </a:pPr>
              <a:endParaRPr altLang="en-US" lang="zh-CN" sz="2490">
                <a:solidFill>
                  <a:schemeClr val="bg1"/>
                </a:solidFill>
                <a:latin charset="-122" panose="020b0503020204020204" typeface="微软雅黑"/>
                <a:ea charset="-122" panose="020b0503020204020204" typeface="微软雅黑"/>
                <a:cs charset="0" panose="020b0604020202020204" pitchFamily="34" typeface="Arial"/>
              </a:endParaRPr>
            </a:p>
          </p:txBody>
        </p:sp>
      </p:grpSp>
      <p:sp>
        <p:nvSpPr>
          <p:cNvPr id="31" name="矩形 30"/>
          <p:cNvSpPr/>
          <p:nvPr/>
        </p:nvSpPr>
        <p:spPr>
          <a:xfrm>
            <a:off x="5609455" y="1949025"/>
            <a:ext cx="1325862" cy="320032"/>
          </a:xfrm>
          <a:prstGeom prst="rect">
            <a:avLst/>
          </a:prstGeom>
        </p:spPr>
        <p:txBody>
          <a:bodyPr bIns="45716" lIns="91431" rIns="91431" tIns="45716" wrap="none">
            <a:spAutoFit/>
          </a:bodyPr>
          <a:lstStyle/>
          <a:p>
            <a:r>
              <a:rPr altLang="en-US" lang="zh-CN" smtClean="0" sz="1500">
                <a:latin charset="-122" panose="020b0503020204020204" typeface="微软雅黑"/>
                <a:ea charset="-122" panose="020b0503020204020204" typeface="微软雅黑"/>
              </a:rPr>
              <a:t>此处添加标题</a:t>
            </a:r>
          </a:p>
        </p:txBody>
      </p:sp>
      <p:sp>
        <p:nvSpPr>
          <p:cNvPr id="32" name="矩形 47"/>
          <p:cNvSpPr>
            <a:spLocks noChangeArrowheads="1"/>
          </p:cNvSpPr>
          <p:nvPr/>
        </p:nvSpPr>
        <p:spPr bwMode="auto">
          <a:xfrm>
            <a:off x="5580112" y="2181753"/>
            <a:ext cx="2657990" cy="548632"/>
          </a:xfrm>
          <a:prstGeom prst="rect">
            <a:avLst/>
          </a:prstGeom>
          <a:noFill/>
          <a:ln>
            <a:noFill/>
          </a:ln>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a:lnSpc>
                <a:spcPct val="150000"/>
              </a:lnSpc>
              <a:buNone/>
            </a:pPr>
            <a:r>
              <a:rPr altLang="en-US" lang="zh-CN" sz="1000"/>
              <a:t>点击输入简要文字内容，文字内容需概括精炼，不用多余的文字修饰，言简意赅的说明</a:t>
            </a:r>
          </a:p>
        </p:txBody>
      </p:sp>
      <p:sp>
        <p:nvSpPr>
          <p:cNvPr id="33" name="矩形 32"/>
          <p:cNvSpPr/>
          <p:nvPr/>
        </p:nvSpPr>
        <p:spPr>
          <a:xfrm>
            <a:off x="5690319" y="2954192"/>
            <a:ext cx="1325862" cy="320032"/>
          </a:xfrm>
          <a:prstGeom prst="rect">
            <a:avLst/>
          </a:prstGeom>
        </p:spPr>
        <p:txBody>
          <a:bodyPr bIns="45716" lIns="91431" rIns="91431" tIns="45716" wrap="none">
            <a:spAutoFit/>
          </a:bodyPr>
          <a:lstStyle/>
          <a:p>
            <a:r>
              <a:rPr altLang="en-US" lang="zh-CN" smtClean="0" sz="1500">
                <a:latin charset="-122" panose="020b0503020204020204" typeface="微软雅黑"/>
                <a:ea charset="-122" panose="020b0503020204020204" typeface="微软雅黑"/>
              </a:rPr>
              <a:t>此处添加标题</a:t>
            </a:r>
          </a:p>
        </p:txBody>
      </p:sp>
      <p:sp>
        <p:nvSpPr>
          <p:cNvPr id="34" name="矩形 47"/>
          <p:cNvSpPr>
            <a:spLocks noChangeArrowheads="1"/>
          </p:cNvSpPr>
          <p:nvPr/>
        </p:nvSpPr>
        <p:spPr bwMode="auto">
          <a:xfrm>
            <a:off x="5660975" y="3186920"/>
            <a:ext cx="2727448" cy="579112"/>
          </a:xfrm>
          <a:prstGeom prst="rect">
            <a:avLst/>
          </a:prstGeom>
          <a:noFill/>
          <a:ln>
            <a:noFill/>
          </a:ln>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a:lnSpc>
                <a:spcPct val="150000"/>
              </a:lnSpc>
              <a:buNone/>
            </a:pPr>
            <a:r>
              <a:rPr altLang="en-US" lang="zh-CN" sz="1000"/>
              <a:t>点击输入简要文字内容，文字内容需概括精</a:t>
            </a:r>
          </a:p>
          <a:p>
            <a:pPr>
              <a:lnSpc>
                <a:spcPct val="150000"/>
              </a:lnSpc>
              <a:buNone/>
            </a:pPr>
            <a:r>
              <a:rPr altLang="en-US" lang="zh-CN" sz="1000"/>
              <a:t>炼，不用多余的文字修饰，言简意赅的说明</a:t>
            </a:r>
          </a:p>
        </p:txBody>
      </p:sp>
      <p:sp>
        <p:nvSpPr>
          <p:cNvPr id="35" name="矩形 34"/>
          <p:cNvSpPr/>
          <p:nvPr/>
        </p:nvSpPr>
        <p:spPr>
          <a:xfrm>
            <a:off x="5303355" y="3898611"/>
            <a:ext cx="1325862" cy="320032"/>
          </a:xfrm>
          <a:prstGeom prst="rect">
            <a:avLst/>
          </a:prstGeom>
        </p:spPr>
        <p:txBody>
          <a:bodyPr bIns="45716" lIns="91431" rIns="91431" tIns="45716" wrap="none">
            <a:spAutoFit/>
          </a:bodyPr>
          <a:lstStyle/>
          <a:p>
            <a:r>
              <a:rPr altLang="en-US" lang="zh-CN" smtClean="0" sz="1500">
                <a:latin charset="-122" panose="020b0503020204020204" typeface="微软雅黑"/>
                <a:ea charset="-122" panose="020b0503020204020204" typeface="微软雅黑"/>
              </a:rPr>
              <a:t>此处添加标题</a:t>
            </a:r>
          </a:p>
        </p:txBody>
      </p:sp>
      <p:sp>
        <p:nvSpPr>
          <p:cNvPr id="36" name="矩形 47"/>
          <p:cNvSpPr>
            <a:spLocks noChangeArrowheads="1"/>
          </p:cNvSpPr>
          <p:nvPr/>
        </p:nvSpPr>
        <p:spPr bwMode="auto">
          <a:xfrm>
            <a:off x="5274013" y="4131339"/>
            <a:ext cx="2610355" cy="548632"/>
          </a:xfrm>
          <a:prstGeom prst="rect">
            <a:avLst/>
          </a:prstGeom>
          <a:noFill/>
          <a:ln>
            <a:noFill/>
          </a:ln>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a:lnSpc>
                <a:spcPct val="150000"/>
              </a:lnSpc>
              <a:buNone/>
            </a:pPr>
            <a:r>
              <a:rPr altLang="en-US" lang="zh-CN" sz="1000"/>
              <a:t>点击输入简要文字内容，文字内容需概括精炼，不用多余的文字修饰，言简意赅的说明</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250"/>
                                  </p:stCondLst>
                                  <p:childTnLst>
                                    <p:set>
                                      <p:cBhvr>
                                        <p:cTn dur="1" fill="hold" id="6">
                                          <p:stCondLst>
                                            <p:cond delay="0"/>
                                          </p:stCondLst>
                                        </p:cTn>
                                        <p:tgtEl>
                                          <p:spTgt spid="10"/>
                                        </p:tgtEl>
                                        <p:attrNameLst>
                                          <p:attrName>style.visibility</p:attrName>
                                        </p:attrNameLst>
                                      </p:cBhvr>
                                      <p:to>
                                        <p:strVal val="visible"/>
                                      </p:to>
                                    </p:set>
                                    <p:anim calcmode="lin" valueType="num">
                                      <p:cBhvr>
                                        <p:cTn dur="400" fill="hold" id="7"/>
                                        <p:tgtEl>
                                          <p:spTgt spid="10"/>
                                        </p:tgtEl>
                                        <p:attrNameLst>
                                          <p:attrName>ppt_w</p:attrName>
                                        </p:attrNameLst>
                                      </p:cBhvr>
                                      <p:tavLst>
                                        <p:tav tm="0">
                                          <p:val>
                                            <p:fltVal val="0"/>
                                          </p:val>
                                        </p:tav>
                                        <p:tav tm="100000">
                                          <p:val>
                                            <p:strVal val="#ppt_w"/>
                                          </p:val>
                                        </p:tav>
                                      </p:tavLst>
                                    </p:anim>
                                    <p:anim calcmode="lin" valueType="num">
                                      <p:cBhvr>
                                        <p:cTn dur="400" fill="hold" id="8"/>
                                        <p:tgtEl>
                                          <p:spTgt spid="10"/>
                                        </p:tgtEl>
                                        <p:attrNameLst>
                                          <p:attrName>ppt_h</p:attrName>
                                        </p:attrNameLst>
                                      </p:cBhvr>
                                      <p:tavLst>
                                        <p:tav tm="0">
                                          <p:val>
                                            <p:fltVal val="0"/>
                                          </p:val>
                                        </p:tav>
                                        <p:tav tm="100000">
                                          <p:val>
                                            <p:strVal val="#ppt_h"/>
                                          </p:val>
                                        </p:tav>
                                      </p:tavLst>
                                    </p:anim>
                                    <p:animEffect filter="fade" transition="in">
                                      <p:cBhvr>
                                        <p:cTn dur="400" id="9"/>
                                        <p:tgtEl>
                                          <p:spTgt spid="10"/>
                                        </p:tgtEl>
                                      </p:cBhvr>
                                    </p:animEffect>
                                  </p:childTnLst>
                                </p:cTn>
                              </p:par>
                            </p:childTnLst>
                          </p:cTn>
                        </p:par>
                        <p:par>
                          <p:cTn fill="hold" id="10" nodeType="afterGroup">
                            <p:stCondLst>
                              <p:cond delay="650"/>
                            </p:stCondLst>
                            <p:childTnLst>
                              <p:par>
                                <p:cTn fill="hold" id="11" nodeType="afterEffect" presetClass="entr" presetID="22" presetSubtype="1">
                                  <p:stCondLst>
                                    <p:cond delay="0"/>
                                  </p:stCondLst>
                                  <p:childTnLst>
                                    <p:set>
                                      <p:cBhvr>
                                        <p:cTn dur="1" fill="hold" id="12">
                                          <p:stCondLst>
                                            <p:cond delay="0"/>
                                          </p:stCondLst>
                                        </p:cTn>
                                        <p:tgtEl>
                                          <p:spTgt spid="3"/>
                                        </p:tgtEl>
                                        <p:attrNameLst>
                                          <p:attrName>style.visibility</p:attrName>
                                        </p:attrNameLst>
                                      </p:cBhvr>
                                      <p:to>
                                        <p:strVal val="visible"/>
                                      </p:to>
                                    </p:set>
                                    <p:animEffect filter="wipe(up)" transition="in">
                                      <p:cBhvr>
                                        <p:cTn dur="350" id="13"/>
                                        <p:tgtEl>
                                          <p:spTgt spid="3"/>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p:cTn dur="500" fill="hold" id="17"/>
                                        <p:tgtEl>
                                          <p:spTgt spid="13"/>
                                        </p:tgtEl>
                                        <p:attrNameLst>
                                          <p:attrName>ppt_w</p:attrName>
                                        </p:attrNameLst>
                                      </p:cBhvr>
                                      <p:tavLst>
                                        <p:tav tm="0">
                                          <p:val>
                                            <p:fltVal val="0"/>
                                          </p:val>
                                        </p:tav>
                                        <p:tav tm="100000">
                                          <p:val>
                                            <p:strVal val="#ppt_w"/>
                                          </p:val>
                                        </p:tav>
                                      </p:tavLst>
                                    </p:anim>
                                    <p:anim calcmode="lin" valueType="num">
                                      <p:cBhvr>
                                        <p:cTn dur="500" fill="hold" id="18"/>
                                        <p:tgtEl>
                                          <p:spTgt spid="13"/>
                                        </p:tgtEl>
                                        <p:attrNameLst>
                                          <p:attrName>ppt_h</p:attrName>
                                        </p:attrNameLst>
                                      </p:cBhvr>
                                      <p:tavLst>
                                        <p:tav tm="0">
                                          <p:val>
                                            <p:fltVal val="0"/>
                                          </p:val>
                                        </p:tav>
                                        <p:tav tm="100000">
                                          <p:val>
                                            <p:strVal val="#ppt_h"/>
                                          </p:val>
                                        </p:tav>
                                      </p:tavLst>
                                    </p:anim>
                                    <p:animEffect filter="fade" transition="in">
                                      <p:cBhvr>
                                        <p:cTn dur="500" id="19"/>
                                        <p:tgtEl>
                                          <p:spTgt spid="13"/>
                                        </p:tgtEl>
                                      </p:cBhvr>
                                    </p:animEffect>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4"/>
                                        </p:tgtEl>
                                        <p:attrNameLst>
                                          <p:attrName>style.visibility</p:attrName>
                                        </p:attrNameLst>
                                      </p:cBhvr>
                                      <p:to>
                                        <p:strVal val="visible"/>
                                      </p:to>
                                    </p:set>
                                    <p:animEffect filter="wipe(left)" transition="in">
                                      <p:cBhvr>
                                        <p:cTn dur="500" id="23"/>
                                        <p:tgtEl>
                                          <p:spTgt spid="4"/>
                                        </p:tgtEl>
                                      </p:cBhvr>
                                    </p:animEffect>
                                  </p:childTnLst>
                                </p:cTn>
                              </p:par>
                            </p:childTnLst>
                          </p:cTn>
                        </p:par>
                        <p:par>
                          <p:cTn fill="hold" id="24" nodeType="afterGroup">
                            <p:stCondLst>
                              <p:cond delay="2000"/>
                            </p:stCondLst>
                            <p:childTnLst>
                              <p:par>
                                <p:cTn fill="hold" id="25" nodeType="afterEffect" presetClass="entr" presetID="2" presetSubtype="2">
                                  <p:stCondLst>
                                    <p:cond delay="0"/>
                                  </p:stCondLst>
                                  <p:childTnLst>
                                    <p:set>
                                      <p:cBhvr>
                                        <p:cTn dur="1" fill="hold" id="26">
                                          <p:stCondLst>
                                            <p:cond delay="0"/>
                                          </p:stCondLst>
                                        </p:cTn>
                                        <p:tgtEl>
                                          <p:spTgt spid="17"/>
                                        </p:tgtEl>
                                        <p:attrNameLst>
                                          <p:attrName>style.visibility</p:attrName>
                                        </p:attrNameLst>
                                      </p:cBhvr>
                                      <p:to>
                                        <p:strVal val="visible"/>
                                      </p:to>
                                    </p:set>
                                    <p:anim calcmode="lin" valueType="num">
                                      <p:cBhvr additive="base">
                                        <p:cTn dur="500" fill="hold" id="27"/>
                                        <p:tgtEl>
                                          <p:spTgt spid="17"/>
                                        </p:tgtEl>
                                        <p:attrNameLst>
                                          <p:attrName>ppt_x</p:attrName>
                                        </p:attrNameLst>
                                      </p:cBhvr>
                                      <p:tavLst>
                                        <p:tav tm="0">
                                          <p:val>
                                            <p:strVal val="1+#ppt_w/2"/>
                                          </p:val>
                                        </p:tav>
                                        <p:tav tm="100000">
                                          <p:val>
                                            <p:strVal val="#ppt_x"/>
                                          </p:val>
                                        </p:tav>
                                      </p:tavLst>
                                    </p:anim>
                                    <p:anim calcmode="lin" valueType="num">
                                      <p:cBhvr additive="base">
                                        <p:cTn dur="500" fill="hold" id="28"/>
                                        <p:tgtEl>
                                          <p:spTgt spid="17"/>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2" presetSubtype="8">
                                  <p:stCondLst>
                                    <p:cond delay="0"/>
                                  </p:stCondLst>
                                  <p:childTnLst>
                                    <p:set>
                                      <p:cBhvr>
                                        <p:cTn dur="1" fill="hold" id="31">
                                          <p:stCondLst>
                                            <p:cond delay="0"/>
                                          </p:stCondLst>
                                        </p:cTn>
                                        <p:tgtEl>
                                          <p:spTgt spid="8"/>
                                        </p:tgtEl>
                                        <p:attrNameLst>
                                          <p:attrName>style.visibility</p:attrName>
                                        </p:attrNameLst>
                                      </p:cBhvr>
                                      <p:to>
                                        <p:strVal val="visible"/>
                                      </p:to>
                                    </p:set>
                                    <p:animEffect filter="wipe(left)" transition="in">
                                      <p:cBhvr>
                                        <p:cTn dur="500" id="32"/>
                                        <p:tgtEl>
                                          <p:spTgt spid="8"/>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9"/>
                                        </p:tgtEl>
                                        <p:attrNameLst>
                                          <p:attrName>style.visibility</p:attrName>
                                        </p:attrNameLst>
                                      </p:cBhvr>
                                      <p:to>
                                        <p:strVal val="visible"/>
                                      </p:to>
                                    </p:set>
                                    <p:animEffect filter="wipe(left)" transition="in">
                                      <p:cBhvr>
                                        <p:cTn dur="500" id="35"/>
                                        <p:tgtEl>
                                          <p:spTgt spid="9"/>
                                        </p:tgtEl>
                                      </p:cBhvr>
                                    </p:animEffect>
                                  </p:childTnLst>
                                </p:cTn>
                              </p:par>
                              <p:par>
                                <p:cTn fill="hold" grpId="0" id="36" nodeType="withEffect" presetClass="entr" presetID="53" presetSubtype="0">
                                  <p:stCondLst>
                                    <p:cond delay="750"/>
                                  </p:stCondLst>
                                  <p:childTnLst>
                                    <p:set>
                                      <p:cBhvr>
                                        <p:cTn dur="1" fill="hold" id="37">
                                          <p:stCondLst>
                                            <p:cond delay="0"/>
                                          </p:stCondLst>
                                        </p:cTn>
                                        <p:tgtEl>
                                          <p:spTgt spid="14"/>
                                        </p:tgtEl>
                                        <p:attrNameLst>
                                          <p:attrName>style.visibility</p:attrName>
                                        </p:attrNameLst>
                                      </p:cBhvr>
                                      <p:to>
                                        <p:strVal val="visible"/>
                                      </p:to>
                                    </p:set>
                                    <p:anim calcmode="lin" valueType="num">
                                      <p:cBhvr>
                                        <p:cTn dur="500" fill="hold" id="38"/>
                                        <p:tgtEl>
                                          <p:spTgt spid="14"/>
                                        </p:tgtEl>
                                        <p:attrNameLst>
                                          <p:attrName>ppt_w</p:attrName>
                                        </p:attrNameLst>
                                      </p:cBhvr>
                                      <p:tavLst>
                                        <p:tav tm="0">
                                          <p:val>
                                            <p:fltVal val="0"/>
                                          </p:val>
                                        </p:tav>
                                        <p:tav tm="100000">
                                          <p:val>
                                            <p:strVal val="#ppt_w"/>
                                          </p:val>
                                        </p:tav>
                                      </p:tavLst>
                                    </p:anim>
                                    <p:anim calcmode="lin" valueType="num">
                                      <p:cBhvr>
                                        <p:cTn dur="500" fill="hold" id="39"/>
                                        <p:tgtEl>
                                          <p:spTgt spid="14"/>
                                        </p:tgtEl>
                                        <p:attrNameLst>
                                          <p:attrName>ppt_h</p:attrName>
                                        </p:attrNameLst>
                                      </p:cBhvr>
                                      <p:tavLst>
                                        <p:tav tm="0">
                                          <p:val>
                                            <p:fltVal val="0"/>
                                          </p:val>
                                        </p:tav>
                                        <p:tav tm="100000">
                                          <p:val>
                                            <p:strVal val="#ppt_h"/>
                                          </p:val>
                                        </p:tav>
                                      </p:tavLst>
                                    </p:anim>
                                    <p:animEffect filter="fade" transition="in">
                                      <p:cBhvr>
                                        <p:cTn dur="500" id="40"/>
                                        <p:tgtEl>
                                          <p:spTgt spid="14"/>
                                        </p:tgtEl>
                                      </p:cBhvr>
                                    </p:animEffect>
                                  </p:childTnLst>
                                </p:cTn>
                              </p:par>
                            </p:childTnLst>
                          </p:cTn>
                        </p:par>
                        <p:par>
                          <p:cTn fill="hold" id="41" nodeType="afterGroup">
                            <p:stCondLst>
                              <p:cond delay="3750"/>
                            </p:stCondLst>
                            <p:childTnLst>
                              <p:par>
                                <p:cTn fill="hold" id="42" nodeType="afterEffect" presetClass="entr" presetID="22" presetSubtype="8">
                                  <p:stCondLst>
                                    <p:cond delay="0"/>
                                  </p:stCondLst>
                                  <p:childTnLst>
                                    <p:set>
                                      <p:cBhvr>
                                        <p:cTn dur="1" fill="hold" id="43">
                                          <p:stCondLst>
                                            <p:cond delay="0"/>
                                          </p:stCondLst>
                                        </p:cTn>
                                        <p:tgtEl>
                                          <p:spTgt spid="6"/>
                                        </p:tgtEl>
                                        <p:attrNameLst>
                                          <p:attrName>style.visibility</p:attrName>
                                        </p:attrNameLst>
                                      </p:cBhvr>
                                      <p:to>
                                        <p:strVal val="visible"/>
                                      </p:to>
                                    </p:set>
                                    <p:animEffect filter="wipe(left)" transition="in">
                                      <p:cBhvr>
                                        <p:cTn dur="500" id="44"/>
                                        <p:tgtEl>
                                          <p:spTgt spid="6"/>
                                        </p:tgtEl>
                                      </p:cBhvr>
                                    </p:animEffect>
                                  </p:childTnLst>
                                </p:cTn>
                              </p:par>
                            </p:childTnLst>
                          </p:cTn>
                        </p:par>
                        <p:par>
                          <p:cTn fill="hold" id="45" nodeType="afterGroup">
                            <p:stCondLst>
                              <p:cond delay="4250"/>
                            </p:stCondLst>
                            <p:childTnLst>
                              <p:par>
                                <p:cTn fill="hold" id="46" nodeType="afterEffect" presetClass="entr" presetID="2" presetSubtype="2">
                                  <p:stCondLst>
                                    <p:cond delay="0"/>
                                  </p:stCondLst>
                                  <p:childTnLst>
                                    <p:set>
                                      <p:cBhvr>
                                        <p:cTn dur="1" fill="hold" id="47">
                                          <p:stCondLst>
                                            <p:cond delay="0"/>
                                          </p:stCondLst>
                                        </p:cTn>
                                        <p:tgtEl>
                                          <p:spTgt spid="22"/>
                                        </p:tgtEl>
                                        <p:attrNameLst>
                                          <p:attrName>style.visibility</p:attrName>
                                        </p:attrNameLst>
                                      </p:cBhvr>
                                      <p:to>
                                        <p:strVal val="visible"/>
                                      </p:to>
                                    </p:set>
                                    <p:anim calcmode="lin" valueType="num">
                                      <p:cBhvr additive="base">
                                        <p:cTn dur="500" fill="hold" id="48"/>
                                        <p:tgtEl>
                                          <p:spTgt spid="22"/>
                                        </p:tgtEl>
                                        <p:attrNameLst>
                                          <p:attrName>ppt_x</p:attrName>
                                        </p:attrNameLst>
                                      </p:cBhvr>
                                      <p:tavLst>
                                        <p:tav tm="0">
                                          <p:val>
                                            <p:strVal val="1+#ppt_w/2"/>
                                          </p:val>
                                        </p:tav>
                                        <p:tav tm="100000">
                                          <p:val>
                                            <p:strVal val="#ppt_x"/>
                                          </p:val>
                                        </p:tav>
                                      </p:tavLst>
                                    </p:anim>
                                    <p:anim calcmode="lin" valueType="num">
                                      <p:cBhvr additive="base">
                                        <p:cTn dur="500" fill="hold" id="49"/>
                                        <p:tgtEl>
                                          <p:spTgt spid="22"/>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4750"/>
                            </p:stCondLst>
                            <p:childTnLst>
                              <p:par>
                                <p:cTn fill="hold" grpId="0" id="51" nodeType="afterEffect" presetClass="entr" presetID="22" presetSubtype="8">
                                  <p:stCondLst>
                                    <p:cond delay="0"/>
                                  </p:stCondLst>
                                  <p:childTnLst>
                                    <p:set>
                                      <p:cBhvr>
                                        <p:cTn dur="1" fill="hold" id="52">
                                          <p:stCondLst>
                                            <p:cond delay="0"/>
                                          </p:stCondLst>
                                        </p:cTn>
                                        <p:tgtEl>
                                          <p:spTgt spid="31"/>
                                        </p:tgtEl>
                                        <p:attrNameLst>
                                          <p:attrName>style.visibility</p:attrName>
                                        </p:attrNameLst>
                                      </p:cBhvr>
                                      <p:to>
                                        <p:strVal val="visible"/>
                                      </p:to>
                                    </p:set>
                                    <p:animEffect filter="wipe(left)" transition="in">
                                      <p:cBhvr>
                                        <p:cTn dur="500" id="53"/>
                                        <p:tgtEl>
                                          <p:spTgt spid="31"/>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32"/>
                                        </p:tgtEl>
                                        <p:attrNameLst>
                                          <p:attrName>style.visibility</p:attrName>
                                        </p:attrNameLst>
                                      </p:cBhvr>
                                      <p:to>
                                        <p:strVal val="visible"/>
                                      </p:to>
                                    </p:set>
                                    <p:animEffect filter="wipe(left)" transition="in">
                                      <p:cBhvr>
                                        <p:cTn dur="500" id="56"/>
                                        <p:tgtEl>
                                          <p:spTgt spid="32"/>
                                        </p:tgtEl>
                                      </p:cBhvr>
                                    </p:animEffect>
                                  </p:childTnLst>
                                </p:cTn>
                              </p:par>
                              <p:par>
                                <p:cTn fill="hold" grpId="0" id="57" nodeType="withEffect" presetClass="entr" presetID="53" presetSubtype="0">
                                  <p:stCondLst>
                                    <p:cond delay="750"/>
                                  </p:stCondLst>
                                  <p:childTnLst>
                                    <p:set>
                                      <p:cBhvr>
                                        <p:cTn dur="1" fill="hold" id="58">
                                          <p:stCondLst>
                                            <p:cond delay="0"/>
                                          </p:stCondLst>
                                        </p:cTn>
                                        <p:tgtEl>
                                          <p:spTgt spid="15"/>
                                        </p:tgtEl>
                                        <p:attrNameLst>
                                          <p:attrName>style.visibility</p:attrName>
                                        </p:attrNameLst>
                                      </p:cBhvr>
                                      <p:to>
                                        <p:strVal val="visible"/>
                                      </p:to>
                                    </p:set>
                                    <p:anim calcmode="lin" valueType="num">
                                      <p:cBhvr>
                                        <p:cTn dur="500" fill="hold" id="59"/>
                                        <p:tgtEl>
                                          <p:spTgt spid="15"/>
                                        </p:tgtEl>
                                        <p:attrNameLst>
                                          <p:attrName>ppt_w</p:attrName>
                                        </p:attrNameLst>
                                      </p:cBhvr>
                                      <p:tavLst>
                                        <p:tav tm="0">
                                          <p:val>
                                            <p:fltVal val="0"/>
                                          </p:val>
                                        </p:tav>
                                        <p:tav tm="100000">
                                          <p:val>
                                            <p:strVal val="#ppt_w"/>
                                          </p:val>
                                        </p:tav>
                                      </p:tavLst>
                                    </p:anim>
                                    <p:anim calcmode="lin" valueType="num">
                                      <p:cBhvr>
                                        <p:cTn dur="500" fill="hold" id="60"/>
                                        <p:tgtEl>
                                          <p:spTgt spid="15"/>
                                        </p:tgtEl>
                                        <p:attrNameLst>
                                          <p:attrName>ppt_h</p:attrName>
                                        </p:attrNameLst>
                                      </p:cBhvr>
                                      <p:tavLst>
                                        <p:tav tm="0">
                                          <p:val>
                                            <p:fltVal val="0"/>
                                          </p:val>
                                        </p:tav>
                                        <p:tav tm="100000">
                                          <p:val>
                                            <p:strVal val="#ppt_h"/>
                                          </p:val>
                                        </p:tav>
                                      </p:tavLst>
                                    </p:anim>
                                    <p:animEffect filter="fade" transition="in">
                                      <p:cBhvr>
                                        <p:cTn dur="500" id="61"/>
                                        <p:tgtEl>
                                          <p:spTgt spid="15"/>
                                        </p:tgtEl>
                                      </p:cBhvr>
                                    </p:animEffect>
                                  </p:childTnLst>
                                </p:cTn>
                              </p:par>
                            </p:childTnLst>
                          </p:cTn>
                        </p:par>
                        <p:par>
                          <p:cTn fill="hold" id="62" nodeType="afterGroup">
                            <p:stCondLst>
                              <p:cond delay="6000"/>
                            </p:stCondLst>
                            <p:childTnLst>
                              <p:par>
                                <p:cTn fill="hold" id="63" nodeType="afterEffect" presetClass="entr" presetID="22" presetSubtype="8">
                                  <p:stCondLst>
                                    <p:cond delay="0"/>
                                  </p:stCondLst>
                                  <p:childTnLst>
                                    <p:set>
                                      <p:cBhvr>
                                        <p:cTn dur="1" fill="hold" id="64">
                                          <p:stCondLst>
                                            <p:cond delay="0"/>
                                          </p:stCondLst>
                                        </p:cTn>
                                        <p:tgtEl>
                                          <p:spTgt spid="7"/>
                                        </p:tgtEl>
                                        <p:attrNameLst>
                                          <p:attrName>style.visibility</p:attrName>
                                        </p:attrNameLst>
                                      </p:cBhvr>
                                      <p:to>
                                        <p:strVal val="visible"/>
                                      </p:to>
                                    </p:set>
                                    <p:animEffect filter="wipe(left)" transition="in">
                                      <p:cBhvr>
                                        <p:cTn dur="500" id="65"/>
                                        <p:tgtEl>
                                          <p:spTgt spid="7"/>
                                        </p:tgtEl>
                                      </p:cBhvr>
                                    </p:animEffect>
                                  </p:childTnLst>
                                </p:cTn>
                              </p:par>
                            </p:childTnLst>
                          </p:cTn>
                        </p:par>
                        <p:par>
                          <p:cTn fill="hold" id="66" nodeType="afterGroup">
                            <p:stCondLst>
                              <p:cond delay="6500"/>
                            </p:stCondLst>
                            <p:childTnLst>
                              <p:par>
                                <p:cTn fill="hold" id="67" nodeType="afterEffect" presetClass="entr" presetID="2" presetSubtype="2">
                                  <p:stCondLst>
                                    <p:cond delay="0"/>
                                  </p:stCondLst>
                                  <p:childTnLst>
                                    <p:set>
                                      <p:cBhvr>
                                        <p:cTn dur="1" fill="hold" id="68">
                                          <p:stCondLst>
                                            <p:cond delay="0"/>
                                          </p:stCondLst>
                                        </p:cTn>
                                        <p:tgtEl>
                                          <p:spTgt spid="25"/>
                                        </p:tgtEl>
                                        <p:attrNameLst>
                                          <p:attrName>style.visibility</p:attrName>
                                        </p:attrNameLst>
                                      </p:cBhvr>
                                      <p:to>
                                        <p:strVal val="visible"/>
                                      </p:to>
                                    </p:set>
                                    <p:anim calcmode="lin" valueType="num">
                                      <p:cBhvr additive="base">
                                        <p:cTn dur="500" fill="hold" id="69"/>
                                        <p:tgtEl>
                                          <p:spTgt spid="25"/>
                                        </p:tgtEl>
                                        <p:attrNameLst>
                                          <p:attrName>ppt_x</p:attrName>
                                        </p:attrNameLst>
                                      </p:cBhvr>
                                      <p:tavLst>
                                        <p:tav tm="0">
                                          <p:val>
                                            <p:strVal val="1+#ppt_w/2"/>
                                          </p:val>
                                        </p:tav>
                                        <p:tav tm="100000">
                                          <p:val>
                                            <p:strVal val="#ppt_x"/>
                                          </p:val>
                                        </p:tav>
                                      </p:tavLst>
                                    </p:anim>
                                    <p:anim calcmode="lin" valueType="num">
                                      <p:cBhvr additive="base">
                                        <p:cTn dur="500" fill="hold" id="70"/>
                                        <p:tgtEl>
                                          <p:spTgt spid="25"/>
                                        </p:tgtEl>
                                        <p:attrNameLst>
                                          <p:attrName>ppt_y</p:attrName>
                                        </p:attrNameLst>
                                      </p:cBhvr>
                                      <p:tavLst>
                                        <p:tav tm="0">
                                          <p:val>
                                            <p:strVal val="#ppt_y"/>
                                          </p:val>
                                        </p:tav>
                                        <p:tav tm="100000">
                                          <p:val>
                                            <p:strVal val="#ppt_y"/>
                                          </p:val>
                                        </p:tav>
                                      </p:tavLst>
                                    </p:anim>
                                  </p:childTnLst>
                                </p:cTn>
                              </p:par>
                            </p:childTnLst>
                          </p:cTn>
                        </p:par>
                        <p:par>
                          <p:cTn fill="hold" id="71" nodeType="afterGroup">
                            <p:stCondLst>
                              <p:cond delay="7000"/>
                            </p:stCondLst>
                            <p:childTnLst>
                              <p:par>
                                <p:cTn fill="hold" grpId="0" id="72" nodeType="afterEffect" presetClass="entr" presetID="22" presetSubtype="8">
                                  <p:stCondLst>
                                    <p:cond delay="0"/>
                                  </p:stCondLst>
                                  <p:childTnLst>
                                    <p:set>
                                      <p:cBhvr>
                                        <p:cTn dur="1" fill="hold" id="73">
                                          <p:stCondLst>
                                            <p:cond delay="0"/>
                                          </p:stCondLst>
                                        </p:cTn>
                                        <p:tgtEl>
                                          <p:spTgt spid="33"/>
                                        </p:tgtEl>
                                        <p:attrNameLst>
                                          <p:attrName>style.visibility</p:attrName>
                                        </p:attrNameLst>
                                      </p:cBhvr>
                                      <p:to>
                                        <p:strVal val="visible"/>
                                      </p:to>
                                    </p:set>
                                    <p:animEffect filter="wipe(left)" transition="in">
                                      <p:cBhvr>
                                        <p:cTn dur="500" id="74"/>
                                        <p:tgtEl>
                                          <p:spTgt spid="33"/>
                                        </p:tgtEl>
                                      </p:cBhvr>
                                    </p:animEffect>
                                  </p:childTnLst>
                                </p:cTn>
                              </p:par>
                              <p:par>
                                <p:cTn fill="hold" grpId="0" id="75" nodeType="withEffect" presetClass="entr" presetID="22" presetSubtype="8">
                                  <p:stCondLst>
                                    <p:cond delay="0"/>
                                  </p:stCondLst>
                                  <p:childTnLst>
                                    <p:set>
                                      <p:cBhvr>
                                        <p:cTn dur="1" fill="hold" id="76">
                                          <p:stCondLst>
                                            <p:cond delay="0"/>
                                          </p:stCondLst>
                                        </p:cTn>
                                        <p:tgtEl>
                                          <p:spTgt spid="34"/>
                                        </p:tgtEl>
                                        <p:attrNameLst>
                                          <p:attrName>style.visibility</p:attrName>
                                        </p:attrNameLst>
                                      </p:cBhvr>
                                      <p:to>
                                        <p:strVal val="visible"/>
                                      </p:to>
                                    </p:set>
                                    <p:animEffect filter="wipe(left)" transition="in">
                                      <p:cBhvr>
                                        <p:cTn dur="500" id="77"/>
                                        <p:tgtEl>
                                          <p:spTgt spid="34"/>
                                        </p:tgtEl>
                                      </p:cBhvr>
                                    </p:animEffect>
                                  </p:childTnLst>
                                </p:cTn>
                              </p:par>
                              <p:par>
                                <p:cTn fill="hold" grpId="0" id="78" nodeType="withEffect" presetClass="entr" presetID="53" presetSubtype="0">
                                  <p:stCondLst>
                                    <p:cond delay="750"/>
                                  </p:stCondLst>
                                  <p:childTnLst>
                                    <p:set>
                                      <p:cBhvr>
                                        <p:cTn dur="1" fill="hold" id="79">
                                          <p:stCondLst>
                                            <p:cond delay="0"/>
                                          </p:stCondLst>
                                        </p:cTn>
                                        <p:tgtEl>
                                          <p:spTgt spid="16"/>
                                        </p:tgtEl>
                                        <p:attrNameLst>
                                          <p:attrName>style.visibility</p:attrName>
                                        </p:attrNameLst>
                                      </p:cBhvr>
                                      <p:to>
                                        <p:strVal val="visible"/>
                                      </p:to>
                                    </p:set>
                                    <p:anim calcmode="lin" valueType="num">
                                      <p:cBhvr>
                                        <p:cTn dur="500" fill="hold" id="80"/>
                                        <p:tgtEl>
                                          <p:spTgt spid="16"/>
                                        </p:tgtEl>
                                        <p:attrNameLst>
                                          <p:attrName>ppt_w</p:attrName>
                                        </p:attrNameLst>
                                      </p:cBhvr>
                                      <p:tavLst>
                                        <p:tav tm="0">
                                          <p:val>
                                            <p:fltVal val="0"/>
                                          </p:val>
                                        </p:tav>
                                        <p:tav tm="100000">
                                          <p:val>
                                            <p:strVal val="#ppt_w"/>
                                          </p:val>
                                        </p:tav>
                                      </p:tavLst>
                                    </p:anim>
                                    <p:anim calcmode="lin" valueType="num">
                                      <p:cBhvr>
                                        <p:cTn dur="500" fill="hold" id="81"/>
                                        <p:tgtEl>
                                          <p:spTgt spid="16"/>
                                        </p:tgtEl>
                                        <p:attrNameLst>
                                          <p:attrName>ppt_h</p:attrName>
                                        </p:attrNameLst>
                                      </p:cBhvr>
                                      <p:tavLst>
                                        <p:tav tm="0">
                                          <p:val>
                                            <p:fltVal val="0"/>
                                          </p:val>
                                        </p:tav>
                                        <p:tav tm="100000">
                                          <p:val>
                                            <p:strVal val="#ppt_h"/>
                                          </p:val>
                                        </p:tav>
                                      </p:tavLst>
                                    </p:anim>
                                    <p:animEffect filter="fade" transition="in">
                                      <p:cBhvr>
                                        <p:cTn dur="500" id="82"/>
                                        <p:tgtEl>
                                          <p:spTgt spid="16"/>
                                        </p:tgtEl>
                                      </p:cBhvr>
                                    </p:animEffect>
                                  </p:childTnLst>
                                </p:cTn>
                              </p:par>
                            </p:childTnLst>
                          </p:cTn>
                        </p:par>
                        <p:par>
                          <p:cTn fill="hold" id="83" nodeType="afterGroup">
                            <p:stCondLst>
                              <p:cond delay="8250"/>
                            </p:stCondLst>
                            <p:childTnLst>
                              <p:par>
                                <p:cTn fill="hold" id="84" nodeType="afterEffect" presetClass="entr" presetID="22" presetSubtype="8">
                                  <p:stCondLst>
                                    <p:cond delay="0"/>
                                  </p:stCondLst>
                                  <p:childTnLst>
                                    <p:set>
                                      <p:cBhvr>
                                        <p:cTn dur="1" fill="hold" id="85">
                                          <p:stCondLst>
                                            <p:cond delay="0"/>
                                          </p:stCondLst>
                                        </p:cTn>
                                        <p:tgtEl>
                                          <p:spTgt spid="5"/>
                                        </p:tgtEl>
                                        <p:attrNameLst>
                                          <p:attrName>style.visibility</p:attrName>
                                        </p:attrNameLst>
                                      </p:cBhvr>
                                      <p:to>
                                        <p:strVal val="visible"/>
                                      </p:to>
                                    </p:set>
                                    <p:animEffect filter="wipe(left)" transition="in">
                                      <p:cBhvr>
                                        <p:cTn dur="500" id="86"/>
                                        <p:tgtEl>
                                          <p:spTgt spid="5"/>
                                        </p:tgtEl>
                                      </p:cBhvr>
                                    </p:animEffect>
                                  </p:childTnLst>
                                </p:cTn>
                              </p:par>
                            </p:childTnLst>
                          </p:cTn>
                        </p:par>
                        <p:par>
                          <p:cTn fill="hold" id="87" nodeType="afterGroup">
                            <p:stCondLst>
                              <p:cond delay="8750"/>
                            </p:stCondLst>
                            <p:childTnLst>
                              <p:par>
                                <p:cTn fill="hold" id="88" nodeType="afterEffect" presetClass="entr" presetID="2" presetSubtype="2">
                                  <p:stCondLst>
                                    <p:cond delay="0"/>
                                  </p:stCondLst>
                                  <p:childTnLst>
                                    <p:set>
                                      <p:cBhvr>
                                        <p:cTn dur="1" fill="hold" id="89">
                                          <p:stCondLst>
                                            <p:cond delay="0"/>
                                          </p:stCondLst>
                                        </p:cTn>
                                        <p:tgtEl>
                                          <p:spTgt spid="28"/>
                                        </p:tgtEl>
                                        <p:attrNameLst>
                                          <p:attrName>style.visibility</p:attrName>
                                        </p:attrNameLst>
                                      </p:cBhvr>
                                      <p:to>
                                        <p:strVal val="visible"/>
                                      </p:to>
                                    </p:set>
                                    <p:anim calcmode="lin" valueType="num">
                                      <p:cBhvr additive="base">
                                        <p:cTn dur="500" fill="hold" id="90"/>
                                        <p:tgtEl>
                                          <p:spTgt spid="28"/>
                                        </p:tgtEl>
                                        <p:attrNameLst>
                                          <p:attrName>ppt_x</p:attrName>
                                        </p:attrNameLst>
                                      </p:cBhvr>
                                      <p:tavLst>
                                        <p:tav tm="0">
                                          <p:val>
                                            <p:strVal val="1+#ppt_w/2"/>
                                          </p:val>
                                        </p:tav>
                                        <p:tav tm="100000">
                                          <p:val>
                                            <p:strVal val="#ppt_x"/>
                                          </p:val>
                                        </p:tav>
                                      </p:tavLst>
                                    </p:anim>
                                    <p:anim calcmode="lin" valueType="num">
                                      <p:cBhvr additive="base">
                                        <p:cTn dur="500" fill="hold" id="91"/>
                                        <p:tgtEl>
                                          <p:spTgt spid="28"/>
                                        </p:tgtEl>
                                        <p:attrNameLst>
                                          <p:attrName>ppt_y</p:attrName>
                                        </p:attrNameLst>
                                      </p:cBhvr>
                                      <p:tavLst>
                                        <p:tav tm="0">
                                          <p:val>
                                            <p:strVal val="#ppt_y"/>
                                          </p:val>
                                        </p:tav>
                                        <p:tav tm="100000">
                                          <p:val>
                                            <p:strVal val="#ppt_y"/>
                                          </p:val>
                                        </p:tav>
                                      </p:tavLst>
                                    </p:anim>
                                  </p:childTnLst>
                                </p:cTn>
                              </p:par>
                            </p:childTnLst>
                          </p:cTn>
                        </p:par>
                        <p:par>
                          <p:cTn fill="hold" id="92" nodeType="afterGroup">
                            <p:stCondLst>
                              <p:cond delay="9250"/>
                            </p:stCondLst>
                            <p:childTnLst>
                              <p:par>
                                <p:cTn fill="hold" grpId="0" id="93" nodeType="afterEffect" presetClass="entr" presetID="22" presetSubtype="8">
                                  <p:stCondLst>
                                    <p:cond delay="0"/>
                                  </p:stCondLst>
                                  <p:childTnLst>
                                    <p:set>
                                      <p:cBhvr>
                                        <p:cTn dur="1" fill="hold" id="94">
                                          <p:stCondLst>
                                            <p:cond delay="0"/>
                                          </p:stCondLst>
                                        </p:cTn>
                                        <p:tgtEl>
                                          <p:spTgt spid="35"/>
                                        </p:tgtEl>
                                        <p:attrNameLst>
                                          <p:attrName>style.visibility</p:attrName>
                                        </p:attrNameLst>
                                      </p:cBhvr>
                                      <p:to>
                                        <p:strVal val="visible"/>
                                      </p:to>
                                    </p:set>
                                    <p:animEffect filter="wipe(left)" transition="in">
                                      <p:cBhvr>
                                        <p:cTn dur="500" id="95"/>
                                        <p:tgtEl>
                                          <p:spTgt spid="35"/>
                                        </p:tgtEl>
                                      </p:cBhvr>
                                    </p:animEffect>
                                  </p:childTnLst>
                                </p:cTn>
                              </p:par>
                              <p:par>
                                <p:cTn fill="hold" grpId="0" id="96" nodeType="withEffect" presetClass="entr" presetID="22" presetSubtype="8">
                                  <p:stCondLst>
                                    <p:cond delay="0"/>
                                  </p:stCondLst>
                                  <p:childTnLst>
                                    <p:set>
                                      <p:cBhvr>
                                        <p:cTn dur="1" fill="hold" id="97">
                                          <p:stCondLst>
                                            <p:cond delay="0"/>
                                          </p:stCondLst>
                                        </p:cTn>
                                        <p:tgtEl>
                                          <p:spTgt spid="36"/>
                                        </p:tgtEl>
                                        <p:attrNameLst>
                                          <p:attrName>style.visibility</p:attrName>
                                        </p:attrNameLst>
                                      </p:cBhvr>
                                      <p:to>
                                        <p:strVal val="visible"/>
                                      </p:to>
                                    </p:set>
                                    <p:animEffect filter="wipe(left)" transition="in">
                                      <p:cBhvr>
                                        <p:cTn dur="500" id="98"/>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3"/>
      <p:bldP grpId="0" spid="14"/>
      <p:bldP grpId="0" spid="15"/>
      <p:bldP grpId="0" spid="16"/>
      <p:bldP grpId="0" spid="31"/>
      <p:bldP grpId="0" spid="32"/>
      <p:bldP grpId="0" spid="33"/>
      <p:bldP grpId="0" spid="34"/>
      <p:bldP grpId="0" spid="35"/>
      <p:bldP grpId="0" spid="3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solidFill>
                  <a:schemeClr val="tx1">
                    <a:lumMod val="65000"/>
                    <a:lumOff val="35000"/>
                  </a:schemeClr>
                </a:solidFill>
                <a:latin charset="-122" panose="020b0503020204020204" typeface="微软雅黑"/>
                <a:ea charset="-122" panose="020b0503020204020204" typeface="微软雅黑"/>
              </a:rPr>
              <a:t>已完成项目展示</a:t>
            </a:r>
          </a:p>
        </p:txBody>
      </p:sp>
      <p:sp>
        <p:nvSpPr>
          <p:cNvPr id="3" name="Rectangle 3"/>
          <p:cNvSpPr/>
          <p:nvPr/>
        </p:nvSpPr>
        <p:spPr>
          <a:xfrm>
            <a:off x="3032653" y="1347614"/>
            <a:ext cx="3352800" cy="963133"/>
          </a:xfrm>
          <a:prstGeom prst="rect">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lang="en-US" sz="2400">
              <a:solidFill>
                <a:schemeClr val="bg1"/>
              </a:solidFill>
            </a:endParaRPr>
          </a:p>
        </p:txBody>
      </p:sp>
      <p:sp>
        <p:nvSpPr>
          <p:cNvPr id="4" name="Rectangle 4"/>
          <p:cNvSpPr/>
          <p:nvPr/>
        </p:nvSpPr>
        <p:spPr>
          <a:xfrm>
            <a:off x="3032653" y="2422133"/>
            <a:ext cx="3352800" cy="963133"/>
          </a:xfrm>
          <a:prstGeom prst="rect">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lang="en-US" sz="2400">
              <a:solidFill>
                <a:schemeClr val="bg1"/>
              </a:solidFill>
            </a:endParaRPr>
          </a:p>
        </p:txBody>
      </p:sp>
      <p:sp>
        <p:nvSpPr>
          <p:cNvPr id="5" name="Rectangle 5"/>
          <p:cNvSpPr/>
          <p:nvPr/>
        </p:nvSpPr>
        <p:spPr>
          <a:xfrm>
            <a:off x="3032653" y="3496650"/>
            <a:ext cx="3352800" cy="963133"/>
          </a:xfrm>
          <a:prstGeom prst="rect">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lang="en-US" sz="2400">
              <a:solidFill>
                <a:schemeClr val="bg1"/>
              </a:solidFill>
            </a:endParaRPr>
          </a:p>
        </p:txBody>
      </p:sp>
      <p:grpSp>
        <p:nvGrpSpPr>
          <p:cNvPr id="6" name="Group 9"/>
          <p:cNvGrpSpPr/>
          <p:nvPr/>
        </p:nvGrpSpPr>
        <p:grpSpPr>
          <a:xfrm>
            <a:off x="5490726" y="2683860"/>
            <a:ext cx="647523" cy="480154"/>
            <a:chOff x="4572000" y="3414713"/>
            <a:chExt cx="374651" cy="277813"/>
          </a:xfrm>
          <a:solidFill>
            <a:schemeClr val="bg1"/>
          </a:solidFill>
        </p:grpSpPr>
        <p:sp>
          <p:nvSpPr>
            <p:cNvPr id="7" name="Freeform 17"/>
            <p:cNvSpPr/>
            <p:nvPr/>
          </p:nvSpPr>
          <p:spPr bwMode="auto">
            <a:xfrm>
              <a:off x="4713288" y="3481388"/>
              <a:ext cx="233363" cy="211138"/>
            </a:xfrm>
            <a:custGeom>
              <a:gdLst>
                <a:gd fmla="*/ 89 w 89" name="T0"/>
                <a:gd fmla="*/ 33 h 81" name="T1"/>
                <a:gd fmla="*/ 43 w 89" name="T2"/>
                <a:gd fmla="*/ 0 h 81" name="T3"/>
                <a:gd fmla="*/ 40 w 89" name="T4"/>
                <a:gd fmla="*/ 1 h 81" name="T5"/>
                <a:gd fmla="*/ 43 w 89" name="T6"/>
                <a:gd fmla="*/ 11 h 81" name="T7"/>
                <a:gd fmla="*/ 0 w 89" name="T8"/>
                <a:gd fmla="*/ 44 h 81" name="T9"/>
                <a:gd fmla="*/ 0 w 89" name="T10"/>
                <a:gd fmla="*/ 44 h 81" name="T11"/>
                <a:gd fmla="*/ 40 w 89" name="T12"/>
                <a:gd fmla="*/ 65 h 81" name="T13"/>
                <a:gd fmla="*/ 74 w 89" name="T14"/>
                <a:gd fmla="*/ 81 h 81" name="T15"/>
                <a:gd fmla="*/ 64 w 89" name="T16"/>
                <a:gd fmla="*/ 62 h 81" name="T17"/>
                <a:gd fmla="*/ 89 w 89" name="T18"/>
                <a:gd fmla="*/ 33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89">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2400">
                <a:solidFill>
                  <a:schemeClr val="bg1"/>
                </a:solidFill>
              </a:endParaRPr>
            </a:p>
          </p:txBody>
        </p:sp>
        <p:sp>
          <p:nvSpPr>
            <p:cNvPr id="8" name="Freeform 18"/>
            <p:cNvSpPr/>
            <p:nvPr/>
          </p:nvSpPr>
          <p:spPr bwMode="auto">
            <a:xfrm>
              <a:off x="4572000" y="3414713"/>
              <a:ext cx="241300" cy="209550"/>
            </a:xfrm>
            <a:custGeom>
              <a:gdLst>
                <a:gd fmla="*/ 89 w 92" name="T0"/>
                <a:gd fmla="*/ 21 h 80" name="T1"/>
                <a:gd fmla="*/ 46 w 92" name="T2"/>
                <a:gd fmla="*/ 0 h 80" name="T3"/>
                <a:gd fmla="*/ 0 w 92" name="T4"/>
                <a:gd fmla="*/ 32 h 80" name="T5"/>
                <a:gd fmla="*/ 25 w 92" name="T6"/>
                <a:gd fmla="*/ 61 h 80" name="T7"/>
                <a:gd fmla="*/ 14 w 92" name="T8"/>
                <a:gd fmla="*/ 80 h 80" name="T9"/>
                <a:gd fmla="*/ 48 w 92" name="T10"/>
                <a:gd fmla="*/ 65 h 80" name="T11"/>
                <a:gd fmla="*/ 49 w 92" name="T12"/>
                <a:gd fmla="*/ 64 h 80" name="T13"/>
                <a:gd fmla="*/ 92 w 92" name="T14"/>
                <a:gd fmla="*/ 32 h 80" name="T15"/>
                <a:gd fmla="*/ 89 w 92" name="T16"/>
                <a:gd fmla="*/ 21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92">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2400">
                <a:solidFill>
                  <a:schemeClr val="bg1"/>
                </a:solidFill>
              </a:endParaRPr>
            </a:p>
          </p:txBody>
        </p:sp>
      </p:grpSp>
      <p:grpSp>
        <p:nvGrpSpPr>
          <p:cNvPr id="9" name="Group 12"/>
          <p:cNvGrpSpPr/>
          <p:nvPr/>
        </p:nvGrpSpPr>
        <p:grpSpPr>
          <a:xfrm>
            <a:off x="3324461" y="3711226"/>
            <a:ext cx="544382" cy="533978"/>
            <a:chOff x="2905125" y="4002088"/>
            <a:chExt cx="249238" cy="244475"/>
          </a:xfrm>
          <a:solidFill>
            <a:schemeClr val="bg1"/>
          </a:solidFill>
        </p:grpSpPr>
        <p:sp>
          <p:nvSpPr>
            <p:cNvPr id="10" name="Freeform 50"/>
            <p:cNvSpPr>
              <a:spLocks noEditPoints="1"/>
            </p:cNvSpPr>
            <p:nvPr/>
          </p:nvSpPr>
          <p:spPr bwMode="auto">
            <a:xfrm>
              <a:off x="2905125" y="4002088"/>
              <a:ext cx="249238" cy="244475"/>
            </a:xfrm>
            <a:custGeom>
              <a:gdLst>
                <a:gd fmla="*/ 82 w 95" name="T0"/>
                <a:gd fmla="*/ 58 h 93" name="T1"/>
                <a:gd fmla="*/ 95 w 95" name="T2"/>
                <a:gd fmla="*/ 52 h 93" name="T3"/>
                <a:gd fmla="*/ 95 w 95" name="T4"/>
                <a:gd fmla="*/ 42 h 93" name="T5"/>
                <a:gd fmla="*/ 82 w 95" name="T6"/>
                <a:gd fmla="*/ 36 h 93" name="T7"/>
                <a:gd fmla="*/ 79 w 95" name="T8"/>
                <a:gd fmla="*/ 31 h 93" name="T9"/>
                <a:gd fmla="*/ 84 w 95" name="T10"/>
                <a:gd fmla="*/ 18 h 93" name="T11"/>
                <a:gd fmla="*/ 77 w 95" name="T12"/>
                <a:gd fmla="*/ 10 h 93" name="T13"/>
                <a:gd fmla="*/ 64 w 95" name="T14"/>
                <a:gd fmla="*/ 16 h 93" name="T15"/>
                <a:gd fmla="*/ 58 w 95" name="T16"/>
                <a:gd fmla="*/ 13 h 93" name="T17"/>
                <a:gd fmla="*/ 52 w 95" name="T18"/>
                <a:gd fmla="*/ 0 h 93" name="T19"/>
                <a:gd fmla="*/ 42 w 95" name="T20"/>
                <a:gd fmla="*/ 0 h 93" name="T21"/>
                <a:gd fmla="*/ 36 w 95" name="T22"/>
                <a:gd fmla="*/ 13 h 93" name="T23"/>
                <a:gd fmla="*/ 31 w 95" name="T24"/>
                <a:gd fmla="*/ 16 h 93" name="T25"/>
                <a:gd fmla="*/ 17 w 95" name="T26"/>
                <a:gd fmla="*/ 11 h 93" name="T27"/>
                <a:gd fmla="*/ 10 w 95" name="T28"/>
                <a:gd fmla="*/ 18 h 93" name="T29"/>
                <a:gd fmla="*/ 15 w 95" name="T30"/>
                <a:gd fmla="*/ 31 h 93" name="T31"/>
                <a:gd fmla="*/ 13 w 95" name="T32"/>
                <a:gd fmla="*/ 36 h 93" name="T33"/>
                <a:gd fmla="*/ 0 w 95" name="T34"/>
                <a:gd fmla="*/ 42 h 93" name="T35"/>
                <a:gd fmla="*/ 0 w 95" name="T36"/>
                <a:gd fmla="*/ 52 h 93" name="T37"/>
                <a:gd fmla="*/ 13 w 95" name="T38"/>
                <a:gd fmla="*/ 58 h 93" name="T39"/>
                <a:gd fmla="*/ 15 w 95" name="T40"/>
                <a:gd fmla="*/ 63 h 93" name="T41"/>
                <a:gd fmla="*/ 10 w 95" name="T42"/>
                <a:gd fmla="*/ 76 h 93" name="T43"/>
                <a:gd fmla="*/ 18 w 95" name="T44"/>
                <a:gd fmla="*/ 84 h 93" name="T45"/>
                <a:gd fmla="*/ 31 w 95" name="T46"/>
                <a:gd fmla="*/ 78 h 93" name="T47"/>
                <a:gd fmla="*/ 37 w 95" name="T48"/>
                <a:gd fmla="*/ 81 h 93" name="T49"/>
                <a:gd fmla="*/ 42 w 95" name="T50"/>
                <a:gd fmla="*/ 93 h 93" name="T51"/>
                <a:gd fmla="*/ 53 w 95" name="T52"/>
                <a:gd fmla="*/ 93 h 93" name="T53"/>
                <a:gd fmla="*/ 58 w 95" name="T54"/>
                <a:gd fmla="*/ 81 h 93" name="T55"/>
                <a:gd fmla="*/ 64 w 95" name="T56"/>
                <a:gd fmla="*/ 78 h 93" name="T57"/>
                <a:gd fmla="*/ 77 w 95" name="T58"/>
                <a:gd fmla="*/ 83 h 93" name="T59"/>
                <a:gd fmla="*/ 85 w 95" name="T60"/>
                <a:gd fmla="*/ 76 h 93" name="T61"/>
                <a:gd fmla="*/ 79 w 95" name="T62"/>
                <a:gd fmla="*/ 63 h 93" name="T63"/>
                <a:gd fmla="*/ 82 w 95" name="T64"/>
                <a:gd fmla="*/ 58 h 93" name="T65"/>
                <a:gd fmla="*/ 47 w 95" name="T66"/>
                <a:gd fmla="*/ 62 h 93" name="T67"/>
                <a:gd fmla="*/ 32 w 95" name="T68"/>
                <a:gd fmla="*/ 47 h 93" name="T69"/>
                <a:gd fmla="*/ 47 w 95" name="T70"/>
                <a:gd fmla="*/ 32 h 93" name="T71"/>
                <a:gd fmla="*/ 63 w 95" name="T72"/>
                <a:gd fmla="*/ 47 h 93" name="T73"/>
                <a:gd fmla="*/ 47 w 95" name="T74"/>
                <a:gd fmla="*/ 6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95">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2400">
                <a:solidFill>
                  <a:schemeClr val="bg1"/>
                </a:solidFill>
              </a:endParaRPr>
            </a:p>
          </p:txBody>
        </p:sp>
        <p:sp>
          <p:nvSpPr>
            <p:cNvPr id="11" name="Oval 51"/>
            <p:cNvSpPr>
              <a:spLocks noChangeArrowheads="1"/>
            </p:cNvSpPr>
            <p:nvPr/>
          </p:nvSpPr>
          <p:spPr bwMode="auto">
            <a:xfrm>
              <a:off x="3005138" y="4102100"/>
              <a:ext cx="49213" cy="47625"/>
            </a:xfrm>
            <a:prstGeom prst="ellipse">
              <a:avLst/>
            </a:pr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2400">
                <a:solidFill>
                  <a:schemeClr val="bg1"/>
                </a:solidFill>
              </a:endParaRPr>
            </a:p>
          </p:txBody>
        </p:sp>
      </p:grpSp>
      <p:grpSp>
        <p:nvGrpSpPr>
          <p:cNvPr id="12" name="Group 15"/>
          <p:cNvGrpSpPr/>
          <p:nvPr/>
        </p:nvGrpSpPr>
        <p:grpSpPr>
          <a:xfrm>
            <a:off x="3296178" y="1597534"/>
            <a:ext cx="646980" cy="477816"/>
            <a:chOff x="3052763" y="2647950"/>
            <a:chExt cx="346075" cy="255588"/>
          </a:xfrm>
          <a:solidFill>
            <a:schemeClr val="bg1"/>
          </a:solidFill>
        </p:grpSpPr>
        <p:sp>
          <p:nvSpPr>
            <p:cNvPr id="13" name="Freeform 108"/>
            <p:cNvSpPr/>
            <p:nvPr/>
          </p:nvSpPr>
          <p:spPr bwMode="auto">
            <a:xfrm>
              <a:off x="3175000" y="2825750"/>
              <a:ext cx="100013" cy="77788"/>
            </a:xfrm>
            <a:custGeom>
              <a:gdLst>
                <a:gd fmla="*/ 36 w 38" name="T0"/>
                <a:gd fmla="*/ 11 h 30" name="T1"/>
                <a:gd fmla="*/ 1 w 38" name="T2"/>
                <a:gd fmla="*/ 11 h 30" name="T3"/>
                <a:gd fmla="*/ 1 w 38" name="T4"/>
                <a:gd fmla="*/ 13 h 30" name="T5"/>
                <a:gd fmla="*/ 19 w 38" name="T6"/>
                <a:gd fmla="*/ 30 h 30" name="T7"/>
                <a:gd fmla="*/ 36 w 38" name="T8"/>
                <a:gd fmla="*/ 13 h 30" name="T9"/>
                <a:gd fmla="*/ 36 w 38" name="T10"/>
                <a:gd fmla="*/ 11 h 30" name="T11"/>
              </a:gdLst>
              <a:cxnLst>
                <a:cxn ang="0">
                  <a:pos x="T0" y="T1"/>
                </a:cxn>
                <a:cxn ang="0">
                  <a:pos x="T2" y="T3"/>
                </a:cxn>
                <a:cxn ang="0">
                  <a:pos x="T4" y="T5"/>
                </a:cxn>
                <a:cxn ang="0">
                  <a:pos x="T6" y="T7"/>
                </a:cxn>
                <a:cxn ang="0">
                  <a:pos x="T8" y="T9"/>
                </a:cxn>
                <a:cxn ang="0">
                  <a:pos x="T10" y="T11"/>
                </a:cxn>
              </a:cxnLst>
              <a:rect b="b" l="0" r="r" t="0"/>
              <a:pathLst>
                <a:path h="30" w="38">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2400">
                <a:solidFill>
                  <a:schemeClr val="bg1"/>
                </a:solidFill>
              </a:endParaRPr>
            </a:p>
          </p:txBody>
        </p:sp>
        <p:sp>
          <p:nvSpPr>
            <p:cNvPr id="14" name="Freeform 109"/>
            <p:cNvSpPr/>
            <p:nvPr/>
          </p:nvSpPr>
          <p:spPr bwMode="auto">
            <a:xfrm>
              <a:off x="3109913" y="2736850"/>
              <a:ext cx="230188" cy="101600"/>
            </a:xfrm>
            <a:custGeom>
              <a:gdLst>
                <a:gd fmla="*/ 87 w 88" name="T0"/>
                <a:gd fmla="*/ 24 h 39" name="T1"/>
                <a:gd fmla="*/ 0 w 88" name="T2"/>
                <a:gd fmla="*/ 24 h 39" name="T3"/>
                <a:gd fmla="*/ 0 w 88" name="T4"/>
                <a:gd fmla="*/ 26 h 39" name="T5"/>
                <a:gd fmla="*/ 13 w 88" name="T6"/>
                <a:gd fmla="*/ 38 h 39" name="T7"/>
                <a:gd fmla="*/ 15 w 88" name="T8"/>
                <a:gd fmla="*/ 38 h 39" name="T9"/>
                <a:gd fmla="*/ 73 w 88" name="T10"/>
                <a:gd fmla="*/ 38 h 39" name="T11"/>
                <a:gd fmla="*/ 75 w 88" name="T12"/>
                <a:gd fmla="*/ 38 h 39" name="T13"/>
                <a:gd fmla="*/ 87 w 88" name="T14"/>
                <a:gd fmla="*/ 26 h 39" name="T15"/>
                <a:gd fmla="*/ 87 w 88" name="T16"/>
                <a:gd fmla="*/ 26 h 39" name="T17"/>
                <a:gd fmla="*/ 87 w 88" name="T18"/>
                <a:gd fmla="*/ 24 h 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 w="88">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2400">
                <a:solidFill>
                  <a:schemeClr val="bg1"/>
                </a:solidFill>
              </a:endParaRPr>
            </a:p>
          </p:txBody>
        </p:sp>
        <p:sp>
          <p:nvSpPr>
            <p:cNvPr id="15" name="Freeform 110"/>
            <p:cNvSpPr/>
            <p:nvPr/>
          </p:nvSpPr>
          <p:spPr bwMode="auto">
            <a:xfrm>
              <a:off x="3052763" y="2647950"/>
              <a:ext cx="346075" cy="134938"/>
            </a:xfrm>
            <a:custGeom>
              <a:gdLst>
                <a:gd fmla="*/ 131 w 132" name="T0"/>
                <a:gd fmla="*/ 36 h 52" name="T1"/>
                <a:gd fmla="*/ 131 w 132" name="T2"/>
                <a:gd fmla="*/ 36 h 52" name="T3"/>
                <a:gd fmla="*/ 1 w 132" name="T4"/>
                <a:gd fmla="*/ 36 h 52" name="T5"/>
                <a:gd fmla="*/ 1 w 132" name="T6"/>
                <a:gd fmla="*/ 38 h 52" name="T7"/>
                <a:gd fmla="*/ 13 w 132" name="T8"/>
                <a:gd fmla="*/ 51 h 52" name="T9"/>
                <a:gd fmla="*/ 16 w 132" name="T10"/>
                <a:gd fmla="*/ 51 h 52" name="T11"/>
                <a:gd fmla="*/ 116 w 132" name="T12"/>
                <a:gd fmla="*/ 51 h 52" name="T13"/>
                <a:gd fmla="*/ 118 w 132" name="T14"/>
                <a:gd fmla="*/ 51 h 52" name="T15"/>
                <a:gd fmla="*/ 131 w 132" name="T16"/>
                <a:gd fmla="*/ 38 h 52" name="T17"/>
                <a:gd fmla="*/ 131 w 132" name="T18"/>
                <a:gd fmla="*/ 38 h 52" name="T19"/>
                <a:gd fmla="*/ 131 w 132" name="T20"/>
                <a:gd fmla="*/ 36 h 5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2" w="13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2400">
                <a:solidFill>
                  <a:schemeClr val="bg1"/>
                </a:solidFill>
              </a:endParaRPr>
            </a:p>
          </p:txBody>
        </p:sp>
      </p:grpSp>
      <p:grpSp>
        <p:nvGrpSpPr>
          <p:cNvPr id="16" name="组合 15"/>
          <p:cNvGrpSpPr/>
          <p:nvPr/>
        </p:nvGrpSpPr>
        <p:grpSpPr>
          <a:xfrm>
            <a:off x="7145540" y="1938341"/>
            <a:ext cx="829711" cy="829711"/>
            <a:chOff x="9347515" y="2921594"/>
            <a:chExt cx="1106281" cy="1106281"/>
          </a:xfrm>
        </p:grpSpPr>
        <p:sp>
          <p:nvSpPr>
            <p:cNvPr id="17" name="Oval 20"/>
            <p:cNvSpPr/>
            <p:nvPr/>
          </p:nvSpPr>
          <p:spPr>
            <a:xfrm>
              <a:off x="9347515" y="2921594"/>
              <a:ext cx="1106281" cy="1106281"/>
            </a:xfrm>
            <a:prstGeom prst="ellipse">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solidFill>
              </a:endParaRPr>
            </a:p>
          </p:txBody>
        </p:sp>
        <p:grpSp>
          <p:nvGrpSpPr>
            <p:cNvPr id="18" name="组合 17"/>
            <p:cNvGrpSpPr/>
            <p:nvPr/>
          </p:nvGrpSpPr>
          <p:grpSpPr>
            <a:xfrm>
              <a:off x="9677520" y="3159972"/>
              <a:ext cx="446271" cy="582632"/>
              <a:chOff x="9896690" y="3140691"/>
              <a:chExt cx="425020" cy="554888"/>
            </a:xfrm>
            <a:solidFill>
              <a:srgbClr val="64A0DC"/>
            </a:solidFill>
          </p:grpSpPr>
          <p:sp>
            <p:nvSpPr>
              <p:cNvPr id="19" name="Freeform 37"/>
              <p:cNvSpPr>
                <a:spLocks noEditPoints="1"/>
              </p:cNvSpPr>
              <p:nvPr/>
            </p:nvSpPr>
            <p:spPr bwMode="auto">
              <a:xfrm>
                <a:off x="9896690" y="3140691"/>
                <a:ext cx="425020" cy="554888"/>
              </a:xfrm>
              <a:custGeom>
                <a:gdLst>
                  <a:gd fmla="*/ 103 w 109" name="T0"/>
                  <a:gd fmla="*/ 68 h 142" name="T1"/>
                  <a:gd fmla="*/ 96 w 109" name="T2"/>
                  <a:gd fmla="*/ 68 h 142" name="T3"/>
                  <a:gd fmla="*/ 96 w 109" name="T4"/>
                  <a:gd fmla="*/ 44 h 142" name="T5"/>
                  <a:gd fmla="*/ 84 w 109" name="T6"/>
                  <a:gd fmla="*/ 13 h 142" name="T7"/>
                  <a:gd fmla="*/ 54 w 109" name="T8"/>
                  <a:gd fmla="*/ 0 h 142" name="T9"/>
                  <a:gd fmla="*/ 25 w 109" name="T10"/>
                  <a:gd fmla="*/ 13 h 142" name="T11"/>
                  <a:gd fmla="*/ 13 w 109" name="T12"/>
                  <a:gd fmla="*/ 44 h 142" name="T13"/>
                  <a:gd fmla="*/ 13 w 109" name="T14"/>
                  <a:gd fmla="*/ 68 h 142" name="T15"/>
                  <a:gd fmla="*/ 5 w 109" name="T16"/>
                  <a:gd fmla="*/ 68 h 142" name="T17"/>
                  <a:gd fmla="*/ 0 w 109" name="T18"/>
                  <a:gd fmla="*/ 73 h 142" name="T19"/>
                  <a:gd fmla="*/ 0 w 109" name="T20"/>
                  <a:gd fmla="*/ 137 h 142" name="T21"/>
                  <a:gd fmla="*/ 5 w 109" name="T22"/>
                  <a:gd fmla="*/ 142 h 142" name="T23"/>
                  <a:gd fmla="*/ 103 w 109" name="T24"/>
                  <a:gd fmla="*/ 142 h 142" name="T25"/>
                  <a:gd fmla="*/ 109 w 109" name="T26"/>
                  <a:gd fmla="*/ 137 h 142" name="T27"/>
                  <a:gd fmla="*/ 109 w 109" name="T28"/>
                  <a:gd fmla="*/ 73 h 142" name="T29"/>
                  <a:gd fmla="*/ 103 w 109" name="T30"/>
                  <a:gd fmla="*/ 68 h 142" name="T31"/>
                  <a:gd fmla="*/ 66 w 109" name="T32"/>
                  <a:gd fmla="*/ 124 h 142" name="T33"/>
                  <a:gd fmla="*/ 54 w 109" name="T34"/>
                  <a:gd fmla="*/ 136 h 142" name="T35"/>
                  <a:gd fmla="*/ 42 w 109" name="T36"/>
                  <a:gd fmla="*/ 124 h 142" name="T37"/>
                  <a:gd fmla="*/ 42 w 109" name="T38"/>
                  <a:gd fmla="*/ 102 h 142" name="T39"/>
                  <a:gd fmla="*/ 54 w 109" name="T40"/>
                  <a:gd fmla="*/ 91 h 142" name="T41"/>
                  <a:gd fmla="*/ 66 w 109" name="T42"/>
                  <a:gd fmla="*/ 102 h 142" name="T43"/>
                  <a:gd fmla="*/ 66 w 109" name="T44"/>
                  <a:gd fmla="*/ 124 h 142" name="T45"/>
                  <a:gd fmla="*/ 76 w 109" name="T46"/>
                  <a:gd fmla="*/ 68 h 142" name="T47"/>
                  <a:gd fmla="*/ 32 w 109" name="T48"/>
                  <a:gd fmla="*/ 68 h 142" name="T49"/>
                  <a:gd fmla="*/ 32 w 109" name="T50"/>
                  <a:gd fmla="*/ 44 h 142" name="T51"/>
                  <a:gd fmla="*/ 39 w 109" name="T52"/>
                  <a:gd fmla="*/ 27 h 142" name="T53"/>
                  <a:gd fmla="*/ 54 w 109" name="T54"/>
                  <a:gd fmla="*/ 20 h 142" name="T55"/>
                  <a:gd fmla="*/ 70 w 109" name="T56"/>
                  <a:gd fmla="*/ 27 h 142" name="T57"/>
                  <a:gd fmla="*/ 76 w 109" name="T58"/>
                  <a:gd fmla="*/ 44 h 142" name="T59"/>
                  <a:gd fmla="*/ 76 w 109" name="T60"/>
                  <a:gd fmla="*/ 68 h 14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2" w="109">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chemeClr val="accent5">
                  <a:lumMod val="75000"/>
                </a:schemeClr>
              </a:solidFill>
              <a:ln w="9525">
                <a:noFill/>
                <a:round/>
              </a:ln>
            </p:spPr>
            <p:txBody>
              <a:bodyPr anchor="t" anchorCtr="0" bIns="60960" compatLnSpc="1" lIns="121920" numCol="1" rIns="121920" tIns="60960" vert="horz" wrap="square"/>
              <a:lstStyle/>
              <a:p>
                <a:endParaRPr lang="en-US" sz="2400"/>
              </a:p>
            </p:txBody>
          </p:sp>
          <p:sp>
            <p:nvSpPr>
              <p:cNvPr id="20" name="Freeform 38"/>
              <p:cNvSpPr/>
              <p:nvPr/>
            </p:nvSpPr>
            <p:spPr bwMode="auto">
              <a:xfrm>
                <a:off x="10080866" y="3518487"/>
                <a:ext cx="56669" cy="125146"/>
              </a:xfrm>
              <a:custGeom>
                <a:gdLst>
                  <a:gd fmla="*/ 7 w 14" name="T0"/>
                  <a:gd fmla="*/ 0 h 32" name="T1"/>
                  <a:gd fmla="*/ 0 w 14" name="T2"/>
                  <a:gd fmla="*/ 7 h 32" name="T3"/>
                  <a:gd fmla="*/ 0 w 14" name="T4"/>
                  <a:gd fmla="*/ 25 h 32" name="T5"/>
                  <a:gd fmla="*/ 7 w 14" name="T6"/>
                  <a:gd fmla="*/ 32 h 32" name="T7"/>
                  <a:gd fmla="*/ 14 w 14" name="T8"/>
                  <a:gd fmla="*/ 25 h 32" name="T9"/>
                  <a:gd fmla="*/ 14 w 14" name="T10"/>
                  <a:gd fmla="*/ 7 h 32" name="T11"/>
                  <a:gd fmla="*/ 7 w 14"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14">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noFill/>
              <a:ln w="9525">
                <a:noFill/>
                <a:round/>
              </a:ln>
            </p:spPr>
            <p:txBody>
              <a:bodyPr anchor="t" anchorCtr="0" bIns="60960" compatLnSpc="1" lIns="121920" numCol="1" rIns="121920" tIns="60960" vert="horz" wrap="square"/>
              <a:lstStyle/>
              <a:p>
                <a:endParaRPr lang="en-US" sz="2400"/>
              </a:p>
            </p:txBody>
          </p:sp>
        </p:grpSp>
      </p:grpSp>
      <p:grpSp>
        <p:nvGrpSpPr>
          <p:cNvPr id="21" name="组合 20"/>
          <p:cNvGrpSpPr/>
          <p:nvPr/>
        </p:nvGrpSpPr>
        <p:grpSpPr>
          <a:xfrm>
            <a:off x="1424783" y="1938341"/>
            <a:ext cx="829711" cy="829711"/>
            <a:chOff x="1529661" y="2921594"/>
            <a:chExt cx="1106281" cy="1106281"/>
          </a:xfrm>
        </p:grpSpPr>
        <p:sp>
          <p:nvSpPr>
            <p:cNvPr id="22" name="Oval 25"/>
            <p:cNvSpPr/>
            <p:nvPr/>
          </p:nvSpPr>
          <p:spPr>
            <a:xfrm>
              <a:off x="1529661" y="2921594"/>
              <a:ext cx="1106281" cy="1106281"/>
            </a:xfrm>
            <a:prstGeom prst="ellipse">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solidFill>
              </a:endParaRPr>
            </a:p>
          </p:txBody>
        </p:sp>
        <p:sp>
          <p:nvSpPr>
            <p:cNvPr id="23" name="任意多边形 22"/>
            <p:cNvSpPr/>
            <p:nvPr/>
          </p:nvSpPr>
          <p:spPr bwMode="auto">
            <a:xfrm>
              <a:off x="1757443" y="3159097"/>
              <a:ext cx="650717" cy="631275"/>
            </a:xfrm>
            <a:custGeom>
              <a:gdLst>
                <a:gd fmla="*/ 355975 w 703391" name="connsiteX0"/>
                <a:gd fmla="*/ 151108 h 682375" name="connsiteY0"/>
                <a:gd fmla="*/ 595644 w 703391" name="connsiteX1"/>
                <a:gd fmla="*/ 373898 h 682375" name="connsiteY1"/>
                <a:gd fmla="*/ 595644 w 703391" name="connsiteX2"/>
                <a:gd fmla="*/ 656669 h 682375" name="connsiteY2"/>
                <a:gd fmla="*/ 587085 w 703391" name="connsiteX3"/>
                <a:gd fmla="*/ 682375 h 682375" name="connsiteY3"/>
                <a:gd fmla="*/ 561406 w 703391" name="connsiteX4"/>
                <a:gd fmla="*/ 682375 h 682375" name="connsiteY4"/>
                <a:gd fmla="*/ 433011 w 703391" name="connsiteX5"/>
                <a:gd fmla="*/ 682375 h 682375" name="connsiteY5"/>
                <a:gd fmla="*/ 424452 w 703391" name="connsiteX6"/>
                <a:gd fmla="*/ 682375 h 682375" name="connsiteY6"/>
                <a:gd fmla="*/ 415892 w 703391" name="connsiteX7"/>
                <a:gd fmla="*/ 673806 h 682375" name="connsiteY7"/>
                <a:gd fmla="*/ 415892 w 703391" name="connsiteX8"/>
                <a:gd fmla="*/ 536705 h 682375" name="connsiteY8"/>
                <a:gd fmla="*/ 287498 w 703391" name="connsiteX9"/>
                <a:gd fmla="*/ 536705 h 682375" name="connsiteY9"/>
                <a:gd fmla="*/ 287498 w 703391" name="connsiteX10"/>
                <a:gd fmla="*/ 673806 h 682375" name="connsiteY10"/>
                <a:gd fmla="*/ 287498 w 703391" name="connsiteX11"/>
                <a:gd fmla="*/ 682375 h 682375" name="connsiteY11"/>
                <a:gd fmla="*/ 270379 w 703391" name="connsiteX12"/>
                <a:gd fmla="*/ 682375 h 682375" name="connsiteY12"/>
                <a:gd fmla="*/ 141985 w 703391" name="connsiteX13"/>
                <a:gd fmla="*/ 682375 h 682375" name="connsiteY13"/>
                <a:gd fmla="*/ 124865 w 703391" name="connsiteX14"/>
                <a:gd fmla="*/ 682375 h 682375" name="connsiteY14"/>
                <a:gd fmla="*/ 107746 w 703391" name="connsiteX15"/>
                <a:gd fmla="*/ 656669 h 682375" name="connsiteY15"/>
                <a:gd fmla="*/ 107746 w 703391" name="connsiteX16"/>
                <a:gd fmla="*/ 373898 h 682375" name="connsiteY16"/>
                <a:gd fmla="*/ 351696 w 703391" name="connsiteX17"/>
                <a:gd fmla="*/ 0 h 682375" name="connsiteY17"/>
                <a:gd fmla="*/ 381718 w 703391" name="connsiteX18"/>
                <a:gd fmla="*/ 12890 h 682375" name="connsiteY18"/>
                <a:gd fmla="*/ 501810 w 703391" name="connsiteX19"/>
                <a:gd fmla="*/ 124605 h 682375" name="connsiteY19"/>
                <a:gd fmla="*/ 501810 w 703391" name="connsiteX20"/>
                <a:gd fmla="*/ 30077 h 682375" name="connsiteY20"/>
                <a:gd fmla="*/ 518965 w 703391" name="connsiteX21"/>
                <a:gd fmla="*/ 12890 h 682375" name="connsiteY21"/>
                <a:gd fmla="*/ 561855 w 703391" name="connsiteX22"/>
                <a:gd fmla="*/ 12890 h 682375" name="connsiteY22"/>
                <a:gd fmla="*/ 579011 w 703391" name="connsiteX23"/>
                <a:gd fmla="*/ 30077 h 682375" name="connsiteY23"/>
                <a:gd fmla="*/ 579011 w 703391" name="connsiteX24"/>
                <a:gd fmla="*/ 193352 h 682375" name="connsiteY24"/>
                <a:gd fmla="*/ 690524 w 703391" name="connsiteX25"/>
                <a:gd fmla="*/ 296474 h 682375" name="connsiteY25"/>
                <a:gd fmla="*/ 690524 w 703391" name="connsiteX26"/>
                <a:gd fmla="*/ 365221 h 682375" name="connsiteY26"/>
                <a:gd fmla="*/ 630479 w 703391" name="connsiteX27"/>
                <a:gd fmla="*/ 365221 h 682375" name="connsiteY27"/>
                <a:gd fmla="*/ 355985 w 703391" name="connsiteX28"/>
                <a:gd fmla="*/ 107418 h 682375" name="connsiteY28"/>
                <a:gd fmla="*/ 81490 w 703391" name="connsiteX29"/>
                <a:gd fmla="*/ 365221 h 682375" name="connsiteY29"/>
                <a:gd fmla="*/ 47179 w 703391" name="connsiteX30"/>
                <a:gd fmla="*/ 373815 h 682375" name="connsiteY30"/>
                <a:gd fmla="*/ 12867 w 703391" name="connsiteX31"/>
                <a:gd fmla="*/ 365221 h 682375" name="connsiteY31"/>
                <a:gd fmla="*/ 12867 w 703391" name="connsiteX32"/>
                <a:gd fmla="*/ 296474 h 682375" name="connsiteY32"/>
                <a:gd fmla="*/ 321673 w 703391" name="connsiteX33"/>
                <a:gd fmla="*/ 12890 h 682375" name="connsiteY33"/>
                <a:gd fmla="*/ 351696 w 703391" name="connsiteX34"/>
                <a:gd fmla="*/ 0 h 682375" name="connsiteY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b="b" l="l" r="r" t="t"/>
              <a:pathLst>
                <a:path h="682375" w="703391">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100">
                <a:solidFill>
                  <a:schemeClr val="tx1"/>
                </a:solidFill>
              </a:endParaRPr>
            </a:p>
          </p:txBody>
        </p:sp>
      </p:grpSp>
      <p:sp>
        <p:nvSpPr>
          <p:cNvPr id="24" name="矩形 23"/>
          <p:cNvSpPr/>
          <p:nvPr/>
        </p:nvSpPr>
        <p:spPr>
          <a:xfrm>
            <a:off x="1272975" y="2884451"/>
            <a:ext cx="1163825" cy="327652"/>
          </a:xfrm>
          <a:prstGeom prst="rect">
            <a:avLst/>
          </a:prstGeom>
        </p:spPr>
        <p:txBody>
          <a:bodyPr bIns="34286" lIns="68571" rIns="68571" tIns="34286" wrap="square">
            <a:spAutoFit/>
          </a:bodyPr>
          <a:lstStyle/>
          <a:p>
            <a:pPr algn="ctr"/>
            <a:r>
              <a:rPr altLang="en-US" b="1" lang="zh-CN" sz="1700">
                <a:solidFill>
                  <a:schemeClr val="tx1">
                    <a:lumMod val="75000"/>
                    <a:lumOff val="25000"/>
                  </a:schemeClr>
                </a:solidFill>
                <a:latin charset="-122" panose="020b0503020204020204" typeface="微软雅黑"/>
                <a:ea charset="-122" panose="020b0503020204020204" typeface="微软雅黑"/>
              </a:rPr>
              <a:t>添加标题</a:t>
            </a:r>
          </a:p>
        </p:txBody>
      </p:sp>
      <p:sp>
        <p:nvSpPr>
          <p:cNvPr id="25" name="矩形 47"/>
          <p:cNvSpPr>
            <a:spLocks noChangeArrowheads="1"/>
          </p:cNvSpPr>
          <p:nvPr/>
        </p:nvSpPr>
        <p:spPr bwMode="auto">
          <a:xfrm>
            <a:off x="1115616" y="3199740"/>
            <a:ext cx="1478542" cy="672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6" lIns="68571" rIns="68571" tIns="34286"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algn="ctr">
              <a:lnSpc>
                <a:spcPct val="120000"/>
              </a:lnSpc>
              <a:spcBef>
                <a:spcPct val="0"/>
              </a:spcBef>
              <a:buNone/>
            </a:pPr>
            <a:r>
              <a:rPr altLang="en-US" lang="zh-CN" sz="1100">
                <a:solidFill>
                  <a:schemeClr val="tx1">
                    <a:lumMod val="75000"/>
                    <a:lumOff val="25000"/>
                  </a:schemeClr>
                </a:solidFill>
                <a:sym charset="-122" panose="020b0503020204020204" typeface="微软雅黑"/>
              </a:rPr>
              <a:t>在此录入上述图表的描述说明，在此录入上述图表的描述说明。</a:t>
            </a:r>
          </a:p>
        </p:txBody>
      </p:sp>
      <p:sp>
        <p:nvSpPr>
          <p:cNvPr id="26" name="矩形 25"/>
          <p:cNvSpPr/>
          <p:nvPr/>
        </p:nvSpPr>
        <p:spPr>
          <a:xfrm>
            <a:off x="6978483" y="2884451"/>
            <a:ext cx="1163825" cy="327652"/>
          </a:xfrm>
          <a:prstGeom prst="rect">
            <a:avLst/>
          </a:prstGeom>
        </p:spPr>
        <p:txBody>
          <a:bodyPr bIns="34286" lIns="68571" rIns="68571" tIns="34286" wrap="square">
            <a:spAutoFit/>
          </a:bodyPr>
          <a:lstStyle/>
          <a:p>
            <a:pPr algn="ctr"/>
            <a:r>
              <a:rPr altLang="en-US" b="1" lang="zh-CN" sz="1700">
                <a:solidFill>
                  <a:schemeClr val="tx1">
                    <a:lumMod val="75000"/>
                    <a:lumOff val="25000"/>
                  </a:schemeClr>
                </a:solidFill>
                <a:latin charset="-122" panose="020b0503020204020204" typeface="微软雅黑"/>
                <a:ea charset="-122" panose="020b0503020204020204" typeface="微软雅黑"/>
              </a:rPr>
              <a:t>添加标题</a:t>
            </a:r>
          </a:p>
        </p:txBody>
      </p:sp>
      <p:sp>
        <p:nvSpPr>
          <p:cNvPr id="27" name="矩形 47"/>
          <p:cNvSpPr>
            <a:spLocks noChangeArrowheads="1"/>
          </p:cNvSpPr>
          <p:nvPr/>
        </p:nvSpPr>
        <p:spPr bwMode="auto">
          <a:xfrm>
            <a:off x="6821124" y="3199740"/>
            <a:ext cx="1478542" cy="672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6" lIns="68571" rIns="68571" tIns="34286"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algn="ctr">
              <a:lnSpc>
                <a:spcPct val="120000"/>
              </a:lnSpc>
              <a:spcBef>
                <a:spcPct val="0"/>
              </a:spcBef>
              <a:buNone/>
            </a:pPr>
            <a:r>
              <a:rPr altLang="en-US" lang="zh-CN" sz="1100">
                <a:solidFill>
                  <a:schemeClr val="tx1">
                    <a:lumMod val="75000"/>
                    <a:lumOff val="25000"/>
                  </a:schemeClr>
                </a:solidFill>
                <a:sym charset="-122" panose="020b0503020204020204" typeface="微软雅黑"/>
              </a:rPr>
              <a:t>在此录入上述图表的描述说明，在此录入上述图表的描述说明。</a:t>
            </a:r>
          </a:p>
        </p:txBody>
      </p:sp>
      <p:sp>
        <p:nvSpPr>
          <p:cNvPr id="28" name="矩形 27"/>
          <p:cNvSpPr/>
          <p:nvPr/>
        </p:nvSpPr>
        <p:spPr>
          <a:xfrm>
            <a:off x="4004140" y="1379390"/>
            <a:ext cx="1163825" cy="327652"/>
          </a:xfrm>
          <a:prstGeom prst="rect">
            <a:avLst/>
          </a:prstGeom>
        </p:spPr>
        <p:txBody>
          <a:bodyPr bIns="34286" lIns="68571" rIns="68571" tIns="34286" wrap="square">
            <a:spAutoFit/>
          </a:bodyPr>
          <a:lstStyle/>
          <a:p>
            <a:r>
              <a:rPr altLang="en-US" b="1" lang="zh-CN" sz="1700">
                <a:solidFill>
                  <a:schemeClr val="bg1"/>
                </a:solidFill>
                <a:latin charset="-122" panose="020b0503020204020204" typeface="微软雅黑"/>
                <a:ea charset="-122" panose="020b0503020204020204" typeface="微软雅黑"/>
              </a:rPr>
              <a:t>添加标题</a:t>
            </a:r>
          </a:p>
        </p:txBody>
      </p:sp>
      <p:sp>
        <p:nvSpPr>
          <p:cNvPr id="29" name="矩形 47"/>
          <p:cNvSpPr>
            <a:spLocks noChangeArrowheads="1"/>
          </p:cNvSpPr>
          <p:nvPr/>
        </p:nvSpPr>
        <p:spPr bwMode="auto">
          <a:xfrm>
            <a:off x="4004140" y="1694679"/>
            <a:ext cx="2301220" cy="5714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6" lIns="68571" rIns="68571" tIns="34286"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a:lnSpc>
                <a:spcPct val="110000"/>
              </a:lnSpc>
              <a:spcBef>
                <a:spcPct val="0"/>
              </a:spcBef>
              <a:buNone/>
            </a:pPr>
            <a:r>
              <a:rPr altLang="en-US" lang="zh-CN" sz="1000">
                <a:solidFill>
                  <a:schemeClr val="bg1"/>
                </a:solidFill>
                <a:sym charset="-122" panose="020b0503020204020204" typeface="微软雅黑"/>
              </a:rPr>
              <a:t>在此录入上述图表的描述说明，在此录入上述图表的描述说明，在此录入上述图表的描述说明。</a:t>
            </a:r>
          </a:p>
        </p:txBody>
      </p:sp>
      <p:sp>
        <p:nvSpPr>
          <p:cNvPr id="30" name="矩形 29"/>
          <p:cNvSpPr/>
          <p:nvPr/>
        </p:nvSpPr>
        <p:spPr>
          <a:xfrm>
            <a:off x="4004140" y="3536937"/>
            <a:ext cx="1163825" cy="327652"/>
          </a:xfrm>
          <a:prstGeom prst="rect">
            <a:avLst/>
          </a:prstGeom>
        </p:spPr>
        <p:txBody>
          <a:bodyPr bIns="34286" lIns="68571" rIns="68571" tIns="34286" wrap="square">
            <a:spAutoFit/>
          </a:bodyPr>
          <a:lstStyle/>
          <a:p>
            <a:r>
              <a:rPr altLang="en-US" b="1" lang="zh-CN" sz="1700">
                <a:solidFill>
                  <a:schemeClr val="bg1"/>
                </a:solidFill>
                <a:latin charset="-122" panose="020b0503020204020204" typeface="微软雅黑"/>
                <a:ea charset="-122" panose="020b0503020204020204" typeface="微软雅黑"/>
              </a:rPr>
              <a:t>添加标题</a:t>
            </a:r>
          </a:p>
        </p:txBody>
      </p:sp>
      <p:sp>
        <p:nvSpPr>
          <p:cNvPr id="31" name="矩形 47"/>
          <p:cNvSpPr>
            <a:spLocks noChangeArrowheads="1"/>
          </p:cNvSpPr>
          <p:nvPr/>
        </p:nvSpPr>
        <p:spPr bwMode="auto">
          <a:xfrm>
            <a:off x="4004140" y="3852225"/>
            <a:ext cx="2301220" cy="5714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6" lIns="68571" rIns="68571" tIns="34286"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a:lnSpc>
                <a:spcPct val="110000"/>
              </a:lnSpc>
              <a:spcBef>
                <a:spcPct val="0"/>
              </a:spcBef>
              <a:buNone/>
            </a:pPr>
            <a:r>
              <a:rPr altLang="en-US" lang="zh-CN" sz="1000">
                <a:solidFill>
                  <a:schemeClr val="bg1"/>
                </a:solidFill>
                <a:sym charset="-122" panose="020b0503020204020204" typeface="微软雅黑"/>
              </a:rPr>
              <a:t>在此录入上述图表的描述说明，在此录入上述图表的描述说明，在此录入上述图表的描述说明。</a:t>
            </a:r>
          </a:p>
        </p:txBody>
      </p:sp>
      <p:sp>
        <p:nvSpPr>
          <p:cNvPr id="32" name="矩形 31"/>
          <p:cNvSpPr/>
          <p:nvPr/>
        </p:nvSpPr>
        <p:spPr>
          <a:xfrm>
            <a:off x="3168492" y="2462834"/>
            <a:ext cx="1163825" cy="327652"/>
          </a:xfrm>
          <a:prstGeom prst="rect">
            <a:avLst/>
          </a:prstGeom>
        </p:spPr>
        <p:txBody>
          <a:bodyPr bIns="34286" lIns="68571" rIns="68571" tIns="34286" wrap="square">
            <a:spAutoFit/>
          </a:bodyPr>
          <a:lstStyle/>
          <a:p>
            <a:r>
              <a:rPr altLang="en-US" b="1" lang="zh-CN" sz="1700">
                <a:solidFill>
                  <a:schemeClr val="bg1"/>
                </a:solidFill>
                <a:latin charset="-122" panose="020b0503020204020204" typeface="微软雅黑"/>
                <a:ea charset="-122" panose="020b0503020204020204" typeface="微软雅黑"/>
              </a:rPr>
              <a:t>添加标题</a:t>
            </a:r>
          </a:p>
        </p:txBody>
      </p:sp>
      <p:sp>
        <p:nvSpPr>
          <p:cNvPr id="33" name="矩形 47"/>
          <p:cNvSpPr>
            <a:spLocks noChangeArrowheads="1"/>
          </p:cNvSpPr>
          <p:nvPr/>
        </p:nvSpPr>
        <p:spPr bwMode="auto">
          <a:xfrm>
            <a:off x="3168490" y="2778122"/>
            <a:ext cx="2301220" cy="5714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6" lIns="68571" rIns="68571" tIns="34286"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a:lnSpc>
                <a:spcPct val="110000"/>
              </a:lnSpc>
              <a:spcBef>
                <a:spcPct val="0"/>
              </a:spcBef>
              <a:buNone/>
            </a:pPr>
            <a:r>
              <a:rPr altLang="en-US" lang="zh-CN" sz="1000">
                <a:solidFill>
                  <a:schemeClr val="bg1"/>
                </a:solidFill>
                <a:sym charset="-122" panose="020b0503020204020204" typeface="微软雅黑"/>
              </a:rPr>
              <a:t>在此录入上述图表的描述说明，在此录入上述图表的描述说明，在此录入上述图表的描述说明。</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25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1+#ppt_w/2"/>
                                          </p:val>
                                        </p:tav>
                                        <p:tav tm="100000">
                                          <p:val>
                                            <p:strVal val="#ppt_x"/>
                                          </p:val>
                                        </p:tav>
                                      </p:tavLst>
                                    </p:anim>
                                    <p:anim calcmode="lin" valueType="num">
                                      <p:cBhvr additive="base">
                                        <p:cTn dur="500" fill="hold" id="12"/>
                                        <p:tgtEl>
                                          <p:spTgt spid="4"/>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50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0-#ppt_w/2"/>
                                          </p:val>
                                        </p:tav>
                                        <p:tav tm="100000">
                                          <p:val>
                                            <p:strVal val="#ppt_x"/>
                                          </p:val>
                                        </p:tav>
                                      </p:tavLst>
                                    </p:anim>
                                    <p:anim calcmode="lin" valueType="num">
                                      <p:cBhvr additive="base">
                                        <p:cTn dur="500" fill="hold" id="16"/>
                                        <p:tgtEl>
                                          <p:spTgt spid="5"/>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id="18" nodeType="afterEffect" presetClass="entr" presetID="53" presetSubtype="0">
                                  <p:stCondLst>
                                    <p:cond delay="0"/>
                                  </p:stCondLst>
                                  <p:childTnLst>
                                    <p:set>
                                      <p:cBhvr>
                                        <p:cTn dur="1" fill="hold" id="19">
                                          <p:stCondLst>
                                            <p:cond delay="0"/>
                                          </p:stCondLst>
                                        </p:cTn>
                                        <p:tgtEl>
                                          <p:spTgt spid="12"/>
                                        </p:tgtEl>
                                        <p:attrNameLst>
                                          <p:attrName>style.visibility</p:attrName>
                                        </p:attrNameLst>
                                      </p:cBhvr>
                                      <p:to>
                                        <p:strVal val="visible"/>
                                      </p:to>
                                    </p:set>
                                    <p:anim calcmode="lin" valueType="num">
                                      <p:cBhvr>
                                        <p:cTn dur="350" fill="hold" id="20"/>
                                        <p:tgtEl>
                                          <p:spTgt spid="12"/>
                                        </p:tgtEl>
                                        <p:attrNameLst>
                                          <p:attrName>ppt_w</p:attrName>
                                        </p:attrNameLst>
                                      </p:cBhvr>
                                      <p:tavLst>
                                        <p:tav tm="0">
                                          <p:val>
                                            <p:fltVal val="0"/>
                                          </p:val>
                                        </p:tav>
                                        <p:tav tm="100000">
                                          <p:val>
                                            <p:strVal val="#ppt_w"/>
                                          </p:val>
                                        </p:tav>
                                      </p:tavLst>
                                    </p:anim>
                                    <p:anim calcmode="lin" valueType="num">
                                      <p:cBhvr>
                                        <p:cTn dur="350" fill="hold" id="21"/>
                                        <p:tgtEl>
                                          <p:spTgt spid="12"/>
                                        </p:tgtEl>
                                        <p:attrNameLst>
                                          <p:attrName>ppt_h</p:attrName>
                                        </p:attrNameLst>
                                      </p:cBhvr>
                                      <p:tavLst>
                                        <p:tav tm="0">
                                          <p:val>
                                            <p:fltVal val="0"/>
                                          </p:val>
                                        </p:tav>
                                        <p:tav tm="100000">
                                          <p:val>
                                            <p:strVal val="#ppt_h"/>
                                          </p:val>
                                        </p:tav>
                                      </p:tavLst>
                                    </p:anim>
                                    <p:animEffect filter="fade" transition="in">
                                      <p:cBhvr>
                                        <p:cTn dur="350" id="22"/>
                                        <p:tgtEl>
                                          <p:spTgt spid="12"/>
                                        </p:tgtEl>
                                      </p:cBhvr>
                                    </p:animEffect>
                                  </p:childTnLst>
                                </p:cTn>
                              </p:par>
                            </p:childTnLst>
                          </p:cTn>
                        </p:par>
                        <p:par>
                          <p:cTn fill="hold" id="23" nodeType="afterGroup">
                            <p:stCondLst>
                              <p:cond delay="1350"/>
                            </p:stCondLst>
                            <p:childTnLst>
                              <p:par>
                                <p:cTn fill="hold" id="24" nodeType="afterEffect" presetClass="emph" presetID="26" presetSubtype="0">
                                  <p:stCondLst>
                                    <p:cond delay="0"/>
                                  </p:stCondLst>
                                  <p:childTnLst>
                                    <p:animEffect filter="fade" transition="out">
                                      <p:cBhvr>
                                        <p:cTn dur="500" id="25" tmFilter="0, 0; .2, .5; .8, .5; 1, 0"/>
                                        <p:tgtEl>
                                          <p:spTgt spid="12"/>
                                        </p:tgtEl>
                                      </p:cBhvr>
                                    </p:animEffect>
                                    <p:animScale>
                                      <p:cBhvr>
                                        <p:cTn autoRev="1" dur="250" fill="hold" id="26"/>
                                        <p:tgtEl>
                                          <p:spTgt spid="12"/>
                                        </p:tgtEl>
                                      </p:cBhvr>
                                      <p:by x="105000" y="105000"/>
                                    </p:animScale>
                                  </p:childTnLst>
                                </p:cTn>
                              </p:par>
                              <p:par>
                                <p:cTn fill="hold" grpId="0" id="27" nodeType="withEffect" presetClass="entr" presetID="14" presetSubtype="10">
                                  <p:stCondLst>
                                    <p:cond delay="250"/>
                                  </p:stCondLst>
                                  <p:childTnLst>
                                    <p:set>
                                      <p:cBhvr>
                                        <p:cTn dur="1" fill="hold" id="28">
                                          <p:stCondLst>
                                            <p:cond delay="0"/>
                                          </p:stCondLst>
                                        </p:cTn>
                                        <p:tgtEl>
                                          <p:spTgt spid="28"/>
                                        </p:tgtEl>
                                        <p:attrNameLst>
                                          <p:attrName>style.visibility</p:attrName>
                                        </p:attrNameLst>
                                      </p:cBhvr>
                                      <p:to>
                                        <p:strVal val="visible"/>
                                      </p:to>
                                    </p:set>
                                    <p:animEffect filter="randombar(horizontal)" transition="in">
                                      <p:cBhvr>
                                        <p:cTn dur="400" id="29"/>
                                        <p:tgtEl>
                                          <p:spTgt spid="28"/>
                                        </p:tgtEl>
                                      </p:cBhvr>
                                    </p:animEffect>
                                  </p:childTnLst>
                                </p:cTn>
                              </p:par>
                              <p:par>
                                <p:cTn fill="hold" grpId="0" id="30" nodeType="withEffect" presetClass="entr" presetID="14" presetSubtype="10">
                                  <p:stCondLst>
                                    <p:cond delay="250"/>
                                  </p:stCondLst>
                                  <p:childTnLst>
                                    <p:set>
                                      <p:cBhvr>
                                        <p:cTn dur="1" fill="hold" id="31">
                                          <p:stCondLst>
                                            <p:cond delay="0"/>
                                          </p:stCondLst>
                                        </p:cTn>
                                        <p:tgtEl>
                                          <p:spTgt spid="29"/>
                                        </p:tgtEl>
                                        <p:attrNameLst>
                                          <p:attrName>style.visibility</p:attrName>
                                        </p:attrNameLst>
                                      </p:cBhvr>
                                      <p:to>
                                        <p:strVal val="visible"/>
                                      </p:to>
                                    </p:set>
                                    <p:animEffect filter="randombar(horizontal)" transition="in">
                                      <p:cBhvr>
                                        <p:cTn dur="400" id="32"/>
                                        <p:tgtEl>
                                          <p:spTgt spid="29"/>
                                        </p:tgtEl>
                                      </p:cBhvr>
                                    </p:animEffect>
                                  </p:childTnLst>
                                </p:cTn>
                              </p:par>
                            </p:childTnLst>
                          </p:cTn>
                        </p:par>
                        <p:par>
                          <p:cTn fill="hold" id="33" nodeType="afterGroup">
                            <p:stCondLst>
                              <p:cond delay="2000"/>
                            </p:stCondLst>
                            <p:childTnLst>
                              <p:par>
                                <p:cTn fill="hold" id="34" nodeType="afterEffect" presetClass="entr" presetID="53" presetSubtype="0">
                                  <p:stCondLst>
                                    <p:cond delay="0"/>
                                  </p:stCondLst>
                                  <p:childTnLst>
                                    <p:set>
                                      <p:cBhvr>
                                        <p:cTn dur="1" fill="hold" id="35">
                                          <p:stCondLst>
                                            <p:cond delay="0"/>
                                          </p:stCondLst>
                                        </p:cTn>
                                        <p:tgtEl>
                                          <p:spTgt spid="6"/>
                                        </p:tgtEl>
                                        <p:attrNameLst>
                                          <p:attrName>style.visibility</p:attrName>
                                        </p:attrNameLst>
                                      </p:cBhvr>
                                      <p:to>
                                        <p:strVal val="visible"/>
                                      </p:to>
                                    </p:set>
                                    <p:anim calcmode="lin" valueType="num">
                                      <p:cBhvr>
                                        <p:cTn dur="350" fill="hold" id="36"/>
                                        <p:tgtEl>
                                          <p:spTgt spid="6"/>
                                        </p:tgtEl>
                                        <p:attrNameLst>
                                          <p:attrName>ppt_w</p:attrName>
                                        </p:attrNameLst>
                                      </p:cBhvr>
                                      <p:tavLst>
                                        <p:tav tm="0">
                                          <p:val>
                                            <p:fltVal val="0"/>
                                          </p:val>
                                        </p:tav>
                                        <p:tav tm="100000">
                                          <p:val>
                                            <p:strVal val="#ppt_w"/>
                                          </p:val>
                                        </p:tav>
                                      </p:tavLst>
                                    </p:anim>
                                    <p:anim calcmode="lin" valueType="num">
                                      <p:cBhvr>
                                        <p:cTn dur="350" fill="hold" id="37"/>
                                        <p:tgtEl>
                                          <p:spTgt spid="6"/>
                                        </p:tgtEl>
                                        <p:attrNameLst>
                                          <p:attrName>ppt_h</p:attrName>
                                        </p:attrNameLst>
                                      </p:cBhvr>
                                      <p:tavLst>
                                        <p:tav tm="0">
                                          <p:val>
                                            <p:fltVal val="0"/>
                                          </p:val>
                                        </p:tav>
                                        <p:tav tm="100000">
                                          <p:val>
                                            <p:strVal val="#ppt_h"/>
                                          </p:val>
                                        </p:tav>
                                      </p:tavLst>
                                    </p:anim>
                                    <p:animEffect filter="fade" transition="in">
                                      <p:cBhvr>
                                        <p:cTn dur="350" id="38"/>
                                        <p:tgtEl>
                                          <p:spTgt spid="6"/>
                                        </p:tgtEl>
                                      </p:cBhvr>
                                    </p:animEffect>
                                  </p:childTnLst>
                                </p:cTn>
                              </p:par>
                            </p:childTnLst>
                          </p:cTn>
                        </p:par>
                        <p:par>
                          <p:cTn fill="hold" id="39" nodeType="afterGroup">
                            <p:stCondLst>
                              <p:cond delay="2350"/>
                            </p:stCondLst>
                            <p:childTnLst>
                              <p:par>
                                <p:cTn fill="hold" id="40" nodeType="afterEffect" presetClass="emph" presetID="26" presetSubtype="0">
                                  <p:stCondLst>
                                    <p:cond delay="0"/>
                                  </p:stCondLst>
                                  <p:childTnLst>
                                    <p:animEffect filter="fade" transition="out">
                                      <p:cBhvr>
                                        <p:cTn dur="500" id="41" tmFilter="0, 0; .2, .5; .8, .5; 1, 0"/>
                                        <p:tgtEl>
                                          <p:spTgt spid="6"/>
                                        </p:tgtEl>
                                      </p:cBhvr>
                                    </p:animEffect>
                                    <p:animScale>
                                      <p:cBhvr>
                                        <p:cTn autoRev="1" dur="250" fill="hold" id="42"/>
                                        <p:tgtEl>
                                          <p:spTgt spid="6"/>
                                        </p:tgtEl>
                                      </p:cBhvr>
                                      <p:by x="105000" y="105000"/>
                                    </p:animScale>
                                  </p:childTnLst>
                                </p:cTn>
                              </p:par>
                              <p:par>
                                <p:cTn fill="hold" grpId="0" id="43" nodeType="withEffect" presetClass="entr" presetID="14" presetSubtype="10">
                                  <p:stCondLst>
                                    <p:cond delay="250"/>
                                  </p:stCondLst>
                                  <p:childTnLst>
                                    <p:set>
                                      <p:cBhvr>
                                        <p:cTn dur="1" fill="hold" id="44">
                                          <p:stCondLst>
                                            <p:cond delay="0"/>
                                          </p:stCondLst>
                                        </p:cTn>
                                        <p:tgtEl>
                                          <p:spTgt spid="32"/>
                                        </p:tgtEl>
                                        <p:attrNameLst>
                                          <p:attrName>style.visibility</p:attrName>
                                        </p:attrNameLst>
                                      </p:cBhvr>
                                      <p:to>
                                        <p:strVal val="visible"/>
                                      </p:to>
                                    </p:set>
                                    <p:animEffect filter="randombar(horizontal)" transition="in">
                                      <p:cBhvr>
                                        <p:cTn dur="400" id="45"/>
                                        <p:tgtEl>
                                          <p:spTgt spid="32"/>
                                        </p:tgtEl>
                                      </p:cBhvr>
                                    </p:animEffect>
                                  </p:childTnLst>
                                </p:cTn>
                              </p:par>
                              <p:par>
                                <p:cTn fill="hold" grpId="0" id="46" nodeType="withEffect" presetClass="entr" presetID="14" presetSubtype="10">
                                  <p:stCondLst>
                                    <p:cond delay="250"/>
                                  </p:stCondLst>
                                  <p:childTnLst>
                                    <p:set>
                                      <p:cBhvr>
                                        <p:cTn dur="1" fill="hold" id="47">
                                          <p:stCondLst>
                                            <p:cond delay="0"/>
                                          </p:stCondLst>
                                        </p:cTn>
                                        <p:tgtEl>
                                          <p:spTgt spid="33"/>
                                        </p:tgtEl>
                                        <p:attrNameLst>
                                          <p:attrName>style.visibility</p:attrName>
                                        </p:attrNameLst>
                                      </p:cBhvr>
                                      <p:to>
                                        <p:strVal val="visible"/>
                                      </p:to>
                                    </p:set>
                                    <p:animEffect filter="randombar(horizontal)" transition="in">
                                      <p:cBhvr>
                                        <p:cTn dur="400" id="48"/>
                                        <p:tgtEl>
                                          <p:spTgt spid="33"/>
                                        </p:tgtEl>
                                      </p:cBhvr>
                                    </p:animEffect>
                                  </p:childTnLst>
                                </p:cTn>
                              </p:par>
                            </p:childTnLst>
                          </p:cTn>
                        </p:par>
                        <p:par>
                          <p:cTn fill="hold" id="49" nodeType="afterGroup">
                            <p:stCondLst>
                              <p:cond delay="3000"/>
                            </p:stCondLst>
                            <p:childTnLst>
                              <p:par>
                                <p:cTn fill="hold" id="50" nodeType="afterEffect" presetClass="entr" presetID="53" presetSubtype="0">
                                  <p:stCondLst>
                                    <p:cond delay="0"/>
                                  </p:stCondLst>
                                  <p:childTnLst>
                                    <p:set>
                                      <p:cBhvr>
                                        <p:cTn dur="1" fill="hold" id="51">
                                          <p:stCondLst>
                                            <p:cond delay="0"/>
                                          </p:stCondLst>
                                        </p:cTn>
                                        <p:tgtEl>
                                          <p:spTgt spid="9"/>
                                        </p:tgtEl>
                                        <p:attrNameLst>
                                          <p:attrName>style.visibility</p:attrName>
                                        </p:attrNameLst>
                                      </p:cBhvr>
                                      <p:to>
                                        <p:strVal val="visible"/>
                                      </p:to>
                                    </p:set>
                                    <p:anim calcmode="lin" valueType="num">
                                      <p:cBhvr>
                                        <p:cTn dur="350" fill="hold" id="52"/>
                                        <p:tgtEl>
                                          <p:spTgt spid="9"/>
                                        </p:tgtEl>
                                        <p:attrNameLst>
                                          <p:attrName>ppt_w</p:attrName>
                                        </p:attrNameLst>
                                      </p:cBhvr>
                                      <p:tavLst>
                                        <p:tav tm="0">
                                          <p:val>
                                            <p:fltVal val="0"/>
                                          </p:val>
                                        </p:tav>
                                        <p:tav tm="100000">
                                          <p:val>
                                            <p:strVal val="#ppt_w"/>
                                          </p:val>
                                        </p:tav>
                                      </p:tavLst>
                                    </p:anim>
                                    <p:anim calcmode="lin" valueType="num">
                                      <p:cBhvr>
                                        <p:cTn dur="350" fill="hold" id="53"/>
                                        <p:tgtEl>
                                          <p:spTgt spid="9"/>
                                        </p:tgtEl>
                                        <p:attrNameLst>
                                          <p:attrName>ppt_h</p:attrName>
                                        </p:attrNameLst>
                                      </p:cBhvr>
                                      <p:tavLst>
                                        <p:tav tm="0">
                                          <p:val>
                                            <p:fltVal val="0"/>
                                          </p:val>
                                        </p:tav>
                                        <p:tav tm="100000">
                                          <p:val>
                                            <p:strVal val="#ppt_h"/>
                                          </p:val>
                                        </p:tav>
                                      </p:tavLst>
                                    </p:anim>
                                    <p:animEffect filter="fade" transition="in">
                                      <p:cBhvr>
                                        <p:cTn dur="350" id="54"/>
                                        <p:tgtEl>
                                          <p:spTgt spid="9"/>
                                        </p:tgtEl>
                                      </p:cBhvr>
                                    </p:animEffect>
                                  </p:childTnLst>
                                </p:cTn>
                              </p:par>
                            </p:childTnLst>
                          </p:cTn>
                        </p:par>
                        <p:par>
                          <p:cTn fill="hold" id="55" nodeType="afterGroup">
                            <p:stCondLst>
                              <p:cond delay="3350"/>
                            </p:stCondLst>
                            <p:childTnLst>
                              <p:par>
                                <p:cTn fill="hold" id="56" nodeType="afterEffect" presetClass="emph" presetID="26" presetSubtype="0">
                                  <p:stCondLst>
                                    <p:cond delay="0"/>
                                  </p:stCondLst>
                                  <p:childTnLst>
                                    <p:animEffect filter="fade" transition="out">
                                      <p:cBhvr>
                                        <p:cTn dur="500" id="57" tmFilter="0, 0; .2, .5; .8, .5; 1, 0"/>
                                        <p:tgtEl>
                                          <p:spTgt spid="9"/>
                                        </p:tgtEl>
                                      </p:cBhvr>
                                    </p:animEffect>
                                    <p:animScale>
                                      <p:cBhvr>
                                        <p:cTn autoRev="1" dur="250" fill="hold" id="58"/>
                                        <p:tgtEl>
                                          <p:spTgt spid="9"/>
                                        </p:tgtEl>
                                      </p:cBhvr>
                                      <p:by x="105000" y="105000"/>
                                    </p:animScale>
                                  </p:childTnLst>
                                </p:cTn>
                              </p:par>
                              <p:par>
                                <p:cTn fill="hold" grpId="0" id="59" nodeType="withEffect" presetClass="entr" presetID="14" presetSubtype="10">
                                  <p:stCondLst>
                                    <p:cond delay="250"/>
                                  </p:stCondLst>
                                  <p:childTnLst>
                                    <p:set>
                                      <p:cBhvr>
                                        <p:cTn dur="1" fill="hold" id="60">
                                          <p:stCondLst>
                                            <p:cond delay="0"/>
                                          </p:stCondLst>
                                        </p:cTn>
                                        <p:tgtEl>
                                          <p:spTgt spid="30"/>
                                        </p:tgtEl>
                                        <p:attrNameLst>
                                          <p:attrName>style.visibility</p:attrName>
                                        </p:attrNameLst>
                                      </p:cBhvr>
                                      <p:to>
                                        <p:strVal val="visible"/>
                                      </p:to>
                                    </p:set>
                                    <p:animEffect filter="randombar(horizontal)" transition="in">
                                      <p:cBhvr>
                                        <p:cTn dur="400" id="61"/>
                                        <p:tgtEl>
                                          <p:spTgt spid="30"/>
                                        </p:tgtEl>
                                      </p:cBhvr>
                                    </p:animEffect>
                                  </p:childTnLst>
                                </p:cTn>
                              </p:par>
                              <p:par>
                                <p:cTn fill="hold" grpId="0" id="62" nodeType="withEffect" presetClass="entr" presetID="14" presetSubtype="10">
                                  <p:stCondLst>
                                    <p:cond delay="250"/>
                                  </p:stCondLst>
                                  <p:childTnLst>
                                    <p:set>
                                      <p:cBhvr>
                                        <p:cTn dur="1" fill="hold" id="63">
                                          <p:stCondLst>
                                            <p:cond delay="0"/>
                                          </p:stCondLst>
                                        </p:cTn>
                                        <p:tgtEl>
                                          <p:spTgt spid="31"/>
                                        </p:tgtEl>
                                        <p:attrNameLst>
                                          <p:attrName>style.visibility</p:attrName>
                                        </p:attrNameLst>
                                      </p:cBhvr>
                                      <p:to>
                                        <p:strVal val="visible"/>
                                      </p:to>
                                    </p:set>
                                    <p:animEffect filter="randombar(horizontal)" transition="in">
                                      <p:cBhvr>
                                        <p:cTn dur="400" id="64"/>
                                        <p:tgtEl>
                                          <p:spTgt spid="31"/>
                                        </p:tgtEl>
                                      </p:cBhvr>
                                    </p:animEffect>
                                  </p:childTnLst>
                                </p:cTn>
                              </p:par>
                            </p:childTnLst>
                          </p:cTn>
                        </p:par>
                        <p:par>
                          <p:cTn fill="hold" id="65" nodeType="afterGroup">
                            <p:stCondLst>
                              <p:cond delay="4000"/>
                            </p:stCondLst>
                            <p:childTnLst>
                              <p:par>
                                <p:cTn fill="hold" id="66" nodeType="afterEffect" presetClass="entr" presetID="35" presetSubtype="0">
                                  <p:stCondLst>
                                    <p:cond delay="0"/>
                                  </p:stCondLst>
                                  <p:childTnLst>
                                    <p:set>
                                      <p:cBhvr>
                                        <p:cTn dur="1" fill="hold" id="67">
                                          <p:stCondLst>
                                            <p:cond delay="0"/>
                                          </p:stCondLst>
                                        </p:cTn>
                                        <p:tgtEl>
                                          <p:spTgt spid="21"/>
                                        </p:tgtEl>
                                        <p:attrNameLst>
                                          <p:attrName>style.visibility</p:attrName>
                                        </p:attrNameLst>
                                      </p:cBhvr>
                                      <p:to>
                                        <p:strVal val="visible"/>
                                      </p:to>
                                    </p:set>
                                    <p:animEffect filter="fade" transition="in">
                                      <p:cBhvr>
                                        <p:cTn dur="750" id="68"/>
                                        <p:tgtEl>
                                          <p:spTgt spid="21"/>
                                        </p:tgtEl>
                                      </p:cBhvr>
                                    </p:animEffect>
                                    <p:anim calcmode="lin" valueType="num">
                                      <p:cBhvr>
                                        <p:cTn dur="750" fill="hold" id="69"/>
                                        <p:tgtEl>
                                          <p:spTgt spid="21"/>
                                        </p:tgtEl>
                                        <p:attrNameLst>
                                          <p:attrName>style.rotation</p:attrName>
                                        </p:attrNameLst>
                                      </p:cBhvr>
                                      <p:tavLst>
                                        <p:tav tm="0">
                                          <p:val>
                                            <p:fltVal val="720"/>
                                          </p:val>
                                        </p:tav>
                                        <p:tav tm="100000">
                                          <p:val>
                                            <p:fltVal val="0"/>
                                          </p:val>
                                        </p:tav>
                                      </p:tavLst>
                                    </p:anim>
                                    <p:anim calcmode="lin" valueType="num">
                                      <p:cBhvr>
                                        <p:cTn dur="750" fill="hold" id="70"/>
                                        <p:tgtEl>
                                          <p:spTgt spid="21"/>
                                        </p:tgtEl>
                                        <p:attrNameLst>
                                          <p:attrName>ppt_h</p:attrName>
                                        </p:attrNameLst>
                                      </p:cBhvr>
                                      <p:tavLst>
                                        <p:tav tm="0">
                                          <p:val>
                                            <p:fltVal val="0"/>
                                          </p:val>
                                        </p:tav>
                                        <p:tav tm="100000">
                                          <p:val>
                                            <p:strVal val="#ppt_h"/>
                                          </p:val>
                                        </p:tav>
                                      </p:tavLst>
                                    </p:anim>
                                    <p:anim calcmode="lin" valueType="num">
                                      <p:cBhvr>
                                        <p:cTn dur="750" fill="hold" id="71"/>
                                        <p:tgtEl>
                                          <p:spTgt spid="21"/>
                                        </p:tgtEl>
                                        <p:attrNameLst>
                                          <p:attrName>ppt_w</p:attrName>
                                        </p:attrNameLst>
                                      </p:cBhvr>
                                      <p:tavLst>
                                        <p:tav tm="0">
                                          <p:val>
                                            <p:fltVal val="0"/>
                                          </p:val>
                                        </p:tav>
                                        <p:tav tm="100000">
                                          <p:val>
                                            <p:strVal val="#ppt_w"/>
                                          </p:val>
                                        </p:tav>
                                      </p:tavLst>
                                    </p:anim>
                                  </p:childTnLst>
                                </p:cTn>
                              </p:par>
                            </p:childTnLst>
                          </p:cTn>
                        </p:par>
                        <p:par>
                          <p:cTn fill="hold" id="72" nodeType="afterGroup">
                            <p:stCondLst>
                              <p:cond delay="4750"/>
                            </p:stCondLst>
                            <p:childTnLst>
                              <p:par>
                                <p:cTn fill="hold" grpId="0" id="73" nodeType="afterEffect" presetClass="entr" presetID="14" presetSubtype="10">
                                  <p:stCondLst>
                                    <p:cond delay="0"/>
                                  </p:stCondLst>
                                  <p:childTnLst>
                                    <p:set>
                                      <p:cBhvr>
                                        <p:cTn dur="1" fill="hold" id="74">
                                          <p:stCondLst>
                                            <p:cond delay="0"/>
                                          </p:stCondLst>
                                        </p:cTn>
                                        <p:tgtEl>
                                          <p:spTgt spid="24"/>
                                        </p:tgtEl>
                                        <p:attrNameLst>
                                          <p:attrName>style.visibility</p:attrName>
                                        </p:attrNameLst>
                                      </p:cBhvr>
                                      <p:to>
                                        <p:strVal val="visible"/>
                                      </p:to>
                                    </p:set>
                                    <p:animEffect filter="randombar(horizontal)" transition="in">
                                      <p:cBhvr>
                                        <p:cTn dur="400" id="75"/>
                                        <p:tgtEl>
                                          <p:spTgt spid="24"/>
                                        </p:tgtEl>
                                      </p:cBhvr>
                                    </p:animEffect>
                                  </p:childTnLst>
                                </p:cTn>
                              </p:par>
                              <p:par>
                                <p:cTn fill="hold" grpId="0" id="76" nodeType="withEffect" presetClass="entr" presetID="14" presetSubtype="10">
                                  <p:stCondLst>
                                    <p:cond delay="0"/>
                                  </p:stCondLst>
                                  <p:childTnLst>
                                    <p:set>
                                      <p:cBhvr>
                                        <p:cTn dur="1" fill="hold" id="77">
                                          <p:stCondLst>
                                            <p:cond delay="0"/>
                                          </p:stCondLst>
                                        </p:cTn>
                                        <p:tgtEl>
                                          <p:spTgt spid="25"/>
                                        </p:tgtEl>
                                        <p:attrNameLst>
                                          <p:attrName>style.visibility</p:attrName>
                                        </p:attrNameLst>
                                      </p:cBhvr>
                                      <p:to>
                                        <p:strVal val="visible"/>
                                      </p:to>
                                    </p:set>
                                    <p:animEffect filter="randombar(horizontal)" transition="in">
                                      <p:cBhvr>
                                        <p:cTn dur="400" id="78"/>
                                        <p:tgtEl>
                                          <p:spTgt spid="25"/>
                                        </p:tgtEl>
                                      </p:cBhvr>
                                    </p:animEffect>
                                  </p:childTnLst>
                                </p:cTn>
                              </p:par>
                            </p:childTnLst>
                          </p:cTn>
                        </p:par>
                        <p:par>
                          <p:cTn fill="hold" id="79" nodeType="afterGroup">
                            <p:stCondLst>
                              <p:cond delay="5150"/>
                            </p:stCondLst>
                            <p:childTnLst>
                              <p:par>
                                <p:cTn fill="hold" id="80" nodeType="afterEffect" presetClass="entr" presetID="35" presetSubtype="0">
                                  <p:stCondLst>
                                    <p:cond delay="0"/>
                                  </p:stCondLst>
                                  <p:childTnLst>
                                    <p:set>
                                      <p:cBhvr>
                                        <p:cTn dur="1" fill="hold" id="81">
                                          <p:stCondLst>
                                            <p:cond delay="0"/>
                                          </p:stCondLst>
                                        </p:cTn>
                                        <p:tgtEl>
                                          <p:spTgt spid="16"/>
                                        </p:tgtEl>
                                        <p:attrNameLst>
                                          <p:attrName>style.visibility</p:attrName>
                                        </p:attrNameLst>
                                      </p:cBhvr>
                                      <p:to>
                                        <p:strVal val="visible"/>
                                      </p:to>
                                    </p:set>
                                    <p:animEffect filter="fade" transition="in">
                                      <p:cBhvr>
                                        <p:cTn dur="750" id="82"/>
                                        <p:tgtEl>
                                          <p:spTgt spid="16"/>
                                        </p:tgtEl>
                                      </p:cBhvr>
                                    </p:animEffect>
                                    <p:anim calcmode="lin" valueType="num">
                                      <p:cBhvr>
                                        <p:cTn dur="750" fill="hold" id="83"/>
                                        <p:tgtEl>
                                          <p:spTgt spid="16"/>
                                        </p:tgtEl>
                                        <p:attrNameLst>
                                          <p:attrName>style.rotation</p:attrName>
                                        </p:attrNameLst>
                                      </p:cBhvr>
                                      <p:tavLst>
                                        <p:tav tm="0">
                                          <p:val>
                                            <p:fltVal val="720"/>
                                          </p:val>
                                        </p:tav>
                                        <p:tav tm="100000">
                                          <p:val>
                                            <p:fltVal val="0"/>
                                          </p:val>
                                        </p:tav>
                                      </p:tavLst>
                                    </p:anim>
                                    <p:anim calcmode="lin" valueType="num">
                                      <p:cBhvr>
                                        <p:cTn dur="750" fill="hold" id="84"/>
                                        <p:tgtEl>
                                          <p:spTgt spid="16"/>
                                        </p:tgtEl>
                                        <p:attrNameLst>
                                          <p:attrName>ppt_h</p:attrName>
                                        </p:attrNameLst>
                                      </p:cBhvr>
                                      <p:tavLst>
                                        <p:tav tm="0">
                                          <p:val>
                                            <p:fltVal val="0"/>
                                          </p:val>
                                        </p:tav>
                                        <p:tav tm="100000">
                                          <p:val>
                                            <p:strVal val="#ppt_h"/>
                                          </p:val>
                                        </p:tav>
                                      </p:tavLst>
                                    </p:anim>
                                    <p:anim calcmode="lin" valueType="num">
                                      <p:cBhvr>
                                        <p:cTn dur="750" fill="hold" id="85"/>
                                        <p:tgtEl>
                                          <p:spTgt spid="16"/>
                                        </p:tgtEl>
                                        <p:attrNameLst>
                                          <p:attrName>ppt_w</p:attrName>
                                        </p:attrNameLst>
                                      </p:cBhvr>
                                      <p:tavLst>
                                        <p:tav tm="0">
                                          <p:val>
                                            <p:fltVal val="0"/>
                                          </p:val>
                                        </p:tav>
                                        <p:tav tm="100000">
                                          <p:val>
                                            <p:strVal val="#ppt_w"/>
                                          </p:val>
                                        </p:tav>
                                      </p:tavLst>
                                    </p:anim>
                                  </p:childTnLst>
                                </p:cTn>
                              </p:par>
                            </p:childTnLst>
                          </p:cTn>
                        </p:par>
                        <p:par>
                          <p:cTn fill="hold" id="86" nodeType="afterGroup">
                            <p:stCondLst>
                              <p:cond delay="5900"/>
                            </p:stCondLst>
                            <p:childTnLst>
                              <p:par>
                                <p:cTn fill="hold" grpId="0" id="87" nodeType="afterEffect" presetClass="entr" presetID="14" presetSubtype="10">
                                  <p:stCondLst>
                                    <p:cond delay="0"/>
                                  </p:stCondLst>
                                  <p:childTnLst>
                                    <p:set>
                                      <p:cBhvr>
                                        <p:cTn dur="1" fill="hold" id="88">
                                          <p:stCondLst>
                                            <p:cond delay="0"/>
                                          </p:stCondLst>
                                        </p:cTn>
                                        <p:tgtEl>
                                          <p:spTgt spid="26"/>
                                        </p:tgtEl>
                                        <p:attrNameLst>
                                          <p:attrName>style.visibility</p:attrName>
                                        </p:attrNameLst>
                                      </p:cBhvr>
                                      <p:to>
                                        <p:strVal val="visible"/>
                                      </p:to>
                                    </p:set>
                                    <p:animEffect filter="randombar(horizontal)" transition="in">
                                      <p:cBhvr>
                                        <p:cTn dur="400" id="89"/>
                                        <p:tgtEl>
                                          <p:spTgt spid="26"/>
                                        </p:tgtEl>
                                      </p:cBhvr>
                                    </p:animEffect>
                                  </p:childTnLst>
                                </p:cTn>
                              </p:par>
                              <p:par>
                                <p:cTn fill="hold" grpId="0" id="90" nodeType="withEffect" presetClass="entr" presetID="14" presetSubtype="10">
                                  <p:stCondLst>
                                    <p:cond delay="0"/>
                                  </p:stCondLst>
                                  <p:childTnLst>
                                    <p:set>
                                      <p:cBhvr>
                                        <p:cTn dur="1" fill="hold" id="91">
                                          <p:stCondLst>
                                            <p:cond delay="0"/>
                                          </p:stCondLst>
                                        </p:cTn>
                                        <p:tgtEl>
                                          <p:spTgt spid="27"/>
                                        </p:tgtEl>
                                        <p:attrNameLst>
                                          <p:attrName>style.visibility</p:attrName>
                                        </p:attrNameLst>
                                      </p:cBhvr>
                                      <p:to>
                                        <p:strVal val="visible"/>
                                      </p:to>
                                    </p:set>
                                    <p:animEffect filter="randombar(horizontal)" transition="in">
                                      <p:cBhvr>
                                        <p:cTn dur="400" id="92"/>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24"/>
      <p:bldP grpId="0" spid="25"/>
      <p:bldP grpId="0" spid="26"/>
      <p:bldP grpId="0" spid="27"/>
      <p:bldP grpId="0" spid="28"/>
      <p:bldP grpId="0" spid="29"/>
      <p:bldP grpId="0" spid="30"/>
      <p:bldP grpId="0" spid="31"/>
      <p:bldP grpId="0" spid="32"/>
      <p:bldP grpId="0" spid="3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solidFill>
                  <a:schemeClr val="tx1">
                    <a:lumMod val="65000"/>
                    <a:lumOff val="35000"/>
                  </a:schemeClr>
                </a:solidFill>
                <a:latin charset="-122" panose="020b0503020204020204" typeface="微软雅黑"/>
                <a:ea charset="-122" panose="020b0503020204020204" typeface="微软雅黑"/>
              </a:rPr>
              <a:t>已完成项目展示</a:t>
            </a:r>
          </a:p>
        </p:txBody>
      </p:sp>
      <p:sp>
        <p:nvSpPr>
          <p:cNvPr id="3" name="圆角矩形 2"/>
          <p:cNvSpPr/>
          <p:nvPr/>
        </p:nvSpPr>
        <p:spPr>
          <a:xfrm>
            <a:off x="628568" y="2284289"/>
            <a:ext cx="2448272" cy="2375693"/>
          </a:xfrm>
          <a:prstGeom prst="round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122" panose="020b0503020204020204" typeface="微软雅黑"/>
              <a:ea charset="-122" panose="020b0503020204020204" typeface="微软雅黑"/>
            </a:endParaRPr>
          </a:p>
        </p:txBody>
      </p:sp>
      <p:grpSp>
        <p:nvGrpSpPr>
          <p:cNvPr id="4" name="组合 3"/>
          <p:cNvGrpSpPr/>
          <p:nvPr/>
        </p:nvGrpSpPr>
        <p:grpSpPr>
          <a:xfrm>
            <a:off x="1108334" y="1152407"/>
            <a:ext cx="1447442" cy="1447442"/>
            <a:chOff x="304800" y="673100"/>
            <a:chExt cx="4000500" cy="4000500"/>
          </a:xfrm>
          <a:gradFill>
            <a:gsLst>
              <a:gs pos="0">
                <a:schemeClr val="accent1">
                  <a:lumMod val="75000"/>
                </a:schemeClr>
              </a:gs>
              <a:gs pos="100000">
                <a:schemeClr val="accent1"/>
              </a:gs>
            </a:gsLst>
            <a:lin ang="5400000" scaled="0"/>
          </a:gradFill>
          <a:effectLst>
            <a:outerShdw algn="tr" blurRad="228600" dir="5400000" dist="228600" rotWithShape="0">
              <a:prstClr val="black">
                <a:alpha val="30000"/>
              </a:prstClr>
            </a:outerShdw>
          </a:effectLst>
        </p:grpSpPr>
        <p:sp>
          <p:nvSpPr>
            <p:cNvPr id="5" name="同心圆 4"/>
            <p:cNvSpPr/>
            <p:nvPr/>
          </p:nvSpPr>
          <p:spPr>
            <a:xfrm>
              <a:off x="304800" y="673100"/>
              <a:ext cx="4000500" cy="4000500"/>
            </a:xfrm>
            <a:prstGeom prst="donut">
              <a:avLst>
                <a:gd fmla="val 4879" name="adj"/>
              </a:avLst>
            </a:prstGeom>
            <a:grpFill/>
            <a:ln w="25400">
              <a:gradFill>
                <a:gsLst>
                  <a:gs pos="0">
                    <a:schemeClr val="accent1"/>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typeface="微软雅黑"/>
                <a:ea charset="-122" panose="020b0503020204020204" typeface="微软雅黑"/>
              </a:endParaRPr>
            </a:p>
          </p:txBody>
        </p:sp>
        <p:sp>
          <p:nvSpPr>
            <p:cNvPr id="6" name="椭圆 5"/>
            <p:cNvSpPr/>
            <p:nvPr/>
          </p:nvSpPr>
          <p:spPr>
            <a:xfrm>
              <a:off x="392112" y="760412"/>
              <a:ext cx="3825874" cy="3825874"/>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typeface="微软雅黑"/>
                <a:ea charset="-122" panose="020b0503020204020204" typeface="微软雅黑"/>
              </a:endParaRPr>
            </a:p>
          </p:txBody>
        </p:sp>
      </p:grpSp>
      <p:sp>
        <p:nvSpPr>
          <p:cNvPr id="7" name="椭圆 6"/>
          <p:cNvSpPr/>
          <p:nvPr/>
        </p:nvSpPr>
        <p:spPr>
          <a:xfrm>
            <a:off x="2212421" y="2097634"/>
            <a:ext cx="373310" cy="373310"/>
          </a:xfrm>
          <a:prstGeom prst="ellipse">
            <a:avLst/>
          </a:prstGeom>
          <a:gradFill>
            <a:gsLst>
              <a:gs pos="0">
                <a:schemeClr val="accent1">
                  <a:lumMod val="75000"/>
                </a:schemeClr>
              </a:gs>
              <a:gs pos="100000">
                <a:schemeClr val="accent1"/>
              </a:gs>
            </a:gsLst>
            <a:lin ang="5400000" scaled="0"/>
          </a:gradFill>
          <a:ln w="12700">
            <a:gradFill>
              <a:gsLst>
                <a:gs pos="0">
                  <a:schemeClr val="accent1"/>
                </a:gs>
                <a:gs pos="100000">
                  <a:schemeClr val="accent1">
                    <a:lumMod val="75000"/>
                  </a:schemeClr>
                </a:gs>
              </a:gsLst>
              <a:lin ang="5400000" scaled="0"/>
            </a:grad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latin charset="-122" panose="020b0503020204020204" typeface="微软雅黑"/>
                <a:ea charset="-122" panose="020b0503020204020204" typeface="微软雅黑"/>
              </a:rPr>
              <a:t>1</a:t>
            </a:r>
          </a:p>
        </p:txBody>
      </p:sp>
      <p:sp>
        <p:nvSpPr>
          <p:cNvPr id="8" name="矩形 7"/>
          <p:cNvSpPr/>
          <p:nvPr/>
        </p:nvSpPr>
        <p:spPr>
          <a:xfrm>
            <a:off x="1291080" y="1722821"/>
            <a:ext cx="894080" cy="304800"/>
          </a:xfrm>
          <a:prstGeom prst="rect">
            <a:avLst/>
          </a:prstGeom>
        </p:spPr>
        <p:txBody>
          <a:bodyPr wrap="none">
            <a:spAutoFit/>
          </a:bodyPr>
          <a:lstStyle/>
          <a:p>
            <a:r>
              <a:rPr altLang="en-US" b="1" lang="zh-CN" smtClean="0">
                <a:solidFill>
                  <a:schemeClr val="bg1"/>
                </a:solidFill>
                <a:latin charset="-122" panose="020b0503020204020204" typeface="微软雅黑"/>
                <a:ea charset="-122" panose="020b0503020204020204" typeface="微软雅黑"/>
              </a:rPr>
              <a:t>添加标题</a:t>
            </a:r>
          </a:p>
        </p:txBody>
      </p:sp>
      <p:sp>
        <p:nvSpPr>
          <p:cNvPr id="9" name="圆角矩形 8"/>
          <p:cNvSpPr/>
          <p:nvPr/>
        </p:nvSpPr>
        <p:spPr>
          <a:xfrm>
            <a:off x="3346388" y="2284288"/>
            <a:ext cx="2448272" cy="2375693"/>
          </a:xfrm>
          <a:prstGeom prst="roundRect">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10" name="圆角矩形 9"/>
          <p:cNvSpPr/>
          <p:nvPr/>
        </p:nvSpPr>
        <p:spPr>
          <a:xfrm>
            <a:off x="6080527" y="2284287"/>
            <a:ext cx="2448272" cy="2375693"/>
          </a:xfrm>
          <a:prstGeom prst="roundRect">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122" panose="020b0503020204020204" typeface="微软雅黑"/>
              <a:ea charset="-122" panose="020b0503020204020204" typeface="微软雅黑"/>
            </a:endParaRPr>
          </a:p>
        </p:txBody>
      </p:sp>
      <p:grpSp>
        <p:nvGrpSpPr>
          <p:cNvPr id="11" name="组合 10"/>
          <p:cNvGrpSpPr/>
          <p:nvPr/>
        </p:nvGrpSpPr>
        <p:grpSpPr>
          <a:xfrm>
            <a:off x="3846803" y="1196316"/>
            <a:ext cx="1447442" cy="1447442"/>
            <a:chOff x="304800" y="673100"/>
            <a:chExt cx="4000500" cy="4000500"/>
          </a:xfrm>
          <a:gradFill>
            <a:gsLst>
              <a:gs pos="0">
                <a:schemeClr val="accent3">
                  <a:lumMod val="75000"/>
                </a:schemeClr>
              </a:gs>
              <a:gs pos="100000">
                <a:schemeClr val="accent3"/>
              </a:gs>
            </a:gsLst>
            <a:lin ang="5400000" scaled="0"/>
          </a:gradFill>
          <a:effectLst>
            <a:outerShdw algn="tr" blurRad="228600" dir="5400000" dist="228600" rotWithShape="0">
              <a:prstClr val="black">
                <a:alpha val="30000"/>
              </a:prstClr>
            </a:outerShdw>
          </a:effectLst>
        </p:grpSpPr>
        <p:sp>
          <p:nvSpPr>
            <p:cNvPr id="12" name="同心圆 11"/>
            <p:cNvSpPr/>
            <p:nvPr/>
          </p:nvSpPr>
          <p:spPr>
            <a:xfrm>
              <a:off x="304800" y="673100"/>
              <a:ext cx="4000500" cy="4000500"/>
            </a:xfrm>
            <a:prstGeom prst="donut">
              <a:avLst>
                <a:gd fmla="val 4879" name="adj"/>
              </a:avLst>
            </a:prstGeom>
            <a:grpFill/>
            <a:ln w="25400">
              <a:gradFill>
                <a:gsLst>
                  <a:gs pos="0">
                    <a:schemeClr val="accent3"/>
                  </a:gs>
                  <a:gs pos="100000">
                    <a:schemeClr val="accent3">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13" name="椭圆 1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122" panose="020b0503020204020204" typeface="微软雅黑"/>
                <a:ea charset="-122" panose="020b0503020204020204" typeface="微软雅黑"/>
              </a:endParaRPr>
            </a:p>
          </p:txBody>
        </p:sp>
      </p:grpSp>
      <p:grpSp>
        <p:nvGrpSpPr>
          <p:cNvPr id="14" name="组合 13"/>
          <p:cNvGrpSpPr/>
          <p:nvPr/>
        </p:nvGrpSpPr>
        <p:grpSpPr>
          <a:xfrm>
            <a:off x="6580942" y="1152407"/>
            <a:ext cx="1447442" cy="1447442"/>
            <a:chOff x="304800" y="673100"/>
            <a:chExt cx="4000500" cy="4000500"/>
          </a:xfrm>
          <a:gradFill>
            <a:gsLst>
              <a:gs pos="100000">
                <a:schemeClr val="accent2"/>
              </a:gs>
              <a:gs pos="0">
                <a:schemeClr val="accent2">
                  <a:lumMod val="75000"/>
                </a:schemeClr>
              </a:gs>
            </a:gsLst>
            <a:lin ang="5400000" scaled="0"/>
          </a:gradFill>
          <a:effectLst>
            <a:outerShdw algn="tr" blurRad="228600" dir="5400000" dist="228600" rotWithShape="0">
              <a:prstClr val="black">
                <a:alpha val="30000"/>
              </a:prstClr>
            </a:outerShdw>
          </a:effectLst>
        </p:grpSpPr>
        <p:sp>
          <p:nvSpPr>
            <p:cNvPr id="15" name="同心圆 14"/>
            <p:cNvSpPr/>
            <p:nvPr/>
          </p:nvSpPr>
          <p:spPr>
            <a:xfrm>
              <a:off x="304800" y="673100"/>
              <a:ext cx="4000500" cy="4000500"/>
            </a:xfrm>
            <a:prstGeom prst="donut">
              <a:avLst>
                <a:gd fmla="val 4879" name="adj"/>
              </a:avLst>
            </a:prstGeom>
            <a:grpFill/>
            <a:ln w="25400">
              <a:gradFill>
                <a:gsLst>
                  <a:gs pos="0">
                    <a:schemeClr val="accent2"/>
                  </a:gs>
                  <a:gs pos="100000">
                    <a:schemeClr val="accent2">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16" name="椭圆 15"/>
            <p:cNvSpPr/>
            <p:nvPr/>
          </p:nvSpPr>
          <p:spPr>
            <a:xfrm>
              <a:off x="392112" y="760412"/>
              <a:ext cx="3825874" cy="3825874"/>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122" panose="020b0503020204020204" typeface="微软雅黑"/>
                <a:ea charset="-122" panose="020b0503020204020204" typeface="微软雅黑"/>
              </a:endParaRPr>
            </a:p>
          </p:txBody>
        </p:sp>
      </p:grpSp>
      <p:sp>
        <p:nvSpPr>
          <p:cNvPr id="17" name="椭圆 16"/>
          <p:cNvSpPr/>
          <p:nvPr/>
        </p:nvSpPr>
        <p:spPr>
          <a:xfrm>
            <a:off x="5004048" y="2097634"/>
            <a:ext cx="373310" cy="373310"/>
          </a:xfrm>
          <a:prstGeom prst="ellipse">
            <a:avLst/>
          </a:prstGeom>
          <a:gradFill>
            <a:gsLst>
              <a:gs pos="0">
                <a:schemeClr val="accent3">
                  <a:lumMod val="75000"/>
                </a:schemeClr>
              </a:gs>
              <a:gs pos="100000">
                <a:schemeClr val="accent3"/>
              </a:gs>
            </a:gsLst>
            <a:lin ang="5400000" scaled="0"/>
          </a:gradFill>
          <a:ln>
            <a:gradFill>
              <a:gsLst>
                <a:gs pos="0">
                  <a:schemeClr val="accent3"/>
                </a:gs>
                <a:gs pos="100000">
                  <a:schemeClr val="accent3">
                    <a:lumMod val="75000"/>
                  </a:schemeClr>
                </a:gs>
              </a:gsLst>
              <a:lin ang="5400000" scaled="0"/>
            </a:gradFill>
          </a:ln>
          <a:effectLst>
            <a:outerShdw algn="tr"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latin charset="-122" panose="020b0503020204020204" typeface="微软雅黑"/>
                <a:ea charset="-122" panose="020b0503020204020204" typeface="微软雅黑"/>
              </a:rPr>
              <a:t>2</a:t>
            </a:r>
          </a:p>
        </p:txBody>
      </p:sp>
      <p:sp>
        <p:nvSpPr>
          <p:cNvPr id="18" name="椭圆 17"/>
          <p:cNvSpPr/>
          <p:nvPr/>
        </p:nvSpPr>
        <p:spPr>
          <a:xfrm>
            <a:off x="7740352" y="2097634"/>
            <a:ext cx="373310" cy="373310"/>
          </a:xfrm>
          <a:prstGeom prst="ellipse">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algn="tr" blurRad="228600" dir="5400000" dist="228600"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latin charset="-122" panose="020b0503020204020204" typeface="微软雅黑"/>
                <a:ea charset="-122" panose="020b0503020204020204" typeface="微软雅黑"/>
              </a:rPr>
              <a:t>3</a:t>
            </a:r>
          </a:p>
        </p:txBody>
      </p:sp>
      <p:sp>
        <p:nvSpPr>
          <p:cNvPr id="19" name="矩形 18"/>
          <p:cNvSpPr/>
          <p:nvPr/>
        </p:nvSpPr>
        <p:spPr>
          <a:xfrm>
            <a:off x="4016526" y="1722821"/>
            <a:ext cx="894080" cy="304800"/>
          </a:xfrm>
          <a:prstGeom prst="rect">
            <a:avLst/>
          </a:prstGeom>
        </p:spPr>
        <p:txBody>
          <a:bodyPr wrap="none">
            <a:spAutoFit/>
          </a:bodyPr>
          <a:lstStyle/>
          <a:p>
            <a:r>
              <a:rPr altLang="en-US" b="1" lang="zh-CN" smtClean="0">
                <a:solidFill>
                  <a:schemeClr val="bg1"/>
                </a:solidFill>
                <a:latin charset="-122" panose="020b0503020204020204" typeface="微软雅黑"/>
                <a:ea charset="-122" panose="020b0503020204020204" typeface="微软雅黑"/>
              </a:rPr>
              <a:t>添加标题</a:t>
            </a:r>
          </a:p>
        </p:txBody>
      </p:sp>
      <p:sp>
        <p:nvSpPr>
          <p:cNvPr id="20" name="矩形 19"/>
          <p:cNvSpPr/>
          <p:nvPr/>
        </p:nvSpPr>
        <p:spPr>
          <a:xfrm>
            <a:off x="6750665" y="1722821"/>
            <a:ext cx="894080" cy="304800"/>
          </a:xfrm>
          <a:prstGeom prst="rect">
            <a:avLst/>
          </a:prstGeom>
        </p:spPr>
        <p:txBody>
          <a:bodyPr wrap="none">
            <a:spAutoFit/>
          </a:bodyPr>
          <a:lstStyle/>
          <a:p>
            <a:r>
              <a:rPr altLang="en-US" b="1" lang="zh-CN" smtClean="0">
                <a:solidFill>
                  <a:schemeClr val="bg1"/>
                </a:solidFill>
                <a:latin charset="-122" panose="020b0503020204020204" typeface="微软雅黑"/>
                <a:ea charset="-122" panose="020b0503020204020204" typeface="微软雅黑"/>
              </a:rPr>
              <a:t>添加标题</a:t>
            </a:r>
          </a:p>
        </p:txBody>
      </p:sp>
      <p:sp>
        <p:nvSpPr>
          <p:cNvPr id="21" name="TextBox 20"/>
          <p:cNvSpPr txBox="1"/>
          <p:nvPr/>
        </p:nvSpPr>
        <p:spPr>
          <a:xfrm>
            <a:off x="892717" y="2829770"/>
            <a:ext cx="1944216" cy="1584960"/>
          </a:xfrm>
          <a:prstGeom prst="rect">
            <a:avLst/>
          </a:prstGeom>
          <a:noFill/>
        </p:spPr>
        <p:txBody>
          <a:bodyPr bIns="0" lIns="0" rIns="0" rtlCol="0" tIns="0" wrap="square">
            <a:spAutoFit/>
          </a:bodyPr>
          <a:lstStyle/>
          <a:p>
            <a:pPr>
              <a:lnSpc>
                <a:spcPct val="130000"/>
              </a:lnSpc>
            </a:pPr>
            <a:r>
              <a:rPr altLang="en-US" lang="zh-CN" smtClean="0" sz="1000">
                <a:latin charset="-122" panose="020b0503020204020204" typeface="微软雅黑"/>
                <a:ea charset="-122" panose="020b0503020204020204" typeface="微软雅黑"/>
              </a:rPr>
              <a:t>       点击输入简要文字内容，文字内容需概括精炼，不用多余的文字修饰。点击输入简要文字内容，文字内容需概括精炼，不用多余的文字修饰。</a:t>
            </a:r>
          </a:p>
          <a:p>
            <a:pPr>
              <a:lnSpc>
                <a:spcPct val="130000"/>
              </a:lnSpc>
            </a:pPr>
            <a:r>
              <a:rPr altLang="en-US" lang="zh-CN" smtClean="0" sz="1000">
                <a:latin charset="-122" panose="020b0503020204020204" typeface="微软雅黑"/>
                <a:ea charset="-122" panose="020b0503020204020204" typeface="微软雅黑"/>
              </a:rPr>
              <a:t>       点击输入简要文字内容，文字内容需概括精炼，不用多余的文字修饰。</a:t>
            </a:r>
          </a:p>
        </p:txBody>
      </p:sp>
      <p:sp>
        <p:nvSpPr>
          <p:cNvPr id="22" name="TextBox 21"/>
          <p:cNvSpPr txBox="1"/>
          <p:nvPr/>
        </p:nvSpPr>
        <p:spPr>
          <a:xfrm>
            <a:off x="3598416" y="2824126"/>
            <a:ext cx="1944216" cy="1584960"/>
          </a:xfrm>
          <a:prstGeom prst="rect">
            <a:avLst/>
          </a:prstGeom>
          <a:noFill/>
        </p:spPr>
        <p:txBody>
          <a:bodyPr bIns="0" lIns="0" rIns="0" rtlCol="0" tIns="0" wrap="square">
            <a:spAutoFit/>
          </a:bodyPr>
          <a:lstStyle/>
          <a:p>
            <a:pPr>
              <a:lnSpc>
                <a:spcPct val="130000"/>
              </a:lnSpc>
            </a:pPr>
            <a:r>
              <a:rPr altLang="en-US" lang="zh-CN" smtClean="0" sz="1000">
                <a:latin charset="-122" panose="020b0503020204020204" typeface="微软雅黑"/>
                <a:ea charset="-122" panose="020b0503020204020204" typeface="微软雅黑"/>
              </a:rPr>
              <a:t>       点击输入简要文字内容，文字内容需概括精炼，不用多余的文字修饰。点击输入简要文字内容，文字内容需概括精炼，不用多余的文字修饰。</a:t>
            </a:r>
          </a:p>
          <a:p>
            <a:pPr>
              <a:lnSpc>
                <a:spcPct val="130000"/>
              </a:lnSpc>
            </a:pPr>
            <a:r>
              <a:rPr altLang="en-US" lang="zh-CN" smtClean="0" sz="1000">
                <a:latin charset="-122" panose="020b0503020204020204" typeface="微软雅黑"/>
                <a:ea charset="-122" panose="020b0503020204020204" typeface="微软雅黑"/>
              </a:rPr>
              <a:t>       点击输入简要文字内容，文字内容需概括精炼，不用多余的文字修饰。</a:t>
            </a:r>
          </a:p>
        </p:txBody>
      </p:sp>
      <p:sp>
        <p:nvSpPr>
          <p:cNvPr id="23" name="TextBox 22"/>
          <p:cNvSpPr txBox="1"/>
          <p:nvPr/>
        </p:nvSpPr>
        <p:spPr>
          <a:xfrm>
            <a:off x="6332555" y="2831002"/>
            <a:ext cx="1944216" cy="1584960"/>
          </a:xfrm>
          <a:prstGeom prst="rect">
            <a:avLst/>
          </a:prstGeom>
          <a:noFill/>
        </p:spPr>
        <p:txBody>
          <a:bodyPr bIns="0" lIns="0" rIns="0" rtlCol="0" tIns="0" wrap="square">
            <a:spAutoFit/>
          </a:bodyPr>
          <a:lstStyle/>
          <a:p>
            <a:pPr>
              <a:lnSpc>
                <a:spcPct val="130000"/>
              </a:lnSpc>
            </a:pPr>
            <a:r>
              <a:rPr altLang="en-US" lang="zh-CN" smtClean="0" sz="1000">
                <a:latin charset="-122" panose="020b0503020204020204" typeface="微软雅黑"/>
                <a:ea charset="-122" panose="020b0503020204020204" typeface="微软雅黑"/>
              </a:rPr>
              <a:t>       点击输入简要文字内容，文字内容需概括精炼，不用多余的文字修饰。点击输入简要文字内容，文字内容需概括精炼，不用多余的文字修饰。</a:t>
            </a:r>
          </a:p>
          <a:p>
            <a:pPr>
              <a:lnSpc>
                <a:spcPct val="130000"/>
              </a:lnSpc>
            </a:pPr>
            <a:r>
              <a:rPr altLang="en-US" lang="zh-CN" smtClean="0" sz="1000">
                <a:latin charset="-122" panose="020b0503020204020204" typeface="微软雅黑"/>
                <a:ea charset="-122" panose="020b0503020204020204" typeface="微软雅黑"/>
              </a:rPr>
              <a:t>       点击输入简要文字内容，文字内容需概括精炼，不用多余的文字修饰。</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1+#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1+#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2">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additive="base">
                                        <p:cTn dur="500" fill="hold" id="17"/>
                                        <p:tgtEl>
                                          <p:spTgt spid="14"/>
                                        </p:tgtEl>
                                        <p:attrNameLst>
                                          <p:attrName>ppt_x</p:attrName>
                                        </p:attrNameLst>
                                      </p:cBhvr>
                                      <p:tavLst>
                                        <p:tav tm="0">
                                          <p:val>
                                            <p:strVal val="1+#ppt_w/2"/>
                                          </p:val>
                                        </p:tav>
                                        <p:tav tm="100000">
                                          <p:val>
                                            <p:strVal val="#ppt_x"/>
                                          </p:val>
                                        </p:tav>
                                      </p:tavLst>
                                    </p:anim>
                                    <p:anim calcmode="lin" valueType="num">
                                      <p:cBhvr additive="base">
                                        <p:cTn dur="500" fill="hold" id="18"/>
                                        <p:tgtEl>
                                          <p:spTgt spid="14"/>
                                        </p:tgtEl>
                                        <p:attrNameLst>
                                          <p:attrName>ppt_y</p:attrName>
                                        </p:attrNameLst>
                                      </p:cBhvr>
                                      <p:tavLst>
                                        <p:tav tm="0">
                                          <p:val>
                                            <p:strVal val="#ppt_y"/>
                                          </p:val>
                                        </p:tav>
                                        <p:tav tm="100000">
                                          <p:val>
                                            <p:strVal val="#ppt_y"/>
                                          </p:val>
                                        </p:tav>
                                      </p:tavLst>
                                    </p:anim>
                                  </p:childTnLst>
                                </p:cTn>
                              </p:par>
                              <p:par>
                                <p:cTn fill="hold" grpId="0" id="19" nodeType="withEffect" presetClass="entr" presetID="53" presetSubtype="0">
                                  <p:stCondLst>
                                    <p:cond delay="200"/>
                                  </p:stCondLst>
                                  <p:childTnLst>
                                    <p:set>
                                      <p:cBhvr>
                                        <p:cTn dur="1" fill="hold" id="20">
                                          <p:stCondLst>
                                            <p:cond delay="0"/>
                                          </p:stCondLst>
                                        </p:cTn>
                                        <p:tgtEl>
                                          <p:spTgt spid="7"/>
                                        </p:tgtEl>
                                        <p:attrNameLst>
                                          <p:attrName>style.visibility</p:attrName>
                                        </p:attrNameLst>
                                      </p:cBhvr>
                                      <p:to>
                                        <p:strVal val="visible"/>
                                      </p:to>
                                    </p:set>
                                    <p:anim calcmode="lin" valueType="num">
                                      <p:cBhvr>
                                        <p:cTn dur="500" fill="hold" id="21"/>
                                        <p:tgtEl>
                                          <p:spTgt spid="7"/>
                                        </p:tgtEl>
                                        <p:attrNameLst>
                                          <p:attrName>ppt_w</p:attrName>
                                        </p:attrNameLst>
                                      </p:cBhvr>
                                      <p:tavLst>
                                        <p:tav tm="0">
                                          <p:val>
                                            <p:fltVal val="0"/>
                                          </p:val>
                                        </p:tav>
                                        <p:tav tm="100000">
                                          <p:val>
                                            <p:strVal val="#ppt_w"/>
                                          </p:val>
                                        </p:tav>
                                      </p:tavLst>
                                    </p:anim>
                                    <p:anim calcmode="lin" valueType="num">
                                      <p:cBhvr>
                                        <p:cTn dur="500" fill="hold" id="22"/>
                                        <p:tgtEl>
                                          <p:spTgt spid="7"/>
                                        </p:tgtEl>
                                        <p:attrNameLst>
                                          <p:attrName>ppt_h</p:attrName>
                                        </p:attrNameLst>
                                      </p:cBhvr>
                                      <p:tavLst>
                                        <p:tav tm="0">
                                          <p:val>
                                            <p:fltVal val="0"/>
                                          </p:val>
                                        </p:tav>
                                        <p:tav tm="100000">
                                          <p:val>
                                            <p:strVal val="#ppt_h"/>
                                          </p:val>
                                        </p:tav>
                                      </p:tavLst>
                                    </p:anim>
                                    <p:animEffect filter="fade" transition="in">
                                      <p:cBhvr>
                                        <p:cTn dur="500" id="23"/>
                                        <p:tgtEl>
                                          <p:spTgt spid="7"/>
                                        </p:tgtEl>
                                      </p:cBhvr>
                                    </p:animEffect>
                                  </p:childTnLst>
                                </p:cTn>
                              </p:par>
                              <p:par>
                                <p:cTn fill="hold" grpId="0" id="24" nodeType="withEffect" presetClass="entr" presetID="53" presetSubtype="0">
                                  <p:stCondLst>
                                    <p:cond delay="200"/>
                                  </p:stCondLst>
                                  <p:childTnLst>
                                    <p:set>
                                      <p:cBhvr>
                                        <p:cTn dur="1" fill="hold" id="25">
                                          <p:stCondLst>
                                            <p:cond delay="0"/>
                                          </p:stCondLst>
                                        </p:cTn>
                                        <p:tgtEl>
                                          <p:spTgt spid="17"/>
                                        </p:tgtEl>
                                        <p:attrNameLst>
                                          <p:attrName>style.visibility</p:attrName>
                                        </p:attrNameLst>
                                      </p:cBhvr>
                                      <p:to>
                                        <p:strVal val="visible"/>
                                      </p:to>
                                    </p:set>
                                    <p:anim calcmode="lin" valueType="num">
                                      <p:cBhvr>
                                        <p:cTn dur="500" fill="hold" id="26"/>
                                        <p:tgtEl>
                                          <p:spTgt spid="17"/>
                                        </p:tgtEl>
                                        <p:attrNameLst>
                                          <p:attrName>ppt_w</p:attrName>
                                        </p:attrNameLst>
                                      </p:cBhvr>
                                      <p:tavLst>
                                        <p:tav tm="0">
                                          <p:val>
                                            <p:fltVal val="0"/>
                                          </p:val>
                                        </p:tav>
                                        <p:tav tm="100000">
                                          <p:val>
                                            <p:strVal val="#ppt_w"/>
                                          </p:val>
                                        </p:tav>
                                      </p:tavLst>
                                    </p:anim>
                                    <p:anim calcmode="lin" valueType="num">
                                      <p:cBhvr>
                                        <p:cTn dur="500" fill="hold" id="27"/>
                                        <p:tgtEl>
                                          <p:spTgt spid="17"/>
                                        </p:tgtEl>
                                        <p:attrNameLst>
                                          <p:attrName>ppt_h</p:attrName>
                                        </p:attrNameLst>
                                      </p:cBhvr>
                                      <p:tavLst>
                                        <p:tav tm="0">
                                          <p:val>
                                            <p:fltVal val="0"/>
                                          </p:val>
                                        </p:tav>
                                        <p:tav tm="100000">
                                          <p:val>
                                            <p:strVal val="#ppt_h"/>
                                          </p:val>
                                        </p:tav>
                                      </p:tavLst>
                                    </p:anim>
                                    <p:animEffect filter="fade" transition="in">
                                      <p:cBhvr>
                                        <p:cTn dur="500" id="28"/>
                                        <p:tgtEl>
                                          <p:spTgt spid="17"/>
                                        </p:tgtEl>
                                      </p:cBhvr>
                                    </p:animEffect>
                                  </p:childTnLst>
                                </p:cTn>
                              </p:par>
                              <p:par>
                                <p:cTn fill="hold" grpId="0" id="29" nodeType="withEffect" presetClass="entr" presetID="53" presetSubtype="0">
                                  <p:stCondLst>
                                    <p:cond delay="200"/>
                                  </p:stCondLst>
                                  <p:childTnLst>
                                    <p:set>
                                      <p:cBhvr>
                                        <p:cTn dur="1" fill="hold" id="30">
                                          <p:stCondLst>
                                            <p:cond delay="0"/>
                                          </p:stCondLst>
                                        </p:cTn>
                                        <p:tgtEl>
                                          <p:spTgt spid="18"/>
                                        </p:tgtEl>
                                        <p:attrNameLst>
                                          <p:attrName>style.visibility</p:attrName>
                                        </p:attrNameLst>
                                      </p:cBhvr>
                                      <p:to>
                                        <p:strVal val="visible"/>
                                      </p:to>
                                    </p:set>
                                    <p:anim calcmode="lin" valueType="num">
                                      <p:cBhvr>
                                        <p:cTn dur="500" fill="hold" id="31"/>
                                        <p:tgtEl>
                                          <p:spTgt spid="18"/>
                                        </p:tgtEl>
                                        <p:attrNameLst>
                                          <p:attrName>ppt_w</p:attrName>
                                        </p:attrNameLst>
                                      </p:cBhvr>
                                      <p:tavLst>
                                        <p:tav tm="0">
                                          <p:val>
                                            <p:fltVal val="0"/>
                                          </p:val>
                                        </p:tav>
                                        <p:tav tm="100000">
                                          <p:val>
                                            <p:strVal val="#ppt_w"/>
                                          </p:val>
                                        </p:tav>
                                      </p:tavLst>
                                    </p:anim>
                                    <p:anim calcmode="lin" valueType="num">
                                      <p:cBhvr>
                                        <p:cTn dur="500" fill="hold" id="32"/>
                                        <p:tgtEl>
                                          <p:spTgt spid="18"/>
                                        </p:tgtEl>
                                        <p:attrNameLst>
                                          <p:attrName>ppt_h</p:attrName>
                                        </p:attrNameLst>
                                      </p:cBhvr>
                                      <p:tavLst>
                                        <p:tav tm="0">
                                          <p:val>
                                            <p:fltVal val="0"/>
                                          </p:val>
                                        </p:tav>
                                        <p:tav tm="100000">
                                          <p:val>
                                            <p:strVal val="#ppt_h"/>
                                          </p:val>
                                        </p:tav>
                                      </p:tavLst>
                                    </p:anim>
                                    <p:animEffect filter="fade" transition="in">
                                      <p:cBhvr>
                                        <p:cTn dur="500" id="33"/>
                                        <p:tgtEl>
                                          <p:spTgt spid="18"/>
                                        </p:tgtEl>
                                      </p:cBhvr>
                                    </p:animEffect>
                                  </p:childTnLst>
                                </p:cTn>
                              </p:par>
                            </p:childTnLst>
                          </p:cTn>
                        </p:par>
                        <p:par>
                          <p:cTn fill="hold" id="34" nodeType="afterGroup">
                            <p:stCondLst>
                              <p:cond delay="1700"/>
                            </p:stCondLst>
                            <p:childTnLst>
                              <p:par>
                                <p:cTn fill="hold" grpId="0" id="35" nodeType="afterEffect" presetClass="entr" presetID="16" presetSubtype="37">
                                  <p:stCondLst>
                                    <p:cond delay="0"/>
                                  </p:stCondLst>
                                  <p:childTnLst>
                                    <p:set>
                                      <p:cBhvr>
                                        <p:cTn dur="1" fill="hold" id="36">
                                          <p:stCondLst>
                                            <p:cond delay="0"/>
                                          </p:stCondLst>
                                        </p:cTn>
                                        <p:tgtEl>
                                          <p:spTgt spid="19"/>
                                        </p:tgtEl>
                                        <p:attrNameLst>
                                          <p:attrName>style.visibility</p:attrName>
                                        </p:attrNameLst>
                                      </p:cBhvr>
                                      <p:to>
                                        <p:strVal val="visible"/>
                                      </p:to>
                                    </p:set>
                                    <p:animEffect filter="barn(outVertical)" transition="in">
                                      <p:cBhvr>
                                        <p:cTn dur="500" id="37"/>
                                        <p:tgtEl>
                                          <p:spTgt spid="19"/>
                                        </p:tgtEl>
                                      </p:cBhvr>
                                    </p:animEffect>
                                  </p:childTnLst>
                                </p:cTn>
                              </p:par>
                              <p:par>
                                <p:cTn fill="hold" grpId="0" id="38" nodeType="withEffect" presetClass="entr" presetID="16" presetSubtype="37">
                                  <p:stCondLst>
                                    <p:cond delay="0"/>
                                  </p:stCondLst>
                                  <p:childTnLst>
                                    <p:set>
                                      <p:cBhvr>
                                        <p:cTn dur="1" fill="hold" id="39">
                                          <p:stCondLst>
                                            <p:cond delay="0"/>
                                          </p:stCondLst>
                                        </p:cTn>
                                        <p:tgtEl>
                                          <p:spTgt spid="8"/>
                                        </p:tgtEl>
                                        <p:attrNameLst>
                                          <p:attrName>style.visibility</p:attrName>
                                        </p:attrNameLst>
                                      </p:cBhvr>
                                      <p:to>
                                        <p:strVal val="visible"/>
                                      </p:to>
                                    </p:set>
                                    <p:animEffect filter="barn(outVertical)" transition="in">
                                      <p:cBhvr>
                                        <p:cTn dur="500" id="40"/>
                                        <p:tgtEl>
                                          <p:spTgt spid="8"/>
                                        </p:tgtEl>
                                      </p:cBhvr>
                                    </p:animEffect>
                                  </p:childTnLst>
                                </p:cTn>
                              </p:par>
                              <p:par>
                                <p:cTn fill="hold" grpId="0" id="41" nodeType="withEffect" presetClass="entr" presetID="16" presetSubtype="37">
                                  <p:stCondLst>
                                    <p:cond delay="0"/>
                                  </p:stCondLst>
                                  <p:childTnLst>
                                    <p:set>
                                      <p:cBhvr>
                                        <p:cTn dur="1" fill="hold" id="42">
                                          <p:stCondLst>
                                            <p:cond delay="0"/>
                                          </p:stCondLst>
                                        </p:cTn>
                                        <p:tgtEl>
                                          <p:spTgt spid="20"/>
                                        </p:tgtEl>
                                        <p:attrNameLst>
                                          <p:attrName>style.visibility</p:attrName>
                                        </p:attrNameLst>
                                      </p:cBhvr>
                                      <p:to>
                                        <p:strVal val="visible"/>
                                      </p:to>
                                    </p:set>
                                    <p:animEffect filter="barn(outVertical)" transition="in">
                                      <p:cBhvr>
                                        <p:cTn dur="500" id="43"/>
                                        <p:tgtEl>
                                          <p:spTgt spid="20"/>
                                        </p:tgtEl>
                                      </p:cBhvr>
                                    </p:animEffect>
                                  </p:childTnLst>
                                </p:cTn>
                              </p:par>
                            </p:childTnLst>
                          </p:cTn>
                        </p:par>
                        <p:par>
                          <p:cTn fill="hold" id="44" nodeType="afterGroup">
                            <p:stCondLst>
                              <p:cond delay="2200"/>
                            </p:stCondLst>
                            <p:childTnLst>
                              <p:par>
                                <p:cTn fill="hold" grpId="0" id="45" nodeType="afterEffect" presetClass="entr" presetID="21" presetSubtype="1">
                                  <p:stCondLst>
                                    <p:cond delay="0"/>
                                  </p:stCondLst>
                                  <p:childTnLst>
                                    <p:set>
                                      <p:cBhvr>
                                        <p:cTn dur="1" fill="hold" id="46">
                                          <p:stCondLst>
                                            <p:cond delay="0"/>
                                          </p:stCondLst>
                                        </p:cTn>
                                        <p:tgtEl>
                                          <p:spTgt spid="3"/>
                                        </p:tgtEl>
                                        <p:attrNameLst>
                                          <p:attrName>style.visibility</p:attrName>
                                        </p:attrNameLst>
                                      </p:cBhvr>
                                      <p:to>
                                        <p:strVal val="visible"/>
                                      </p:to>
                                    </p:set>
                                    <p:animEffect filter="wheel(1)" transition="in">
                                      <p:cBhvr>
                                        <p:cTn dur="800" id="47"/>
                                        <p:tgtEl>
                                          <p:spTgt spid="3"/>
                                        </p:tgtEl>
                                      </p:cBhvr>
                                    </p:animEffect>
                                  </p:childTnLst>
                                </p:cTn>
                              </p:par>
                              <p:par>
                                <p:cTn fill="hold" grpId="0" id="48" nodeType="withEffect" presetClass="entr" presetID="21" presetSubtype="1">
                                  <p:stCondLst>
                                    <p:cond delay="200"/>
                                  </p:stCondLst>
                                  <p:childTnLst>
                                    <p:set>
                                      <p:cBhvr>
                                        <p:cTn dur="1" fill="hold" id="49">
                                          <p:stCondLst>
                                            <p:cond delay="0"/>
                                          </p:stCondLst>
                                        </p:cTn>
                                        <p:tgtEl>
                                          <p:spTgt spid="9"/>
                                        </p:tgtEl>
                                        <p:attrNameLst>
                                          <p:attrName>style.visibility</p:attrName>
                                        </p:attrNameLst>
                                      </p:cBhvr>
                                      <p:to>
                                        <p:strVal val="visible"/>
                                      </p:to>
                                    </p:set>
                                    <p:animEffect filter="wheel(1)" transition="in">
                                      <p:cBhvr>
                                        <p:cTn dur="800" id="50"/>
                                        <p:tgtEl>
                                          <p:spTgt spid="9"/>
                                        </p:tgtEl>
                                      </p:cBhvr>
                                    </p:animEffect>
                                  </p:childTnLst>
                                </p:cTn>
                              </p:par>
                              <p:par>
                                <p:cTn fill="hold" grpId="0" id="51" nodeType="withEffect" presetClass="entr" presetID="21" presetSubtype="1">
                                  <p:stCondLst>
                                    <p:cond delay="400"/>
                                  </p:stCondLst>
                                  <p:childTnLst>
                                    <p:set>
                                      <p:cBhvr>
                                        <p:cTn dur="1" fill="hold" id="52">
                                          <p:stCondLst>
                                            <p:cond delay="0"/>
                                          </p:stCondLst>
                                        </p:cTn>
                                        <p:tgtEl>
                                          <p:spTgt spid="10"/>
                                        </p:tgtEl>
                                        <p:attrNameLst>
                                          <p:attrName>style.visibility</p:attrName>
                                        </p:attrNameLst>
                                      </p:cBhvr>
                                      <p:to>
                                        <p:strVal val="visible"/>
                                      </p:to>
                                    </p:set>
                                    <p:animEffect filter="wheel(1)" transition="in">
                                      <p:cBhvr>
                                        <p:cTn dur="800" id="53"/>
                                        <p:tgtEl>
                                          <p:spTgt spid="10"/>
                                        </p:tgtEl>
                                      </p:cBhvr>
                                    </p:animEffect>
                                  </p:childTnLst>
                                </p:cTn>
                              </p:par>
                            </p:childTnLst>
                          </p:cTn>
                        </p:par>
                        <p:par>
                          <p:cTn fill="hold" id="54" nodeType="afterGroup">
                            <p:stCondLst>
                              <p:cond delay="3400"/>
                            </p:stCondLst>
                            <p:childTnLst>
                              <p:par>
                                <p:cTn fill="hold" grpId="0" id="55" nodeType="afterEffect" presetClass="entr" presetID="22" presetSubtype="8">
                                  <p:stCondLst>
                                    <p:cond delay="0"/>
                                  </p:stCondLst>
                                  <p:iterate type="lt">
                                    <p:tmPct val="30000"/>
                                  </p:iterate>
                                  <p:childTnLst>
                                    <p:set>
                                      <p:cBhvr>
                                        <p:cTn dur="1" fill="hold" id="56">
                                          <p:stCondLst>
                                            <p:cond delay="0"/>
                                          </p:stCondLst>
                                        </p:cTn>
                                        <p:tgtEl>
                                          <p:spTgt spid="21"/>
                                        </p:tgtEl>
                                        <p:attrNameLst>
                                          <p:attrName>style.visibility</p:attrName>
                                        </p:attrNameLst>
                                      </p:cBhvr>
                                      <p:to>
                                        <p:strVal val="visible"/>
                                      </p:to>
                                    </p:set>
                                    <p:animEffect filter="wipe(left)" transition="in">
                                      <p:cBhvr>
                                        <p:cTn dur="50" id="57"/>
                                        <p:tgtEl>
                                          <p:spTgt spid="21"/>
                                        </p:tgtEl>
                                      </p:cBhvr>
                                    </p:animEffect>
                                  </p:childTnLst>
                                </p:cTn>
                              </p:par>
                              <p:par>
                                <p:cTn fill="hold" grpId="1" id="58" nodeType="withEffect" presetClass="emph" presetID="36" presetSubtype="0">
                                  <p:stCondLst>
                                    <p:cond delay="0"/>
                                  </p:stCondLst>
                                  <p:iterate type="lt">
                                    <p:tmPct val="30000"/>
                                  </p:iterate>
                                  <p:childTnLst>
                                    <p:animScale>
                                      <p:cBhvr>
                                        <p:cTn autoRev="1" dur="25" fill="hold" id="59">
                                          <p:stCondLst>
                                            <p:cond delay="0"/>
                                          </p:stCondLst>
                                        </p:cTn>
                                        <p:tgtEl>
                                          <p:spTgt spid="21"/>
                                        </p:tgtEl>
                                      </p:cBhvr>
                                      <p:to x="80000" y="100000"/>
                                    </p:animScale>
                                    <p:anim by="(#ppt_w*0.10)" calcmode="lin" valueType="num">
                                      <p:cBhvr>
                                        <p:cTn autoRev="1" dur="25" fill="hold" id="60">
                                          <p:stCondLst>
                                            <p:cond delay="0"/>
                                          </p:stCondLst>
                                        </p:cTn>
                                        <p:tgtEl>
                                          <p:spTgt spid="21"/>
                                        </p:tgtEl>
                                        <p:attrNameLst>
                                          <p:attrName>ppt_x</p:attrName>
                                        </p:attrNameLst>
                                      </p:cBhvr>
                                    </p:anim>
                                    <p:anim by="(-#ppt_w*0.10)" calcmode="lin" valueType="num">
                                      <p:cBhvr>
                                        <p:cTn autoRev="1" dur="25" fill="hold" id="61">
                                          <p:stCondLst>
                                            <p:cond delay="0"/>
                                          </p:stCondLst>
                                        </p:cTn>
                                        <p:tgtEl>
                                          <p:spTgt spid="21"/>
                                        </p:tgtEl>
                                        <p:attrNameLst>
                                          <p:attrName>ppt_y</p:attrName>
                                        </p:attrNameLst>
                                      </p:cBhvr>
                                    </p:anim>
                                    <p:animRot by="-480000">
                                      <p:cBhvr>
                                        <p:cTn autoRev="1" dur="25" fill="hold" id="62">
                                          <p:stCondLst>
                                            <p:cond delay="0"/>
                                          </p:stCondLst>
                                        </p:cTn>
                                        <p:tgtEl>
                                          <p:spTgt spid="21"/>
                                        </p:tgtEl>
                                        <p:attrNameLst>
                                          <p:attrName>r</p:attrName>
                                        </p:attrNameLst>
                                      </p:cBhvr>
                                    </p:animRot>
                                  </p:childTnLst>
                                </p:cTn>
                              </p:par>
                              <p:par>
                                <p:cTn fill="hold" grpId="0" id="63" nodeType="withEffect" presetClass="entr" presetID="22" presetSubtype="8">
                                  <p:stCondLst>
                                    <p:cond delay="500"/>
                                  </p:stCondLst>
                                  <p:iterate type="lt">
                                    <p:tmPct val="30000"/>
                                  </p:iterate>
                                  <p:childTnLst>
                                    <p:set>
                                      <p:cBhvr>
                                        <p:cTn dur="1" fill="hold" id="64">
                                          <p:stCondLst>
                                            <p:cond delay="0"/>
                                          </p:stCondLst>
                                        </p:cTn>
                                        <p:tgtEl>
                                          <p:spTgt spid="22"/>
                                        </p:tgtEl>
                                        <p:attrNameLst>
                                          <p:attrName>style.visibility</p:attrName>
                                        </p:attrNameLst>
                                      </p:cBhvr>
                                      <p:to>
                                        <p:strVal val="visible"/>
                                      </p:to>
                                    </p:set>
                                    <p:animEffect filter="wipe(left)" transition="in">
                                      <p:cBhvr>
                                        <p:cTn dur="50" id="65"/>
                                        <p:tgtEl>
                                          <p:spTgt spid="22"/>
                                        </p:tgtEl>
                                      </p:cBhvr>
                                    </p:animEffect>
                                  </p:childTnLst>
                                </p:cTn>
                              </p:par>
                              <p:par>
                                <p:cTn fill="hold" grpId="1" id="66" nodeType="withEffect" presetClass="emph" presetID="36" presetSubtype="0">
                                  <p:stCondLst>
                                    <p:cond delay="500"/>
                                  </p:stCondLst>
                                  <p:iterate type="lt">
                                    <p:tmPct val="30000"/>
                                  </p:iterate>
                                  <p:childTnLst>
                                    <p:animScale>
                                      <p:cBhvr>
                                        <p:cTn autoRev="1" dur="25" fill="hold" id="67">
                                          <p:stCondLst>
                                            <p:cond delay="0"/>
                                          </p:stCondLst>
                                        </p:cTn>
                                        <p:tgtEl>
                                          <p:spTgt spid="22"/>
                                        </p:tgtEl>
                                      </p:cBhvr>
                                      <p:to x="80000" y="100000"/>
                                    </p:animScale>
                                    <p:anim by="(#ppt_w*0.10)" calcmode="lin" valueType="num">
                                      <p:cBhvr>
                                        <p:cTn autoRev="1" dur="25" fill="hold" id="68">
                                          <p:stCondLst>
                                            <p:cond delay="0"/>
                                          </p:stCondLst>
                                        </p:cTn>
                                        <p:tgtEl>
                                          <p:spTgt spid="22"/>
                                        </p:tgtEl>
                                        <p:attrNameLst>
                                          <p:attrName>ppt_x</p:attrName>
                                        </p:attrNameLst>
                                      </p:cBhvr>
                                    </p:anim>
                                    <p:anim by="(-#ppt_w*0.10)" calcmode="lin" valueType="num">
                                      <p:cBhvr>
                                        <p:cTn autoRev="1" dur="25" fill="hold" id="69">
                                          <p:stCondLst>
                                            <p:cond delay="0"/>
                                          </p:stCondLst>
                                        </p:cTn>
                                        <p:tgtEl>
                                          <p:spTgt spid="22"/>
                                        </p:tgtEl>
                                        <p:attrNameLst>
                                          <p:attrName>ppt_y</p:attrName>
                                        </p:attrNameLst>
                                      </p:cBhvr>
                                    </p:anim>
                                    <p:animRot by="-480000">
                                      <p:cBhvr>
                                        <p:cTn autoRev="1" dur="25" fill="hold" id="70">
                                          <p:stCondLst>
                                            <p:cond delay="0"/>
                                          </p:stCondLst>
                                        </p:cTn>
                                        <p:tgtEl>
                                          <p:spTgt spid="22"/>
                                        </p:tgtEl>
                                        <p:attrNameLst>
                                          <p:attrName>r</p:attrName>
                                        </p:attrNameLst>
                                      </p:cBhvr>
                                    </p:animRot>
                                  </p:childTnLst>
                                </p:cTn>
                              </p:par>
                              <p:par>
                                <p:cTn fill="hold" grpId="0" id="71" nodeType="withEffect" presetClass="entr" presetID="22" presetSubtype="8">
                                  <p:stCondLst>
                                    <p:cond delay="1000"/>
                                  </p:stCondLst>
                                  <p:iterate type="lt">
                                    <p:tmPct val="30000"/>
                                  </p:iterate>
                                  <p:childTnLst>
                                    <p:set>
                                      <p:cBhvr>
                                        <p:cTn dur="1" fill="hold" id="72">
                                          <p:stCondLst>
                                            <p:cond delay="0"/>
                                          </p:stCondLst>
                                        </p:cTn>
                                        <p:tgtEl>
                                          <p:spTgt spid="23"/>
                                        </p:tgtEl>
                                        <p:attrNameLst>
                                          <p:attrName>style.visibility</p:attrName>
                                        </p:attrNameLst>
                                      </p:cBhvr>
                                      <p:to>
                                        <p:strVal val="visible"/>
                                      </p:to>
                                    </p:set>
                                    <p:animEffect filter="wipe(left)" transition="in">
                                      <p:cBhvr>
                                        <p:cTn dur="50" id="73"/>
                                        <p:tgtEl>
                                          <p:spTgt spid="23"/>
                                        </p:tgtEl>
                                      </p:cBhvr>
                                    </p:animEffect>
                                  </p:childTnLst>
                                </p:cTn>
                              </p:par>
                              <p:par>
                                <p:cTn fill="hold" grpId="1" id="74" nodeType="withEffect" presetClass="emph" presetID="36" presetSubtype="0">
                                  <p:stCondLst>
                                    <p:cond delay="1000"/>
                                  </p:stCondLst>
                                  <p:iterate type="lt">
                                    <p:tmPct val="30000"/>
                                  </p:iterate>
                                  <p:childTnLst>
                                    <p:animScale>
                                      <p:cBhvr>
                                        <p:cTn autoRev="1" dur="25" fill="hold" id="75">
                                          <p:stCondLst>
                                            <p:cond delay="0"/>
                                          </p:stCondLst>
                                        </p:cTn>
                                        <p:tgtEl>
                                          <p:spTgt spid="23"/>
                                        </p:tgtEl>
                                      </p:cBhvr>
                                      <p:to x="80000" y="100000"/>
                                    </p:animScale>
                                    <p:anim by="(#ppt_w*0.10)" calcmode="lin" valueType="num">
                                      <p:cBhvr>
                                        <p:cTn autoRev="1" dur="25" fill="hold" id="76">
                                          <p:stCondLst>
                                            <p:cond delay="0"/>
                                          </p:stCondLst>
                                        </p:cTn>
                                        <p:tgtEl>
                                          <p:spTgt spid="23"/>
                                        </p:tgtEl>
                                        <p:attrNameLst>
                                          <p:attrName>ppt_x</p:attrName>
                                        </p:attrNameLst>
                                      </p:cBhvr>
                                    </p:anim>
                                    <p:anim by="(-#ppt_w*0.10)" calcmode="lin" valueType="num">
                                      <p:cBhvr>
                                        <p:cTn autoRev="1" dur="25" fill="hold" id="77">
                                          <p:stCondLst>
                                            <p:cond delay="0"/>
                                          </p:stCondLst>
                                        </p:cTn>
                                        <p:tgtEl>
                                          <p:spTgt spid="23"/>
                                        </p:tgtEl>
                                        <p:attrNameLst>
                                          <p:attrName>ppt_y</p:attrName>
                                        </p:attrNameLst>
                                      </p:cBhvr>
                                    </p:anim>
                                    <p:animRot by="-480000">
                                      <p:cBhvr>
                                        <p:cTn autoRev="1" dur="25" fill="hold" id="78">
                                          <p:stCondLst>
                                            <p:cond delay="0"/>
                                          </p:stCondLst>
                                        </p:cTn>
                                        <p:tgtEl>
                                          <p:spTgt spid="23"/>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P grpId="0" spid="8"/>
      <p:bldP grpId="0" spid="9"/>
      <p:bldP grpId="0" spid="10"/>
      <p:bldP grpId="0" spid="17"/>
      <p:bldP grpId="0" spid="18"/>
      <p:bldP grpId="0" spid="19"/>
      <p:bldP grpId="0" spid="20"/>
      <p:bldP grpId="0" spid="21"/>
      <p:bldP grpId="1" spid="21"/>
      <p:bldP grpId="0" spid="22"/>
      <p:bldP grpId="1" spid="22"/>
      <p:bldP grpId="0" spid="23"/>
      <p:bldP grpId="1" spid="23"/>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solidFill>
                  <a:schemeClr val="tx1">
                    <a:lumMod val="65000"/>
                    <a:lumOff val="35000"/>
                  </a:schemeClr>
                </a:solidFill>
                <a:latin charset="-122" panose="020b0503020204020204" typeface="微软雅黑"/>
                <a:ea charset="-122" panose="020b0503020204020204" typeface="微软雅黑"/>
              </a:rPr>
              <a:t>重点项目展望</a:t>
            </a:r>
          </a:p>
        </p:txBody>
      </p:sp>
      <p:sp>
        <p:nvSpPr>
          <p:cNvPr id="3" name="Line 548"/>
          <p:cNvSpPr>
            <a:spLocks noChangeShapeType="1"/>
          </p:cNvSpPr>
          <p:nvPr/>
        </p:nvSpPr>
        <p:spPr bwMode="auto">
          <a:xfrm flipH="1">
            <a:off x="2573276" y="3708273"/>
            <a:ext cx="1080037" cy="0"/>
          </a:xfrm>
          <a:prstGeom prst="line">
            <a:avLst/>
          </a:prstGeom>
          <a:noFill/>
          <a:ln w="19050">
            <a:solidFill>
              <a:schemeClr val="accent1">
                <a:lumMod val="75000"/>
              </a:schemeClr>
            </a:solidFill>
            <a:prstDash val="dash"/>
            <a:round/>
            <a:headEnd len="med" type="stealth" w="med"/>
            <a:tailEnd len="med" type="oval" w="med"/>
          </a:ln>
          <a:extLst>
            <a:ext uri="{909E8E84-426E-40DD-AFC4-6F175D3DCCD1}">
              <a14:hiddenFill>
                <a:noFill/>
              </a14:hiddenFill>
            </a:ext>
          </a:extLst>
        </p:spPr>
        <p:txBody>
          <a:bodyPr bIns="34290" lIns="68580" rIns="68580" tIns="34290"/>
          <a:lstStyle/>
          <a:p>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4" name="Rectangle 24"/>
          <p:cNvSpPr>
            <a:spLocks noChangeArrowheads="1"/>
          </p:cNvSpPr>
          <p:nvPr/>
        </p:nvSpPr>
        <p:spPr bwMode="auto">
          <a:xfrm>
            <a:off x="2407519" y="3245205"/>
            <a:ext cx="1300570" cy="4114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wrap="square">
            <a:spAutoFit/>
          </a:bodyPr>
          <a:lstStyle/>
          <a:p>
            <a:pPr>
              <a:lnSpc>
                <a:spcPct val="150000"/>
              </a:lnSpc>
            </a:pPr>
            <a:r>
              <a:rPr altLang="en-US" b="1" lang="zh-CN" smtClean="0" sz="1500">
                <a:solidFill>
                  <a:schemeClr val="accent1">
                    <a:lumMod val="75000"/>
                  </a:schemeClr>
                </a:solidFill>
                <a:latin charset="-122" panose="020b0503020204020204" typeface="微软雅黑"/>
                <a:ea charset="-122" panose="020b0503020204020204" typeface="微软雅黑"/>
              </a:rPr>
              <a:t>添加标题内容</a:t>
            </a:r>
          </a:p>
        </p:txBody>
      </p:sp>
      <p:sp>
        <p:nvSpPr>
          <p:cNvPr id="5" name="Rectangle 25"/>
          <p:cNvSpPr>
            <a:spLocks noChangeArrowheads="1"/>
          </p:cNvSpPr>
          <p:nvPr/>
        </p:nvSpPr>
        <p:spPr bwMode="auto">
          <a:xfrm>
            <a:off x="925831" y="3245205"/>
            <a:ext cx="1296760" cy="4114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wrap="square">
            <a:spAutoFit/>
          </a:bodyPr>
          <a:lstStyle/>
          <a:p>
            <a:pPr>
              <a:lnSpc>
                <a:spcPct val="150000"/>
              </a:lnSpc>
            </a:pPr>
            <a:r>
              <a:rPr altLang="en-US" b="1" lang="zh-CN" smtClean="0" sz="1500">
                <a:solidFill>
                  <a:schemeClr val="accent5"/>
                </a:solidFill>
                <a:latin charset="-122" panose="020b0503020204020204" typeface="微软雅黑"/>
                <a:ea charset="-122" panose="020b0503020204020204" typeface="微软雅黑"/>
              </a:rPr>
              <a:t>添加标题内容</a:t>
            </a:r>
          </a:p>
        </p:txBody>
      </p:sp>
      <p:sp>
        <p:nvSpPr>
          <p:cNvPr id="6" name="Rectangle 26"/>
          <p:cNvSpPr>
            <a:spLocks noChangeArrowheads="1"/>
          </p:cNvSpPr>
          <p:nvPr/>
        </p:nvSpPr>
        <p:spPr bwMode="auto">
          <a:xfrm>
            <a:off x="3951008" y="3246395"/>
            <a:ext cx="1295569" cy="4114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wrap="square">
            <a:spAutoFit/>
          </a:bodyPr>
          <a:lstStyle/>
          <a:p>
            <a:pPr>
              <a:lnSpc>
                <a:spcPct val="150000"/>
              </a:lnSpc>
            </a:pPr>
            <a:r>
              <a:rPr altLang="en-US" b="1" lang="zh-CN" smtClean="0" sz="1500">
                <a:solidFill>
                  <a:schemeClr val="accent3"/>
                </a:solidFill>
                <a:latin charset="-122" panose="020b0503020204020204" typeface="微软雅黑"/>
                <a:ea charset="-122" panose="020b0503020204020204" typeface="微软雅黑"/>
              </a:rPr>
              <a:t>添加标题内容</a:t>
            </a:r>
          </a:p>
        </p:txBody>
      </p:sp>
      <p:sp>
        <p:nvSpPr>
          <p:cNvPr id="7" name="Rectangle 27"/>
          <p:cNvSpPr>
            <a:spLocks noChangeArrowheads="1"/>
          </p:cNvSpPr>
          <p:nvPr/>
        </p:nvSpPr>
        <p:spPr bwMode="auto">
          <a:xfrm>
            <a:off x="5324931" y="3245205"/>
            <a:ext cx="1354156" cy="4114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wrap="square">
            <a:spAutoFit/>
          </a:bodyPr>
          <a:lstStyle/>
          <a:p>
            <a:pPr>
              <a:lnSpc>
                <a:spcPct val="150000"/>
              </a:lnSpc>
            </a:pPr>
            <a:r>
              <a:rPr altLang="en-US" b="1" lang="zh-CN" smtClean="0" sz="1500">
                <a:solidFill>
                  <a:schemeClr val="accent2"/>
                </a:solidFill>
                <a:latin charset="-122" panose="020b0503020204020204" typeface="微软雅黑"/>
                <a:ea charset="-122" panose="020b0503020204020204" typeface="微软雅黑"/>
              </a:rPr>
              <a:t>添加标题内容</a:t>
            </a:r>
          </a:p>
        </p:txBody>
      </p:sp>
      <p:sp>
        <p:nvSpPr>
          <p:cNvPr id="8" name="Rectangle 28"/>
          <p:cNvSpPr>
            <a:spLocks noChangeArrowheads="1"/>
          </p:cNvSpPr>
          <p:nvPr/>
        </p:nvSpPr>
        <p:spPr bwMode="auto">
          <a:xfrm>
            <a:off x="6803351" y="3246395"/>
            <a:ext cx="1396785" cy="4114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wrap="square">
            <a:spAutoFit/>
          </a:bodyPr>
          <a:lstStyle/>
          <a:p>
            <a:pPr>
              <a:lnSpc>
                <a:spcPct val="150000"/>
              </a:lnSpc>
            </a:pPr>
            <a:r>
              <a:rPr altLang="en-US" b="1" lang="zh-CN" smtClean="0" sz="1500">
                <a:solidFill>
                  <a:schemeClr val="accent4"/>
                </a:solidFill>
                <a:latin charset="-122" panose="020b0503020204020204" typeface="微软雅黑"/>
                <a:ea charset="-122" panose="020b0503020204020204" typeface="微软雅黑"/>
              </a:rPr>
              <a:t>添加标题内容</a:t>
            </a:r>
          </a:p>
        </p:txBody>
      </p:sp>
      <p:sp>
        <p:nvSpPr>
          <p:cNvPr id="9" name="Line 548"/>
          <p:cNvSpPr>
            <a:spLocks noChangeShapeType="1"/>
          </p:cNvSpPr>
          <p:nvPr/>
        </p:nvSpPr>
        <p:spPr bwMode="auto">
          <a:xfrm flipH="1">
            <a:off x="1060985" y="3708273"/>
            <a:ext cx="1080037" cy="0"/>
          </a:xfrm>
          <a:prstGeom prst="line">
            <a:avLst/>
          </a:prstGeom>
          <a:noFill/>
          <a:ln w="19050">
            <a:solidFill>
              <a:schemeClr val="accent5">
                <a:lumMod val="75000"/>
              </a:schemeClr>
            </a:solidFill>
            <a:prstDash val="dash"/>
            <a:round/>
            <a:headEnd len="med" type="stealth" w="med"/>
            <a:tailEnd len="med" type="oval" w="med"/>
          </a:ln>
          <a:extLst>
            <a:ext uri="{909E8E84-426E-40DD-AFC4-6F175D3DCCD1}">
              <a14:hiddenFill>
                <a:noFill/>
              </a14:hiddenFill>
            </a:ext>
          </a:extLst>
        </p:spPr>
        <p:txBody>
          <a:bodyPr bIns="34290" lIns="68580" rIns="68580" tIns="34290"/>
          <a:lstStyle/>
          <a:p>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10" name="Line 548"/>
          <p:cNvSpPr>
            <a:spLocks noChangeShapeType="1"/>
          </p:cNvSpPr>
          <p:nvPr/>
        </p:nvSpPr>
        <p:spPr bwMode="auto">
          <a:xfrm flipH="1">
            <a:off x="3978396" y="3708273"/>
            <a:ext cx="1080037" cy="0"/>
          </a:xfrm>
          <a:prstGeom prst="line">
            <a:avLst/>
          </a:prstGeom>
          <a:noFill/>
          <a:ln w="19050">
            <a:solidFill>
              <a:schemeClr val="accent3">
                <a:lumMod val="75000"/>
              </a:schemeClr>
            </a:solidFill>
            <a:prstDash val="dash"/>
            <a:round/>
            <a:headEnd len="med" type="stealth" w="med"/>
            <a:tailEnd len="med" type="oval" w="med"/>
          </a:ln>
          <a:extLst>
            <a:ext uri="{909E8E84-426E-40DD-AFC4-6F175D3DCCD1}">
              <a14:hiddenFill>
                <a:noFill/>
              </a14:hiddenFill>
            </a:ext>
          </a:extLst>
        </p:spPr>
        <p:txBody>
          <a:bodyPr bIns="34290" lIns="68580" rIns="68580" tIns="34290"/>
          <a:lstStyle/>
          <a:p>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11" name="Line 548"/>
          <p:cNvSpPr>
            <a:spLocks noChangeShapeType="1"/>
          </p:cNvSpPr>
          <p:nvPr/>
        </p:nvSpPr>
        <p:spPr bwMode="auto">
          <a:xfrm flipH="1">
            <a:off x="5435911" y="3708273"/>
            <a:ext cx="1080037" cy="0"/>
          </a:xfrm>
          <a:prstGeom prst="line">
            <a:avLst/>
          </a:prstGeom>
          <a:noFill/>
          <a:ln w="19050">
            <a:solidFill>
              <a:schemeClr val="accent2">
                <a:lumMod val="75000"/>
              </a:schemeClr>
            </a:solidFill>
            <a:prstDash val="dash"/>
            <a:round/>
            <a:headEnd len="med" type="stealth" w="med"/>
            <a:tailEnd len="med" type="oval" w="med"/>
          </a:ln>
          <a:extLst>
            <a:ext uri="{909E8E84-426E-40DD-AFC4-6F175D3DCCD1}">
              <a14:hiddenFill>
                <a:noFill/>
              </a14:hiddenFill>
            </a:ext>
          </a:extLst>
        </p:spPr>
        <p:txBody>
          <a:bodyPr bIns="34290" lIns="68580" rIns="68580" tIns="34290"/>
          <a:lstStyle/>
          <a:p>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12" name="Line 548"/>
          <p:cNvSpPr>
            <a:spLocks noChangeShapeType="1"/>
          </p:cNvSpPr>
          <p:nvPr/>
        </p:nvSpPr>
        <p:spPr bwMode="auto">
          <a:xfrm flipH="1">
            <a:off x="6948202" y="3708273"/>
            <a:ext cx="1080037" cy="0"/>
          </a:xfrm>
          <a:prstGeom prst="line">
            <a:avLst/>
          </a:prstGeom>
          <a:noFill/>
          <a:ln w="19050">
            <a:solidFill>
              <a:schemeClr val="accent4">
                <a:lumMod val="75000"/>
              </a:schemeClr>
            </a:solidFill>
            <a:prstDash val="dash"/>
            <a:round/>
            <a:headEnd len="med" type="stealth" w="med"/>
            <a:tailEnd len="med" type="oval" w="med"/>
          </a:ln>
          <a:extLst>
            <a:ext uri="{909E8E84-426E-40DD-AFC4-6F175D3DCCD1}">
              <a14:hiddenFill>
                <a:noFill/>
              </a14:hiddenFill>
            </a:ext>
          </a:extLst>
        </p:spPr>
        <p:txBody>
          <a:bodyPr bIns="34290" lIns="68580" rIns="68580" tIns="34290"/>
          <a:lstStyle/>
          <a:p>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13" name="Rectangle 33"/>
          <p:cNvSpPr>
            <a:spLocks noChangeArrowheads="1"/>
          </p:cNvSpPr>
          <p:nvPr/>
        </p:nvSpPr>
        <p:spPr bwMode="auto">
          <a:xfrm>
            <a:off x="899040" y="3780281"/>
            <a:ext cx="7399507" cy="5715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a:spAutoFit/>
          </a:bodyPr>
          <a:lstStyle/>
          <a:p>
            <a:pPr>
              <a:lnSpc>
                <a:spcPct val="150000"/>
              </a:lnSpc>
            </a:pPr>
            <a:r>
              <a:rPr altLang="en-US" lang="zh-CN" sz="1100">
                <a:solidFill>
                  <a:schemeClr val="tx1">
                    <a:lumMod val="65000"/>
                    <a:lumOff val="35000"/>
                  </a:schemeClr>
                </a:solidFill>
                <a:latin charset="-122" panose="020b0503020204020204" typeface="微软雅黑"/>
                <a:ea charset="-122" panose="020b0503020204020204" typeface="微软雅黑"/>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a:t>
            </a:r>
          </a:p>
        </p:txBody>
      </p:sp>
      <p:pic>
        <p:nvPicPr>
          <p:cNvPr id="14" name="Picture 34"/>
          <p:cNvPicPr>
            <a:picLocks noChangeArrowheads="1" noChangeAspect="1"/>
          </p:cNvPicPr>
          <p:nvPr/>
        </p:nvPicPr>
        <p:blipFill>
          <a:blip r:embed="rId3">
            <a:clrChange>
              <a:clrFrom>
                <a:srgbClr val="FFFFFF"/>
              </a:clrFrom>
              <a:clrTo>
                <a:srgbClr val="FFFFFF">
                  <a:alpha val="0"/>
                </a:srgbClr>
              </a:clrTo>
            </a:clrChange>
            <a:extLst>
              <a:ext uri="{28A0092B-C50C-407E-A947-70E740481C1C}">
                <a14:useLocalDpi val="0"/>
              </a:ext>
            </a:extLst>
          </a:blip>
          <a:stretch>
            <a:fillRect/>
          </a:stretch>
        </p:blipFill>
        <p:spPr bwMode="auto">
          <a:xfrm>
            <a:off x="5328741" y="1563118"/>
            <a:ext cx="1266990" cy="12858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15" name="Picture 35"/>
          <p:cNvPicPr>
            <a:picLocks noChangeArrowheads="1" noChangeAspect="1"/>
          </p:cNvPicPr>
          <p:nvPr/>
        </p:nvPicPr>
        <p:blipFill>
          <a:blip r:embed="rId4">
            <a:clrChange>
              <a:clrFrom>
                <a:srgbClr val="FFFFFF"/>
              </a:clrFrom>
              <a:clrTo>
                <a:srgbClr val="FFFFFF">
                  <a:alpha val="0"/>
                </a:srgbClr>
              </a:clrTo>
            </a:clrChange>
            <a:extLst>
              <a:ext uri="{28A0092B-C50C-407E-A947-70E740481C1C}">
                <a14:useLocalDpi val="0"/>
              </a:ext>
            </a:extLst>
          </a:blip>
          <a:stretch>
            <a:fillRect/>
          </a:stretch>
        </p:blipFill>
        <p:spPr bwMode="auto">
          <a:xfrm>
            <a:off x="952624" y="1611933"/>
            <a:ext cx="1243174" cy="122039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16" name="Picture 36"/>
          <p:cNvPicPr>
            <a:picLocks noChangeArrowheads="1" noChangeAspect="1"/>
          </p:cNvPicPr>
          <p:nvPr/>
        </p:nvPicPr>
        <p:blipFill>
          <a:blip r:embed="rId5">
            <a:clrChange>
              <a:clrFrom>
                <a:srgbClr val="FFFFFF"/>
              </a:clrFrom>
              <a:clrTo>
                <a:srgbClr val="FFFFFF">
                  <a:alpha val="0"/>
                </a:srgbClr>
              </a:clrTo>
            </a:clrChange>
            <a:extLst>
              <a:ext uri="{28A0092B-C50C-407E-A947-70E740481C1C}">
                <a14:useLocalDpi val="0"/>
              </a:ext>
            </a:extLst>
          </a:blip>
          <a:stretch>
            <a:fillRect/>
          </a:stretch>
        </p:blipFill>
        <p:spPr bwMode="auto">
          <a:xfrm>
            <a:off x="3879562" y="1608361"/>
            <a:ext cx="1222931" cy="122277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17" name="Picture 37"/>
          <p:cNvPicPr>
            <a:picLocks noChangeArrowheads="1" noChangeAspect="1"/>
          </p:cNvPicPr>
          <p:nvPr/>
        </p:nvPicPr>
        <p:blipFill>
          <a:blip r:embed="rId6">
            <a:clrChange>
              <a:clrFrom>
                <a:srgbClr val="FFFFFF"/>
              </a:clrFrom>
              <a:clrTo>
                <a:srgbClr val="FFFFFF">
                  <a:alpha val="0"/>
                </a:srgbClr>
              </a:clrTo>
            </a:clrChange>
            <a:extLst>
              <a:ext uri="{28A0092B-C50C-407E-A947-70E740481C1C}">
                <a14:useLocalDpi val="0"/>
              </a:ext>
            </a:extLst>
          </a:blip>
          <a:stretch>
            <a:fillRect/>
          </a:stretch>
        </p:blipFill>
        <p:spPr bwMode="auto">
          <a:xfrm>
            <a:off x="6787446" y="1617886"/>
            <a:ext cx="1241984" cy="12418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18" name="Picture 38"/>
          <p:cNvPicPr>
            <a:picLocks noChangeArrowheads="1" noChangeAspect="1"/>
          </p:cNvPicPr>
          <p:nvPr/>
        </p:nvPicPr>
        <p:blipFill>
          <a:blip r:embed="rId7">
            <a:clrChange>
              <a:clrFrom>
                <a:srgbClr val="FFFFFF"/>
              </a:clrFrom>
              <a:clrTo>
                <a:srgbClr val="FFFFFF">
                  <a:alpha val="0"/>
                </a:srgbClr>
              </a:clrTo>
            </a:clrChange>
            <a:extLst>
              <a:ext uri="{28A0092B-C50C-407E-A947-70E740481C1C}">
                <a14:useLocalDpi val="0"/>
              </a:ext>
            </a:extLst>
          </a:blip>
          <a:stretch>
            <a:fillRect/>
          </a:stretch>
        </p:blipFill>
        <p:spPr bwMode="auto">
          <a:xfrm>
            <a:off x="2412521" y="1602409"/>
            <a:ext cx="1241984" cy="12418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nvGrpSpPr>
          <p:cNvPr id="19" name="组合 4"/>
          <p:cNvGrpSpPr/>
          <p:nvPr/>
        </p:nvGrpSpPr>
        <p:grpSpPr>
          <a:xfrm>
            <a:off x="690652" y="1347614"/>
            <a:ext cx="1729013" cy="1728788"/>
            <a:chOff x="3733576" y="3930057"/>
            <a:chExt cx="1800000" cy="1800000"/>
          </a:xfrm>
        </p:grpSpPr>
        <p:sp>
          <p:nvSpPr>
            <p:cNvPr id="20"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21" name="任意多边形 6"/>
            <p:cNvSpPr/>
            <p:nvPr/>
          </p:nvSpPr>
          <p:spPr>
            <a:xfrm>
              <a:off x="3733576" y="3930057"/>
              <a:ext cx="1800000" cy="1800000"/>
            </a:xfrm>
            <a:custGeom>
              <a:gdLst>
                <a:gd fmla="*/ 900000 w 1800000" name="connsiteX0"/>
                <a:gd fmla="*/ 0 h 1800000" name="connsiteY0"/>
                <a:gd fmla="*/ 1800000 w 1800000" name="connsiteX1"/>
                <a:gd fmla="*/ 900000 h 1800000" name="connsiteY1"/>
                <a:gd fmla="*/ 900000 w 1800000" name="connsiteX2"/>
                <a:gd fmla="*/ 1800000 h 1800000" name="connsiteY2"/>
                <a:gd fmla="*/ 0 w 1800000" name="connsiteX3"/>
                <a:gd fmla="*/ 900000 h 1800000" name="connsiteY3"/>
                <a:gd fmla="*/ 900000 w 1800000" name="connsiteX4"/>
                <a:gd fmla="*/ 0 h 1800000" name="connsiteY4"/>
                <a:gd fmla="*/ 900000 w 1800000" name="connsiteX5"/>
                <a:gd fmla="*/ 270000 h 1800000" name="connsiteY5"/>
                <a:gd fmla="*/ 270000 w 1800000" name="connsiteX6"/>
                <a:gd fmla="*/ 900000 h 1800000" name="connsiteY6"/>
                <a:gd fmla="*/ 900000 w 1800000" name="connsiteX7"/>
                <a:gd fmla="*/ 1530000 h 1800000" name="connsiteY7"/>
                <a:gd fmla="*/ 1530000 w 1800000" name="connsiteX8"/>
                <a:gd fmla="*/ 900000 h 1800000" name="connsiteY8"/>
                <a:gd fmla="*/ 900000 w 1800000" name="connsiteX9"/>
                <a:gd fmla="*/ 270000 h 18000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000" w="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5">
                    <a:lumMod val="75000"/>
                  </a:schemeClr>
                </a:gs>
                <a:gs pos="100000">
                  <a:schemeClr val="accent5"/>
                </a:gs>
              </a:gsLst>
              <a:lin ang="5400000" scaled="0"/>
            </a:gradFill>
            <a:ln>
              <a:noFill/>
            </a:ln>
            <a:effectLst>
              <a:outerShdw algn="tl" blurRad="889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22"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latin charset="-122" panose="020b0503020204020204" typeface="微软雅黑"/>
                <a:ea charset="-122" panose="020b0503020204020204" typeface="微软雅黑"/>
              </a:endParaRPr>
            </a:p>
          </p:txBody>
        </p:sp>
      </p:grpSp>
      <p:grpSp>
        <p:nvGrpSpPr>
          <p:cNvPr id="23" name="组合 4"/>
          <p:cNvGrpSpPr/>
          <p:nvPr/>
        </p:nvGrpSpPr>
        <p:grpSpPr>
          <a:xfrm>
            <a:off x="2148167" y="1347614"/>
            <a:ext cx="1729013" cy="1728788"/>
            <a:chOff x="3733576" y="3930057"/>
            <a:chExt cx="1800000" cy="1800000"/>
          </a:xfrm>
        </p:grpSpPr>
        <p:sp>
          <p:nvSpPr>
            <p:cNvPr id="24"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25" name="任意多边形 6"/>
            <p:cNvSpPr/>
            <p:nvPr/>
          </p:nvSpPr>
          <p:spPr>
            <a:xfrm>
              <a:off x="3733576" y="3930057"/>
              <a:ext cx="1800000" cy="1800000"/>
            </a:xfrm>
            <a:custGeom>
              <a:gdLst>
                <a:gd fmla="*/ 900000 w 1800000" name="connsiteX0"/>
                <a:gd fmla="*/ 0 h 1800000" name="connsiteY0"/>
                <a:gd fmla="*/ 1800000 w 1800000" name="connsiteX1"/>
                <a:gd fmla="*/ 900000 h 1800000" name="connsiteY1"/>
                <a:gd fmla="*/ 900000 w 1800000" name="connsiteX2"/>
                <a:gd fmla="*/ 1800000 h 1800000" name="connsiteY2"/>
                <a:gd fmla="*/ 0 w 1800000" name="connsiteX3"/>
                <a:gd fmla="*/ 900000 h 1800000" name="connsiteY3"/>
                <a:gd fmla="*/ 900000 w 1800000" name="connsiteX4"/>
                <a:gd fmla="*/ 0 h 1800000" name="connsiteY4"/>
                <a:gd fmla="*/ 900000 w 1800000" name="connsiteX5"/>
                <a:gd fmla="*/ 270000 h 1800000" name="connsiteY5"/>
                <a:gd fmla="*/ 270000 w 1800000" name="connsiteX6"/>
                <a:gd fmla="*/ 900000 h 1800000" name="connsiteY6"/>
                <a:gd fmla="*/ 900000 w 1800000" name="connsiteX7"/>
                <a:gd fmla="*/ 1530000 h 1800000" name="connsiteY7"/>
                <a:gd fmla="*/ 1530000 w 1800000" name="connsiteX8"/>
                <a:gd fmla="*/ 900000 h 1800000" name="connsiteY8"/>
                <a:gd fmla="*/ 900000 w 1800000" name="connsiteX9"/>
                <a:gd fmla="*/ 270000 h 18000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000" w="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1">
                    <a:lumMod val="75000"/>
                  </a:schemeClr>
                </a:gs>
                <a:gs pos="100000">
                  <a:schemeClr val="accent1"/>
                </a:gs>
              </a:gsLst>
              <a:lin ang="5400000" scaled="0"/>
            </a:gradFill>
            <a:ln>
              <a:noFill/>
            </a:ln>
            <a:effectLst>
              <a:outerShdw algn="tl" blurRad="889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26"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latin charset="-122" panose="020b0503020204020204" typeface="微软雅黑"/>
                <a:ea charset="-122" panose="020b0503020204020204" typeface="微软雅黑"/>
              </a:endParaRPr>
            </a:p>
          </p:txBody>
        </p:sp>
      </p:grpSp>
      <p:grpSp>
        <p:nvGrpSpPr>
          <p:cNvPr id="27" name="组合 4"/>
          <p:cNvGrpSpPr/>
          <p:nvPr/>
        </p:nvGrpSpPr>
        <p:grpSpPr>
          <a:xfrm>
            <a:off x="3606873" y="1347614"/>
            <a:ext cx="1729013" cy="1728788"/>
            <a:chOff x="3733576" y="3930057"/>
            <a:chExt cx="1800000" cy="1800000"/>
          </a:xfrm>
        </p:grpSpPr>
        <p:sp>
          <p:nvSpPr>
            <p:cNvPr id="28"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29" name="任意多边形 6"/>
            <p:cNvSpPr/>
            <p:nvPr/>
          </p:nvSpPr>
          <p:spPr>
            <a:xfrm>
              <a:off x="3733576" y="3930057"/>
              <a:ext cx="1800000" cy="1800000"/>
            </a:xfrm>
            <a:custGeom>
              <a:gdLst>
                <a:gd fmla="*/ 900000 w 1800000" name="connsiteX0"/>
                <a:gd fmla="*/ 0 h 1800000" name="connsiteY0"/>
                <a:gd fmla="*/ 1800000 w 1800000" name="connsiteX1"/>
                <a:gd fmla="*/ 900000 h 1800000" name="connsiteY1"/>
                <a:gd fmla="*/ 900000 w 1800000" name="connsiteX2"/>
                <a:gd fmla="*/ 1800000 h 1800000" name="connsiteY2"/>
                <a:gd fmla="*/ 0 w 1800000" name="connsiteX3"/>
                <a:gd fmla="*/ 900000 h 1800000" name="connsiteY3"/>
                <a:gd fmla="*/ 900000 w 1800000" name="connsiteX4"/>
                <a:gd fmla="*/ 0 h 1800000" name="connsiteY4"/>
                <a:gd fmla="*/ 900000 w 1800000" name="connsiteX5"/>
                <a:gd fmla="*/ 270000 h 1800000" name="connsiteY5"/>
                <a:gd fmla="*/ 270000 w 1800000" name="connsiteX6"/>
                <a:gd fmla="*/ 900000 h 1800000" name="connsiteY6"/>
                <a:gd fmla="*/ 900000 w 1800000" name="connsiteX7"/>
                <a:gd fmla="*/ 1530000 h 1800000" name="connsiteY7"/>
                <a:gd fmla="*/ 1530000 w 1800000" name="connsiteX8"/>
                <a:gd fmla="*/ 900000 h 1800000" name="connsiteY8"/>
                <a:gd fmla="*/ 900000 w 1800000" name="connsiteX9"/>
                <a:gd fmla="*/ 270000 h 18000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000" w="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3">
                    <a:lumMod val="75000"/>
                  </a:schemeClr>
                </a:gs>
                <a:gs pos="100000">
                  <a:schemeClr val="accent3"/>
                </a:gs>
              </a:gsLst>
              <a:lin ang="5400000" scaled="0"/>
            </a:gradFill>
            <a:ln>
              <a:noFill/>
            </a:ln>
            <a:effectLst>
              <a:outerShdw algn="tl" blurRad="889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30"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latin charset="-122" panose="020b0503020204020204" typeface="微软雅黑"/>
                <a:ea charset="-122" panose="020b0503020204020204" typeface="微软雅黑"/>
              </a:endParaRPr>
            </a:p>
          </p:txBody>
        </p:sp>
      </p:grpSp>
      <p:grpSp>
        <p:nvGrpSpPr>
          <p:cNvPr id="31" name="组合 4"/>
          <p:cNvGrpSpPr/>
          <p:nvPr/>
        </p:nvGrpSpPr>
        <p:grpSpPr>
          <a:xfrm>
            <a:off x="5065578" y="1347614"/>
            <a:ext cx="1729013" cy="1728788"/>
            <a:chOff x="3733576" y="3930057"/>
            <a:chExt cx="1800000" cy="1800000"/>
          </a:xfrm>
        </p:grpSpPr>
        <p:sp>
          <p:nvSpPr>
            <p:cNvPr id="32"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33" name="任意多边形 6"/>
            <p:cNvSpPr/>
            <p:nvPr/>
          </p:nvSpPr>
          <p:spPr>
            <a:xfrm>
              <a:off x="3733576" y="3930057"/>
              <a:ext cx="1800000" cy="1800000"/>
            </a:xfrm>
            <a:custGeom>
              <a:gdLst>
                <a:gd fmla="*/ 900000 w 1800000" name="connsiteX0"/>
                <a:gd fmla="*/ 0 h 1800000" name="connsiteY0"/>
                <a:gd fmla="*/ 1800000 w 1800000" name="connsiteX1"/>
                <a:gd fmla="*/ 900000 h 1800000" name="connsiteY1"/>
                <a:gd fmla="*/ 900000 w 1800000" name="connsiteX2"/>
                <a:gd fmla="*/ 1800000 h 1800000" name="connsiteY2"/>
                <a:gd fmla="*/ 0 w 1800000" name="connsiteX3"/>
                <a:gd fmla="*/ 900000 h 1800000" name="connsiteY3"/>
                <a:gd fmla="*/ 900000 w 1800000" name="connsiteX4"/>
                <a:gd fmla="*/ 0 h 1800000" name="connsiteY4"/>
                <a:gd fmla="*/ 900000 w 1800000" name="connsiteX5"/>
                <a:gd fmla="*/ 270000 h 1800000" name="connsiteY5"/>
                <a:gd fmla="*/ 270000 w 1800000" name="connsiteX6"/>
                <a:gd fmla="*/ 900000 h 1800000" name="connsiteY6"/>
                <a:gd fmla="*/ 900000 w 1800000" name="connsiteX7"/>
                <a:gd fmla="*/ 1530000 h 1800000" name="connsiteY7"/>
                <a:gd fmla="*/ 1530000 w 1800000" name="connsiteX8"/>
                <a:gd fmla="*/ 900000 h 1800000" name="connsiteY8"/>
                <a:gd fmla="*/ 900000 w 1800000" name="connsiteX9"/>
                <a:gd fmla="*/ 270000 h 18000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000" w="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2">
                    <a:lumMod val="75000"/>
                  </a:schemeClr>
                </a:gs>
                <a:gs pos="100000">
                  <a:schemeClr val="accent2"/>
                </a:gs>
              </a:gsLst>
              <a:lin ang="5400000" scaled="0"/>
            </a:gradFill>
            <a:ln>
              <a:noFill/>
            </a:ln>
            <a:effectLst>
              <a:outerShdw algn="tl" blurRad="889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34"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latin charset="-122" panose="020b0503020204020204" typeface="微软雅黑"/>
                <a:ea charset="-122" panose="020b0503020204020204" typeface="微软雅黑"/>
              </a:endParaRPr>
            </a:p>
          </p:txBody>
        </p:sp>
      </p:grpSp>
      <p:grpSp>
        <p:nvGrpSpPr>
          <p:cNvPr id="35" name="组合 4"/>
          <p:cNvGrpSpPr/>
          <p:nvPr/>
        </p:nvGrpSpPr>
        <p:grpSpPr>
          <a:xfrm>
            <a:off x="6515948" y="1347614"/>
            <a:ext cx="1729013" cy="1728788"/>
            <a:chOff x="3733576" y="3930057"/>
            <a:chExt cx="1800000" cy="1800000"/>
          </a:xfrm>
        </p:grpSpPr>
        <p:sp>
          <p:nvSpPr>
            <p:cNvPr id="36" name="椭圆 3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37" name="任意多边形 36"/>
            <p:cNvSpPr/>
            <p:nvPr/>
          </p:nvSpPr>
          <p:spPr>
            <a:xfrm>
              <a:off x="3733576" y="3930057"/>
              <a:ext cx="1800000" cy="1800000"/>
            </a:xfrm>
            <a:custGeom>
              <a:gdLst>
                <a:gd fmla="*/ 900000 w 1800000" name="connsiteX0"/>
                <a:gd fmla="*/ 0 h 1800000" name="connsiteY0"/>
                <a:gd fmla="*/ 1800000 w 1800000" name="connsiteX1"/>
                <a:gd fmla="*/ 900000 h 1800000" name="connsiteY1"/>
                <a:gd fmla="*/ 900000 w 1800000" name="connsiteX2"/>
                <a:gd fmla="*/ 1800000 h 1800000" name="connsiteY2"/>
                <a:gd fmla="*/ 0 w 1800000" name="connsiteX3"/>
                <a:gd fmla="*/ 900000 h 1800000" name="connsiteY3"/>
                <a:gd fmla="*/ 900000 w 1800000" name="connsiteX4"/>
                <a:gd fmla="*/ 0 h 1800000" name="connsiteY4"/>
                <a:gd fmla="*/ 900000 w 1800000" name="connsiteX5"/>
                <a:gd fmla="*/ 270000 h 1800000" name="connsiteY5"/>
                <a:gd fmla="*/ 270000 w 1800000" name="connsiteX6"/>
                <a:gd fmla="*/ 900000 h 1800000" name="connsiteY6"/>
                <a:gd fmla="*/ 900000 w 1800000" name="connsiteX7"/>
                <a:gd fmla="*/ 1530000 h 1800000" name="connsiteY7"/>
                <a:gd fmla="*/ 1530000 w 1800000" name="connsiteX8"/>
                <a:gd fmla="*/ 900000 h 1800000" name="connsiteY8"/>
                <a:gd fmla="*/ 900000 w 1800000" name="connsiteX9"/>
                <a:gd fmla="*/ 270000 h 18000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000" w="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4">
                    <a:lumMod val="75000"/>
                  </a:schemeClr>
                </a:gs>
                <a:gs pos="100000">
                  <a:schemeClr val="accent4"/>
                </a:gs>
              </a:gsLst>
              <a:lin ang="5400000" scaled="0"/>
            </a:gradFill>
            <a:ln>
              <a:noFill/>
            </a:ln>
            <a:effectLst>
              <a:outerShdw algn="tl" blurRad="889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38" name="椭圆 3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latin charset="-122" panose="020b0503020204020204" typeface="微软雅黑"/>
                <a:ea charset="-122" panose="020b0503020204020204" typeface="微软雅黑"/>
              </a:endParaRPr>
            </a:p>
          </p:txBody>
        </p:sp>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500" fill="hold" id="7"/>
                                        <p:tgtEl>
                                          <p:spTgt spid="19"/>
                                        </p:tgtEl>
                                        <p:attrNameLst>
                                          <p:attrName>ppt_x</p:attrName>
                                        </p:attrNameLst>
                                      </p:cBhvr>
                                      <p:tavLst>
                                        <p:tav tm="0">
                                          <p:val>
                                            <p:strVal val="0-#ppt_w/2"/>
                                          </p:val>
                                        </p:tav>
                                        <p:tav tm="100000">
                                          <p:val>
                                            <p:strVal val="#ppt_x"/>
                                          </p:val>
                                        </p:tav>
                                      </p:tavLst>
                                    </p:anim>
                                    <p:anim calcmode="lin" valueType="num">
                                      <p:cBhvr additive="base">
                                        <p:cTn dur="500" fill="hold" id="8"/>
                                        <p:tgtEl>
                                          <p:spTgt spid="19"/>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500" fill="hold" id="11"/>
                                        <p:tgtEl>
                                          <p:spTgt spid="23"/>
                                        </p:tgtEl>
                                        <p:attrNameLst>
                                          <p:attrName>ppt_x</p:attrName>
                                        </p:attrNameLst>
                                      </p:cBhvr>
                                      <p:tavLst>
                                        <p:tav tm="0">
                                          <p:val>
                                            <p:strVal val="0-#ppt_w/2"/>
                                          </p:val>
                                        </p:tav>
                                        <p:tav tm="100000">
                                          <p:val>
                                            <p:strVal val="#ppt_x"/>
                                          </p:val>
                                        </p:tav>
                                      </p:tavLst>
                                    </p:anim>
                                    <p:anim calcmode="lin" valueType="num">
                                      <p:cBhvr additive="base">
                                        <p:cTn dur="500" fill="hold" id="12"/>
                                        <p:tgtEl>
                                          <p:spTgt spid="23"/>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27"/>
                                        </p:tgtEl>
                                        <p:attrNameLst>
                                          <p:attrName>style.visibility</p:attrName>
                                        </p:attrNameLst>
                                      </p:cBhvr>
                                      <p:to>
                                        <p:strVal val="visible"/>
                                      </p:to>
                                    </p:set>
                                    <p:anim calcmode="lin" valueType="num">
                                      <p:cBhvr additive="base">
                                        <p:cTn dur="500" fill="hold" id="15"/>
                                        <p:tgtEl>
                                          <p:spTgt spid="27"/>
                                        </p:tgtEl>
                                        <p:attrNameLst>
                                          <p:attrName>ppt_x</p:attrName>
                                        </p:attrNameLst>
                                      </p:cBhvr>
                                      <p:tavLst>
                                        <p:tav tm="0">
                                          <p:val>
                                            <p:strVal val="0-#ppt_w/2"/>
                                          </p:val>
                                        </p:tav>
                                        <p:tav tm="100000">
                                          <p:val>
                                            <p:strVal val="#ppt_x"/>
                                          </p:val>
                                        </p:tav>
                                      </p:tavLst>
                                    </p:anim>
                                    <p:anim calcmode="lin" valueType="num">
                                      <p:cBhvr additive="base">
                                        <p:cTn dur="500" fill="hold" id="16"/>
                                        <p:tgtEl>
                                          <p:spTgt spid="27"/>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0"/>
                                  </p:stCondLst>
                                  <p:childTnLst>
                                    <p:set>
                                      <p:cBhvr>
                                        <p:cTn dur="1" fill="hold" id="18">
                                          <p:stCondLst>
                                            <p:cond delay="0"/>
                                          </p:stCondLst>
                                        </p:cTn>
                                        <p:tgtEl>
                                          <p:spTgt spid="31"/>
                                        </p:tgtEl>
                                        <p:attrNameLst>
                                          <p:attrName>style.visibility</p:attrName>
                                        </p:attrNameLst>
                                      </p:cBhvr>
                                      <p:to>
                                        <p:strVal val="visible"/>
                                      </p:to>
                                    </p:set>
                                    <p:anim calcmode="lin" valueType="num">
                                      <p:cBhvr additive="base">
                                        <p:cTn dur="500" fill="hold" id="19"/>
                                        <p:tgtEl>
                                          <p:spTgt spid="31"/>
                                        </p:tgtEl>
                                        <p:attrNameLst>
                                          <p:attrName>ppt_x</p:attrName>
                                        </p:attrNameLst>
                                      </p:cBhvr>
                                      <p:tavLst>
                                        <p:tav tm="0">
                                          <p:val>
                                            <p:strVal val="0-#ppt_w/2"/>
                                          </p:val>
                                        </p:tav>
                                        <p:tav tm="100000">
                                          <p:val>
                                            <p:strVal val="#ppt_x"/>
                                          </p:val>
                                        </p:tav>
                                      </p:tavLst>
                                    </p:anim>
                                    <p:anim calcmode="lin" valueType="num">
                                      <p:cBhvr additive="base">
                                        <p:cTn dur="500" fill="hold" id="20"/>
                                        <p:tgtEl>
                                          <p:spTgt spid="31"/>
                                        </p:tgtEl>
                                        <p:attrNameLst>
                                          <p:attrName>ppt_y</p:attrName>
                                        </p:attrNameLst>
                                      </p:cBhvr>
                                      <p:tavLst>
                                        <p:tav tm="0">
                                          <p:val>
                                            <p:strVal val="#ppt_y"/>
                                          </p:val>
                                        </p:tav>
                                        <p:tav tm="100000">
                                          <p:val>
                                            <p:strVal val="#ppt_y"/>
                                          </p:val>
                                        </p:tav>
                                      </p:tavLst>
                                    </p:anim>
                                  </p:childTnLst>
                                </p:cTn>
                              </p:par>
                              <p:par>
                                <p:cTn fill="hold" id="21" nodeType="withEffect" presetClass="entr" presetID="2" presetSubtype="8">
                                  <p:stCondLst>
                                    <p:cond delay="0"/>
                                  </p:stCondLst>
                                  <p:childTnLst>
                                    <p:set>
                                      <p:cBhvr>
                                        <p:cTn dur="1" fill="hold" id="22">
                                          <p:stCondLst>
                                            <p:cond delay="0"/>
                                          </p:stCondLst>
                                        </p:cTn>
                                        <p:tgtEl>
                                          <p:spTgt spid="35"/>
                                        </p:tgtEl>
                                        <p:attrNameLst>
                                          <p:attrName>style.visibility</p:attrName>
                                        </p:attrNameLst>
                                      </p:cBhvr>
                                      <p:to>
                                        <p:strVal val="visible"/>
                                      </p:to>
                                    </p:set>
                                    <p:anim calcmode="lin" valueType="num">
                                      <p:cBhvr additive="base">
                                        <p:cTn dur="500" fill="hold" id="23"/>
                                        <p:tgtEl>
                                          <p:spTgt spid="35"/>
                                        </p:tgtEl>
                                        <p:attrNameLst>
                                          <p:attrName>ppt_x</p:attrName>
                                        </p:attrNameLst>
                                      </p:cBhvr>
                                      <p:tavLst>
                                        <p:tav tm="0">
                                          <p:val>
                                            <p:strVal val="0-#ppt_w/2"/>
                                          </p:val>
                                        </p:tav>
                                        <p:tav tm="100000">
                                          <p:val>
                                            <p:strVal val="#ppt_x"/>
                                          </p:val>
                                        </p:tav>
                                      </p:tavLst>
                                    </p:anim>
                                    <p:anim calcmode="lin" valueType="num">
                                      <p:cBhvr additive="base">
                                        <p:cTn dur="500" fill="hold" id="24"/>
                                        <p:tgtEl>
                                          <p:spTgt spid="35"/>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500"/>
                            </p:stCondLst>
                            <p:childTnLst>
                              <p:par>
                                <p:cTn fill="hold" id="26" nodeType="afterEffect" presetClass="entr" presetID="17" presetSubtype="10">
                                  <p:stCondLst>
                                    <p:cond delay="0"/>
                                  </p:stCondLst>
                                  <p:childTnLst>
                                    <p:set>
                                      <p:cBhvr>
                                        <p:cTn dur="1" fill="hold" id="27">
                                          <p:stCondLst>
                                            <p:cond delay="0"/>
                                          </p:stCondLst>
                                        </p:cTn>
                                        <p:tgtEl>
                                          <p:spTgt spid="15"/>
                                        </p:tgtEl>
                                        <p:attrNameLst>
                                          <p:attrName>style.visibility</p:attrName>
                                        </p:attrNameLst>
                                      </p:cBhvr>
                                      <p:to>
                                        <p:strVal val="visible"/>
                                      </p:to>
                                    </p:set>
                                    <p:anim calcmode="lin" valueType="num">
                                      <p:cBhvr>
                                        <p:cTn dur="500" fill="hold" id="28"/>
                                        <p:tgtEl>
                                          <p:spTgt spid="15"/>
                                        </p:tgtEl>
                                        <p:attrNameLst>
                                          <p:attrName>ppt_w</p:attrName>
                                        </p:attrNameLst>
                                      </p:cBhvr>
                                      <p:tavLst>
                                        <p:tav tm="0">
                                          <p:val>
                                            <p:fltVal val="0"/>
                                          </p:val>
                                        </p:tav>
                                        <p:tav tm="100000">
                                          <p:val>
                                            <p:strVal val="#ppt_w"/>
                                          </p:val>
                                        </p:tav>
                                      </p:tavLst>
                                    </p:anim>
                                    <p:anim calcmode="lin" valueType="num">
                                      <p:cBhvr>
                                        <p:cTn dur="500" fill="hold" id="29"/>
                                        <p:tgtEl>
                                          <p:spTgt spid="15"/>
                                        </p:tgtEl>
                                        <p:attrNameLst>
                                          <p:attrName>ppt_h</p:attrName>
                                        </p:attrNameLst>
                                      </p:cBhvr>
                                      <p:tavLst>
                                        <p:tav tm="0">
                                          <p:val>
                                            <p:strVal val="#ppt_h"/>
                                          </p:val>
                                        </p:tav>
                                        <p:tav tm="100000">
                                          <p:val>
                                            <p:strVal val="#ppt_h"/>
                                          </p:val>
                                        </p:tav>
                                      </p:tavLst>
                                    </p:anim>
                                  </p:childTnLst>
                                </p:cTn>
                              </p:par>
                            </p:childTnLst>
                          </p:cTn>
                        </p:par>
                        <p:par>
                          <p:cTn fill="hold" id="30" nodeType="afterGroup">
                            <p:stCondLst>
                              <p:cond delay="1000"/>
                            </p:stCondLst>
                            <p:childTnLst>
                              <p:par>
                                <p:cTn fill="hold" grpId="0" id="31" nodeType="afterEffect" presetClass="entr" presetID="17" presetSubtype="10">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p:cTn dur="500" fill="hold" id="33"/>
                                        <p:tgtEl>
                                          <p:spTgt spid="5"/>
                                        </p:tgtEl>
                                        <p:attrNameLst>
                                          <p:attrName>ppt_w</p:attrName>
                                        </p:attrNameLst>
                                      </p:cBhvr>
                                      <p:tavLst>
                                        <p:tav tm="0">
                                          <p:val>
                                            <p:fltVal val="0"/>
                                          </p:val>
                                        </p:tav>
                                        <p:tav tm="100000">
                                          <p:val>
                                            <p:strVal val="#ppt_w"/>
                                          </p:val>
                                        </p:tav>
                                      </p:tavLst>
                                    </p:anim>
                                    <p:anim calcmode="lin" valueType="num">
                                      <p:cBhvr>
                                        <p:cTn dur="500" fill="hold" id="34"/>
                                        <p:tgtEl>
                                          <p:spTgt spid="5"/>
                                        </p:tgtEl>
                                        <p:attrNameLst>
                                          <p:attrName>ppt_h</p:attrName>
                                        </p:attrNameLst>
                                      </p:cBhvr>
                                      <p:tavLst>
                                        <p:tav tm="0">
                                          <p:val>
                                            <p:strVal val="#ppt_h"/>
                                          </p:val>
                                        </p:tav>
                                        <p:tav tm="100000">
                                          <p:val>
                                            <p:strVal val="#ppt_h"/>
                                          </p:val>
                                        </p:tav>
                                      </p:tavLst>
                                    </p:anim>
                                  </p:childTnLst>
                                </p:cTn>
                              </p:par>
                            </p:childTnLst>
                          </p:cTn>
                        </p:par>
                        <p:par>
                          <p:cTn fill="hold" id="35" nodeType="afterGroup">
                            <p:stCondLst>
                              <p:cond delay="1500"/>
                            </p:stCondLst>
                            <p:childTnLst>
                              <p:par>
                                <p:cTn fill="hold" id="36" nodeType="afterEffect" presetClass="entr" presetID="17" presetSubtype="10">
                                  <p:stCondLst>
                                    <p:cond delay="0"/>
                                  </p:stCondLst>
                                  <p:childTnLst>
                                    <p:set>
                                      <p:cBhvr>
                                        <p:cTn dur="1" fill="hold" id="37">
                                          <p:stCondLst>
                                            <p:cond delay="0"/>
                                          </p:stCondLst>
                                        </p:cTn>
                                        <p:tgtEl>
                                          <p:spTgt spid="18"/>
                                        </p:tgtEl>
                                        <p:attrNameLst>
                                          <p:attrName>style.visibility</p:attrName>
                                        </p:attrNameLst>
                                      </p:cBhvr>
                                      <p:to>
                                        <p:strVal val="visible"/>
                                      </p:to>
                                    </p:set>
                                    <p:anim calcmode="lin" valueType="num">
                                      <p:cBhvr>
                                        <p:cTn dur="500" fill="hold" id="38"/>
                                        <p:tgtEl>
                                          <p:spTgt spid="18"/>
                                        </p:tgtEl>
                                        <p:attrNameLst>
                                          <p:attrName>ppt_w</p:attrName>
                                        </p:attrNameLst>
                                      </p:cBhvr>
                                      <p:tavLst>
                                        <p:tav tm="0">
                                          <p:val>
                                            <p:fltVal val="0"/>
                                          </p:val>
                                        </p:tav>
                                        <p:tav tm="100000">
                                          <p:val>
                                            <p:strVal val="#ppt_w"/>
                                          </p:val>
                                        </p:tav>
                                      </p:tavLst>
                                    </p:anim>
                                    <p:anim calcmode="lin" valueType="num">
                                      <p:cBhvr>
                                        <p:cTn dur="500" fill="hold" id="39"/>
                                        <p:tgtEl>
                                          <p:spTgt spid="18"/>
                                        </p:tgtEl>
                                        <p:attrNameLst>
                                          <p:attrName>ppt_h</p:attrName>
                                        </p:attrNameLst>
                                      </p:cBhvr>
                                      <p:tavLst>
                                        <p:tav tm="0">
                                          <p:val>
                                            <p:strVal val="#ppt_h"/>
                                          </p:val>
                                        </p:tav>
                                        <p:tav tm="100000">
                                          <p:val>
                                            <p:strVal val="#ppt_h"/>
                                          </p:val>
                                        </p:tav>
                                      </p:tavLst>
                                    </p:anim>
                                  </p:childTnLst>
                                </p:cTn>
                              </p:par>
                            </p:childTnLst>
                          </p:cTn>
                        </p:par>
                        <p:par>
                          <p:cTn fill="hold" id="40" nodeType="afterGroup">
                            <p:stCondLst>
                              <p:cond delay="2000"/>
                            </p:stCondLst>
                            <p:childTnLst>
                              <p:par>
                                <p:cTn fill="hold" grpId="0" id="41" nodeType="afterEffect" presetClass="entr" presetID="17" presetSubtype="10">
                                  <p:stCondLst>
                                    <p:cond delay="0"/>
                                  </p:stCondLst>
                                  <p:childTnLst>
                                    <p:set>
                                      <p:cBhvr>
                                        <p:cTn dur="1" fill="hold" id="42">
                                          <p:stCondLst>
                                            <p:cond delay="0"/>
                                          </p:stCondLst>
                                        </p:cTn>
                                        <p:tgtEl>
                                          <p:spTgt spid="4"/>
                                        </p:tgtEl>
                                        <p:attrNameLst>
                                          <p:attrName>style.visibility</p:attrName>
                                        </p:attrNameLst>
                                      </p:cBhvr>
                                      <p:to>
                                        <p:strVal val="visible"/>
                                      </p:to>
                                    </p:set>
                                    <p:anim calcmode="lin" valueType="num">
                                      <p:cBhvr>
                                        <p:cTn dur="500" fill="hold" id="43"/>
                                        <p:tgtEl>
                                          <p:spTgt spid="4"/>
                                        </p:tgtEl>
                                        <p:attrNameLst>
                                          <p:attrName>ppt_w</p:attrName>
                                        </p:attrNameLst>
                                      </p:cBhvr>
                                      <p:tavLst>
                                        <p:tav tm="0">
                                          <p:val>
                                            <p:fltVal val="0"/>
                                          </p:val>
                                        </p:tav>
                                        <p:tav tm="100000">
                                          <p:val>
                                            <p:strVal val="#ppt_w"/>
                                          </p:val>
                                        </p:tav>
                                      </p:tavLst>
                                    </p:anim>
                                    <p:anim calcmode="lin" valueType="num">
                                      <p:cBhvr>
                                        <p:cTn dur="500" fill="hold" id="44"/>
                                        <p:tgtEl>
                                          <p:spTgt spid="4"/>
                                        </p:tgtEl>
                                        <p:attrNameLst>
                                          <p:attrName>ppt_h</p:attrName>
                                        </p:attrNameLst>
                                      </p:cBhvr>
                                      <p:tavLst>
                                        <p:tav tm="0">
                                          <p:val>
                                            <p:strVal val="#ppt_h"/>
                                          </p:val>
                                        </p:tav>
                                        <p:tav tm="100000">
                                          <p:val>
                                            <p:strVal val="#ppt_h"/>
                                          </p:val>
                                        </p:tav>
                                      </p:tavLst>
                                    </p:anim>
                                  </p:childTnLst>
                                </p:cTn>
                              </p:par>
                            </p:childTnLst>
                          </p:cTn>
                        </p:par>
                        <p:par>
                          <p:cTn fill="hold" id="45" nodeType="afterGroup">
                            <p:stCondLst>
                              <p:cond delay="2500"/>
                            </p:stCondLst>
                            <p:childTnLst>
                              <p:par>
                                <p:cTn fill="hold" id="46" nodeType="afterEffect" presetClass="entr" presetID="17" presetSubtype="10">
                                  <p:stCondLst>
                                    <p:cond delay="0"/>
                                  </p:stCondLst>
                                  <p:childTnLst>
                                    <p:set>
                                      <p:cBhvr>
                                        <p:cTn dur="1" fill="hold" id="47">
                                          <p:stCondLst>
                                            <p:cond delay="0"/>
                                          </p:stCondLst>
                                        </p:cTn>
                                        <p:tgtEl>
                                          <p:spTgt spid="16"/>
                                        </p:tgtEl>
                                        <p:attrNameLst>
                                          <p:attrName>style.visibility</p:attrName>
                                        </p:attrNameLst>
                                      </p:cBhvr>
                                      <p:to>
                                        <p:strVal val="visible"/>
                                      </p:to>
                                    </p:set>
                                    <p:anim calcmode="lin" valueType="num">
                                      <p:cBhvr>
                                        <p:cTn dur="500" fill="hold" id="48"/>
                                        <p:tgtEl>
                                          <p:spTgt spid="16"/>
                                        </p:tgtEl>
                                        <p:attrNameLst>
                                          <p:attrName>ppt_w</p:attrName>
                                        </p:attrNameLst>
                                      </p:cBhvr>
                                      <p:tavLst>
                                        <p:tav tm="0">
                                          <p:val>
                                            <p:fltVal val="0"/>
                                          </p:val>
                                        </p:tav>
                                        <p:tav tm="100000">
                                          <p:val>
                                            <p:strVal val="#ppt_w"/>
                                          </p:val>
                                        </p:tav>
                                      </p:tavLst>
                                    </p:anim>
                                    <p:anim calcmode="lin" valueType="num">
                                      <p:cBhvr>
                                        <p:cTn dur="500" fill="hold" id="49"/>
                                        <p:tgtEl>
                                          <p:spTgt spid="16"/>
                                        </p:tgtEl>
                                        <p:attrNameLst>
                                          <p:attrName>ppt_h</p:attrName>
                                        </p:attrNameLst>
                                      </p:cBhvr>
                                      <p:tavLst>
                                        <p:tav tm="0">
                                          <p:val>
                                            <p:strVal val="#ppt_h"/>
                                          </p:val>
                                        </p:tav>
                                        <p:tav tm="100000">
                                          <p:val>
                                            <p:strVal val="#ppt_h"/>
                                          </p:val>
                                        </p:tav>
                                      </p:tavLst>
                                    </p:anim>
                                  </p:childTnLst>
                                </p:cTn>
                              </p:par>
                            </p:childTnLst>
                          </p:cTn>
                        </p:par>
                        <p:par>
                          <p:cTn fill="hold" id="50" nodeType="afterGroup">
                            <p:stCondLst>
                              <p:cond delay="3000"/>
                            </p:stCondLst>
                            <p:childTnLst>
                              <p:par>
                                <p:cTn fill="hold" grpId="0" id="51" nodeType="afterEffect" presetClass="entr" presetID="17" presetSubtype="10">
                                  <p:stCondLst>
                                    <p:cond delay="0"/>
                                  </p:stCondLst>
                                  <p:childTnLst>
                                    <p:set>
                                      <p:cBhvr>
                                        <p:cTn dur="1" fill="hold" id="52">
                                          <p:stCondLst>
                                            <p:cond delay="0"/>
                                          </p:stCondLst>
                                        </p:cTn>
                                        <p:tgtEl>
                                          <p:spTgt spid="6"/>
                                        </p:tgtEl>
                                        <p:attrNameLst>
                                          <p:attrName>style.visibility</p:attrName>
                                        </p:attrNameLst>
                                      </p:cBhvr>
                                      <p:to>
                                        <p:strVal val="visible"/>
                                      </p:to>
                                    </p:set>
                                    <p:anim calcmode="lin" valueType="num">
                                      <p:cBhvr>
                                        <p:cTn dur="500" fill="hold" id="53"/>
                                        <p:tgtEl>
                                          <p:spTgt spid="6"/>
                                        </p:tgtEl>
                                        <p:attrNameLst>
                                          <p:attrName>ppt_w</p:attrName>
                                        </p:attrNameLst>
                                      </p:cBhvr>
                                      <p:tavLst>
                                        <p:tav tm="0">
                                          <p:val>
                                            <p:fltVal val="0"/>
                                          </p:val>
                                        </p:tav>
                                        <p:tav tm="100000">
                                          <p:val>
                                            <p:strVal val="#ppt_w"/>
                                          </p:val>
                                        </p:tav>
                                      </p:tavLst>
                                    </p:anim>
                                    <p:anim calcmode="lin" valueType="num">
                                      <p:cBhvr>
                                        <p:cTn dur="500" fill="hold" id="54"/>
                                        <p:tgtEl>
                                          <p:spTgt spid="6"/>
                                        </p:tgtEl>
                                        <p:attrNameLst>
                                          <p:attrName>ppt_h</p:attrName>
                                        </p:attrNameLst>
                                      </p:cBhvr>
                                      <p:tavLst>
                                        <p:tav tm="0">
                                          <p:val>
                                            <p:strVal val="#ppt_h"/>
                                          </p:val>
                                        </p:tav>
                                        <p:tav tm="100000">
                                          <p:val>
                                            <p:strVal val="#ppt_h"/>
                                          </p:val>
                                        </p:tav>
                                      </p:tavLst>
                                    </p:anim>
                                  </p:childTnLst>
                                </p:cTn>
                              </p:par>
                            </p:childTnLst>
                          </p:cTn>
                        </p:par>
                        <p:par>
                          <p:cTn fill="hold" id="55" nodeType="afterGroup">
                            <p:stCondLst>
                              <p:cond delay="3500"/>
                            </p:stCondLst>
                            <p:childTnLst>
                              <p:par>
                                <p:cTn fill="hold" id="56" nodeType="afterEffect" presetClass="entr" presetID="17" presetSubtype="10">
                                  <p:stCondLst>
                                    <p:cond delay="0"/>
                                  </p:stCondLst>
                                  <p:childTnLst>
                                    <p:set>
                                      <p:cBhvr>
                                        <p:cTn dur="1" fill="hold" id="57">
                                          <p:stCondLst>
                                            <p:cond delay="0"/>
                                          </p:stCondLst>
                                        </p:cTn>
                                        <p:tgtEl>
                                          <p:spTgt spid="14"/>
                                        </p:tgtEl>
                                        <p:attrNameLst>
                                          <p:attrName>style.visibility</p:attrName>
                                        </p:attrNameLst>
                                      </p:cBhvr>
                                      <p:to>
                                        <p:strVal val="visible"/>
                                      </p:to>
                                    </p:set>
                                    <p:anim calcmode="lin" valueType="num">
                                      <p:cBhvr>
                                        <p:cTn dur="500" fill="hold" id="58"/>
                                        <p:tgtEl>
                                          <p:spTgt spid="14"/>
                                        </p:tgtEl>
                                        <p:attrNameLst>
                                          <p:attrName>ppt_w</p:attrName>
                                        </p:attrNameLst>
                                      </p:cBhvr>
                                      <p:tavLst>
                                        <p:tav tm="0">
                                          <p:val>
                                            <p:fltVal val="0"/>
                                          </p:val>
                                        </p:tav>
                                        <p:tav tm="100000">
                                          <p:val>
                                            <p:strVal val="#ppt_w"/>
                                          </p:val>
                                        </p:tav>
                                      </p:tavLst>
                                    </p:anim>
                                    <p:anim calcmode="lin" valueType="num">
                                      <p:cBhvr>
                                        <p:cTn dur="500" fill="hold" id="59"/>
                                        <p:tgtEl>
                                          <p:spTgt spid="14"/>
                                        </p:tgtEl>
                                        <p:attrNameLst>
                                          <p:attrName>ppt_h</p:attrName>
                                        </p:attrNameLst>
                                      </p:cBhvr>
                                      <p:tavLst>
                                        <p:tav tm="0">
                                          <p:val>
                                            <p:strVal val="#ppt_h"/>
                                          </p:val>
                                        </p:tav>
                                        <p:tav tm="100000">
                                          <p:val>
                                            <p:strVal val="#ppt_h"/>
                                          </p:val>
                                        </p:tav>
                                      </p:tavLst>
                                    </p:anim>
                                  </p:childTnLst>
                                </p:cTn>
                              </p:par>
                            </p:childTnLst>
                          </p:cTn>
                        </p:par>
                        <p:par>
                          <p:cTn fill="hold" id="60" nodeType="afterGroup">
                            <p:stCondLst>
                              <p:cond delay="4000"/>
                            </p:stCondLst>
                            <p:childTnLst>
                              <p:par>
                                <p:cTn fill="hold" grpId="0" id="61" nodeType="afterEffect" presetClass="entr" presetID="17" presetSubtype="10">
                                  <p:stCondLst>
                                    <p:cond delay="0"/>
                                  </p:stCondLst>
                                  <p:childTnLst>
                                    <p:set>
                                      <p:cBhvr>
                                        <p:cTn dur="1" fill="hold" id="62">
                                          <p:stCondLst>
                                            <p:cond delay="0"/>
                                          </p:stCondLst>
                                        </p:cTn>
                                        <p:tgtEl>
                                          <p:spTgt spid="7"/>
                                        </p:tgtEl>
                                        <p:attrNameLst>
                                          <p:attrName>style.visibility</p:attrName>
                                        </p:attrNameLst>
                                      </p:cBhvr>
                                      <p:to>
                                        <p:strVal val="visible"/>
                                      </p:to>
                                    </p:set>
                                    <p:anim calcmode="lin" valueType="num">
                                      <p:cBhvr>
                                        <p:cTn dur="500" fill="hold" id="63"/>
                                        <p:tgtEl>
                                          <p:spTgt spid="7"/>
                                        </p:tgtEl>
                                        <p:attrNameLst>
                                          <p:attrName>ppt_w</p:attrName>
                                        </p:attrNameLst>
                                      </p:cBhvr>
                                      <p:tavLst>
                                        <p:tav tm="0">
                                          <p:val>
                                            <p:fltVal val="0"/>
                                          </p:val>
                                        </p:tav>
                                        <p:tav tm="100000">
                                          <p:val>
                                            <p:strVal val="#ppt_w"/>
                                          </p:val>
                                        </p:tav>
                                      </p:tavLst>
                                    </p:anim>
                                    <p:anim calcmode="lin" valueType="num">
                                      <p:cBhvr>
                                        <p:cTn dur="500" fill="hold" id="64"/>
                                        <p:tgtEl>
                                          <p:spTgt spid="7"/>
                                        </p:tgtEl>
                                        <p:attrNameLst>
                                          <p:attrName>ppt_h</p:attrName>
                                        </p:attrNameLst>
                                      </p:cBhvr>
                                      <p:tavLst>
                                        <p:tav tm="0">
                                          <p:val>
                                            <p:strVal val="#ppt_h"/>
                                          </p:val>
                                        </p:tav>
                                        <p:tav tm="100000">
                                          <p:val>
                                            <p:strVal val="#ppt_h"/>
                                          </p:val>
                                        </p:tav>
                                      </p:tavLst>
                                    </p:anim>
                                  </p:childTnLst>
                                </p:cTn>
                              </p:par>
                            </p:childTnLst>
                          </p:cTn>
                        </p:par>
                        <p:par>
                          <p:cTn fill="hold" id="65" nodeType="afterGroup">
                            <p:stCondLst>
                              <p:cond delay="4500"/>
                            </p:stCondLst>
                            <p:childTnLst>
                              <p:par>
                                <p:cTn fill="hold" id="66" nodeType="afterEffect" presetClass="entr" presetID="17" presetSubtype="10">
                                  <p:stCondLst>
                                    <p:cond delay="0"/>
                                  </p:stCondLst>
                                  <p:childTnLst>
                                    <p:set>
                                      <p:cBhvr>
                                        <p:cTn dur="1" fill="hold" id="67">
                                          <p:stCondLst>
                                            <p:cond delay="0"/>
                                          </p:stCondLst>
                                        </p:cTn>
                                        <p:tgtEl>
                                          <p:spTgt spid="17"/>
                                        </p:tgtEl>
                                        <p:attrNameLst>
                                          <p:attrName>style.visibility</p:attrName>
                                        </p:attrNameLst>
                                      </p:cBhvr>
                                      <p:to>
                                        <p:strVal val="visible"/>
                                      </p:to>
                                    </p:set>
                                    <p:anim calcmode="lin" valueType="num">
                                      <p:cBhvr>
                                        <p:cTn dur="500" fill="hold" id="68"/>
                                        <p:tgtEl>
                                          <p:spTgt spid="17"/>
                                        </p:tgtEl>
                                        <p:attrNameLst>
                                          <p:attrName>ppt_w</p:attrName>
                                        </p:attrNameLst>
                                      </p:cBhvr>
                                      <p:tavLst>
                                        <p:tav tm="0">
                                          <p:val>
                                            <p:fltVal val="0"/>
                                          </p:val>
                                        </p:tav>
                                        <p:tav tm="100000">
                                          <p:val>
                                            <p:strVal val="#ppt_w"/>
                                          </p:val>
                                        </p:tav>
                                      </p:tavLst>
                                    </p:anim>
                                    <p:anim calcmode="lin" valueType="num">
                                      <p:cBhvr>
                                        <p:cTn dur="500" fill="hold" id="69"/>
                                        <p:tgtEl>
                                          <p:spTgt spid="17"/>
                                        </p:tgtEl>
                                        <p:attrNameLst>
                                          <p:attrName>ppt_h</p:attrName>
                                        </p:attrNameLst>
                                      </p:cBhvr>
                                      <p:tavLst>
                                        <p:tav tm="0">
                                          <p:val>
                                            <p:strVal val="#ppt_h"/>
                                          </p:val>
                                        </p:tav>
                                        <p:tav tm="100000">
                                          <p:val>
                                            <p:strVal val="#ppt_h"/>
                                          </p:val>
                                        </p:tav>
                                      </p:tavLst>
                                    </p:anim>
                                  </p:childTnLst>
                                </p:cTn>
                              </p:par>
                            </p:childTnLst>
                          </p:cTn>
                        </p:par>
                        <p:par>
                          <p:cTn fill="hold" id="70" nodeType="afterGroup">
                            <p:stCondLst>
                              <p:cond delay="5000"/>
                            </p:stCondLst>
                            <p:childTnLst>
                              <p:par>
                                <p:cTn fill="hold" grpId="0" id="71" nodeType="afterEffect" presetClass="entr" presetID="17" presetSubtype="10">
                                  <p:stCondLst>
                                    <p:cond delay="0"/>
                                  </p:stCondLst>
                                  <p:childTnLst>
                                    <p:set>
                                      <p:cBhvr>
                                        <p:cTn dur="1" fill="hold" id="72">
                                          <p:stCondLst>
                                            <p:cond delay="0"/>
                                          </p:stCondLst>
                                        </p:cTn>
                                        <p:tgtEl>
                                          <p:spTgt spid="8"/>
                                        </p:tgtEl>
                                        <p:attrNameLst>
                                          <p:attrName>style.visibility</p:attrName>
                                        </p:attrNameLst>
                                      </p:cBhvr>
                                      <p:to>
                                        <p:strVal val="visible"/>
                                      </p:to>
                                    </p:set>
                                    <p:anim calcmode="lin" valueType="num">
                                      <p:cBhvr>
                                        <p:cTn dur="500" fill="hold" id="73"/>
                                        <p:tgtEl>
                                          <p:spTgt spid="8"/>
                                        </p:tgtEl>
                                        <p:attrNameLst>
                                          <p:attrName>ppt_w</p:attrName>
                                        </p:attrNameLst>
                                      </p:cBhvr>
                                      <p:tavLst>
                                        <p:tav tm="0">
                                          <p:val>
                                            <p:fltVal val="0"/>
                                          </p:val>
                                        </p:tav>
                                        <p:tav tm="100000">
                                          <p:val>
                                            <p:strVal val="#ppt_w"/>
                                          </p:val>
                                        </p:tav>
                                      </p:tavLst>
                                    </p:anim>
                                    <p:anim calcmode="lin" valueType="num">
                                      <p:cBhvr>
                                        <p:cTn dur="500" fill="hold" id="74"/>
                                        <p:tgtEl>
                                          <p:spTgt spid="8"/>
                                        </p:tgtEl>
                                        <p:attrNameLst>
                                          <p:attrName>ppt_h</p:attrName>
                                        </p:attrNameLst>
                                      </p:cBhvr>
                                      <p:tavLst>
                                        <p:tav tm="0">
                                          <p:val>
                                            <p:strVal val="#ppt_h"/>
                                          </p:val>
                                        </p:tav>
                                        <p:tav tm="100000">
                                          <p:val>
                                            <p:strVal val="#ppt_h"/>
                                          </p:val>
                                        </p:tav>
                                      </p:tavLst>
                                    </p:anim>
                                  </p:childTnLst>
                                </p:cTn>
                              </p:par>
                            </p:childTnLst>
                          </p:cTn>
                        </p:par>
                        <p:par>
                          <p:cTn fill="hold" id="75" nodeType="afterGroup">
                            <p:stCondLst>
                              <p:cond delay="5500"/>
                            </p:stCondLst>
                            <p:childTnLst>
                              <p:par>
                                <p:cTn fill="hold" grpId="0" id="76" nodeType="afterEffect" presetClass="entr" presetID="18" presetSubtype="6">
                                  <p:stCondLst>
                                    <p:cond delay="0"/>
                                  </p:stCondLst>
                                  <p:childTnLst>
                                    <p:set>
                                      <p:cBhvr>
                                        <p:cTn dur="1" fill="hold" id="77">
                                          <p:stCondLst>
                                            <p:cond delay="0"/>
                                          </p:stCondLst>
                                        </p:cTn>
                                        <p:tgtEl>
                                          <p:spTgt spid="9"/>
                                        </p:tgtEl>
                                        <p:attrNameLst>
                                          <p:attrName>style.visibility</p:attrName>
                                        </p:attrNameLst>
                                      </p:cBhvr>
                                      <p:to>
                                        <p:strVal val="visible"/>
                                      </p:to>
                                    </p:set>
                                    <p:animEffect filter="strips(downRight)" transition="in">
                                      <p:cBhvr>
                                        <p:cTn dur="500" id="78"/>
                                        <p:tgtEl>
                                          <p:spTgt spid="9"/>
                                        </p:tgtEl>
                                      </p:cBhvr>
                                    </p:animEffect>
                                  </p:childTnLst>
                                </p:cTn>
                              </p:par>
                            </p:childTnLst>
                          </p:cTn>
                        </p:par>
                        <p:par>
                          <p:cTn fill="hold" id="79" nodeType="afterGroup">
                            <p:stCondLst>
                              <p:cond delay="6000"/>
                            </p:stCondLst>
                            <p:childTnLst>
                              <p:par>
                                <p:cTn fill="hold" grpId="0" id="80" nodeType="afterEffect" presetClass="entr" presetID="18" presetSubtype="6">
                                  <p:stCondLst>
                                    <p:cond delay="0"/>
                                  </p:stCondLst>
                                  <p:childTnLst>
                                    <p:set>
                                      <p:cBhvr>
                                        <p:cTn dur="1" fill="hold" id="81">
                                          <p:stCondLst>
                                            <p:cond delay="0"/>
                                          </p:stCondLst>
                                        </p:cTn>
                                        <p:tgtEl>
                                          <p:spTgt spid="3"/>
                                        </p:tgtEl>
                                        <p:attrNameLst>
                                          <p:attrName>style.visibility</p:attrName>
                                        </p:attrNameLst>
                                      </p:cBhvr>
                                      <p:to>
                                        <p:strVal val="visible"/>
                                      </p:to>
                                    </p:set>
                                    <p:animEffect filter="strips(downRight)" transition="in">
                                      <p:cBhvr>
                                        <p:cTn dur="500" id="82"/>
                                        <p:tgtEl>
                                          <p:spTgt spid="3"/>
                                        </p:tgtEl>
                                      </p:cBhvr>
                                    </p:animEffect>
                                  </p:childTnLst>
                                </p:cTn>
                              </p:par>
                            </p:childTnLst>
                          </p:cTn>
                        </p:par>
                        <p:par>
                          <p:cTn fill="hold" id="83" nodeType="afterGroup">
                            <p:stCondLst>
                              <p:cond delay="6500"/>
                            </p:stCondLst>
                            <p:childTnLst>
                              <p:par>
                                <p:cTn fill="hold" grpId="0" id="84" nodeType="afterEffect" presetClass="entr" presetID="18" presetSubtype="6">
                                  <p:stCondLst>
                                    <p:cond delay="0"/>
                                  </p:stCondLst>
                                  <p:childTnLst>
                                    <p:set>
                                      <p:cBhvr>
                                        <p:cTn dur="1" fill="hold" id="85">
                                          <p:stCondLst>
                                            <p:cond delay="0"/>
                                          </p:stCondLst>
                                        </p:cTn>
                                        <p:tgtEl>
                                          <p:spTgt spid="10"/>
                                        </p:tgtEl>
                                        <p:attrNameLst>
                                          <p:attrName>style.visibility</p:attrName>
                                        </p:attrNameLst>
                                      </p:cBhvr>
                                      <p:to>
                                        <p:strVal val="visible"/>
                                      </p:to>
                                    </p:set>
                                    <p:animEffect filter="strips(downRight)" transition="in">
                                      <p:cBhvr>
                                        <p:cTn dur="500" id="86"/>
                                        <p:tgtEl>
                                          <p:spTgt spid="10"/>
                                        </p:tgtEl>
                                      </p:cBhvr>
                                    </p:animEffect>
                                  </p:childTnLst>
                                </p:cTn>
                              </p:par>
                            </p:childTnLst>
                          </p:cTn>
                        </p:par>
                        <p:par>
                          <p:cTn fill="hold" id="87" nodeType="afterGroup">
                            <p:stCondLst>
                              <p:cond delay="7000"/>
                            </p:stCondLst>
                            <p:childTnLst>
                              <p:par>
                                <p:cTn fill="hold" grpId="0" id="88" nodeType="afterEffect" presetClass="entr" presetID="18" presetSubtype="6">
                                  <p:stCondLst>
                                    <p:cond delay="0"/>
                                  </p:stCondLst>
                                  <p:childTnLst>
                                    <p:set>
                                      <p:cBhvr>
                                        <p:cTn dur="1" fill="hold" id="89">
                                          <p:stCondLst>
                                            <p:cond delay="0"/>
                                          </p:stCondLst>
                                        </p:cTn>
                                        <p:tgtEl>
                                          <p:spTgt spid="11"/>
                                        </p:tgtEl>
                                        <p:attrNameLst>
                                          <p:attrName>style.visibility</p:attrName>
                                        </p:attrNameLst>
                                      </p:cBhvr>
                                      <p:to>
                                        <p:strVal val="visible"/>
                                      </p:to>
                                    </p:set>
                                    <p:animEffect filter="strips(downRight)" transition="in">
                                      <p:cBhvr>
                                        <p:cTn dur="500" id="90"/>
                                        <p:tgtEl>
                                          <p:spTgt spid="11"/>
                                        </p:tgtEl>
                                      </p:cBhvr>
                                    </p:animEffect>
                                  </p:childTnLst>
                                </p:cTn>
                              </p:par>
                            </p:childTnLst>
                          </p:cTn>
                        </p:par>
                        <p:par>
                          <p:cTn fill="hold" id="91" nodeType="afterGroup">
                            <p:stCondLst>
                              <p:cond delay="7500"/>
                            </p:stCondLst>
                            <p:childTnLst>
                              <p:par>
                                <p:cTn fill="hold" grpId="0" id="92" nodeType="afterEffect" presetClass="entr" presetID="18" presetSubtype="6">
                                  <p:stCondLst>
                                    <p:cond delay="0"/>
                                  </p:stCondLst>
                                  <p:childTnLst>
                                    <p:set>
                                      <p:cBhvr>
                                        <p:cTn dur="1" fill="hold" id="93">
                                          <p:stCondLst>
                                            <p:cond delay="0"/>
                                          </p:stCondLst>
                                        </p:cTn>
                                        <p:tgtEl>
                                          <p:spTgt spid="12"/>
                                        </p:tgtEl>
                                        <p:attrNameLst>
                                          <p:attrName>style.visibility</p:attrName>
                                        </p:attrNameLst>
                                      </p:cBhvr>
                                      <p:to>
                                        <p:strVal val="visible"/>
                                      </p:to>
                                    </p:set>
                                    <p:animEffect filter="strips(downRight)" transition="in">
                                      <p:cBhvr>
                                        <p:cTn dur="500" id="94"/>
                                        <p:tgtEl>
                                          <p:spTgt spid="12"/>
                                        </p:tgtEl>
                                      </p:cBhvr>
                                    </p:animEffect>
                                  </p:childTnLst>
                                </p:cTn>
                              </p:par>
                            </p:childTnLst>
                          </p:cTn>
                        </p:par>
                        <p:par>
                          <p:cTn fill="hold" id="95" nodeType="afterGroup">
                            <p:stCondLst>
                              <p:cond delay="8000"/>
                            </p:stCondLst>
                            <p:childTnLst>
                              <p:par>
                                <p:cTn fill="hold" grpId="0" id="96" nodeType="afterEffect" presetClass="entr" presetID="17" presetSubtype="10">
                                  <p:stCondLst>
                                    <p:cond delay="0"/>
                                  </p:stCondLst>
                                  <p:childTnLst>
                                    <p:set>
                                      <p:cBhvr>
                                        <p:cTn dur="1" fill="hold" id="97">
                                          <p:stCondLst>
                                            <p:cond delay="0"/>
                                          </p:stCondLst>
                                        </p:cTn>
                                        <p:tgtEl>
                                          <p:spTgt spid="13"/>
                                        </p:tgtEl>
                                        <p:attrNameLst>
                                          <p:attrName>style.visibility</p:attrName>
                                        </p:attrNameLst>
                                      </p:cBhvr>
                                      <p:to>
                                        <p:strVal val="visible"/>
                                      </p:to>
                                    </p:set>
                                    <p:anim calcmode="lin" valueType="num">
                                      <p:cBhvr>
                                        <p:cTn dur="500" fill="hold" id="98"/>
                                        <p:tgtEl>
                                          <p:spTgt spid="13"/>
                                        </p:tgtEl>
                                        <p:attrNameLst>
                                          <p:attrName>ppt_w</p:attrName>
                                        </p:attrNameLst>
                                      </p:cBhvr>
                                      <p:tavLst>
                                        <p:tav tm="0">
                                          <p:val>
                                            <p:fltVal val="0"/>
                                          </p:val>
                                        </p:tav>
                                        <p:tav tm="100000">
                                          <p:val>
                                            <p:strVal val="#ppt_w"/>
                                          </p:val>
                                        </p:tav>
                                      </p:tavLst>
                                    </p:anim>
                                    <p:anim calcmode="lin" valueType="num">
                                      <p:cBhvr>
                                        <p:cTn dur="500" fill="hold" id="99"/>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solidFill>
                  <a:schemeClr val="tx1">
                    <a:lumMod val="65000"/>
                    <a:lumOff val="35000"/>
                  </a:schemeClr>
                </a:solidFill>
                <a:latin charset="-122" panose="020b0503020204020204" typeface="微软雅黑"/>
                <a:ea charset="-122" panose="020b0503020204020204" typeface="微软雅黑"/>
              </a:rPr>
              <a:t>获得成绩与经验</a:t>
            </a:r>
          </a:p>
        </p:txBody>
      </p:sp>
      <p:grpSp>
        <p:nvGrpSpPr>
          <p:cNvPr id="40" name="组合 39"/>
          <p:cNvGrpSpPr/>
          <p:nvPr/>
        </p:nvGrpSpPr>
        <p:grpSpPr>
          <a:xfrm>
            <a:off x="3215061" y="1495462"/>
            <a:ext cx="2663701" cy="1190768"/>
            <a:chOff x="3034220" y="1108578"/>
            <a:chExt cx="3342657" cy="1494285"/>
          </a:xfrm>
        </p:grpSpPr>
        <p:sp>
          <p:nvSpPr>
            <p:cNvPr id="42" name="圆角矩形 41"/>
            <p:cNvSpPr/>
            <p:nvPr/>
          </p:nvSpPr>
          <p:spPr>
            <a:xfrm>
              <a:off x="3034220" y="1108578"/>
              <a:ext cx="3342657" cy="1494285"/>
            </a:xfrm>
            <a:prstGeom prst="roundRect">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50">
                <a:solidFill>
                  <a:schemeClr val="tx1">
                    <a:lumMod val="65000"/>
                    <a:lumOff val="35000"/>
                  </a:schemeClr>
                </a:solidFill>
                <a:latin charset="-122" panose="020b0503020204020204" typeface="微软雅黑"/>
                <a:ea charset="-122" panose="020b0503020204020204" typeface="微软雅黑"/>
              </a:endParaRPr>
            </a:p>
          </p:txBody>
        </p:sp>
        <p:sp>
          <p:nvSpPr>
            <p:cNvPr id="44" name="TextBox 54"/>
            <p:cNvSpPr txBox="1"/>
            <p:nvPr/>
          </p:nvSpPr>
          <p:spPr>
            <a:xfrm flipH="1">
              <a:off x="4175015" y="1377453"/>
              <a:ext cx="981302" cy="879729"/>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0" baseline="0" cap="none" i="0" kern="0" kumimoji="0" normalizeH="0" spc="0" strike="noStrike" sz="2800" u="none">
                  <a:ln cmpd="sng" w="18415">
                    <a:noFill/>
                    <a:prstDash val="solid"/>
                  </a:ln>
                  <a:solidFill>
                    <a:schemeClr val="bg1"/>
                  </a:solidFill>
                  <a:effectLst>
                    <a:outerShdw algn="ctr" blurRad="63500" rotWithShape="0" sx="102000" sy="102000">
                      <a:prstClr val="black">
                        <a:alpha val="40000"/>
                      </a:prstClr>
                    </a:outerShdw>
                  </a:effectLst>
                  <a:uLnTx/>
                  <a:uFillTx/>
                  <a:latin charset="0" pitchFamily="34" typeface="Arial Rounded MT Bold"/>
                  <a:ea charset="-122" panose="020b0503020204020204" typeface="微软雅黑"/>
                  <a:cs charset="0" panose="02020603050405020304" pitchFamily="18" typeface="Times New Roman"/>
                </a:defRPr>
              </a:lvl1pPr>
            </a:lstStyle>
            <a:p>
              <a:pPr>
                <a:lnSpc>
                  <a:spcPct val="100000"/>
                </a:lnSpc>
                <a:defRPr/>
              </a:pPr>
              <a:r>
                <a:rPr altLang="en-US" b="1" lang="zh-CN" sz="2000">
                  <a:ln>
                    <a:noFill/>
                  </a:ln>
                  <a:solidFill>
                    <a:schemeClr val="tx1">
                      <a:lumMod val="65000"/>
                      <a:lumOff val="35000"/>
                    </a:schemeClr>
                  </a:solidFill>
                  <a:effectLst>
                    <a:innerShdw blurRad="63500" dir="13500000" dist="50800">
                      <a:prstClr val="black">
                        <a:alpha val="50000"/>
                      </a:prstClr>
                    </a:innerShdw>
                  </a:effectLst>
                  <a:latin charset="-122" panose="020b0503020204020204" typeface="微软雅黑"/>
                </a:rPr>
                <a:t>工作经验</a:t>
              </a:r>
            </a:p>
          </p:txBody>
        </p:sp>
      </p:grpSp>
      <p:grpSp>
        <p:nvGrpSpPr>
          <p:cNvPr id="46" name="组合 45"/>
          <p:cNvGrpSpPr/>
          <p:nvPr/>
        </p:nvGrpSpPr>
        <p:grpSpPr>
          <a:xfrm>
            <a:off x="3215061" y="2847833"/>
            <a:ext cx="2663701" cy="1190768"/>
            <a:chOff x="3034220" y="2805657"/>
            <a:chExt cx="3342657" cy="1494285"/>
          </a:xfrm>
        </p:grpSpPr>
        <p:sp>
          <p:nvSpPr>
            <p:cNvPr id="47" name="圆角矩形 46"/>
            <p:cNvSpPr/>
            <p:nvPr/>
          </p:nvSpPr>
          <p:spPr>
            <a:xfrm>
              <a:off x="3034220" y="2805657"/>
              <a:ext cx="3342657" cy="1494285"/>
            </a:xfrm>
            <a:prstGeom prst="roundRect">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50">
                <a:solidFill>
                  <a:schemeClr val="tx1">
                    <a:lumMod val="65000"/>
                    <a:lumOff val="35000"/>
                  </a:schemeClr>
                </a:solidFill>
                <a:latin charset="-122" panose="020b0503020204020204" typeface="微软雅黑"/>
                <a:ea charset="-122" panose="020b0503020204020204" typeface="微软雅黑"/>
              </a:endParaRPr>
            </a:p>
          </p:txBody>
        </p:sp>
        <p:sp>
          <p:nvSpPr>
            <p:cNvPr id="51" name="TextBox 55"/>
            <p:cNvSpPr txBox="1"/>
            <p:nvPr/>
          </p:nvSpPr>
          <p:spPr>
            <a:xfrm flipH="1">
              <a:off x="4140543" y="3045877"/>
              <a:ext cx="981302" cy="879729"/>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0" baseline="0" cap="none" i="0" kern="0" kumimoji="0" normalizeH="0" spc="0" strike="noStrike" sz="2800" u="none">
                  <a:ln cmpd="sng" w="18415">
                    <a:noFill/>
                    <a:prstDash val="solid"/>
                  </a:ln>
                  <a:solidFill>
                    <a:schemeClr val="bg1"/>
                  </a:solidFill>
                  <a:effectLst>
                    <a:outerShdw algn="ctr" blurRad="63500" rotWithShape="0" sx="102000" sy="102000">
                      <a:prstClr val="black">
                        <a:alpha val="40000"/>
                      </a:prstClr>
                    </a:outerShdw>
                  </a:effectLst>
                  <a:uLnTx/>
                  <a:uFillTx/>
                  <a:latin charset="0" pitchFamily="34" typeface="Arial Rounded MT Bold"/>
                  <a:ea charset="-122" panose="020b0503020204020204" typeface="微软雅黑"/>
                  <a:cs charset="0" panose="02020603050405020304" pitchFamily="18" typeface="Times New Roman"/>
                </a:defRPr>
              </a:lvl1pPr>
            </a:lstStyle>
            <a:p>
              <a:pPr lvl="0">
                <a:lnSpc>
                  <a:spcPct val="100000"/>
                </a:lnSpc>
                <a:defRPr/>
              </a:pPr>
              <a:r>
                <a:rPr altLang="en-US" b="1" lang="zh-CN" sz="2000">
                  <a:ln>
                    <a:noFill/>
                  </a:ln>
                  <a:solidFill>
                    <a:schemeClr val="tx1">
                      <a:lumMod val="65000"/>
                      <a:lumOff val="35000"/>
                    </a:schemeClr>
                  </a:solidFill>
                  <a:effectLst>
                    <a:innerShdw blurRad="63500" dir="13500000" dist="50800">
                      <a:prstClr val="black">
                        <a:alpha val="50000"/>
                      </a:prstClr>
                    </a:innerShdw>
                  </a:effectLst>
                  <a:latin charset="-122" panose="020b0503020204020204" typeface="微软雅黑"/>
                </a:rPr>
                <a:t>职业经验</a:t>
              </a:r>
            </a:p>
          </p:txBody>
        </p:sp>
      </p:grpSp>
      <p:sp>
        <p:nvSpPr>
          <p:cNvPr id="52" name="圆角矩形 51"/>
          <p:cNvSpPr/>
          <p:nvPr/>
        </p:nvSpPr>
        <p:spPr>
          <a:xfrm>
            <a:off x="1579454" y="1589471"/>
            <a:ext cx="2243117" cy="1002753"/>
          </a:xfrm>
          <a:prstGeom prst="roundRect">
            <a:avLst/>
          </a:prstGeom>
          <a:solidFill>
            <a:schemeClr val="accent1"/>
          </a:solidFill>
          <a:ln algn="ctr" cap="flat" cmpd="sng" w="25400">
            <a:noFill/>
            <a:prstDash val="solid"/>
          </a:ln>
          <a:effectLst>
            <a:outerShdw algn="tl" blurRad="215900" dir="2700000" dist="152400" rotWithShape="0">
              <a:prstClr val="black">
                <a:alpha val="18000"/>
              </a:prstClr>
            </a:outerShdw>
          </a:effectLst>
        </p:spPr>
        <p:txBody>
          <a:bodyPr anchor="ctr" bIns="34290" lIns="68580" rIns="68580" rtlCol="0" tIns="34290"/>
          <a:lstStyle/>
          <a:p>
            <a:pPr algn="ctr">
              <a:defRPr/>
            </a:pPr>
            <a:endParaRPr kern="0" lang="en-US">
              <a:solidFill>
                <a:schemeClr val="tx1">
                  <a:lumMod val="65000"/>
                  <a:lumOff val="35000"/>
                </a:schemeClr>
              </a:solidFill>
              <a:latin charset="-122" panose="020b0503020204020204" typeface="微软雅黑"/>
              <a:ea charset="-122" panose="020b0503020204020204" typeface="微软雅黑"/>
            </a:endParaRPr>
          </a:p>
        </p:txBody>
      </p:sp>
      <p:sp>
        <p:nvSpPr>
          <p:cNvPr id="54" name="圆角矩形 53"/>
          <p:cNvSpPr/>
          <p:nvPr/>
        </p:nvSpPr>
        <p:spPr>
          <a:xfrm>
            <a:off x="5134278" y="1589471"/>
            <a:ext cx="2243117" cy="1002753"/>
          </a:xfrm>
          <a:prstGeom prst="roundRect">
            <a:avLst/>
          </a:prstGeom>
          <a:solidFill>
            <a:schemeClr val="accent3"/>
          </a:solidFill>
          <a:ln algn="ctr" cap="flat" cmpd="sng" w="25400">
            <a:noFill/>
            <a:prstDash val="solid"/>
          </a:ln>
          <a:effectLst>
            <a:outerShdw algn="tl" blurRad="215900" dir="2700000" dist="152400" rotWithShape="0">
              <a:prstClr val="black">
                <a:alpha val="18000"/>
              </a:prstClr>
            </a:outerShdw>
          </a:effectLst>
        </p:spPr>
        <p:txBody>
          <a:bodyPr anchor="ctr" bIns="34290" lIns="68580" rIns="68580" rtlCol="0" tIns="34290"/>
          <a:lstStyle/>
          <a:p>
            <a:pPr algn="ctr">
              <a:defRPr/>
            </a:pPr>
            <a:endParaRPr kern="0" lang="en-US">
              <a:solidFill>
                <a:schemeClr val="tx1">
                  <a:lumMod val="65000"/>
                  <a:lumOff val="35000"/>
                </a:schemeClr>
              </a:solidFill>
              <a:latin charset="-122" panose="020b0503020204020204" typeface="微软雅黑"/>
              <a:ea charset="-122" panose="020b0503020204020204" typeface="微软雅黑"/>
            </a:endParaRPr>
          </a:p>
        </p:txBody>
      </p:sp>
      <p:sp>
        <p:nvSpPr>
          <p:cNvPr id="55" name="圆角矩形 54"/>
          <p:cNvSpPr/>
          <p:nvPr/>
        </p:nvSpPr>
        <p:spPr>
          <a:xfrm>
            <a:off x="1579454" y="2941841"/>
            <a:ext cx="2243117" cy="1002753"/>
          </a:xfrm>
          <a:prstGeom prst="roundRect">
            <a:avLst/>
          </a:prstGeom>
          <a:solidFill>
            <a:schemeClr val="accent5"/>
          </a:solidFill>
          <a:ln algn="ctr" cap="flat" cmpd="sng" w="25400">
            <a:noFill/>
            <a:prstDash val="solid"/>
          </a:ln>
          <a:effectLst>
            <a:outerShdw algn="tl" blurRad="215900" dir="2700000" dist="152400" rotWithShape="0">
              <a:prstClr val="black">
                <a:alpha val="18000"/>
              </a:prstClr>
            </a:outerShdw>
          </a:effectLst>
        </p:spPr>
        <p:txBody>
          <a:bodyPr anchor="ctr" bIns="34290" lIns="68580" rIns="68580" rtlCol="0" tIns="34290"/>
          <a:lstStyle/>
          <a:p>
            <a:pPr algn="ctr">
              <a:defRPr/>
            </a:pPr>
            <a:endParaRPr kern="0" lang="en-US">
              <a:solidFill>
                <a:schemeClr val="tx1">
                  <a:lumMod val="65000"/>
                  <a:lumOff val="35000"/>
                </a:schemeClr>
              </a:solidFill>
              <a:latin charset="-122" panose="020b0503020204020204" typeface="微软雅黑"/>
              <a:ea charset="-122" panose="020b0503020204020204" typeface="微软雅黑"/>
            </a:endParaRPr>
          </a:p>
        </p:txBody>
      </p:sp>
      <p:sp>
        <p:nvSpPr>
          <p:cNvPr id="56" name="圆角矩形 55"/>
          <p:cNvSpPr/>
          <p:nvPr/>
        </p:nvSpPr>
        <p:spPr>
          <a:xfrm>
            <a:off x="5134278" y="2941841"/>
            <a:ext cx="2243117" cy="1002753"/>
          </a:xfrm>
          <a:prstGeom prst="roundRect">
            <a:avLst/>
          </a:prstGeom>
          <a:solidFill>
            <a:schemeClr val="accent2"/>
          </a:solidFill>
          <a:ln algn="ctr" cap="flat" cmpd="sng" w="25400">
            <a:noFill/>
            <a:prstDash val="solid"/>
          </a:ln>
          <a:effectLst>
            <a:outerShdw algn="tl" blurRad="215900" dir="2700000" dist="152400" rotWithShape="0">
              <a:prstClr val="black">
                <a:alpha val="18000"/>
              </a:prstClr>
            </a:outerShdw>
          </a:effectLst>
        </p:spPr>
        <p:txBody>
          <a:bodyPr anchor="ctr" bIns="34290" lIns="68580" rIns="68580" rtlCol="0" tIns="34290"/>
          <a:lstStyle/>
          <a:p>
            <a:pPr algn="ctr">
              <a:defRPr/>
            </a:pPr>
            <a:endParaRPr kern="0" lang="en-US">
              <a:solidFill>
                <a:schemeClr val="tx1">
                  <a:lumMod val="65000"/>
                  <a:lumOff val="35000"/>
                </a:schemeClr>
              </a:solidFill>
              <a:latin charset="-122" panose="020b0503020204020204" typeface="微软雅黑"/>
              <a:ea charset="-122" panose="020b0503020204020204" typeface="微软雅黑"/>
            </a:endParaRPr>
          </a:p>
        </p:txBody>
      </p:sp>
      <p:grpSp>
        <p:nvGrpSpPr>
          <p:cNvPr id="59" name="组合 58"/>
          <p:cNvGrpSpPr/>
          <p:nvPr/>
        </p:nvGrpSpPr>
        <p:grpSpPr>
          <a:xfrm>
            <a:off x="836107" y="1652142"/>
            <a:ext cx="2679976" cy="877409"/>
            <a:chOff x="971600" y="1305195"/>
            <a:chExt cx="2281014" cy="1101053"/>
          </a:xfrm>
        </p:grpSpPr>
        <p:sp>
          <p:nvSpPr>
            <p:cNvPr id="60" name="圆角矩形 59"/>
            <p:cNvSpPr/>
            <p:nvPr/>
          </p:nvSpPr>
          <p:spPr>
            <a:xfrm>
              <a:off x="971600" y="1305195"/>
              <a:ext cx="2281014" cy="1101053"/>
            </a:xfrm>
            <a:prstGeom prst="roundRect">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100">
                <a:solidFill>
                  <a:schemeClr val="tx1">
                    <a:lumMod val="65000"/>
                    <a:lumOff val="35000"/>
                  </a:schemeClr>
                </a:solidFill>
                <a:latin charset="-122" panose="020b0503020204020204" typeface="微软雅黑"/>
                <a:ea charset="-122" panose="020b0503020204020204" typeface="微软雅黑"/>
              </a:endParaRPr>
            </a:p>
          </p:txBody>
        </p:sp>
        <p:sp>
          <p:nvSpPr>
            <p:cNvPr id="63" name="TextBox 56"/>
            <p:cNvSpPr txBox="1"/>
            <p:nvPr/>
          </p:nvSpPr>
          <p:spPr>
            <a:xfrm>
              <a:off x="1186480" y="1446783"/>
              <a:ext cx="1945360" cy="889291"/>
            </a:xfrm>
            <a:prstGeom prst="rect">
              <a:avLst/>
            </a:prstGeom>
            <a:noFill/>
          </p:spPr>
          <p:txBody>
            <a:bodyPr rtlCol="0" wrap="square">
              <a:spAutoFit/>
            </a:bodyPr>
            <a:lstStyle/>
            <a:p>
              <a:pPr lvl="0">
                <a:lnSpc>
                  <a:spcPct val="150000"/>
                </a:lnSpc>
                <a:defRPr/>
              </a:pPr>
              <a:r>
                <a:rPr altLang="en-US" kern="0" lang="zh-CN" sz="900">
                  <a:solidFill>
                    <a:schemeClr val="tx1">
                      <a:lumMod val="65000"/>
                      <a:lumOff val="35000"/>
                    </a:schemeClr>
                  </a:solidFill>
                  <a:latin charset="-122" panose="020b0503020204020204" typeface="微软雅黑"/>
                  <a:ea charset="-122" panose="020b0503020204020204" typeface="微软雅黑"/>
                  <a:cs charset="0" panose="020b0604020202020204" pitchFamily="34" typeface="Arial"/>
                </a:rPr>
                <a:t>此处添加详细文本描述，建议与标题相关并符合整体语言风格，语言描述尽量简洁生动。</a:t>
              </a:r>
            </a:p>
          </p:txBody>
        </p:sp>
      </p:grpSp>
      <p:grpSp>
        <p:nvGrpSpPr>
          <p:cNvPr id="64" name="组合 63"/>
          <p:cNvGrpSpPr/>
          <p:nvPr/>
        </p:nvGrpSpPr>
        <p:grpSpPr>
          <a:xfrm>
            <a:off x="836107" y="3004512"/>
            <a:ext cx="2679976" cy="877409"/>
            <a:chOff x="971600" y="3002273"/>
            <a:chExt cx="2281014" cy="1101053"/>
          </a:xfrm>
        </p:grpSpPr>
        <p:sp>
          <p:nvSpPr>
            <p:cNvPr id="67" name="圆角矩形 66"/>
            <p:cNvSpPr/>
            <p:nvPr/>
          </p:nvSpPr>
          <p:spPr>
            <a:xfrm>
              <a:off x="971600" y="3002273"/>
              <a:ext cx="2281014" cy="1101053"/>
            </a:xfrm>
            <a:prstGeom prst="roundRect">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100">
                <a:solidFill>
                  <a:schemeClr val="tx1">
                    <a:lumMod val="65000"/>
                    <a:lumOff val="35000"/>
                  </a:schemeClr>
                </a:solidFill>
                <a:latin charset="-122" panose="020b0503020204020204" typeface="微软雅黑"/>
                <a:ea charset="-122" panose="020b0503020204020204" typeface="微软雅黑"/>
              </a:endParaRPr>
            </a:p>
          </p:txBody>
        </p:sp>
        <p:sp>
          <p:nvSpPr>
            <p:cNvPr id="77" name="TextBox 57"/>
            <p:cNvSpPr txBox="1"/>
            <p:nvPr/>
          </p:nvSpPr>
          <p:spPr>
            <a:xfrm>
              <a:off x="1040620" y="3145434"/>
              <a:ext cx="2091220" cy="631110"/>
            </a:xfrm>
            <a:prstGeom prst="rect">
              <a:avLst/>
            </a:prstGeom>
            <a:noFill/>
          </p:spPr>
          <p:txBody>
            <a:bodyPr rtlCol="0" wrap="square">
              <a:spAutoFit/>
            </a:bodyPr>
            <a:lstStyle/>
            <a:p>
              <a:pPr lvl="0">
                <a:lnSpc>
                  <a:spcPct val="150000"/>
                </a:lnSpc>
                <a:defRPr/>
              </a:pPr>
              <a:r>
                <a:rPr altLang="en-US" kern="0" lang="zh-CN" sz="900">
                  <a:solidFill>
                    <a:schemeClr val="tx1">
                      <a:lumMod val="65000"/>
                      <a:lumOff val="35000"/>
                    </a:schemeClr>
                  </a:solidFill>
                  <a:latin charset="-122" panose="020b0503020204020204" typeface="微软雅黑"/>
                  <a:ea charset="-122" panose="020b0503020204020204" typeface="微软雅黑"/>
                  <a:cs charset="0" panose="020b0604020202020204" pitchFamily="34" typeface="Arial"/>
                </a:rPr>
                <a:t>此处添加详细文本描述，建议与标题相关并符合整体语言风格，语言描述尽量简洁生动。</a:t>
              </a:r>
            </a:p>
          </p:txBody>
        </p:sp>
      </p:grpSp>
      <p:grpSp>
        <p:nvGrpSpPr>
          <p:cNvPr id="80" name="组合 79"/>
          <p:cNvGrpSpPr/>
          <p:nvPr/>
        </p:nvGrpSpPr>
        <p:grpSpPr>
          <a:xfrm>
            <a:off x="5404999" y="1652142"/>
            <a:ext cx="2715743" cy="877409"/>
            <a:chOff x="5782357" y="1305195"/>
            <a:chExt cx="2463011" cy="1101053"/>
          </a:xfrm>
        </p:grpSpPr>
        <p:sp>
          <p:nvSpPr>
            <p:cNvPr id="83" name="圆角矩形 82"/>
            <p:cNvSpPr/>
            <p:nvPr/>
          </p:nvSpPr>
          <p:spPr>
            <a:xfrm>
              <a:off x="5782357" y="1305195"/>
              <a:ext cx="2463011" cy="1101053"/>
            </a:xfrm>
            <a:prstGeom prst="roundRect">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100">
                <a:solidFill>
                  <a:schemeClr val="tx1">
                    <a:lumMod val="65000"/>
                    <a:lumOff val="35000"/>
                  </a:schemeClr>
                </a:solidFill>
                <a:latin charset="-122" panose="020b0503020204020204" typeface="微软雅黑"/>
                <a:ea charset="-122" panose="020b0503020204020204" typeface="微软雅黑"/>
              </a:endParaRPr>
            </a:p>
          </p:txBody>
        </p:sp>
        <p:sp>
          <p:nvSpPr>
            <p:cNvPr id="86" name="TextBox 58"/>
            <p:cNvSpPr txBox="1"/>
            <p:nvPr/>
          </p:nvSpPr>
          <p:spPr>
            <a:xfrm>
              <a:off x="5999269" y="1402610"/>
              <a:ext cx="2070187" cy="889291"/>
            </a:xfrm>
            <a:prstGeom prst="rect">
              <a:avLst/>
            </a:prstGeom>
            <a:noFill/>
          </p:spPr>
          <p:txBody>
            <a:bodyPr rtlCol="0" wrap="square">
              <a:spAutoFit/>
            </a:bodyPr>
            <a:lstStyle/>
            <a:p>
              <a:pPr lvl="0">
                <a:lnSpc>
                  <a:spcPct val="150000"/>
                </a:lnSpc>
                <a:defRPr/>
              </a:pPr>
              <a:r>
                <a:rPr altLang="en-US" kern="0" lang="zh-CN" sz="900">
                  <a:solidFill>
                    <a:schemeClr val="tx1">
                      <a:lumMod val="65000"/>
                      <a:lumOff val="35000"/>
                    </a:schemeClr>
                  </a:solidFill>
                  <a:latin charset="-122" panose="020b0503020204020204" typeface="微软雅黑"/>
                  <a:ea charset="-122" panose="020b0503020204020204" typeface="微软雅黑"/>
                  <a:cs charset="0" panose="020b0604020202020204" pitchFamily="34" typeface="Arial"/>
                </a:rPr>
                <a:t>此处添加详细文本描述，建议与标题相关并符合整体语言风格，语言描述尽量简洁生动。</a:t>
              </a:r>
            </a:p>
          </p:txBody>
        </p:sp>
      </p:grpSp>
      <p:grpSp>
        <p:nvGrpSpPr>
          <p:cNvPr id="87" name="组合 86"/>
          <p:cNvGrpSpPr/>
          <p:nvPr/>
        </p:nvGrpSpPr>
        <p:grpSpPr>
          <a:xfrm>
            <a:off x="5404999" y="3004512"/>
            <a:ext cx="2715743" cy="877409"/>
            <a:chOff x="5782357" y="3002273"/>
            <a:chExt cx="2463011" cy="1101053"/>
          </a:xfrm>
        </p:grpSpPr>
        <p:sp>
          <p:nvSpPr>
            <p:cNvPr id="88" name="圆角矩形 87"/>
            <p:cNvSpPr/>
            <p:nvPr/>
          </p:nvSpPr>
          <p:spPr>
            <a:xfrm>
              <a:off x="5782357" y="3002273"/>
              <a:ext cx="2463011" cy="1101053"/>
            </a:xfrm>
            <a:prstGeom prst="roundRect">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100">
                <a:solidFill>
                  <a:schemeClr val="tx1">
                    <a:lumMod val="65000"/>
                    <a:lumOff val="35000"/>
                  </a:schemeClr>
                </a:solidFill>
                <a:latin charset="-122" panose="020b0503020204020204" typeface="微软雅黑"/>
                <a:ea charset="-122" panose="020b0503020204020204" typeface="微软雅黑"/>
              </a:endParaRPr>
            </a:p>
          </p:txBody>
        </p:sp>
        <p:sp>
          <p:nvSpPr>
            <p:cNvPr id="89" name="TextBox 59"/>
            <p:cNvSpPr txBox="1"/>
            <p:nvPr/>
          </p:nvSpPr>
          <p:spPr>
            <a:xfrm>
              <a:off x="6014842" y="3144246"/>
              <a:ext cx="2057276" cy="889291"/>
            </a:xfrm>
            <a:prstGeom prst="rect">
              <a:avLst/>
            </a:prstGeom>
            <a:noFill/>
          </p:spPr>
          <p:txBody>
            <a:bodyPr rtlCol="0" wrap="square">
              <a:spAutoFit/>
            </a:bodyPr>
            <a:lstStyle/>
            <a:p>
              <a:pPr lvl="0">
                <a:lnSpc>
                  <a:spcPct val="150000"/>
                </a:lnSpc>
                <a:defRPr/>
              </a:pPr>
              <a:r>
                <a:rPr altLang="en-US" kern="0" lang="zh-CN" sz="900">
                  <a:solidFill>
                    <a:schemeClr val="tx1">
                      <a:lumMod val="65000"/>
                      <a:lumOff val="35000"/>
                    </a:schemeClr>
                  </a:solidFill>
                  <a:latin charset="-122" panose="020b0503020204020204" typeface="微软雅黑"/>
                  <a:ea charset="-122" panose="020b0503020204020204" typeface="微软雅黑"/>
                  <a:cs charset="0" panose="020b0604020202020204" pitchFamily="34" typeface="Arial"/>
                </a:rPr>
                <a:t>此处添加详细文本描述，建议与标题相关并符合整体语言风格，语言描述尽量简洁生动。</a:t>
              </a:r>
            </a:p>
          </p:txBody>
        </p:sp>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0"/>
                                        </p:tgtEl>
                                        <p:attrNameLst>
                                          <p:attrName>style.visibility</p:attrName>
                                        </p:attrNameLst>
                                      </p:cBhvr>
                                      <p:to>
                                        <p:strVal val="visible"/>
                                      </p:to>
                                    </p:set>
                                    <p:animEffect filter="fade" transition="in">
                                      <p:cBhvr>
                                        <p:cTn dur="500" id="7"/>
                                        <p:tgtEl>
                                          <p:spTgt spid="40"/>
                                        </p:tgtEl>
                                      </p:cBhvr>
                                    </p:animEffect>
                                    <p:anim calcmode="lin" valueType="num">
                                      <p:cBhvr>
                                        <p:cTn dur="500" fill="hold" id="8"/>
                                        <p:tgtEl>
                                          <p:spTgt spid="40"/>
                                        </p:tgtEl>
                                        <p:attrNameLst>
                                          <p:attrName>ppt_x</p:attrName>
                                        </p:attrNameLst>
                                      </p:cBhvr>
                                      <p:tavLst>
                                        <p:tav tm="0">
                                          <p:val>
                                            <p:strVal val="#ppt_x"/>
                                          </p:val>
                                        </p:tav>
                                        <p:tav tm="100000">
                                          <p:val>
                                            <p:strVal val="#ppt_x"/>
                                          </p:val>
                                        </p:tav>
                                      </p:tavLst>
                                    </p:anim>
                                    <p:anim calcmode="lin" valueType="num">
                                      <p:cBhvr>
                                        <p:cTn dur="500" fill="hold" id="9"/>
                                        <p:tgtEl>
                                          <p:spTgt spid="4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2" presetSubtype="8">
                                  <p:stCondLst>
                                    <p:cond delay="0"/>
                                  </p:stCondLst>
                                  <p:childTnLst>
                                    <p:set>
                                      <p:cBhvr>
                                        <p:cTn dur="1" fill="hold" id="12">
                                          <p:stCondLst>
                                            <p:cond delay="0"/>
                                          </p:stCondLst>
                                        </p:cTn>
                                        <p:tgtEl>
                                          <p:spTgt spid="52"/>
                                        </p:tgtEl>
                                        <p:attrNameLst>
                                          <p:attrName>style.visibility</p:attrName>
                                        </p:attrNameLst>
                                      </p:cBhvr>
                                      <p:to>
                                        <p:strVal val="visible"/>
                                      </p:to>
                                    </p:set>
                                    <p:anim calcmode="lin" valueType="num">
                                      <p:cBhvr additive="base">
                                        <p:cTn dur="500" fill="hold" id="13"/>
                                        <p:tgtEl>
                                          <p:spTgt spid="52"/>
                                        </p:tgtEl>
                                        <p:attrNameLst>
                                          <p:attrName>ppt_x</p:attrName>
                                        </p:attrNameLst>
                                      </p:cBhvr>
                                      <p:tavLst>
                                        <p:tav tm="0">
                                          <p:val>
                                            <p:strVal val="0-#ppt_w/2"/>
                                          </p:val>
                                        </p:tav>
                                        <p:tav tm="100000">
                                          <p:val>
                                            <p:strVal val="#ppt_x"/>
                                          </p:val>
                                        </p:tav>
                                      </p:tavLst>
                                    </p:anim>
                                    <p:anim calcmode="lin" valueType="num">
                                      <p:cBhvr additive="base">
                                        <p:cTn dur="500" fill="hold" id="14"/>
                                        <p:tgtEl>
                                          <p:spTgt spid="52"/>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2">
                                  <p:stCondLst>
                                    <p:cond delay="0"/>
                                  </p:stCondLst>
                                  <p:childTnLst>
                                    <p:set>
                                      <p:cBhvr>
                                        <p:cTn dur="1" fill="hold" id="16">
                                          <p:stCondLst>
                                            <p:cond delay="0"/>
                                          </p:stCondLst>
                                        </p:cTn>
                                        <p:tgtEl>
                                          <p:spTgt spid="54"/>
                                        </p:tgtEl>
                                        <p:attrNameLst>
                                          <p:attrName>style.visibility</p:attrName>
                                        </p:attrNameLst>
                                      </p:cBhvr>
                                      <p:to>
                                        <p:strVal val="visible"/>
                                      </p:to>
                                    </p:set>
                                    <p:anim calcmode="lin" valueType="num">
                                      <p:cBhvr additive="base">
                                        <p:cTn dur="500" fill="hold" id="17"/>
                                        <p:tgtEl>
                                          <p:spTgt spid="54"/>
                                        </p:tgtEl>
                                        <p:attrNameLst>
                                          <p:attrName>ppt_x</p:attrName>
                                        </p:attrNameLst>
                                      </p:cBhvr>
                                      <p:tavLst>
                                        <p:tav tm="0">
                                          <p:val>
                                            <p:strVal val="1+#ppt_w/2"/>
                                          </p:val>
                                        </p:tav>
                                        <p:tav tm="100000">
                                          <p:val>
                                            <p:strVal val="#ppt_x"/>
                                          </p:val>
                                        </p:tav>
                                      </p:tavLst>
                                    </p:anim>
                                    <p:anim calcmode="lin" valueType="num">
                                      <p:cBhvr additive="base">
                                        <p:cTn dur="500" fill="hold" id="18"/>
                                        <p:tgtEl>
                                          <p:spTgt spid="54"/>
                                        </p:tgtEl>
                                        <p:attrNameLst>
                                          <p:attrName>ppt_y</p:attrName>
                                        </p:attrNameLst>
                                      </p:cBhvr>
                                      <p:tavLst>
                                        <p:tav tm="0">
                                          <p:val>
                                            <p:strVal val="#ppt_y"/>
                                          </p:val>
                                        </p:tav>
                                        <p:tav tm="100000">
                                          <p:val>
                                            <p:strVal val="#ppt_y"/>
                                          </p:val>
                                        </p:tav>
                                      </p:tavLst>
                                    </p:anim>
                                  </p:childTnLst>
                                </p:cTn>
                              </p:par>
                              <p:par>
                                <p:cTn fill="hold" id="19" nodeType="withEffect" presetClass="entr" presetID="2" presetSubtype="8">
                                  <p:stCondLst>
                                    <p:cond delay="300"/>
                                  </p:stCondLst>
                                  <p:childTnLst>
                                    <p:set>
                                      <p:cBhvr>
                                        <p:cTn dur="1" fill="hold" id="20">
                                          <p:stCondLst>
                                            <p:cond delay="0"/>
                                          </p:stCondLst>
                                        </p:cTn>
                                        <p:tgtEl>
                                          <p:spTgt spid="59"/>
                                        </p:tgtEl>
                                        <p:attrNameLst>
                                          <p:attrName>style.visibility</p:attrName>
                                        </p:attrNameLst>
                                      </p:cBhvr>
                                      <p:to>
                                        <p:strVal val="visible"/>
                                      </p:to>
                                    </p:set>
                                    <p:anim calcmode="lin" valueType="num">
                                      <p:cBhvr additive="base">
                                        <p:cTn dur="500" fill="hold" id="21"/>
                                        <p:tgtEl>
                                          <p:spTgt spid="59"/>
                                        </p:tgtEl>
                                        <p:attrNameLst>
                                          <p:attrName>ppt_x</p:attrName>
                                        </p:attrNameLst>
                                      </p:cBhvr>
                                      <p:tavLst>
                                        <p:tav tm="0">
                                          <p:val>
                                            <p:strVal val="0-#ppt_w/2"/>
                                          </p:val>
                                        </p:tav>
                                        <p:tav tm="100000">
                                          <p:val>
                                            <p:strVal val="#ppt_x"/>
                                          </p:val>
                                        </p:tav>
                                      </p:tavLst>
                                    </p:anim>
                                    <p:anim calcmode="lin" valueType="num">
                                      <p:cBhvr additive="base">
                                        <p:cTn dur="500" fill="hold" id="22"/>
                                        <p:tgtEl>
                                          <p:spTgt spid="59"/>
                                        </p:tgtEl>
                                        <p:attrNameLst>
                                          <p:attrName>ppt_y</p:attrName>
                                        </p:attrNameLst>
                                      </p:cBhvr>
                                      <p:tavLst>
                                        <p:tav tm="0">
                                          <p:val>
                                            <p:strVal val="#ppt_y"/>
                                          </p:val>
                                        </p:tav>
                                        <p:tav tm="100000">
                                          <p:val>
                                            <p:strVal val="#ppt_y"/>
                                          </p:val>
                                        </p:tav>
                                      </p:tavLst>
                                    </p:anim>
                                  </p:childTnLst>
                                </p:cTn>
                              </p:par>
                              <p:par>
                                <p:cTn fill="hold" id="23" nodeType="withEffect" presetClass="entr" presetID="2" presetSubtype="2">
                                  <p:stCondLst>
                                    <p:cond delay="300"/>
                                  </p:stCondLst>
                                  <p:childTnLst>
                                    <p:set>
                                      <p:cBhvr>
                                        <p:cTn dur="1" fill="hold" id="24">
                                          <p:stCondLst>
                                            <p:cond delay="0"/>
                                          </p:stCondLst>
                                        </p:cTn>
                                        <p:tgtEl>
                                          <p:spTgt spid="80"/>
                                        </p:tgtEl>
                                        <p:attrNameLst>
                                          <p:attrName>style.visibility</p:attrName>
                                        </p:attrNameLst>
                                      </p:cBhvr>
                                      <p:to>
                                        <p:strVal val="visible"/>
                                      </p:to>
                                    </p:set>
                                    <p:anim calcmode="lin" valueType="num">
                                      <p:cBhvr additive="base">
                                        <p:cTn dur="500" fill="hold" id="25"/>
                                        <p:tgtEl>
                                          <p:spTgt spid="80"/>
                                        </p:tgtEl>
                                        <p:attrNameLst>
                                          <p:attrName>ppt_x</p:attrName>
                                        </p:attrNameLst>
                                      </p:cBhvr>
                                      <p:tavLst>
                                        <p:tav tm="0">
                                          <p:val>
                                            <p:strVal val="1+#ppt_w/2"/>
                                          </p:val>
                                        </p:tav>
                                        <p:tav tm="100000">
                                          <p:val>
                                            <p:strVal val="#ppt_x"/>
                                          </p:val>
                                        </p:tav>
                                      </p:tavLst>
                                    </p:anim>
                                    <p:anim calcmode="lin" valueType="num">
                                      <p:cBhvr additive="base">
                                        <p:cTn dur="500" fill="hold" id="26"/>
                                        <p:tgtEl>
                                          <p:spTgt spid="80"/>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1300"/>
                            </p:stCondLst>
                            <p:childTnLst>
                              <p:par>
                                <p:cTn fill="hold" id="28" nodeType="afterEffect" presetClass="entr" presetID="42" presetSubtype="0">
                                  <p:stCondLst>
                                    <p:cond delay="0"/>
                                  </p:stCondLst>
                                  <p:childTnLst>
                                    <p:set>
                                      <p:cBhvr>
                                        <p:cTn dur="1" fill="hold" id="29">
                                          <p:stCondLst>
                                            <p:cond delay="0"/>
                                          </p:stCondLst>
                                        </p:cTn>
                                        <p:tgtEl>
                                          <p:spTgt spid="46"/>
                                        </p:tgtEl>
                                        <p:attrNameLst>
                                          <p:attrName>style.visibility</p:attrName>
                                        </p:attrNameLst>
                                      </p:cBhvr>
                                      <p:to>
                                        <p:strVal val="visible"/>
                                      </p:to>
                                    </p:set>
                                    <p:animEffect filter="fade" transition="in">
                                      <p:cBhvr>
                                        <p:cTn dur="500" id="30"/>
                                        <p:tgtEl>
                                          <p:spTgt spid="46"/>
                                        </p:tgtEl>
                                      </p:cBhvr>
                                    </p:animEffect>
                                    <p:anim calcmode="lin" valueType="num">
                                      <p:cBhvr>
                                        <p:cTn dur="500" fill="hold" id="31"/>
                                        <p:tgtEl>
                                          <p:spTgt spid="46"/>
                                        </p:tgtEl>
                                        <p:attrNameLst>
                                          <p:attrName>ppt_x</p:attrName>
                                        </p:attrNameLst>
                                      </p:cBhvr>
                                      <p:tavLst>
                                        <p:tav tm="0">
                                          <p:val>
                                            <p:strVal val="#ppt_x"/>
                                          </p:val>
                                        </p:tav>
                                        <p:tav tm="100000">
                                          <p:val>
                                            <p:strVal val="#ppt_x"/>
                                          </p:val>
                                        </p:tav>
                                      </p:tavLst>
                                    </p:anim>
                                    <p:anim calcmode="lin" valueType="num">
                                      <p:cBhvr>
                                        <p:cTn dur="500" fill="hold" id="32"/>
                                        <p:tgtEl>
                                          <p:spTgt spid="46"/>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1800"/>
                            </p:stCondLst>
                            <p:childTnLst>
                              <p:par>
                                <p:cTn fill="hold" grpId="0" id="34" nodeType="afterEffect" presetClass="entr" presetID="2" presetSubtype="8">
                                  <p:stCondLst>
                                    <p:cond delay="0"/>
                                  </p:stCondLst>
                                  <p:childTnLst>
                                    <p:set>
                                      <p:cBhvr>
                                        <p:cTn dur="1" fill="hold" id="35">
                                          <p:stCondLst>
                                            <p:cond delay="0"/>
                                          </p:stCondLst>
                                        </p:cTn>
                                        <p:tgtEl>
                                          <p:spTgt spid="55"/>
                                        </p:tgtEl>
                                        <p:attrNameLst>
                                          <p:attrName>style.visibility</p:attrName>
                                        </p:attrNameLst>
                                      </p:cBhvr>
                                      <p:to>
                                        <p:strVal val="visible"/>
                                      </p:to>
                                    </p:set>
                                    <p:anim calcmode="lin" valueType="num">
                                      <p:cBhvr additive="base">
                                        <p:cTn dur="500" fill="hold" id="36"/>
                                        <p:tgtEl>
                                          <p:spTgt spid="55"/>
                                        </p:tgtEl>
                                        <p:attrNameLst>
                                          <p:attrName>ppt_x</p:attrName>
                                        </p:attrNameLst>
                                      </p:cBhvr>
                                      <p:tavLst>
                                        <p:tav tm="0">
                                          <p:val>
                                            <p:strVal val="0-#ppt_w/2"/>
                                          </p:val>
                                        </p:tav>
                                        <p:tav tm="100000">
                                          <p:val>
                                            <p:strVal val="#ppt_x"/>
                                          </p:val>
                                        </p:tav>
                                      </p:tavLst>
                                    </p:anim>
                                    <p:anim calcmode="lin" valueType="num">
                                      <p:cBhvr additive="base">
                                        <p:cTn dur="500" fill="hold" id="37"/>
                                        <p:tgtEl>
                                          <p:spTgt spid="55"/>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0"/>
                                  </p:stCondLst>
                                  <p:childTnLst>
                                    <p:set>
                                      <p:cBhvr>
                                        <p:cTn dur="1" fill="hold" id="39">
                                          <p:stCondLst>
                                            <p:cond delay="0"/>
                                          </p:stCondLst>
                                        </p:cTn>
                                        <p:tgtEl>
                                          <p:spTgt spid="56"/>
                                        </p:tgtEl>
                                        <p:attrNameLst>
                                          <p:attrName>style.visibility</p:attrName>
                                        </p:attrNameLst>
                                      </p:cBhvr>
                                      <p:to>
                                        <p:strVal val="visible"/>
                                      </p:to>
                                    </p:set>
                                    <p:anim calcmode="lin" valueType="num">
                                      <p:cBhvr additive="base">
                                        <p:cTn dur="500" fill="hold" id="40"/>
                                        <p:tgtEl>
                                          <p:spTgt spid="56"/>
                                        </p:tgtEl>
                                        <p:attrNameLst>
                                          <p:attrName>ppt_x</p:attrName>
                                        </p:attrNameLst>
                                      </p:cBhvr>
                                      <p:tavLst>
                                        <p:tav tm="0">
                                          <p:val>
                                            <p:strVal val="1+#ppt_w/2"/>
                                          </p:val>
                                        </p:tav>
                                        <p:tav tm="100000">
                                          <p:val>
                                            <p:strVal val="#ppt_x"/>
                                          </p:val>
                                        </p:tav>
                                      </p:tavLst>
                                    </p:anim>
                                    <p:anim calcmode="lin" valueType="num">
                                      <p:cBhvr additive="base">
                                        <p:cTn dur="500" fill="hold" id="41"/>
                                        <p:tgtEl>
                                          <p:spTgt spid="56"/>
                                        </p:tgtEl>
                                        <p:attrNameLst>
                                          <p:attrName>ppt_y</p:attrName>
                                        </p:attrNameLst>
                                      </p:cBhvr>
                                      <p:tavLst>
                                        <p:tav tm="0">
                                          <p:val>
                                            <p:strVal val="#ppt_y"/>
                                          </p:val>
                                        </p:tav>
                                        <p:tav tm="100000">
                                          <p:val>
                                            <p:strVal val="#ppt_y"/>
                                          </p:val>
                                        </p:tav>
                                      </p:tavLst>
                                    </p:anim>
                                  </p:childTnLst>
                                </p:cTn>
                              </p:par>
                              <p:par>
                                <p:cTn fill="hold" id="42" nodeType="withEffect" presetClass="entr" presetID="2" presetSubtype="8">
                                  <p:stCondLst>
                                    <p:cond delay="200"/>
                                  </p:stCondLst>
                                  <p:childTnLst>
                                    <p:set>
                                      <p:cBhvr>
                                        <p:cTn dur="1" fill="hold" id="43">
                                          <p:stCondLst>
                                            <p:cond delay="0"/>
                                          </p:stCondLst>
                                        </p:cTn>
                                        <p:tgtEl>
                                          <p:spTgt spid="64"/>
                                        </p:tgtEl>
                                        <p:attrNameLst>
                                          <p:attrName>style.visibility</p:attrName>
                                        </p:attrNameLst>
                                      </p:cBhvr>
                                      <p:to>
                                        <p:strVal val="visible"/>
                                      </p:to>
                                    </p:set>
                                    <p:anim calcmode="lin" valueType="num">
                                      <p:cBhvr additive="base">
                                        <p:cTn dur="500" fill="hold" id="44"/>
                                        <p:tgtEl>
                                          <p:spTgt spid="64"/>
                                        </p:tgtEl>
                                        <p:attrNameLst>
                                          <p:attrName>ppt_x</p:attrName>
                                        </p:attrNameLst>
                                      </p:cBhvr>
                                      <p:tavLst>
                                        <p:tav tm="0">
                                          <p:val>
                                            <p:strVal val="0-#ppt_w/2"/>
                                          </p:val>
                                        </p:tav>
                                        <p:tav tm="100000">
                                          <p:val>
                                            <p:strVal val="#ppt_x"/>
                                          </p:val>
                                        </p:tav>
                                      </p:tavLst>
                                    </p:anim>
                                    <p:anim calcmode="lin" valueType="num">
                                      <p:cBhvr additive="base">
                                        <p:cTn dur="500" fill="hold" id="45"/>
                                        <p:tgtEl>
                                          <p:spTgt spid="64"/>
                                        </p:tgtEl>
                                        <p:attrNameLst>
                                          <p:attrName>ppt_y</p:attrName>
                                        </p:attrNameLst>
                                      </p:cBhvr>
                                      <p:tavLst>
                                        <p:tav tm="0">
                                          <p:val>
                                            <p:strVal val="#ppt_y"/>
                                          </p:val>
                                        </p:tav>
                                        <p:tav tm="100000">
                                          <p:val>
                                            <p:strVal val="#ppt_y"/>
                                          </p:val>
                                        </p:tav>
                                      </p:tavLst>
                                    </p:anim>
                                  </p:childTnLst>
                                </p:cTn>
                              </p:par>
                              <p:par>
                                <p:cTn fill="hold" id="46" nodeType="withEffect" presetClass="entr" presetID="2" presetSubtype="2">
                                  <p:stCondLst>
                                    <p:cond delay="200"/>
                                  </p:stCondLst>
                                  <p:childTnLst>
                                    <p:set>
                                      <p:cBhvr>
                                        <p:cTn dur="1" fill="hold" id="47">
                                          <p:stCondLst>
                                            <p:cond delay="0"/>
                                          </p:stCondLst>
                                        </p:cTn>
                                        <p:tgtEl>
                                          <p:spTgt spid="87"/>
                                        </p:tgtEl>
                                        <p:attrNameLst>
                                          <p:attrName>style.visibility</p:attrName>
                                        </p:attrNameLst>
                                      </p:cBhvr>
                                      <p:to>
                                        <p:strVal val="visible"/>
                                      </p:to>
                                    </p:set>
                                    <p:anim calcmode="lin" valueType="num">
                                      <p:cBhvr additive="base">
                                        <p:cTn dur="500" fill="hold" id="48"/>
                                        <p:tgtEl>
                                          <p:spTgt spid="87"/>
                                        </p:tgtEl>
                                        <p:attrNameLst>
                                          <p:attrName>ppt_x</p:attrName>
                                        </p:attrNameLst>
                                      </p:cBhvr>
                                      <p:tavLst>
                                        <p:tav tm="0">
                                          <p:val>
                                            <p:strVal val="1+#ppt_w/2"/>
                                          </p:val>
                                        </p:tav>
                                        <p:tav tm="100000">
                                          <p:val>
                                            <p:strVal val="#ppt_x"/>
                                          </p:val>
                                        </p:tav>
                                      </p:tavLst>
                                    </p:anim>
                                    <p:anim calcmode="lin" valueType="num">
                                      <p:cBhvr additive="base">
                                        <p:cTn dur="500" fill="hold" id="49"/>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4"/>
      <p:bldP grpId="0" spid="55"/>
      <p:bldP grpId="0" spid="56"/>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5" name="直接连接符 14"/>
          <p:cNvCxnSpPr/>
          <p:nvPr/>
        </p:nvCxnSpPr>
        <p:spPr>
          <a:xfrm>
            <a:off x="3700059" y="2462747"/>
            <a:ext cx="3236046"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700059" y="1869612"/>
            <a:ext cx="2651760" cy="571500"/>
          </a:xfrm>
          <a:prstGeom prst="rect">
            <a:avLst/>
          </a:prstGeom>
        </p:spPr>
        <p:txBody>
          <a:bodyPr bIns="34290" lIns="68580" rIns="68580" tIns="34290" wrap="none">
            <a:spAutoFit/>
          </a:bodyPr>
          <a:lstStyle/>
          <a:p>
            <a:r>
              <a:rPr altLang="en-US" b="1" lang="zh-CN" smtClean="0" sz="3300">
                <a:solidFill>
                  <a:schemeClr val="accent2"/>
                </a:solidFill>
                <a:latin charset="-122" panose="020b0503020204020204" typeface="微软雅黑"/>
                <a:ea charset="-122" panose="020b0503020204020204" typeface="微软雅黑"/>
              </a:rPr>
              <a:t>工作不足之处</a:t>
            </a:r>
          </a:p>
        </p:txBody>
      </p:sp>
      <p:sp>
        <p:nvSpPr>
          <p:cNvPr id="18" name="矩形 17"/>
          <p:cNvSpPr/>
          <p:nvPr/>
        </p:nvSpPr>
        <p:spPr>
          <a:xfrm>
            <a:off x="3735758" y="2602327"/>
            <a:ext cx="14185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smtClean="0">
                <a:solidFill>
                  <a:schemeClr val="tx1">
                    <a:lumMod val="65000"/>
                    <a:lumOff val="35000"/>
                  </a:schemeClr>
                </a:solidFill>
                <a:latin charset="-122" panose="020b0503020204020204" typeface="微软雅黑"/>
                <a:ea charset="-122" panose="020b0503020204020204" typeface="微软雅黑"/>
              </a:rPr>
              <a:t>认识上的不足</a:t>
            </a:r>
          </a:p>
        </p:txBody>
      </p:sp>
      <p:sp>
        <p:nvSpPr>
          <p:cNvPr id="19" name="矩形 18"/>
          <p:cNvSpPr/>
          <p:nvPr/>
        </p:nvSpPr>
        <p:spPr>
          <a:xfrm>
            <a:off x="5364533" y="2586272"/>
            <a:ext cx="14185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a:solidFill>
                  <a:schemeClr val="tx1">
                    <a:lumMod val="65000"/>
                    <a:lumOff val="35000"/>
                  </a:schemeClr>
                </a:solidFill>
                <a:latin charset="-122" panose="020b0503020204020204" typeface="微软雅黑"/>
                <a:ea charset="-122" panose="020b0503020204020204" typeface="微软雅黑"/>
              </a:rPr>
              <a:t>管理上的不足</a:t>
            </a:r>
          </a:p>
        </p:txBody>
      </p:sp>
      <p:sp>
        <p:nvSpPr>
          <p:cNvPr id="20" name="矩形 19"/>
          <p:cNvSpPr/>
          <p:nvPr/>
        </p:nvSpPr>
        <p:spPr>
          <a:xfrm>
            <a:off x="3735758" y="2915903"/>
            <a:ext cx="12407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smtClean="0">
                <a:solidFill>
                  <a:schemeClr val="tx1">
                    <a:lumMod val="65000"/>
                    <a:lumOff val="35000"/>
                  </a:schemeClr>
                </a:solidFill>
                <a:latin charset="-122" panose="020b0503020204020204" typeface="微软雅黑"/>
                <a:ea charset="-122" panose="020b0503020204020204" typeface="微软雅黑"/>
              </a:rPr>
              <a:t>执行力问题</a:t>
            </a:r>
          </a:p>
        </p:txBody>
      </p:sp>
      <p:sp>
        <p:nvSpPr>
          <p:cNvPr id="21" name="矩形 20"/>
          <p:cNvSpPr/>
          <p:nvPr/>
        </p:nvSpPr>
        <p:spPr>
          <a:xfrm>
            <a:off x="5364533" y="2899847"/>
            <a:ext cx="14185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smtClean="0">
                <a:solidFill>
                  <a:schemeClr val="tx1">
                    <a:lumMod val="65000"/>
                    <a:lumOff val="35000"/>
                  </a:schemeClr>
                </a:solidFill>
                <a:latin charset="-122" panose="020b0503020204020204" typeface="微软雅黑"/>
                <a:ea charset="-122" panose="020b0503020204020204" typeface="微软雅黑"/>
              </a:rPr>
              <a:t>改善不足对策</a:t>
            </a:r>
          </a:p>
        </p:txBody>
      </p:sp>
      <p:sp>
        <p:nvSpPr>
          <p:cNvPr id="16" name="矩形 15"/>
          <p:cNvSpPr/>
          <p:nvPr/>
        </p:nvSpPr>
        <p:spPr>
          <a:xfrm>
            <a:off x="3735756" y="3233015"/>
            <a:ext cx="10629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smtClean="0">
                <a:solidFill>
                  <a:schemeClr val="tx1">
                    <a:lumMod val="65000"/>
                    <a:lumOff val="35000"/>
                  </a:schemeClr>
                </a:solidFill>
                <a:latin charset="-122" panose="020b0503020204020204" typeface="微软雅黑"/>
                <a:ea charset="-122" panose="020b0503020204020204" typeface="微软雅黑"/>
              </a:rPr>
              <a:t>改善方法</a:t>
            </a:r>
          </a:p>
        </p:txBody>
      </p:sp>
      <p:grpSp>
        <p:nvGrpSpPr>
          <p:cNvPr id="3" name="组合 2"/>
          <p:cNvGrpSpPr/>
          <p:nvPr/>
        </p:nvGrpSpPr>
        <p:grpSpPr>
          <a:xfrm>
            <a:off x="1839138" y="1629843"/>
            <a:ext cx="1837257" cy="1837257"/>
            <a:chOff x="1839138" y="1629843"/>
            <a:chExt cx="1837257" cy="1837257"/>
          </a:xfrm>
        </p:grpSpPr>
        <p:grpSp>
          <p:nvGrpSpPr>
            <p:cNvPr id="2" name="组合 1"/>
            <p:cNvGrpSpPr/>
            <p:nvPr/>
          </p:nvGrpSpPr>
          <p:grpSpPr>
            <a:xfrm>
              <a:off x="1839138" y="1629843"/>
              <a:ext cx="1837257" cy="1837257"/>
              <a:chOff x="2452184" y="2173124"/>
              <a:chExt cx="2449676" cy="2449676"/>
            </a:xfrm>
          </p:grpSpPr>
          <p:grpSp>
            <p:nvGrpSpPr>
              <p:cNvPr id="7" name="组合 6"/>
              <p:cNvGrpSpPr/>
              <p:nvPr/>
            </p:nvGrpSpPr>
            <p:grpSpPr>
              <a:xfrm>
                <a:off x="2452184" y="2173124"/>
                <a:ext cx="2449676" cy="2449676"/>
                <a:chOff x="2099081" y="2031187"/>
                <a:chExt cx="2739620" cy="2739620"/>
              </a:xfrm>
            </p:grpSpPr>
            <p:sp>
              <p:nvSpPr>
                <p:cNvPr id="4" name="椭圆 3"/>
                <p:cNvSpPr/>
                <p:nvPr/>
              </p:nvSpPr>
              <p:spPr>
                <a:xfrm>
                  <a:off x="2099081" y="2031187"/>
                  <a:ext cx="2739620" cy="2739620"/>
                </a:xfrm>
                <a:prstGeom prst="ellipse">
                  <a:avLst/>
                </a:prstGeom>
                <a:gradFill flip="none" rotWithShape="1">
                  <a:gsLst>
                    <a:gs pos="0">
                      <a:schemeClr val="bg1">
                        <a:lumMod val="85000"/>
                      </a:schemeClr>
                    </a:gs>
                    <a:gs pos="100000">
                      <a:schemeClr val="bg1">
                        <a:alpha val="99000"/>
                      </a:schemeClr>
                    </a:gs>
                  </a:gsLst>
                  <a:path path="circle">
                    <a:fillToRect l="100000" t="100000"/>
                  </a:path>
                  <a:tileRect b="-100000" r="-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圆角矩形 4"/>
                <p:cNvSpPr/>
                <p:nvPr/>
              </p:nvSpPr>
              <p:spPr>
                <a:xfrm>
                  <a:off x="2377216" y="2309322"/>
                  <a:ext cx="2183348" cy="2183348"/>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椭圆 8"/>
              <p:cNvSpPr/>
              <p:nvPr/>
            </p:nvSpPr>
            <p:spPr>
              <a:xfrm>
                <a:off x="2938198" y="2659139"/>
                <a:ext cx="1477648" cy="1477646"/>
              </a:xfrm>
              <a:prstGeom prst="ellipse">
                <a:avLst/>
              </a:prstGeom>
              <a:solidFill>
                <a:schemeClr val="accent2"/>
              </a:solidFill>
              <a:ln>
                <a:noFill/>
              </a:ln>
              <a:effectLst>
                <a:innerShdw blurRad="2032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0"/>
              </a:p>
            </p:txBody>
          </p:sp>
        </p:grpSp>
        <p:sp>
          <p:nvSpPr>
            <p:cNvPr id="17" name="Freeform 37"/>
            <p:cNvSpPr>
              <a:spLocks noEditPoints="1"/>
            </p:cNvSpPr>
            <p:nvPr/>
          </p:nvSpPr>
          <p:spPr bwMode="auto">
            <a:xfrm>
              <a:off x="2510839" y="2303853"/>
              <a:ext cx="493852" cy="489234"/>
            </a:xfrm>
            <a:custGeom>
              <a:gdLst>
                <a:gd fmla="*/ 594912 w 732" name="T0"/>
                <a:gd fmla="*/ 562343 h 724" name="T1"/>
                <a:gd fmla="*/ 526510 w 732" name="T2"/>
                <a:gd fmla="*/ 562343 h 724" name="T3"/>
                <a:gd fmla="*/ 431109 w 732" name="T4"/>
                <a:gd fmla="*/ 379401 h 724" name="T5"/>
                <a:gd fmla="*/ 421208 w 732" name="T6"/>
                <a:gd fmla="*/ 415449 h 724" name="T7"/>
                <a:gd fmla="*/ 369007 w 732" name="T8"/>
                <a:gd fmla="*/ 455101 h 724" name="T9"/>
                <a:gd fmla="*/ 540011 w 732" name="T10"/>
                <a:gd fmla="*/ 644351 h 724" name="T11"/>
                <a:gd fmla="*/ 649813 w 732" name="T12"/>
                <a:gd fmla="*/ 570454 h 724" name="T13"/>
                <a:gd fmla="*/ 568811 w 732" name="T14"/>
                <a:gd fmla="*/ 486643 h 724" name="T15"/>
                <a:gd fmla="*/ 449109 w 732" name="T16"/>
                <a:gd fmla="*/ 388413 h 724" name="T17"/>
                <a:gd fmla="*/ 237605 w 732" name="T18"/>
                <a:gd fmla="*/ 231606 h 724" name="T19"/>
                <a:gd fmla="*/ 273605 w 732" name="T20"/>
                <a:gd fmla="*/ 221693 h 724" name="T21"/>
                <a:gd fmla="*/ 283506 w 732" name="T22"/>
                <a:gd fmla="*/ 186546 h 724" name="T23"/>
                <a:gd fmla="*/ 292506 w 732" name="T24"/>
                <a:gd fmla="*/ 153202 h 724" name="T25"/>
                <a:gd fmla="*/ 126903 w 732" name="T26"/>
                <a:gd fmla="*/ 14419 h 724" name="T27"/>
                <a:gd fmla="*/ 104402 w 732" name="T28"/>
                <a:gd fmla="*/ 184744 h 724" name="T29"/>
                <a:gd fmla="*/ 900 w 732" name="T30"/>
                <a:gd fmla="*/ 141487 h 724" name="T31"/>
                <a:gd fmla="*/ 196204 w 732" name="T32"/>
                <a:gd fmla="*/ 281171 h 724" name="T33"/>
                <a:gd fmla="*/ 221404 w 732" name="T34"/>
                <a:gd fmla="*/ 248729 h 724" name="T35"/>
                <a:gd fmla="*/ 634513 w 732" name="T36"/>
                <a:gd fmla="*/ 63985 h 724" name="T37"/>
                <a:gd fmla="*/ 546311 w 732" name="T38"/>
                <a:gd fmla="*/ 0 h 724" name="T39"/>
                <a:gd fmla="*/ 309606 w 732" name="T40"/>
                <a:gd fmla="*/ 211780 h 724" name="T41"/>
                <a:gd fmla="*/ 275405 w 732" name="T42"/>
                <a:gd fmla="*/ 260444 h 724" name="T43"/>
                <a:gd fmla="*/ 246605 w 732" name="T44"/>
                <a:gd fmla="*/ 274863 h 724" name="T45"/>
                <a:gd fmla="*/ 250205 w 732" name="T46"/>
                <a:gd fmla="*/ 364982 h 724" name="T47"/>
                <a:gd fmla="*/ 58501 w 732" name="T48"/>
                <a:gd fmla="*/ 530801 h 724" name="T49"/>
                <a:gd fmla="*/ 37801 w 732" name="T50"/>
                <a:gd fmla="*/ 652462 h 724" name="T51"/>
                <a:gd fmla="*/ 136803 w 732" name="T52"/>
                <a:gd fmla="*/ 553331 h 724" name="T53"/>
                <a:gd fmla="*/ 291606 w 732" name="T54"/>
                <a:gd fmla="*/ 406437 h 724" name="T55"/>
                <a:gd fmla="*/ 378907 w 732" name="T56"/>
                <a:gd fmla="*/ 406437 h 724" name="T57"/>
                <a:gd fmla="*/ 404108 w 732" name="T58"/>
                <a:gd fmla="*/ 352366 h 724" name="T59"/>
                <a:gd fmla="*/ 441009 w 732" name="T60"/>
                <a:gd fmla="*/ 344255 h 724" name="T61"/>
                <a:gd fmla="*/ 634513 w 732" name="T62"/>
                <a:gd fmla="*/ 63985 h 72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724" w="732">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75000"/>
                    <a:lumOff val="25000"/>
                  </a:schemeClr>
                </a:solidFill>
              </a:endParaRPr>
            </a:p>
          </p:txBody>
        </p:sp>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15"/>
                                        </p:tgtEl>
                                        <p:attrNameLst>
                                          <p:attrName>style.visibility</p:attrName>
                                        </p:attrNameLst>
                                      </p:cBhvr>
                                      <p:to>
                                        <p:strVal val="visible"/>
                                      </p:to>
                                    </p:set>
                                    <p:animEffect filter="wipe(left)" transition="in">
                                      <p:cBhvr>
                                        <p:cTn dur="500" id="13"/>
                                        <p:tgtEl>
                                          <p:spTgt spid="15"/>
                                        </p:tgtEl>
                                      </p:cBhvr>
                                    </p:animEffect>
                                  </p:childTnLst>
                                </p:cTn>
                              </p:par>
                            </p:childTnLst>
                          </p:cTn>
                        </p:par>
                        <p:par>
                          <p:cTn fill="hold" id="14" nodeType="afterGroup">
                            <p:stCondLst>
                              <p:cond delay="1000"/>
                            </p:stCondLst>
                            <p:childTnLst>
                              <p:par>
                                <p:cTn decel="100000" fill="hold" grpId="0" id="15" nodeType="afterEffect" presetClass="entr" presetID="2" presetSubtype="2">
                                  <p:stCondLst>
                                    <p:cond delay="0"/>
                                  </p:stCondLst>
                                  <p:iterate type="lt">
                                    <p:tmPct val="10000"/>
                                  </p:iterate>
                                  <p:childTnLst>
                                    <p:set>
                                      <p:cBhvr>
                                        <p:cTn dur="1" fill="hold" id="16">
                                          <p:stCondLst>
                                            <p:cond delay="0"/>
                                          </p:stCondLst>
                                        </p:cTn>
                                        <p:tgtEl>
                                          <p:spTgt spid="11"/>
                                        </p:tgtEl>
                                        <p:attrNameLst>
                                          <p:attrName>style.visibility</p:attrName>
                                        </p:attrNameLst>
                                      </p:cBhvr>
                                      <p:to>
                                        <p:strVal val="visible"/>
                                      </p:to>
                                    </p:set>
                                    <p:anim calcmode="lin" valueType="num">
                                      <p:cBhvr additive="base">
                                        <p:cTn dur="500" fill="hold" id="17"/>
                                        <p:tgtEl>
                                          <p:spTgt spid="11"/>
                                        </p:tgtEl>
                                        <p:attrNameLst>
                                          <p:attrName>ppt_x</p:attrName>
                                        </p:attrNameLst>
                                      </p:cBhvr>
                                      <p:tavLst>
                                        <p:tav tm="0">
                                          <p:val>
                                            <p:strVal val="1+#ppt_w/2"/>
                                          </p:val>
                                        </p:tav>
                                        <p:tav tm="100000">
                                          <p:val>
                                            <p:strVal val="#ppt_x"/>
                                          </p:val>
                                        </p:tav>
                                      </p:tavLst>
                                    </p:anim>
                                    <p:anim calcmode="lin" valueType="num">
                                      <p:cBhvr additive="base">
                                        <p:cTn dur="500" fill="hold" id="18"/>
                                        <p:tgtEl>
                                          <p:spTgt spid="11"/>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decel="100000" fill="hold" grpId="0" id="20" nodeType="afterEffect" presetClass="entr" presetID="50" presetSubtype="0">
                                  <p:stCondLst>
                                    <p:cond delay="0"/>
                                  </p:stCondLst>
                                  <p:childTnLst>
                                    <p:set>
                                      <p:cBhvr>
                                        <p:cTn dur="1" fill="hold" id="21">
                                          <p:stCondLst>
                                            <p:cond delay="0"/>
                                          </p:stCondLst>
                                        </p:cTn>
                                        <p:tgtEl>
                                          <p:spTgt spid="18"/>
                                        </p:tgtEl>
                                        <p:attrNameLst>
                                          <p:attrName>style.visibility</p:attrName>
                                        </p:attrNameLst>
                                      </p:cBhvr>
                                      <p:to>
                                        <p:strVal val="visible"/>
                                      </p:to>
                                    </p:set>
                                    <p:anim calcmode="lin" valueType="num">
                                      <p:cBhvr>
                                        <p:cTn dur="1000" fill="hold" id="22"/>
                                        <p:tgtEl>
                                          <p:spTgt spid="18"/>
                                        </p:tgtEl>
                                        <p:attrNameLst>
                                          <p:attrName>ppt_w</p:attrName>
                                        </p:attrNameLst>
                                      </p:cBhvr>
                                      <p:tavLst>
                                        <p:tav tm="0">
                                          <p:val>
                                            <p:strVal val="#ppt_w+.3"/>
                                          </p:val>
                                        </p:tav>
                                        <p:tav tm="100000">
                                          <p:val>
                                            <p:strVal val="#ppt_w"/>
                                          </p:val>
                                        </p:tav>
                                      </p:tavLst>
                                    </p:anim>
                                    <p:anim calcmode="lin" valueType="num">
                                      <p:cBhvr>
                                        <p:cTn dur="1000" fill="hold" id="23"/>
                                        <p:tgtEl>
                                          <p:spTgt spid="18"/>
                                        </p:tgtEl>
                                        <p:attrNameLst>
                                          <p:attrName>ppt_h</p:attrName>
                                        </p:attrNameLst>
                                      </p:cBhvr>
                                      <p:tavLst>
                                        <p:tav tm="0">
                                          <p:val>
                                            <p:strVal val="#ppt_h"/>
                                          </p:val>
                                        </p:tav>
                                        <p:tav tm="100000">
                                          <p:val>
                                            <p:strVal val="#ppt_h"/>
                                          </p:val>
                                        </p:tav>
                                      </p:tavLst>
                                    </p:anim>
                                    <p:animEffect filter="fade" transition="in">
                                      <p:cBhvr>
                                        <p:cTn dur="1000" id="24"/>
                                        <p:tgtEl>
                                          <p:spTgt spid="18"/>
                                        </p:tgtEl>
                                      </p:cBhvr>
                                    </p:animEffect>
                                  </p:childTnLst>
                                </p:cTn>
                              </p:par>
                              <p:par>
                                <p:cTn decel="100000" fill="hold" grpId="0" id="25" nodeType="withEffect" presetClass="entr" presetID="50" presetSubtype="0">
                                  <p:stCondLst>
                                    <p:cond delay="250"/>
                                  </p:stCondLst>
                                  <p:childTnLst>
                                    <p:set>
                                      <p:cBhvr>
                                        <p:cTn dur="1" fill="hold" id="26">
                                          <p:stCondLst>
                                            <p:cond delay="0"/>
                                          </p:stCondLst>
                                        </p:cTn>
                                        <p:tgtEl>
                                          <p:spTgt spid="19"/>
                                        </p:tgtEl>
                                        <p:attrNameLst>
                                          <p:attrName>style.visibility</p:attrName>
                                        </p:attrNameLst>
                                      </p:cBhvr>
                                      <p:to>
                                        <p:strVal val="visible"/>
                                      </p:to>
                                    </p:set>
                                    <p:anim calcmode="lin" valueType="num">
                                      <p:cBhvr>
                                        <p:cTn dur="1000" fill="hold" id="27"/>
                                        <p:tgtEl>
                                          <p:spTgt spid="19"/>
                                        </p:tgtEl>
                                        <p:attrNameLst>
                                          <p:attrName>ppt_w</p:attrName>
                                        </p:attrNameLst>
                                      </p:cBhvr>
                                      <p:tavLst>
                                        <p:tav tm="0">
                                          <p:val>
                                            <p:strVal val="#ppt_w+.3"/>
                                          </p:val>
                                        </p:tav>
                                        <p:tav tm="100000">
                                          <p:val>
                                            <p:strVal val="#ppt_w"/>
                                          </p:val>
                                        </p:tav>
                                      </p:tavLst>
                                    </p:anim>
                                    <p:anim calcmode="lin" valueType="num">
                                      <p:cBhvr>
                                        <p:cTn dur="1000" fill="hold" id="28"/>
                                        <p:tgtEl>
                                          <p:spTgt spid="19"/>
                                        </p:tgtEl>
                                        <p:attrNameLst>
                                          <p:attrName>ppt_h</p:attrName>
                                        </p:attrNameLst>
                                      </p:cBhvr>
                                      <p:tavLst>
                                        <p:tav tm="0">
                                          <p:val>
                                            <p:strVal val="#ppt_h"/>
                                          </p:val>
                                        </p:tav>
                                        <p:tav tm="100000">
                                          <p:val>
                                            <p:strVal val="#ppt_h"/>
                                          </p:val>
                                        </p:tav>
                                      </p:tavLst>
                                    </p:anim>
                                    <p:animEffect filter="fade" transition="in">
                                      <p:cBhvr>
                                        <p:cTn dur="1000" id="29"/>
                                        <p:tgtEl>
                                          <p:spTgt spid="19"/>
                                        </p:tgtEl>
                                      </p:cBhvr>
                                    </p:animEffect>
                                  </p:childTnLst>
                                </p:cTn>
                              </p:par>
                              <p:par>
                                <p:cTn decel="100000" fill="hold" grpId="0" id="30" nodeType="withEffect" presetClass="entr" presetID="50" presetSubtype="0">
                                  <p:stCondLst>
                                    <p:cond delay="550"/>
                                  </p:stCondLst>
                                  <p:childTnLst>
                                    <p:set>
                                      <p:cBhvr>
                                        <p:cTn dur="1" fill="hold" id="31">
                                          <p:stCondLst>
                                            <p:cond delay="0"/>
                                          </p:stCondLst>
                                        </p:cTn>
                                        <p:tgtEl>
                                          <p:spTgt spid="20"/>
                                        </p:tgtEl>
                                        <p:attrNameLst>
                                          <p:attrName>style.visibility</p:attrName>
                                        </p:attrNameLst>
                                      </p:cBhvr>
                                      <p:to>
                                        <p:strVal val="visible"/>
                                      </p:to>
                                    </p:set>
                                    <p:anim calcmode="lin" valueType="num">
                                      <p:cBhvr>
                                        <p:cTn dur="1000" fill="hold" id="32"/>
                                        <p:tgtEl>
                                          <p:spTgt spid="20"/>
                                        </p:tgtEl>
                                        <p:attrNameLst>
                                          <p:attrName>ppt_w</p:attrName>
                                        </p:attrNameLst>
                                      </p:cBhvr>
                                      <p:tavLst>
                                        <p:tav tm="0">
                                          <p:val>
                                            <p:strVal val="#ppt_w+.3"/>
                                          </p:val>
                                        </p:tav>
                                        <p:tav tm="100000">
                                          <p:val>
                                            <p:strVal val="#ppt_w"/>
                                          </p:val>
                                        </p:tav>
                                      </p:tavLst>
                                    </p:anim>
                                    <p:anim calcmode="lin" valueType="num">
                                      <p:cBhvr>
                                        <p:cTn dur="1000" fill="hold" id="33"/>
                                        <p:tgtEl>
                                          <p:spTgt spid="20"/>
                                        </p:tgtEl>
                                        <p:attrNameLst>
                                          <p:attrName>ppt_h</p:attrName>
                                        </p:attrNameLst>
                                      </p:cBhvr>
                                      <p:tavLst>
                                        <p:tav tm="0">
                                          <p:val>
                                            <p:strVal val="#ppt_h"/>
                                          </p:val>
                                        </p:tav>
                                        <p:tav tm="100000">
                                          <p:val>
                                            <p:strVal val="#ppt_h"/>
                                          </p:val>
                                        </p:tav>
                                      </p:tavLst>
                                    </p:anim>
                                    <p:animEffect filter="fade" transition="in">
                                      <p:cBhvr>
                                        <p:cTn dur="1000" id="34"/>
                                        <p:tgtEl>
                                          <p:spTgt spid="20"/>
                                        </p:tgtEl>
                                      </p:cBhvr>
                                    </p:animEffect>
                                  </p:childTnLst>
                                </p:cTn>
                              </p:par>
                              <p:par>
                                <p:cTn decel="100000" fill="hold" grpId="0" id="35" nodeType="withEffect" presetClass="entr" presetID="50" presetSubtype="0">
                                  <p:stCondLst>
                                    <p:cond delay="850"/>
                                  </p:stCondLst>
                                  <p:childTnLst>
                                    <p:set>
                                      <p:cBhvr>
                                        <p:cTn dur="1" fill="hold" id="36">
                                          <p:stCondLst>
                                            <p:cond delay="0"/>
                                          </p:stCondLst>
                                        </p:cTn>
                                        <p:tgtEl>
                                          <p:spTgt spid="21"/>
                                        </p:tgtEl>
                                        <p:attrNameLst>
                                          <p:attrName>style.visibility</p:attrName>
                                        </p:attrNameLst>
                                      </p:cBhvr>
                                      <p:to>
                                        <p:strVal val="visible"/>
                                      </p:to>
                                    </p:set>
                                    <p:anim calcmode="lin" valueType="num">
                                      <p:cBhvr>
                                        <p:cTn dur="1000" fill="hold" id="37"/>
                                        <p:tgtEl>
                                          <p:spTgt spid="21"/>
                                        </p:tgtEl>
                                        <p:attrNameLst>
                                          <p:attrName>ppt_w</p:attrName>
                                        </p:attrNameLst>
                                      </p:cBhvr>
                                      <p:tavLst>
                                        <p:tav tm="0">
                                          <p:val>
                                            <p:strVal val="#ppt_w+.3"/>
                                          </p:val>
                                        </p:tav>
                                        <p:tav tm="100000">
                                          <p:val>
                                            <p:strVal val="#ppt_w"/>
                                          </p:val>
                                        </p:tav>
                                      </p:tavLst>
                                    </p:anim>
                                    <p:anim calcmode="lin" valueType="num">
                                      <p:cBhvr>
                                        <p:cTn dur="1000" fill="hold" id="38"/>
                                        <p:tgtEl>
                                          <p:spTgt spid="21"/>
                                        </p:tgtEl>
                                        <p:attrNameLst>
                                          <p:attrName>ppt_h</p:attrName>
                                        </p:attrNameLst>
                                      </p:cBhvr>
                                      <p:tavLst>
                                        <p:tav tm="0">
                                          <p:val>
                                            <p:strVal val="#ppt_h"/>
                                          </p:val>
                                        </p:tav>
                                        <p:tav tm="100000">
                                          <p:val>
                                            <p:strVal val="#ppt_h"/>
                                          </p:val>
                                        </p:tav>
                                      </p:tavLst>
                                    </p:anim>
                                    <p:animEffect filter="fade" transition="in">
                                      <p:cBhvr>
                                        <p:cTn dur="1000" id="39"/>
                                        <p:tgtEl>
                                          <p:spTgt spid="21"/>
                                        </p:tgtEl>
                                      </p:cBhvr>
                                    </p:animEffect>
                                  </p:childTnLst>
                                </p:cTn>
                              </p:par>
                              <p:par>
                                <p:cTn decel="100000" fill="hold" grpId="0" id="40" nodeType="withEffect" presetClass="entr" presetID="50" presetSubtype="0">
                                  <p:stCondLst>
                                    <p:cond delay="850"/>
                                  </p:stCondLst>
                                  <p:childTnLst>
                                    <p:set>
                                      <p:cBhvr>
                                        <p:cTn dur="1" fill="hold" id="41">
                                          <p:stCondLst>
                                            <p:cond delay="0"/>
                                          </p:stCondLst>
                                        </p:cTn>
                                        <p:tgtEl>
                                          <p:spTgt spid="16"/>
                                        </p:tgtEl>
                                        <p:attrNameLst>
                                          <p:attrName>style.visibility</p:attrName>
                                        </p:attrNameLst>
                                      </p:cBhvr>
                                      <p:to>
                                        <p:strVal val="visible"/>
                                      </p:to>
                                    </p:set>
                                    <p:anim calcmode="lin" valueType="num">
                                      <p:cBhvr>
                                        <p:cTn dur="1000" fill="hold" id="42"/>
                                        <p:tgtEl>
                                          <p:spTgt spid="16"/>
                                        </p:tgtEl>
                                        <p:attrNameLst>
                                          <p:attrName>ppt_w</p:attrName>
                                        </p:attrNameLst>
                                      </p:cBhvr>
                                      <p:tavLst>
                                        <p:tav tm="0">
                                          <p:val>
                                            <p:strVal val="#ppt_w+.3"/>
                                          </p:val>
                                        </p:tav>
                                        <p:tav tm="100000">
                                          <p:val>
                                            <p:strVal val="#ppt_w"/>
                                          </p:val>
                                        </p:tav>
                                      </p:tavLst>
                                    </p:anim>
                                    <p:anim calcmode="lin" valueType="num">
                                      <p:cBhvr>
                                        <p:cTn dur="1000" fill="hold" id="43"/>
                                        <p:tgtEl>
                                          <p:spTgt spid="16"/>
                                        </p:tgtEl>
                                        <p:attrNameLst>
                                          <p:attrName>ppt_h</p:attrName>
                                        </p:attrNameLst>
                                      </p:cBhvr>
                                      <p:tavLst>
                                        <p:tav tm="0">
                                          <p:val>
                                            <p:strVal val="#ppt_h"/>
                                          </p:val>
                                        </p:tav>
                                        <p:tav tm="100000">
                                          <p:val>
                                            <p:strVal val="#ppt_h"/>
                                          </p:val>
                                        </p:tav>
                                      </p:tavLst>
                                    </p:anim>
                                    <p:animEffect filter="fade" transition="in">
                                      <p:cBhvr>
                                        <p:cTn dur="1000" id="44"/>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8"/>
      <p:bldP grpId="0" spid="19"/>
      <p:bldP grpId="0" spid="20"/>
      <p:bldP grpId="0" spid="21"/>
      <p:bldP grpId="0" spid="16"/>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solidFill>
                  <a:schemeClr val="tx1">
                    <a:lumMod val="65000"/>
                    <a:lumOff val="35000"/>
                  </a:schemeClr>
                </a:solidFill>
                <a:latin charset="-122" panose="020b0503020204020204" typeface="微软雅黑"/>
                <a:ea charset="-122" panose="020b0503020204020204" typeface="微软雅黑"/>
              </a:rPr>
              <a:t>认识上的不足</a:t>
            </a:r>
          </a:p>
        </p:txBody>
      </p:sp>
      <p:sp>
        <p:nvSpPr>
          <p:cNvPr id="3" name="椭圆 3"/>
          <p:cNvSpPr>
            <a:spLocks noChangeArrowheads="1"/>
          </p:cNvSpPr>
          <p:nvPr/>
        </p:nvSpPr>
        <p:spPr bwMode="auto">
          <a:xfrm>
            <a:off x="2119424" y="2018989"/>
            <a:ext cx="1932568" cy="1933127"/>
          </a:xfrm>
          <a:prstGeom prst="ellipse">
            <a:avLst/>
          </a:prstGeom>
          <a:gradFill>
            <a:gsLst>
              <a:gs pos="0">
                <a:schemeClr val="bg1">
                  <a:lumMod val="75000"/>
                </a:schemeClr>
              </a:gs>
              <a:gs pos="100000">
                <a:schemeClr val="bg1"/>
              </a:gs>
            </a:gsLst>
            <a:lin ang="5400000" scaled="0"/>
          </a:gradFill>
          <a:ln w="25400">
            <a:gradFill>
              <a:gsLst>
                <a:gs pos="0">
                  <a:schemeClr val="bg1"/>
                </a:gs>
                <a:gs pos="100000">
                  <a:schemeClr val="bg1">
                    <a:lumMod val="75000"/>
                  </a:schemeClr>
                </a:gs>
              </a:gsLst>
              <a:lin ang="5400000" scaled="0"/>
            </a:gradFill>
          </a:ln>
          <a:effectLst>
            <a:outerShdw algn="t" blurRad="228600" dir="5400000" dist="228600" rotWithShape="0">
              <a:prstClr val="black">
                <a:alpha val="30000"/>
              </a:prstClr>
            </a:outerShdw>
          </a:effectLst>
        </p:spPr>
        <p:txBody>
          <a:bodyPr anchor="ctr" bIns="34272" lIns="68543" rIns="68543" tIns="34272"/>
          <a:lstStyle/>
          <a:p>
            <a:pPr algn="ctr"/>
            <a:endParaRPr altLang="zh-CN" lang="zh-CN">
              <a:solidFill>
                <a:schemeClr val="bg1"/>
              </a:solidFill>
              <a:latin charset="-122" panose="020b0503020204020204" typeface="微软雅黑"/>
              <a:ea charset="-122" panose="020b0503020204020204" typeface="微软雅黑"/>
              <a:sym charset="-122" panose="02010600030101010101" pitchFamily="2" typeface="宋体"/>
            </a:endParaRPr>
          </a:p>
        </p:txBody>
      </p:sp>
      <p:sp>
        <p:nvSpPr>
          <p:cNvPr id="4" name="椭圆 3"/>
          <p:cNvSpPr>
            <a:spLocks noChangeArrowheads="1"/>
          </p:cNvSpPr>
          <p:nvPr/>
        </p:nvSpPr>
        <p:spPr bwMode="auto">
          <a:xfrm>
            <a:off x="1926643" y="1827343"/>
            <a:ext cx="2318130" cy="2318801"/>
          </a:xfrm>
          <a:prstGeom prst="ellipse">
            <a:avLst/>
          </a:prstGeom>
          <a:noFill/>
          <a:ln cap="flat" cmpd="sng" w="25400">
            <a:solidFill>
              <a:schemeClr val="accent4"/>
            </a:solidFill>
            <a:bevel/>
          </a:ln>
          <a:extLst>
            <a:ext uri="{909E8E84-426E-40DD-AFC4-6F175D3DCCD1}">
              <a14:hiddenFill>
                <a:solidFill>
                  <a:srgbClr val="FFFFFF"/>
                </a:solidFill>
              </a14:hiddenFill>
            </a:ext>
          </a:extLst>
        </p:spPr>
        <p:txBody>
          <a:bodyPr anchor="ctr" bIns="34272" lIns="68543" rIns="68543" tIns="34272"/>
          <a:lstStyle/>
          <a:p>
            <a:pPr algn="ctr"/>
            <a:endParaRPr altLang="zh-CN" lang="zh-CN">
              <a:solidFill>
                <a:schemeClr val="bg1"/>
              </a:solidFill>
              <a:latin charset="-122" panose="020b0503020204020204" typeface="微软雅黑"/>
              <a:ea charset="-122" panose="020b0503020204020204" typeface="微软雅黑"/>
              <a:sym charset="-122" panose="02010600030101010101" pitchFamily="2" typeface="宋体"/>
            </a:endParaRPr>
          </a:p>
        </p:txBody>
      </p:sp>
      <p:sp>
        <p:nvSpPr>
          <p:cNvPr id="5" name="椭圆 4"/>
          <p:cNvSpPr>
            <a:spLocks noChangeArrowheads="1"/>
          </p:cNvSpPr>
          <p:nvPr/>
        </p:nvSpPr>
        <p:spPr bwMode="auto">
          <a:xfrm>
            <a:off x="1764802" y="1664263"/>
            <a:ext cx="2641812" cy="2642576"/>
          </a:xfrm>
          <a:prstGeom prst="ellipse">
            <a:avLst/>
          </a:prstGeom>
          <a:noFill/>
          <a:ln cap="flat" cmpd="sng" w="25400">
            <a:solidFill>
              <a:schemeClr val="accent4"/>
            </a:solidFill>
            <a:bevel/>
          </a:ln>
          <a:extLst>
            <a:ext uri="{909E8E84-426E-40DD-AFC4-6F175D3DCCD1}">
              <a14:hiddenFill>
                <a:solidFill>
                  <a:srgbClr val="FFFFFF"/>
                </a:solidFill>
              </a14:hiddenFill>
            </a:ext>
          </a:extLst>
        </p:spPr>
        <p:txBody>
          <a:bodyPr anchor="ctr" bIns="34272" lIns="68543" rIns="68543" tIns="34272"/>
          <a:lstStyle/>
          <a:p>
            <a:pPr algn="ctr"/>
            <a:endParaRPr altLang="zh-CN" lang="zh-CN">
              <a:solidFill>
                <a:schemeClr val="bg1"/>
              </a:solidFill>
              <a:latin charset="-122" panose="020b0503020204020204" typeface="微软雅黑"/>
              <a:ea charset="-122" panose="020b0503020204020204" typeface="微软雅黑"/>
              <a:sym charset="-122" panose="02010600030101010101" pitchFamily="2" typeface="宋体"/>
            </a:endParaRPr>
          </a:p>
        </p:txBody>
      </p:sp>
      <p:sp>
        <p:nvSpPr>
          <p:cNvPr id="6" name="椭圆 10"/>
          <p:cNvSpPr>
            <a:spLocks noChangeArrowheads="1"/>
          </p:cNvSpPr>
          <p:nvPr/>
        </p:nvSpPr>
        <p:spPr bwMode="auto">
          <a:xfrm>
            <a:off x="7268085" y="1348757"/>
            <a:ext cx="587863" cy="588033"/>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algn="ctr" blurRad="107950" dir="5400000" dist="12700">
              <a:srgbClr val="000000"/>
            </a:outerShdw>
          </a:effectLst>
        </p:spPr>
        <p:txBody>
          <a:bodyPr anchor="ctr" bIns="34272" lIns="68543" rIns="68543" tIns="34272"/>
          <a:lstStyle/>
          <a:p>
            <a:pPr algn="ctr"/>
            <a:endParaRPr altLang="zh-CN" lang="zh-CN">
              <a:solidFill>
                <a:schemeClr val="bg1"/>
              </a:solidFill>
              <a:latin charset="-122" panose="020b0503020204020204" typeface="微软雅黑"/>
              <a:ea charset="-122" panose="020b0503020204020204" typeface="微软雅黑"/>
              <a:sym charset="-122" panose="02010600030101010101" pitchFamily="2" typeface="宋体"/>
            </a:endParaRPr>
          </a:p>
        </p:txBody>
      </p:sp>
      <p:sp>
        <p:nvSpPr>
          <p:cNvPr id="7" name="椭圆 11"/>
          <p:cNvSpPr>
            <a:spLocks noChangeArrowheads="1"/>
          </p:cNvSpPr>
          <p:nvPr/>
        </p:nvSpPr>
        <p:spPr bwMode="auto">
          <a:xfrm>
            <a:off x="7268085" y="2272541"/>
            <a:ext cx="587863" cy="588033"/>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algn="ctr" blurRad="107950" dir="5400000" dist="12700">
              <a:srgbClr val="000000"/>
            </a:outerShdw>
          </a:effectLst>
        </p:spPr>
        <p:txBody>
          <a:bodyPr anchor="ctr" bIns="34272" lIns="68543" rIns="68543" tIns="34272"/>
          <a:lstStyle/>
          <a:p>
            <a:pPr algn="ctr"/>
            <a:endParaRPr altLang="zh-CN" lang="zh-CN">
              <a:solidFill>
                <a:schemeClr val="bg1"/>
              </a:solidFill>
              <a:latin charset="-122" panose="020b0503020204020204" typeface="微软雅黑"/>
              <a:ea charset="-122" panose="020b0503020204020204" typeface="微软雅黑"/>
              <a:sym charset="-122" panose="02010600030101010101" pitchFamily="2" typeface="宋体"/>
            </a:endParaRPr>
          </a:p>
        </p:txBody>
      </p:sp>
      <p:sp>
        <p:nvSpPr>
          <p:cNvPr id="8" name="椭圆 12"/>
          <p:cNvSpPr>
            <a:spLocks noChangeArrowheads="1"/>
          </p:cNvSpPr>
          <p:nvPr/>
        </p:nvSpPr>
        <p:spPr bwMode="auto">
          <a:xfrm>
            <a:off x="7268085" y="3136438"/>
            <a:ext cx="587863" cy="588033"/>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algn="ctr" blurRad="107950" dir="5400000" dist="12700">
              <a:srgbClr val="000000"/>
            </a:outerShdw>
          </a:effectLst>
        </p:spPr>
        <p:txBody>
          <a:bodyPr anchor="ctr" bIns="34272" lIns="68543" rIns="68543" tIns="34272"/>
          <a:lstStyle/>
          <a:p>
            <a:pPr algn="ctr"/>
            <a:endParaRPr altLang="zh-CN" lang="zh-CN">
              <a:solidFill>
                <a:schemeClr val="bg1"/>
              </a:solidFill>
              <a:latin charset="-122" panose="020b0503020204020204" typeface="微软雅黑"/>
              <a:ea charset="-122" panose="020b0503020204020204" typeface="微软雅黑"/>
              <a:sym charset="-122" panose="02010600030101010101" pitchFamily="2" typeface="宋体"/>
            </a:endParaRPr>
          </a:p>
        </p:txBody>
      </p:sp>
      <p:sp>
        <p:nvSpPr>
          <p:cNvPr id="9" name="椭圆 13"/>
          <p:cNvSpPr>
            <a:spLocks noChangeArrowheads="1"/>
          </p:cNvSpPr>
          <p:nvPr/>
        </p:nvSpPr>
        <p:spPr bwMode="auto">
          <a:xfrm>
            <a:off x="7268085" y="4000334"/>
            <a:ext cx="587863" cy="588033"/>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algn="ctr" blurRad="107950" dir="5400000" dist="12700">
              <a:srgbClr val="000000"/>
            </a:outerShdw>
          </a:effectLst>
        </p:spPr>
        <p:txBody>
          <a:bodyPr anchor="ctr" bIns="34272" lIns="68543" rIns="68543" tIns="34272"/>
          <a:lstStyle/>
          <a:p>
            <a:pPr algn="ctr"/>
            <a:endParaRPr altLang="zh-CN" lang="zh-CN">
              <a:solidFill>
                <a:schemeClr val="bg1"/>
              </a:solidFill>
              <a:latin charset="-122" panose="020b0503020204020204" typeface="微软雅黑"/>
              <a:ea charset="-122" panose="020b0503020204020204" typeface="微软雅黑"/>
              <a:sym charset="-122" panose="02010600030101010101" pitchFamily="2" typeface="宋体"/>
            </a:endParaRPr>
          </a:p>
        </p:txBody>
      </p:sp>
      <p:sp>
        <p:nvSpPr>
          <p:cNvPr id="10" name="Freeform 145"/>
          <p:cNvSpPr>
            <a:spLocks noChangeArrowheads="1" noEditPoints="1"/>
          </p:cNvSpPr>
          <p:nvPr/>
        </p:nvSpPr>
        <p:spPr bwMode="auto">
          <a:xfrm>
            <a:off x="7394221" y="3291184"/>
            <a:ext cx="357002" cy="330917"/>
          </a:xfrm>
          <a:custGeom>
            <a:gdLst>
              <a:gd fmla="*/ 197 w 197" name="T0"/>
              <a:gd fmla="*/ 29 h 183" name="T1"/>
              <a:gd fmla="*/ 99 w 197" name="T2"/>
              <a:gd fmla="*/ 0 h 183" name="T3"/>
              <a:gd fmla="*/ 0 w 197" name="T4"/>
              <a:gd fmla="*/ 29 h 183" name="T5"/>
              <a:gd fmla="*/ 1 w 197" name="T6"/>
              <a:gd fmla="*/ 30 h 183" name="T7"/>
              <a:gd fmla="*/ 0 w 197" name="T8"/>
              <a:gd fmla="*/ 30 h 183" name="T9"/>
              <a:gd fmla="*/ 75 w 197" name="T10"/>
              <a:gd fmla="*/ 130 h 183" name="T11"/>
              <a:gd fmla="*/ 75 w 197" name="T12"/>
              <a:gd fmla="*/ 171 h 183" name="T13"/>
              <a:gd fmla="*/ 99 w 197" name="T14"/>
              <a:gd fmla="*/ 183 h 183" name="T15"/>
              <a:gd fmla="*/ 122 w 197" name="T16"/>
              <a:gd fmla="*/ 171 h 183" name="T17"/>
              <a:gd fmla="*/ 122 w 197" name="T18"/>
              <a:gd fmla="*/ 130 h 183" name="T19"/>
              <a:gd fmla="*/ 197 w 197" name="T20"/>
              <a:gd fmla="*/ 30 h 183" name="T21"/>
              <a:gd fmla="*/ 196 w 197" name="T22"/>
              <a:gd fmla="*/ 30 h 183" name="T23"/>
              <a:gd fmla="*/ 197 w 197" name="T24"/>
              <a:gd fmla="*/ 29 h 183" name="T25"/>
              <a:gd fmla="*/ 99 w 197" name="T26"/>
              <a:gd fmla="*/ 53 h 183" name="T27"/>
              <a:gd fmla="*/ 13 w 197" name="T28"/>
              <a:gd fmla="*/ 31 h 183" name="T29"/>
              <a:gd fmla="*/ 99 w 197" name="T30"/>
              <a:gd fmla="*/ 6 h 183" name="T31"/>
              <a:gd fmla="*/ 186 w 197" name="T32"/>
              <a:gd fmla="*/ 31 h 183" name="T33"/>
              <a:gd fmla="*/ 99 w 197" name="T34"/>
              <a:gd fmla="*/ 53 h 18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97" name="T54"/>
              <a:gd fmla="*/ 0 h 183" name="T55"/>
              <a:gd fmla="*/ 197 w 197" name="T56"/>
              <a:gd fmla="*/ 183 h 183"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83" w="197">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bg1"/>
          </a:solidFill>
          <a:ln>
            <a:noFill/>
          </a:ln>
          <a:extLst>
            <a:ext uri="{91240B29-F687-4F45-9708-019B960494DF}">
              <a14:hiddenLine w="9525">
                <a:solidFill>
                  <a:srgbClr val="000000"/>
                </a:solidFill>
                <a:bevel/>
              </a14:hiddenLine>
            </a:ext>
          </a:extLst>
        </p:spPr>
        <p:txBody>
          <a:bodyPr bIns="34272" lIns="68543" rIns="68543" tIns="34272"/>
          <a:lstStyle/>
          <a:p>
            <a:endParaRPr altLang="zh-CN" lang="zh-CN">
              <a:solidFill>
                <a:schemeClr val="tx1">
                  <a:lumMod val="65000"/>
                  <a:lumOff val="35000"/>
                </a:schemeClr>
              </a:solidFill>
              <a:latin charset="-122" panose="020b0503020204020204" typeface="微软雅黑"/>
              <a:ea charset="-122" panose="020b0503020204020204" typeface="微软雅黑"/>
              <a:sym charset="-122" panose="02010600030101010101" pitchFamily="2" typeface="宋体"/>
            </a:endParaRPr>
          </a:p>
        </p:txBody>
      </p:sp>
      <p:grpSp>
        <p:nvGrpSpPr>
          <p:cNvPr id="11" name="Group 32"/>
          <p:cNvGrpSpPr/>
          <p:nvPr/>
        </p:nvGrpSpPr>
        <p:grpSpPr>
          <a:xfrm>
            <a:off x="7463246" y="1478506"/>
            <a:ext cx="197541" cy="358295"/>
            <a:chExt cx="409575" cy="742950"/>
          </a:xfrm>
        </p:grpSpPr>
        <p:sp>
          <p:nvSpPr>
            <p:cNvPr id="12" name="Freeform 189"/>
            <p:cNvSpPr>
              <a:spLocks noChangeArrowheads="1"/>
            </p:cNvSpPr>
            <p:nvPr/>
          </p:nvSpPr>
          <p:spPr bwMode="auto">
            <a:xfrm>
              <a:off x="60325" y="390525"/>
              <a:ext cx="293688" cy="352425"/>
            </a:xfrm>
            <a:custGeom>
              <a:gdLst>
                <a:gd fmla="*/ 72 w 78" name="T0"/>
                <a:gd fmla="*/ 8 h 94" name="T1"/>
                <a:gd fmla="*/ 65 w 78" name="T2"/>
                <a:gd fmla="*/ 12 h 94" name="T3"/>
                <a:gd fmla="*/ 63 w 78" name="T4"/>
                <a:gd fmla="*/ 12 h 94" name="T5"/>
                <a:gd fmla="*/ 52 w 78" name="T6"/>
                <a:gd fmla="*/ 15 h 94" name="T7"/>
                <a:gd fmla="*/ 37 w 78" name="T8"/>
                <a:gd fmla="*/ 11 h 94" name="T9"/>
                <a:gd fmla="*/ 24 w 78" name="T10"/>
                <a:gd fmla="*/ 14 h 94" name="T11"/>
                <a:gd fmla="*/ 13 w 78" name="T12"/>
                <a:gd fmla="*/ 12 h 94" name="T13"/>
                <a:gd fmla="*/ 11 w 78" name="T14"/>
                <a:gd fmla="*/ 11 h 94" name="T15"/>
                <a:gd fmla="*/ 7 w 78" name="T16"/>
                <a:gd fmla="*/ 9 h 94" name="T17"/>
                <a:gd fmla="*/ 0 w 78" name="T18"/>
                <a:gd fmla="*/ 3 h 94" name="T19"/>
                <a:gd fmla="*/ 0 w 78" name="T20"/>
                <a:gd fmla="*/ 87 h 94" name="T21"/>
                <a:gd fmla="*/ 4 w 78" name="T22"/>
                <a:gd fmla="*/ 93 h 94" name="T23"/>
                <a:gd fmla="*/ 7 w 78" name="T24"/>
                <a:gd fmla="*/ 94 h 94" name="T25"/>
                <a:gd fmla="*/ 11 w 78" name="T26"/>
                <a:gd fmla="*/ 92 h 94" name="T27"/>
                <a:gd fmla="*/ 39 w 78" name="T28"/>
                <a:gd fmla="*/ 64 h 94" name="T29"/>
                <a:gd fmla="*/ 67 w 78" name="T30"/>
                <a:gd fmla="*/ 92 h 94" name="T31"/>
                <a:gd fmla="*/ 74 w 78" name="T32"/>
                <a:gd fmla="*/ 93 h 94" name="T33"/>
                <a:gd fmla="*/ 78 w 78" name="T34"/>
                <a:gd fmla="*/ 87 h 94" name="T35"/>
                <a:gd fmla="*/ 78 w 78" name="T36"/>
                <a:gd fmla="*/ 0 h 94" name="T37"/>
                <a:gd fmla="*/ 72 w 78" name="T38"/>
                <a:gd fmla="*/ 8 h 94"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78" name="T60"/>
                <a:gd fmla="*/ 0 h 94" name="T61"/>
                <a:gd fmla="*/ 78 w 78" name="T62"/>
                <a:gd fmla="*/ 94 h 94"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94" w="78">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solidFill>
              <a:schemeClr val="bg1"/>
            </a:solidFill>
            <a:ln>
              <a:noFill/>
            </a:ln>
            <a:extLst>
              <a:ext uri="{91240B29-F687-4F45-9708-019B960494DF}">
                <a14:hiddenLine w="9525">
                  <a:solidFill>
                    <a:srgbClr val="000000"/>
                  </a:solidFill>
                  <a:bevel/>
                </a14:hiddenLine>
              </a:ext>
            </a:extLst>
          </p:spPr>
          <p:txBody>
            <a:bodyPr/>
            <a:lstStyle/>
            <a:p>
              <a:endParaRPr altLang="zh-CN" lang="zh-CN">
                <a:solidFill>
                  <a:schemeClr val="tx1">
                    <a:lumMod val="65000"/>
                    <a:lumOff val="35000"/>
                  </a:schemeClr>
                </a:solidFill>
                <a:latin charset="-122" panose="020b0503020204020204" typeface="微软雅黑"/>
                <a:ea charset="-122" panose="020b0503020204020204" typeface="微软雅黑"/>
                <a:sym charset="-122" panose="02010600030101010101" pitchFamily="2" typeface="宋体"/>
              </a:endParaRPr>
            </a:p>
          </p:txBody>
        </p:sp>
        <p:sp>
          <p:nvSpPr>
            <p:cNvPr id="13" name="Freeform 190"/>
            <p:cNvSpPr>
              <a:spLocks noChangeArrowheads="1" noEditPoints="1"/>
            </p:cNvSpPr>
            <p:nvPr/>
          </p:nvSpPr>
          <p:spPr bwMode="auto">
            <a:xfrm>
              <a:off x="0" y="0"/>
              <a:ext cx="409575" cy="396875"/>
            </a:xfrm>
            <a:custGeom>
              <a:gdLst>
                <a:gd fmla="*/ 104 w 109" name="T0"/>
                <a:gd fmla="*/ 29 h 106" name="T1"/>
                <a:gd fmla="*/ 101 w 109" name="T2"/>
                <a:gd fmla="*/ 26 h 106" name="T3"/>
                <a:gd fmla="*/ 98 w 109" name="T4"/>
                <a:gd fmla="*/ 24 h 106" name="T5"/>
                <a:gd fmla="*/ 94 w 109" name="T6"/>
                <a:gd fmla="*/ 22 h 106" name="T7"/>
                <a:gd fmla="*/ 90 w 109" name="T8"/>
                <a:gd fmla="*/ 21 h 106" name="T9"/>
                <a:gd fmla="*/ 75 w 109" name="T10"/>
                <a:gd fmla="*/ 2 h 106" name="T11"/>
                <a:gd fmla="*/ 71 w 109" name="T12"/>
                <a:gd fmla="*/ 1 h 106" name="T13"/>
                <a:gd fmla="*/ 66 w 109" name="T14"/>
                <a:gd fmla="*/ 1 h 106" name="T15"/>
                <a:gd fmla="*/ 63 w 109" name="T16"/>
                <a:gd fmla="*/ 2 h 106" name="T17"/>
                <a:gd fmla="*/ 58 w 109" name="T18"/>
                <a:gd fmla="*/ 5 h 106" name="T19"/>
                <a:gd fmla="*/ 54 w 109" name="T20"/>
                <a:gd fmla="*/ 5 h 106" name="T21"/>
                <a:gd fmla="*/ 52 w 109" name="T22"/>
                <a:gd fmla="*/ 3 h 106" name="T23"/>
                <a:gd fmla="*/ 47 w 109" name="T24"/>
                <a:gd fmla="*/ 1 h 106" name="T25"/>
                <a:gd fmla="*/ 44 w 109" name="T26"/>
                <a:gd fmla="*/ 0 h 106" name="T27"/>
                <a:gd fmla="*/ 38 w 109" name="T28"/>
                <a:gd fmla="*/ 1 h 106" name="T29"/>
                <a:gd fmla="*/ 23 w 109" name="T30"/>
                <a:gd fmla="*/ 20 h 106" name="T31"/>
                <a:gd fmla="*/ 18 w 109" name="T32"/>
                <a:gd fmla="*/ 20 h 106" name="T33"/>
                <a:gd fmla="*/ 14 w 109" name="T34"/>
                <a:gd fmla="*/ 21 h 106" name="T35"/>
                <a:gd fmla="*/ 11 w 109" name="T36"/>
                <a:gd fmla="*/ 23 h 106" name="T37"/>
                <a:gd fmla="*/ 8 w 109" name="T38"/>
                <a:gd fmla="*/ 26 h 106" name="T39"/>
                <a:gd fmla="*/ 4 w 109" name="T40"/>
                <a:gd fmla="*/ 31 h 106" name="T41"/>
                <a:gd fmla="*/ 5 w 109" name="T42"/>
                <a:gd fmla="*/ 75 h 106" name="T43"/>
                <a:gd fmla="*/ 7 w 109" name="T44"/>
                <a:gd fmla="*/ 79 h 106" name="T45"/>
                <a:gd fmla="*/ 11 w 109" name="T46"/>
                <a:gd fmla="*/ 81 h 106" name="T47"/>
                <a:gd fmla="*/ 14 w 109" name="T48"/>
                <a:gd fmla="*/ 83 h 106" name="T49"/>
                <a:gd fmla="*/ 17 w 109" name="T50"/>
                <a:gd fmla="*/ 84 h 106" name="T51"/>
                <a:gd fmla="*/ 21 w 109" name="T52"/>
                <a:gd fmla="*/ 84 h 106" name="T53"/>
                <a:gd fmla="*/ 29 w 109" name="T54"/>
                <a:gd fmla="*/ 101 h 106" name="T55"/>
                <a:gd fmla="*/ 36 w 109" name="T56"/>
                <a:gd fmla="*/ 104 h 106" name="T57"/>
                <a:gd fmla="*/ 41 w 109" name="T58"/>
                <a:gd fmla="*/ 105 h 106" name="T59"/>
                <a:gd fmla="*/ 44 w 109" name="T60"/>
                <a:gd fmla="*/ 104 h 106" name="T61"/>
                <a:gd fmla="*/ 49 w 109" name="T62"/>
                <a:gd fmla="*/ 102 h 106" name="T63"/>
                <a:gd fmla="*/ 52 w 109" name="T64"/>
                <a:gd fmla="*/ 100 h 106" name="T65"/>
                <a:gd fmla="*/ 56 w 109" name="T66"/>
                <a:gd fmla="*/ 101 h 106" name="T67"/>
                <a:gd fmla="*/ 60 w 109" name="T68"/>
                <a:gd fmla="*/ 104 h 106" name="T69"/>
                <a:gd fmla="*/ 64 w 109" name="T70"/>
                <a:gd fmla="*/ 105 h 106" name="T71"/>
                <a:gd fmla="*/ 69 w 109" name="T72"/>
                <a:gd fmla="*/ 105 h 106" name="T73"/>
                <a:gd fmla="*/ 72 w 109" name="T74"/>
                <a:gd fmla="*/ 105 h 106" name="T75"/>
                <a:gd fmla="*/ 86 w 109" name="T76"/>
                <a:gd fmla="*/ 86 h 106" name="T77"/>
                <a:gd fmla="*/ 90 w 109" name="T78"/>
                <a:gd fmla="*/ 86 h 106" name="T79"/>
                <a:gd fmla="*/ 94 w 109" name="T80"/>
                <a:gd fmla="*/ 85 h 106" name="T81"/>
                <a:gd fmla="*/ 97 w 109" name="T82"/>
                <a:gd fmla="*/ 84 h 106" name="T83"/>
                <a:gd fmla="*/ 100 w 109" name="T84"/>
                <a:gd fmla="*/ 82 h 106" name="T85"/>
                <a:gd fmla="*/ 103 w 109" name="T86"/>
                <a:gd fmla="*/ 78 h 106" name="T87"/>
                <a:gd fmla="*/ 100 w 109" name="T88"/>
                <a:gd fmla="*/ 54 h 106" name="T89"/>
                <a:gd fmla="*/ 70 w 109" name="T90"/>
                <a:gd fmla="*/ 62 h 106" name="T91"/>
                <a:gd fmla="*/ 68 w 109" name="T92"/>
                <a:gd fmla="*/ 64 h 106" name="T93"/>
                <a:gd fmla="*/ 66 w 109" name="T94"/>
                <a:gd fmla="*/ 66 h 106" name="T95"/>
                <a:gd fmla="*/ 62 w 109" name="T96"/>
                <a:gd fmla="*/ 69 h 106" name="T97"/>
                <a:gd fmla="*/ 60 w 109" name="T98"/>
                <a:gd fmla="*/ 70 h 106" name="T99"/>
                <a:gd fmla="*/ 55 w 109" name="T100"/>
                <a:gd fmla="*/ 71 h 106" name="T101"/>
                <a:gd fmla="*/ 54 w 109" name="T102"/>
                <a:gd fmla="*/ 71 h 106" name="T103"/>
                <a:gd fmla="*/ 51 w 109" name="T104"/>
                <a:gd fmla="*/ 70 h 106" name="T105"/>
                <a:gd fmla="*/ 48 w 109" name="T106"/>
                <a:gd fmla="*/ 69 h 106" name="T107"/>
                <a:gd fmla="*/ 40 w 109" name="T108"/>
                <a:gd fmla="*/ 44 h 106" name="T109"/>
                <a:gd fmla="*/ 41 w 109" name="T110"/>
                <a:gd fmla="*/ 41 h 106" name="T111"/>
                <a:gd fmla="*/ 45 w 109" name="T112"/>
                <a:gd fmla="*/ 38 h 106" name="T113"/>
                <a:gd fmla="*/ 48 w 109" name="T114"/>
                <a:gd fmla="*/ 37 h 106" name="T115"/>
                <a:gd fmla="*/ 52 w 109" name="T116"/>
                <a:gd fmla="*/ 35 h 106" name="T117"/>
                <a:gd fmla="*/ 55 w 109" name="T118"/>
                <a:gd fmla="*/ 35 h 106" name="T119"/>
                <a:gd fmla="*/ 57 w 109" name="T120"/>
                <a:gd fmla="*/ 35 h 106" name="T121"/>
                <a:gd fmla="*/ 60 w 109" name="T122"/>
                <a:gd fmla="*/ 36 h 106" name="T123"/>
                <a:gd fmla="*/ 71 w 109" name="T124"/>
                <a:gd fmla="*/ 60 h 10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09" name="T189"/>
                <a:gd fmla="*/ 0 h 106" name="T190"/>
                <a:gd fmla="*/ 109 w 109" name="T191"/>
                <a:gd fmla="*/ 106 h 106"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05" w="109">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solidFill>
              <a:schemeClr val="bg1"/>
            </a:solidFill>
            <a:ln>
              <a:noFill/>
            </a:ln>
            <a:extLst>
              <a:ext uri="{91240B29-F687-4F45-9708-019B960494DF}">
                <a14:hiddenLine w="9525">
                  <a:solidFill>
                    <a:srgbClr val="000000"/>
                  </a:solidFill>
                  <a:bevel/>
                </a14:hiddenLine>
              </a:ext>
            </a:extLst>
          </p:spPr>
          <p:txBody>
            <a:bodyPr/>
            <a:lstStyle/>
            <a:p>
              <a:endParaRPr altLang="zh-CN" lang="zh-CN">
                <a:solidFill>
                  <a:schemeClr val="tx1">
                    <a:lumMod val="65000"/>
                    <a:lumOff val="35000"/>
                  </a:schemeClr>
                </a:solidFill>
                <a:latin charset="-122" panose="020b0503020204020204" typeface="微软雅黑"/>
                <a:ea charset="-122" panose="020b0503020204020204" typeface="微软雅黑"/>
                <a:sym charset="-122" panose="02010600030101010101" pitchFamily="2" typeface="宋体"/>
              </a:endParaRPr>
            </a:p>
          </p:txBody>
        </p:sp>
      </p:grpSp>
      <p:sp>
        <p:nvSpPr>
          <p:cNvPr id="14" name="Freeform 755"/>
          <p:cNvSpPr>
            <a:spLocks noChangeArrowheads="1"/>
          </p:cNvSpPr>
          <p:nvPr/>
        </p:nvSpPr>
        <p:spPr bwMode="auto">
          <a:xfrm>
            <a:off x="7477526" y="4106274"/>
            <a:ext cx="182071" cy="355914"/>
          </a:xfrm>
          <a:custGeom>
            <a:gdLst>
              <a:gd fmla="*/ 101 w 101" name="T0"/>
              <a:gd fmla="*/ 50 h 197" name="T1"/>
              <a:gd fmla="*/ 50 w 101" name="T2"/>
              <a:gd fmla="*/ 0 h 197" name="T3"/>
              <a:gd fmla="*/ 0 w 101" name="T4"/>
              <a:gd fmla="*/ 50 h 197" name="T5"/>
              <a:gd fmla="*/ 14 w 101" name="T6"/>
              <a:gd fmla="*/ 63 h 197" name="T7"/>
              <a:gd fmla="*/ 28 w 101" name="T8"/>
              <a:gd fmla="*/ 50 h 197" name="T9"/>
              <a:gd fmla="*/ 50 w 101" name="T10"/>
              <a:gd fmla="*/ 27 h 197" name="T11"/>
              <a:gd fmla="*/ 73 w 101" name="T12"/>
              <a:gd fmla="*/ 50 h 197" name="T13"/>
              <a:gd fmla="*/ 50 w 101" name="T14"/>
              <a:gd fmla="*/ 78 h 197" name="T15"/>
              <a:gd fmla="*/ 49 w 101" name="T16"/>
              <a:gd fmla="*/ 78 h 197" name="T17"/>
              <a:gd fmla="*/ 0 w 101" name="T18"/>
              <a:gd fmla="*/ 121 h 197" name="T19"/>
              <a:gd fmla="*/ 0 w 101" name="T20"/>
              <a:gd fmla="*/ 183 h 197" name="T21"/>
              <a:gd fmla="*/ 14 w 101" name="T22"/>
              <a:gd fmla="*/ 197 h 197" name="T23"/>
              <a:gd fmla="*/ 87 w 101" name="T24"/>
              <a:gd fmla="*/ 197 h 197" name="T25"/>
              <a:gd fmla="*/ 101 w 101" name="T26"/>
              <a:gd fmla="*/ 183 h 197" name="T27"/>
              <a:gd fmla="*/ 101 w 101" name="T28"/>
              <a:gd fmla="*/ 130 h 197" name="T29"/>
              <a:gd fmla="*/ 101 w 101" name="T30"/>
              <a:gd fmla="*/ 57 h 197" name="T31"/>
              <a:gd fmla="*/ 101 w 101" name="T32"/>
              <a:gd fmla="*/ 50 h 197"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101" name="T51"/>
              <a:gd fmla="*/ 0 h 197" name="T52"/>
              <a:gd fmla="*/ 101 w 101" name="T53"/>
              <a:gd fmla="*/ 197 h 197"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197" w="100">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bg1"/>
          </a:solidFill>
          <a:ln>
            <a:noFill/>
          </a:ln>
          <a:extLst>
            <a:ext uri="{91240B29-F687-4F45-9708-019B960494DF}">
              <a14:hiddenLine w="9525">
                <a:solidFill>
                  <a:srgbClr val="000000"/>
                </a:solidFill>
                <a:bevel/>
              </a14:hiddenLine>
            </a:ext>
          </a:extLst>
        </p:spPr>
        <p:txBody>
          <a:bodyPr bIns="34272" lIns="68543" rIns="68543" tIns="34272"/>
          <a:lstStyle/>
          <a:p>
            <a:endParaRPr altLang="zh-CN" lang="zh-CN">
              <a:solidFill>
                <a:schemeClr val="tx1">
                  <a:lumMod val="65000"/>
                  <a:lumOff val="35000"/>
                </a:schemeClr>
              </a:solidFill>
              <a:latin charset="-122" panose="020b0503020204020204" typeface="微软雅黑"/>
              <a:ea charset="-122" panose="020b0503020204020204" typeface="微软雅黑"/>
              <a:sym charset="-122" panose="02010600030101010101" pitchFamily="2" typeface="宋体"/>
            </a:endParaRPr>
          </a:p>
        </p:txBody>
      </p:sp>
      <p:grpSp>
        <p:nvGrpSpPr>
          <p:cNvPr id="15" name="Group 36"/>
          <p:cNvGrpSpPr/>
          <p:nvPr/>
        </p:nvGrpSpPr>
        <p:grpSpPr>
          <a:xfrm>
            <a:off x="7390652" y="2435619"/>
            <a:ext cx="357002" cy="333298"/>
            <a:chExt cx="739775" cy="690562"/>
          </a:xfrm>
        </p:grpSpPr>
        <p:sp>
          <p:nvSpPr>
            <p:cNvPr id="16" name="Freeform 876"/>
            <p:cNvSpPr>
              <a:spLocks noChangeArrowheads="1"/>
            </p:cNvSpPr>
            <p:nvPr/>
          </p:nvSpPr>
          <p:spPr bwMode="auto">
            <a:xfrm>
              <a:off x="608013" y="71437"/>
              <a:ext cx="115888" cy="101600"/>
            </a:xfrm>
            <a:custGeom>
              <a:gdLst>
                <a:gd fmla="*/ 2 w 31" name="T0"/>
                <a:gd fmla="*/ 25 h 27" name="T1"/>
                <a:gd fmla="*/ 2 w 31" name="T2"/>
                <a:gd fmla="*/ 27 h 27" name="T3"/>
                <a:gd fmla="*/ 4 w 31" name="T4"/>
                <a:gd fmla="*/ 27 h 27" name="T5"/>
                <a:gd fmla="*/ 28 w 31" name="T6"/>
                <a:gd fmla="*/ 9 h 27" name="T7"/>
                <a:gd fmla="*/ 30 w 31" name="T8"/>
                <a:gd fmla="*/ 6 h 27" name="T9"/>
                <a:gd fmla="*/ 30 w 31" name="T10"/>
                <a:gd fmla="*/ 3 h 27" name="T11"/>
                <a:gd fmla="*/ 23 w 31" name="T12"/>
                <a:gd fmla="*/ 1 h 27" name="T13"/>
                <a:gd fmla="*/ 0 w 31" name="T14"/>
                <a:gd fmla="*/ 18 h 27" name="T15"/>
                <a:gd fmla="*/ 1 w 31" name="T16"/>
                <a:gd fmla="*/ 20 h 27" name="T17"/>
                <a:gd fmla="*/ 2 w 31" name="T18"/>
                <a:gd fmla="*/ 25 h 2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1" name="T30"/>
                <a:gd fmla="*/ 0 h 27" name="T31"/>
                <a:gd fmla="*/ 31 w 31" name="T32"/>
                <a:gd fmla="*/ 27 h 27"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7" w="31">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solidFill>
              <a:schemeClr val="bg1"/>
            </a:solidFill>
            <a:ln>
              <a:noFill/>
            </a:ln>
            <a:extLst>
              <a:ext uri="{91240B29-F687-4F45-9708-019B960494DF}">
                <a14:hiddenLine w="9525">
                  <a:solidFill>
                    <a:srgbClr val="000000"/>
                  </a:solidFill>
                  <a:bevel/>
                </a14:hiddenLine>
              </a:ext>
            </a:extLst>
          </p:spPr>
          <p:txBody>
            <a:bodyPr/>
            <a:lstStyle/>
            <a:p>
              <a:endParaRPr altLang="zh-CN" lang="zh-CN">
                <a:solidFill>
                  <a:schemeClr val="tx1">
                    <a:lumMod val="65000"/>
                    <a:lumOff val="35000"/>
                  </a:schemeClr>
                </a:solidFill>
                <a:latin charset="-122" panose="020b0503020204020204" typeface="微软雅黑"/>
                <a:ea charset="-122" panose="020b0503020204020204" typeface="微软雅黑"/>
                <a:sym charset="-122" panose="02010600030101010101" pitchFamily="2" typeface="宋体"/>
              </a:endParaRPr>
            </a:p>
          </p:txBody>
        </p:sp>
        <p:sp>
          <p:nvSpPr>
            <p:cNvPr id="17" name="Freeform 877"/>
            <p:cNvSpPr>
              <a:spLocks noChangeArrowheads="1"/>
            </p:cNvSpPr>
            <p:nvPr/>
          </p:nvSpPr>
          <p:spPr bwMode="auto">
            <a:xfrm>
              <a:off x="612775" y="225425"/>
              <a:ext cx="127000" cy="55563"/>
            </a:xfrm>
            <a:custGeom>
              <a:gdLst>
                <a:gd fmla="*/ 33 w 34" name="T0"/>
                <a:gd fmla="*/ 7 h 15" name="T1"/>
                <a:gd fmla="*/ 30 w 34" name="T2"/>
                <a:gd fmla="*/ 5 h 15" name="T3"/>
                <a:gd fmla="*/ 1 w 34" name="T4"/>
                <a:gd fmla="*/ 0 h 15" name="T5"/>
                <a:gd fmla="*/ 1 w 34" name="T6"/>
                <a:gd fmla="*/ 3 h 15" name="T7"/>
                <a:gd fmla="*/ 1 w 34" name="T8"/>
                <a:gd fmla="*/ 7 h 15" name="T9"/>
                <a:gd fmla="*/ 0 w 34" name="T10"/>
                <a:gd fmla="*/ 10 h 15" name="T11"/>
                <a:gd fmla="*/ 28 w 34" name="T12"/>
                <a:gd fmla="*/ 15 h 15" name="T13"/>
                <a:gd fmla="*/ 29 w 34" name="T14"/>
                <a:gd fmla="*/ 15 h 15" name="T15"/>
                <a:gd fmla="*/ 34 w 34" name="T16"/>
                <a:gd fmla="*/ 11 h 15" name="T17"/>
                <a:gd fmla="*/ 33 w 34" name="T18"/>
                <a:gd fmla="*/ 7 h 1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4" name="T30"/>
                <a:gd fmla="*/ 0 h 15" name="T31"/>
                <a:gd fmla="*/ 34 w 34" name="T32"/>
                <a:gd fmla="*/ 15 h 1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5" w="34">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solidFill>
              <a:schemeClr val="bg1"/>
            </a:solidFill>
            <a:ln>
              <a:noFill/>
            </a:ln>
            <a:extLst>
              <a:ext uri="{91240B29-F687-4F45-9708-019B960494DF}">
                <a14:hiddenLine w="9525">
                  <a:solidFill>
                    <a:srgbClr val="000000"/>
                  </a:solidFill>
                  <a:bevel/>
                </a14:hiddenLine>
              </a:ext>
            </a:extLst>
          </p:spPr>
          <p:txBody>
            <a:bodyPr/>
            <a:lstStyle/>
            <a:p>
              <a:endParaRPr altLang="zh-CN" lang="zh-CN">
                <a:solidFill>
                  <a:schemeClr val="tx1">
                    <a:lumMod val="65000"/>
                    <a:lumOff val="35000"/>
                  </a:schemeClr>
                </a:solidFill>
                <a:latin charset="-122" panose="020b0503020204020204" typeface="微软雅黑"/>
                <a:ea charset="-122" panose="020b0503020204020204" typeface="微软雅黑"/>
                <a:sym charset="-122" panose="02010600030101010101" pitchFamily="2" typeface="宋体"/>
              </a:endParaRPr>
            </a:p>
          </p:txBody>
        </p:sp>
        <p:sp>
          <p:nvSpPr>
            <p:cNvPr id="18" name="Freeform 878"/>
            <p:cNvSpPr>
              <a:spLocks noChangeArrowheads="1"/>
            </p:cNvSpPr>
            <p:nvPr/>
          </p:nvSpPr>
          <p:spPr bwMode="auto">
            <a:xfrm>
              <a:off x="585788" y="304800"/>
              <a:ext cx="93663" cy="127000"/>
            </a:xfrm>
            <a:custGeom>
              <a:gdLst>
                <a:gd fmla="*/ 6 w 25" name="T0"/>
                <a:gd fmla="*/ 2 h 34" name="T1"/>
                <a:gd fmla="*/ 4 w 25" name="T2"/>
                <a:gd fmla="*/ 0 h 34" name="T3"/>
                <a:gd fmla="*/ 3 w 25" name="T4"/>
                <a:gd fmla="*/ 3 h 34" name="T5"/>
                <a:gd fmla="*/ 1 w 25" name="T6"/>
                <a:gd fmla="*/ 7 h 34" name="T7"/>
                <a:gd fmla="*/ 0 w 25" name="T8"/>
                <a:gd fmla="*/ 10 h 34" name="T9"/>
                <a:gd fmla="*/ 16 w 25" name="T10"/>
                <a:gd fmla="*/ 32 h 34" name="T11"/>
                <a:gd fmla="*/ 19 w 25" name="T12"/>
                <a:gd fmla="*/ 34 h 34" name="T13"/>
                <a:gd fmla="*/ 20 w 25" name="T14"/>
                <a:gd fmla="*/ 34 h 34" name="T15"/>
                <a:gd fmla="*/ 22 w 25" name="T16"/>
                <a:gd fmla="*/ 33 h 34" name="T17"/>
                <a:gd fmla="*/ 24 w 25" name="T18"/>
                <a:gd fmla="*/ 30 h 34" name="T19"/>
                <a:gd fmla="*/ 24 w 25" name="T20"/>
                <a:gd fmla="*/ 27 h 34" name="T21"/>
                <a:gd fmla="*/ 6 w 25" name="T22"/>
                <a:gd fmla="*/ 2 h 3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5" name="T36"/>
                <a:gd fmla="*/ 0 h 34" name="T37"/>
                <a:gd fmla="*/ 25 w 25" name="T38"/>
                <a:gd fmla="*/ 34 h 34"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4" w="25">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solidFill>
              <a:schemeClr val="bg1"/>
            </a:solidFill>
            <a:ln>
              <a:noFill/>
            </a:ln>
            <a:extLst>
              <a:ext uri="{91240B29-F687-4F45-9708-019B960494DF}">
                <a14:hiddenLine w="9525">
                  <a:solidFill>
                    <a:srgbClr val="000000"/>
                  </a:solidFill>
                  <a:bevel/>
                </a14:hiddenLine>
              </a:ext>
            </a:extLst>
          </p:spPr>
          <p:txBody>
            <a:bodyPr/>
            <a:lstStyle/>
            <a:p>
              <a:endParaRPr altLang="zh-CN" lang="zh-CN">
                <a:solidFill>
                  <a:schemeClr val="tx1">
                    <a:lumMod val="65000"/>
                    <a:lumOff val="35000"/>
                  </a:schemeClr>
                </a:solidFill>
                <a:latin charset="-122" panose="020b0503020204020204" typeface="微软雅黑"/>
                <a:ea charset="-122" panose="020b0503020204020204" typeface="微软雅黑"/>
                <a:sym charset="-122" panose="02010600030101010101" pitchFamily="2" typeface="宋体"/>
              </a:endParaRPr>
            </a:p>
          </p:txBody>
        </p:sp>
        <p:sp>
          <p:nvSpPr>
            <p:cNvPr id="19" name="Freeform 879"/>
            <p:cNvSpPr>
              <a:spLocks noChangeArrowheads="1"/>
            </p:cNvSpPr>
            <p:nvPr/>
          </p:nvSpPr>
          <p:spPr bwMode="auto">
            <a:xfrm>
              <a:off x="15875" y="71437"/>
              <a:ext cx="112713" cy="101600"/>
            </a:xfrm>
            <a:custGeom>
              <a:gdLst>
                <a:gd fmla="*/ 2 w 30" name="T0"/>
                <a:gd fmla="*/ 9 h 27" name="T1"/>
                <a:gd fmla="*/ 27 w 30" name="T2"/>
                <a:gd fmla="*/ 27 h 27" name="T3"/>
                <a:gd fmla="*/ 28 w 30" name="T4"/>
                <a:gd fmla="*/ 27 h 27" name="T5"/>
                <a:gd fmla="*/ 28 w 30" name="T6"/>
                <a:gd fmla="*/ 24 h 27" name="T7"/>
                <a:gd fmla="*/ 29 w 30" name="T8"/>
                <a:gd fmla="*/ 20 h 27" name="T9"/>
                <a:gd fmla="*/ 30 w 30" name="T10"/>
                <a:gd fmla="*/ 17 h 27" name="T11"/>
                <a:gd fmla="*/ 8 w 30" name="T12"/>
                <a:gd fmla="*/ 1 h 27" name="T13"/>
                <a:gd fmla="*/ 1 w 30" name="T14"/>
                <a:gd fmla="*/ 3 h 27" name="T15"/>
                <a:gd fmla="*/ 0 w 30" name="T16"/>
                <a:gd fmla="*/ 6 h 27" name="T17"/>
                <a:gd fmla="*/ 2 w 30" name="T18"/>
                <a:gd fmla="*/ 9 h 2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0" name="T30"/>
                <a:gd fmla="*/ 0 h 27" name="T31"/>
                <a:gd fmla="*/ 30 w 30" name="T32"/>
                <a:gd fmla="*/ 27 h 27"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7" w="30">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solidFill>
              <a:schemeClr val="bg1"/>
            </a:solidFill>
            <a:ln>
              <a:noFill/>
            </a:ln>
            <a:extLst>
              <a:ext uri="{91240B29-F687-4F45-9708-019B960494DF}">
                <a14:hiddenLine w="9525">
                  <a:solidFill>
                    <a:srgbClr val="000000"/>
                  </a:solidFill>
                  <a:bevel/>
                </a14:hiddenLine>
              </a:ext>
            </a:extLst>
          </p:spPr>
          <p:txBody>
            <a:bodyPr/>
            <a:lstStyle/>
            <a:p>
              <a:endParaRPr altLang="zh-CN" lang="zh-CN">
                <a:solidFill>
                  <a:schemeClr val="tx1">
                    <a:lumMod val="65000"/>
                    <a:lumOff val="35000"/>
                  </a:schemeClr>
                </a:solidFill>
                <a:latin charset="-122" panose="020b0503020204020204" typeface="微软雅黑"/>
                <a:ea charset="-122" panose="020b0503020204020204" typeface="微软雅黑"/>
                <a:sym charset="-122" panose="02010600030101010101" pitchFamily="2" typeface="宋体"/>
              </a:endParaRPr>
            </a:p>
          </p:txBody>
        </p:sp>
        <p:sp>
          <p:nvSpPr>
            <p:cNvPr id="20" name="Freeform 880"/>
            <p:cNvSpPr>
              <a:spLocks noChangeArrowheads="1"/>
            </p:cNvSpPr>
            <p:nvPr/>
          </p:nvSpPr>
          <p:spPr bwMode="auto">
            <a:xfrm>
              <a:off x="0" y="225425"/>
              <a:ext cx="120650" cy="55563"/>
            </a:xfrm>
            <a:custGeom>
              <a:gdLst>
                <a:gd fmla="*/ 32 w 32" name="T0"/>
                <a:gd fmla="*/ 7 h 15" name="T1"/>
                <a:gd fmla="*/ 31 w 32" name="T2"/>
                <a:gd fmla="*/ 3 h 15" name="T3"/>
                <a:gd fmla="*/ 31 w 32" name="T4"/>
                <a:gd fmla="*/ 0 h 15" name="T5"/>
                <a:gd fmla="*/ 4 w 32" name="T6"/>
                <a:gd fmla="*/ 5 h 15" name="T7"/>
                <a:gd fmla="*/ 1 w 32" name="T8"/>
                <a:gd fmla="*/ 7 h 15" name="T9"/>
                <a:gd fmla="*/ 0 w 32" name="T10"/>
                <a:gd fmla="*/ 11 h 15" name="T11"/>
                <a:gd fmla="*/ 5 w 32" name="T12"/>
                <a:gd fmla="*/ 15 h 15" name="T13"/>
                <a:gd fmla="*/ 5 w 32" name="T14"/>
                <a:gd fmla="*/ 15 h 15" name="T15"/>
                <a:gd fmla="*/ 32 w 32" name="T16"/>
                <a:gd fmla="*/ 10 h 15" name="T17"/>
                <a:gd fmla="*/ 32 w 32" name="T18"/>
                <a:gd fmla="*/ 7 h 1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2" name="T30"/>
                <a:gd fmla="*/ 0 h 15" name="T31"/>
                <a:gd fmla="*/ 32 w 32" name="T32"/>
                <a:gd fmla="*/ 15 h 1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5" w="32">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solidFill>
              <a:schemeClr val="bg1"/>
            </a:solidFill>
            <a:ln>
              <a:noFill/>
            </a:ln>
            <a:extLst>
              <a:ext uri="{91240B29-F687-4F45-9708-019B960494DF}">
                <a14:hiddenLine w="9525">
                  <a:solidFill>
                    <a:srgbClr val="000000"/>
                  </a:solidFill>
                  <a:bevel/>
                </a14:hiddenLine>
              </a:ext>
            </a:extLst>
          </p:spPr>
          <p:txBody>
            <a:bodyPr/>
            <a:lstStyle/>
            <a:p>
              <a:endParaRPr altLang="zh-CN" lang="zh-CN">
                <a:solidFill>
                  <a:schemeClr val="tx1">
                    <a:lumMod val="65000"/>
                    <a:lumOff val="35000"/>
                  </a:schemeClr>
                </a:solidFill>
                <a:latin charset="-122" panose="020b0503020204020204" typeface="微软雅黑"/>
                <a:ea charset="-122" panose="020b0503020204020204" typeface="微软雅黑"/>
                <a:sym charset="-122" panose="02010600030101010101" pitchFamily="2" typeface="宋体"/>
              </a:endParaRPr>
            </a:p>
          </p:txBody>
        </p:sp>
        <p:sp>
          <p:nvSpPr>
            <p:cNvPr id="21" name="Freeform 881"/>
            <p:cNvSpPr>
              <a:spLocks noChangeArrowheads="1"/>
            </p:cNvSpPr>
            <p:nvPr/>
          </p:nvSpPr>
          <p:spPr bwMode="auto">
            <a:xfrm>
              <a:off x="60325" y="307975"/>
              <a:ext cx="90488" cy="123825"/>
            </a:xfrm>
            <a:custGeom>
              <a:gdLst>
                <a:gd fmla="*/ 21 w 24" name="T0"/>
                <a:gd fmla="*/ 2 h 33" name="T1"/>
                <a:gd fmla="*/ 20 w 24" name="T2"/>
                <a:gd fmla="*/ 0 h 33" name="T3"/>
                <a:gd fmla="*/ 18 w 24" name="T4"/>
                <a:gd fmla="*/ 1 h 33" name="T5"/>
                <a:gd fmla="*/ 1 w 24" name="T6"/>
                <a:gd fmla="*/ 26 h 33" name="T7"/>
                <a:gd fmla="*/ 0 w 24" name="T8"/>
                <a:gd fmla="*/ 29 h 33" name="T9"/>
                <a:gd fmla="*/ 2 w 24" name="T10"/>
                <a:gd fmla="*/ 32 h 33" name="T11"/>
                <a:gd fmla="*/ 5 w 24" name="T12"/>
                <a:gd fmla="*/ 33 h 33" name="T13"/>
                <a:gd fmla="*/ 6 w 24" name="T14"/>
                <a:gd fmla="*/ 33 h 33" name="T15"/>
                <a:gd fmla="*/ 9 w 24" name="T16"/>
                <a:gd fmla="*/ 31 h 33" name="T17"/>
                <a:gd fmla="*/ 24 w 24" name="T18"/>
                <a:gd fmla="*/ 10 h 33" name="T19"/>
                <a:gd fmla="*/ 23 w 24" name="T20"/>
                <a:gd fmla="*/ 7 h 33" name="T21"/>
                <a:gd fmla="*/ 21 w 24" name="T22"/>
                <a:gd fmla="*/ 2 h 3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4" name="T36"/>
                <a:gd fmla="*/ 0 h 33" name="T37"/>
                <a:gd fmla="*/ 24 w 24" name="T38"/>
                <a:gd fmla="*/ 33 h 33"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3" w="24">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solidFill>
              <a:schemeClr val="bg1"/>
            </a:solidFill>
            <a:ln>
              <a:noFill/>
            </a:ln>
            <a:extLst>
              <a:ext uri="{91240B29-F687-4F45-9708-019B960494DF}">
                <a14:hiddenLine w="9525">
                  <a:solidFill>
                    <a:srgbClr val="000000"/>
                  </a:solidFill>
                  <a:bevel/>
                </a14:hiddenLine>
              </a:ext>
            </a:extLst>
          </p:spPr>
          <p:txBody>
            <a:bodyPr/>
            <a:lstStyle/>
            <a:p>
              <a:endParaRPr altLang="zh-CN" lang="zh-CN">
                <a:solidFill>
                  <a:schemeClr val="tx1">
                    <a:lumMod val="65000"/>
                    <a:lumOff val="35000"/>
                  </a:schemeClr>
                </a:solidFill>
                <a:latin charset="-122" panose="020b0503020204020204" typeface="微软雅黑"/>
                <a:ea charset="-122" panose="020b0503020204020204" typeface="微软雅黑"/>
                <a:sym charset="-122" panose="02010600030101010101" pitchFamily="2" typeface="宋体"/>
              </a:endParaRPr>
            </a:p>
          </p:txBody>
        </p:sp>
        <p:sp>
          <p:nvSpPr>
            <p:cNvPr id="22" name="Freeform 882"/>
            <p:cNvSpPr>
              <a:spLocks noChangeArrowheads="1" noEditPoints="1"/>
            </p:cNvSpPr>
            <p:nvPr/>
          </p:nvSpPr>
          <p:spPr bwMode="auto">
            <a:xfrm>
              <a:off x="158750" y="0"/>
              <a:ext cx="419100" cy="506413"/>
            </a:xfrm>
            <a:custGeom>
              <a:gdLst>
                <a:gd fmla="*/ 56 w 112" name="T0"/>
                <a:gd fmla="*/ 0 h 135" name="T1"/>
                <a:gd fmla="*/ 0 w 112" name="T2"/>
                <a:gd fmla="*/ 56 h 135" name="T3"/>
                <a:gd fmla="*/ 17 w 112" name="T4"/>
                <a:gd fmla="*/ 101 h 135" name="T5"/>
                <a:gd fmla="*/ 18 w 112" name="T6"/>
                <a:gd fmla="*/ 101 h 135" name="T7"/>
                <a:gd fmla="*/ 30 w 112" name="T8"/>
                <a:gd fmla="*/ 128 h 135" name="T9"/>
                <a:gd fmla="*/ 37 w 112" name="T10"/>
                <a:gd fmla="*/ 135 h 135" name="T11"/>
                <a:gd fmla="*/ 74 w 112" name="T12"/>
                <a:gd fmla="*/ 135 h 135" name="T13"/>
                <a:gd fmla="*/ 74 w 112" name="T14"/>
                <a:gd fmla="*/ 135 h 135" name="T15"/>
                <a:gd fmla="*/ 77 w 112" name="T16"/>
                <a:gd fmla="*/ 134 h 135" name="T17"/>
                <a:gd fmla="*/ 81 w 112" name="T18"/>
                <a:gd fmla="*/ 128 h 135" name="T19"/>
                <a:gd fmla="*/ 94 w 112" name="T20"/>
                <a:gd fmla="*/ 101 h 135" name="T21"/>
                <a:gd fmla="*/ 95 w 112" name="T22"/>
                <a:gd fmla="*/ 100 h 135" name="T23"/>
                <a:gd fmla="*/ 112 w 112" name="T24"/>
                <a:gd fmla="*/ 56 h 135" name="T25"/>
                <a:gd fmla="*/ 56 w 112" name="T26"/>
                <a:gd fmla="*/ 0 h 135" name="T27"/>
                <a:gd fmla="*/ 83 w 112" name="T28"/>
                <a:gd fmla="*/ 93 h 135" name="T29"/>
                <a:gd fmla="*/ 82 w 112" name="T30"/>
                <a:gd fmla="*/ 94 h 135" name="T31"/>
                <a:gd fmla="*/ 68 w 112" name="T32"/>
                <a:gd fmla="*/ 121 h 135" name="T33"/>
                <a:gd fmla="*/ 43 w 112" name="T34"/>
                <a:gd fmla="*/ 121 h 135" name="T35"/>
                <a:gd fmla="*/ 29 w 112" name="T36"/>
                <a:gd fmla="*/ 93 h 135" name="T37"/>
                <a:gd fmla="*/ 28 w 112" name="T38"/>
                <a:gd fmla="*/ 93 h 135" name="T39"/>
                <a:gd fmla="*/ 14 w 112" name="T40"/>
                <a:gd fmla="*/ 56 h 135" name="T41"/>
                <a:gd fmla="*/ 56 w 112" name="T42"/>
                <a:gd fmla="*/ 14 h 135" name="T43"/>
                <a:gd fmla="*/ 98 w 112" name="T44"/>
                <a:gd fmla="*/ 56 h 135" name="T45"/>
                <a:gd fmla="*/ 83 w 112" name="T46"/>
                <a:gd fmla="*/ 93 h 13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12" name="T72"/>
                <a:gd fmla="*/ 0 h 135" name="T73"/>
                <a:gd fmla="*/ 112 w 112" name="T74"/>
                <a:gd fmla="*/ 135 h 13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35" w="112">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solidFill>
              <a:schemeClr val="bg1"/>
            </a:solidFill>
            <a:ln>
              <a:noFill/>
            </a:ln>
            <a:extLst>
              <a:ext uri="{91240B29-F687-4F45-9708-019B960494DF}">
                <a14:hiddenLine w="9525">
                  <a:solidFill>
                    <a:srgbClr val="000000"/>
                  </a:solidFill>
                  <a:bevel/>
                </a14:hiddenLine>
              </a:ext>
            </a:extLst>
          </p:spPr>
          <p:txBody>
            <a:bodyPr/>
            <a:lstStyle/>
            <a:p>
              <a:endParaRPr altLang="zh-CN" lang="zh-CN">
                <a:solidFill>
                  <a:schemeClr val="tx1">
                    <a:lumMod val="65000"/>
                    <a:lumOff val="35000"/>
                  </a:schemeClr>
                </a:solidFill>
                <a:latin charset="-122" panose="020b0503020204020204" typeface="微软雅黑"/>
                <a:ea charset="-122" panose="020b0503020204020204" typeface="微软雅黑"/>
                <a:sym charset="-122" panose="02010600030101010101" pitchFamily="2" typeface="宋体"/>
              </a:endParaRPr>
            </a:p>
          </p:txBody>
        </p:sp>
        <p:sp>
          <p:nvSpPr>
            <p:cNvPr id="23" name="Freeform 883"/>
            <p:cNvSpPr>
              <a:spLocks noChangeArrowheads="1"/>
            </p:cNvSpPr>
            <p:nvPr/>
          </p:nvSpPr>
          <p:spPr bwMode="auto">
            <a:xfrm>
              <a:off x="288925" y="547687"/>
              <a:ext cx="158750" cy="142875"/>
            </a:xfrm>
            <a:custGeom>
              <a:gdLst>
                <a:gd fmla="*/ 36 w 42" name="T0"/>
                <a:gd fmla="*/ 0 h 38" name="T1"/>
                <a:gd fmla="*/ 5 w 42" name="T2"/>
                <a:gd fmla="*/ 0 h 38" name="T3"/>
                <a:gd fmla="*/ 0 w 42" name="T4"/>
                <a:gd fmla="*/ 6 h 38" name="T5"/>
                <a:gd fmla="*/ 0 w 42" name="T6"/>
                <a:gd fmla="*/ 27 h 38" name="T7"/>
                <a:gd fmla="*/ 5 w 42" name="T8"/>
                <a:gd fmla="*/ 33 h 38" name="T9"/>
                <a:gd fmla="*/ 10 w 42" name="T10"/>
                <a:gd fmla="*/ 33 h 38" name="T11"/>
                <a:gd fmla="*/ 13 w 42" name="T12"/>
                <a:gd fmla="*/ 36 h 38" name="T13"/>
                <a:gd fmla="*/ 17 w 42" name="T14"/>
                <a:gd fmla="*/ 38 h 38" name="T15"/>
                <a:gd fmla="*/ 24 w 42" name="T16"/>
                <a:gd fmla="*/ 38 h 38" name="T17"/>
                <a:gd fmla="*/ 28 w 42" name="T18"/>
                <a:gd fmla="*/ 36 h 38" name="T19"/>
                <a:gd fmla="*/ 31 w 42" name="T20"/>
                <a:gd fmla="*/ 33 h 38" name="T21"/>
                <a:gd fmla="*/ 36 w 42" name="T22"/>
                <a:gd fmla="*/ 33 h 38" name="T23"/>
                <a:gd fmla="*/ 42 w 42" name="T24"/>
                <a:gd fmla="*/ 27 h 38" name="T25"/>
                <a:gd fmla="*/ 42 w 42" name="T26"/>
                <a:gd fmla="*/ 6 h 38" name="T27"/>
                <a:gd fmla="*/ 36 w 42" name="T28"/>
                <a:gd fmla="*/ 0 h 3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42" name="T45"/>
                <a:gd fmla="*/ 0 h 38" name="T46"/>
                <a:gd fmla="*/ 42 w 42" name="T47"/>
                <a:gd fmla="*/ 38 h 38"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38" w="42">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solidFill>
              <a:schemeClr val="bg1"/>
            </a:solidFill>
            <a:ln>
              <a:noFill/>
            </a:ln>
            <a:extLst>
              <a:ext uri="{91240B29-F687-4F45-9708-019B960494DF}">
                <a14:hiddenLine w="9525">
                  <a:solidFill>
                    <a:srgbClr val="000000"/>
                  </a:solidFill>
                  <a:bevel/>
                </a14:hiddenLine>
              </a:ext>
            </a:extLst>
          </p:spPr>
          <p:txBody>
            <a:bodyPr/>
            <a:lstStyle/>
            <a:p>
              <a:endParaRPr altLang="zh-CN" lang="zh-CN">
                <a:solidFill>
                  <a:schemeClr val="tx1">
                    <a:lumMod val="65000"/>
                    <a:lumOff val="35000"/>
                  </a:schemeClr>
                </a:solidFill>
                <a:latin charset="-122" panose="020b0503020204020204" typeface="微软雅黑"/>
                <a:ea charset="-122" panose="020b0503020204020204" typeface="微软雅黑"/>
                <a:sym charset="-122" panose="02010600030101010101" pitchFamily="2" typeface="宋体"/>
              </a:endParaRPr>
            </a:p>
          </p:txBody>
        </p:sp>
      </p:grpSp>
      <p:sp>
        <p:nvSpPr>
          <p:cNvPr id="24" name="矩形 23"/>
          <p:cNvSpPr>
            <a:spLocks noChangeArrowheads="1"/>
          </p:cNvSpPr>
          <p:nvPr/>
        </p:nvSpPr>
        <p:spPr bwMode="auto">
          <a:xfrm>
            <a:off x="4891817" y="1347632"/>
            <a:ext cx="2318390" cy="617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wrap="square">
            <a:spAutoFit/>
          </a:bodyPr>
          <a:lstStyle/>
          <a:p>
            <a:pPr algn="r"/>
            <a:r>
              <a:rPr altLang="en-US" lang="zh-CN" sz="1200">
                <a:solidFill>
                  <a:schemeClr val="tx1">
                    <a:lumMod val="65000"/>
                    <a:lumOff val="35000"/>
                  </a:schemeClr>
                </a:solidFill>
                <a:latin charset="-122" panose="020b0503020204020204" typeface="微软雅黑"/>
                <a:ea charset="-122" panose="020b0503020204020204" typeface="微软雅黑"/>
              </a:rPr>
              <a:t>请在此处输入您的文本或者复制您的文本粘贴到此处，请在此处输入您的文本或者复制</a:t>
            </a:r>
          </a:p>
        </p:txBody>
      </p:sp>
      <p:sp>
        <p:nvSpPr>
          <p:cNvPr id="25" name="矩形 24"/>
          <p:cNvSpPr>
            <a:spLocks noChangeArrowheads="1"/>
          </p:cNvSpPr>
          <p:nvPr/>
        </p:nvSpPr>
        <p:spPr bwMode="auto">
          <a:xfrm>
            <a:off x="4891817" y="2242775"/>
            <a:ext cx="2318390" cy="617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wrap="square">
            <a:spAutoFit/>
          </a:bodyPr>
          <a:lstStyle/>
          <a:p>
            <a:pPr algn="r"/>
            <a:r>
              <a:rPr altLang="en-US" lang="zh-CN" sz="1200">
                <a:solidFill>
                  <a:schemeClr val="tx1">
                    <a:lumMod val="65000"/>
                    <a:lumOff val="35000"/>
                  </a:schemeClr>
                </a:solidFill>
                <a:latin charset="-122" panose="020b0503020204020204" typeface="微软雅黑"/>
                <a:ea charset="-122" panose="020b0503020204020204" typeface="微软雅黑"/>
              </a:rPr>
              <a:t>在此处输入您的文本或者复制您的文本粘贴到此处，请在此处输入您的文本或者复制</a:t>
            </a:r>
          </a:p>
        </p:txBody>
      </p:sp>
      <p:sp>
        <p:nvSpPr>
          <p:cNvPr id="26" name="矩形 25"/>
          <p:cNvSpPr>
            <a:spLocks noChangeArrowheads="1"/>
          </p:cNvSpPr>
          <p:nvPr/>
        </p:nvSpPr>
        <p:spPr bwMode="auto">
          <a:xfrm>
            <a:off x="4891817" y="3128395"/>
            <a:ext cx="2318390" cy="617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wrap="square">
            <a:spAutoFit/>
          </a:bodyPr>
          <a:lstStyle/>
          <a:p>
            <a:pPr algn="r"/>
            <a:r>
              <a:rPr altLang="en-US" lang="zh-CN" sz="1200">
                <a:solidFill>
                  <a:schemeClr val="tx1">
                    <a:lumMod val="65000"/>
                    <a:lumOff val="35000"/>
                  </a:schemeClr>
                </a:solidFill>
                <a:latin charset="-122" panose="020b0503020204020204" typeface="微软雅黑"/>
                <a:ea charset="-122" panose="020b0503020204020204" typeface="微软雅黑"/>
              </a:rPr>
              <a:t>在此处输入您的文本或者复制您的文本粘贴到此处，请在此处输入您的文本或者复制</a:t>
            </a:r>
          </a:p>
        </p:txBody>
      </p:sp>
      <p:sp>
        <p:nvSpPr>
          <p:cNvPr id="27" name="矩形 26"/>
          <p:cNvSpPr>
            <a:spLocks noChangeArrowheads="1"/>
          </p:cNvSpPr>
          <p:nvPr/>
        </p:nvSpPr>
        <p:spPr bwMode="auto">
          <a:xfrm>
            <a:off x="4891817" y="3974735"/>
            <a:ext cx="2318390" cy="617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wrap="square">
            <a:spAutoFit/>
          </a:bodyPr>
          <a:lstStyle/>
          <a:p>
            <a:pPr algn="r"/>
            <a:r>
              <a:rPr altLang="en-US" lang="zh-CN" sz="1200">
                <a:solidFill>
                  <a:schemeClr val="tx1">
                    <a:lumMod val="65000"/>
                    <a:lumOff val="35000"/>
                  </a:schemeClr>
                </a:solidFill>
                <a:latin charset="-122" panose="020b0503020204020204" typeface="微软雅黑"/>
                <a:ea charset="-122" panose="020b0503020204020204" typeface="微软雅黑"/>
              </a:rPr>
              <a:t>在此处输入您的文本或者复制您的文本粘贴到此处，请在此处输入您的文本或者复制</a:t>
            </a:r>
          </a:p>
        </p:txBody>
      </p:sp>
      <p:sp>
        <p:nvSpPr>
          <p:cNvPr id="28" name="TextBox 27"/>
          <p:cNvSpPr txBox="1"/>
          <p:nvPr/>
        </p:nvSpPr>
        <p:spPr>
          <a:xfrm>
            <a:off x="2667260" y="2392646"/>
            <a:ext cx="975286" cy="1074384"/>
          </a:xfrm>
          <a:prstGeom prst="rect">
            <a:avLst/>
          </a:prstGeom>
          <a:noFill/>
        </p:spPr>
        <p:txBody>
          <a:bodyPr bIns="34272" lIns="68543" rIns="68543" rtlCol="0" tIns="34272" wrap="none">
            <a:spAutoFit/>
          </a:bodyPr>
          <a:lstStyle/>
          <a:p>
            <a:pPr algn="ctr"/>
            <a:r>
              <a:rPr altLang="en-US" lang="zh-CN" sz="3300">
                <a:solidFill>
                  <a:schemeClr val="tx1">
                    <a:lumMod val="65000"/>
                    <a:lumOff val="35000"/>
                  </a:schemeClr>
                </a:solidFill>
                <a:latin charset="-122" panose="020b0503020204020204" typeface="微软雅黑"/>
                <a:ea charset="-122" panose="020b0503020204020204" typeface="微软雅黑"/>
              </a:rPr>
              <a:t>输入</a:t>
            </a:r>
          </a:p>
          <a:p>
            <a:pPr algn="ctr"/>
            <a:r>
              <a:rPr altLang="en-US" lang="zh-CN" sz="3300">
                <a:solidFill>
                  <a:schemeClr val="tx1">
                    <a:lumMod val="65000"/>
                    <a:lumOff val="35000"/>
                  </a:schemeClr>
                </a:solidFill>
                <a:latin charset="-122" panose="020b0503020204020204" typeface="微软雅黑"/>
                <a:ea charset="-122" panose="020b0503020204020204" typeface="微软雅黑"/>
              </a:rPr>
              <a:t>标题</a:t>
            </a:r>
          </a:p>
        </p:txBody>
      </p:sp>
      <p:grpSp>
        <p:nvGrpSpPr>
          <p:cNvPr id="29" name="组合 28"/>
          <p:cNvGrpSpPr/>
          <p:nvPr/>
        </p:nvGrpSpPr>
        <p:grpSpPr>
          <a:xfrm>
            <a:off x="1331644" y="1203599"/>
            <a:ext cx="3524795" cy="3456775"/>
            <a:chOff x="1083121" y="1628006"/>
            <a:chExt cx="4702175" cy="4610100"/>
          </a:xfrm>
        </p:grpSpPr>
        <p:sp>
          <p:nvSpPr>
            <p:cNvPr id="30" name="椭圆 6"/>
            <p:cNvSpPr>
              <a:spLocks noChangeArrowheads="1"/>
            </p:cNvSpPr>
            <p:nvPr/>
          </p:nvSpPr>
          <p:spPr bwMode="auto">
            <a:xfrm>
              <a:off x="1083121" y="3318693"/>
              <a:ext cx="1373188" cy="1373188"/>
            </a:xfrm>
            <a:prstGeom prst="ellipse">
              <a:avLst/>
            </a:prstGeom>
            <a:gradFill>
              <a:gsLst>
                <a:gs pos="0">
                  <a:schemeClr val="accent1">
                    <a:lumMod val="75000"/>
                  </a:schemeClr>
                </a:gs>
                <a:gs pos="100000">
                  <a:schemeClr val="accent1"/>
                </a:gs>
              </a:gsLst>
              <a:lin ang="5400000" scaled="0"/>
            </a:gradFill>
            <a:ln cap="flat" cmpd="sng" w="25400">
              <a:gradFill>
                <a:gsLst>
                  <a:gs pos="0">
                    <a:schemeClr val="accent1">
                      <a:lumMod val="75000"/>
                    </a:schemeClr>
                  </a:gs>
                  <a:gs pos="100000">
                    <a:schemeClr val="accent1">
                      <a:lumMod val="75000"/>
                    </a:schemeClr>
                  </a:gs>
                </a:gsLst>
                <a:lin ang="5400000" scaled="0"/>
              </a:gradFill>
              <a:bevel/>
            </a:ln>
            <a:effectLst>
              <a:outerShdw algn="ctr" blurRad="228600" dir="5400000" dist="228600">
                <a:srgbClr val="000000">
                  <a:alpha val="30000"/>
                </a:srgbClr>
              </a:outerShdw>
            </a:effectLst>
          </p:spPr>
          <p:txBody>
            <a:bodyPr anchor="ctr"/>
            <a:lstStyle/>
            <a:p>
              <a:pPr algn="ctr"/>
              <a:endParaRPr altLang="zh-CN" lang="zh-CN">
                <a:solidFill>
                  <a:schemeClr val="bg1"/>
                </a:solidFill>
                <a:latin charset="-122" panose="020b0503020204020204" typeface="微软雅黑"/>
                <a:ea charset="-122" panose="020b0503020204020204" typeface="微软雅黑"/>
                <a:sym charset="-122" panose="02010600030101010101" pitchFamily="2" typeface="宋体"/>
              </a:endParaRPr>
            </a:p>
          </p:txBody>
        </p:sp>
        <p:sp>
          <p:nvSpPr>
            <p:cNvPr id="31" name="椭圆 7"/>
            <p:cNvSpPr>
              <a:spLocks noChangeArrowheads="1"/>
            </p:cNvSpPr>
            <p:nvPr/>
          </p:nvSpPr>
          <p:spPr bwMode="auto">
            <a:xfrm>
              <a:off x="2737296" y="1628006"/>
              <a:ext cx="1373188" cy="1373187"/>
            </a:xfrm>
            <a:prstGeom prst="ellipse">
              <a:avLst/>
            </a:prstGeom>
            <a:gradFill>
              <a:gsLst>
                <a:gs pos="0">
                  <a:schemeClr val="accent3">
                    <a:lumMod val="75000"/>
                  </a:schemeClr>
                </a:gs>
                <a:gs pos="100000">
                  <a:schemeClr val="accent3"/>
                </a:gs>
              </a:gsLst>
              <a:lin ang="5400000" scaled="1"/>
            </a:gradFill>
            <a:ln cap="flat" cmpd="sng" w="25400">
              <a:gradFill>
                <a:gsLst>
                  <a:gs pos="0">
                    <a:schemeClr val="accent3"/>
                  </a:gs>
                  <a:gs pos="100000">
                    <a:schemeClr val="accent3">
                      <a:lumMod val="75000"/>
                    </a:schemeClr>
                  </a:gs>
                </a:gsLst>
                <a:lin ang="5400000" scaled="0"/>
              </a:gradFill>
              <a:bevel/>
            </a:ln>
            <a:effectLst>
              <a:outerShdw algn="ctr" blurRad="228600" dir="5400000" dist="228600">
                <a:srgbClr val="000000">
                  <a:alpha val="30000"/>
                </a:srgbClr>
              </a:outerShdw>
            </a:effectLst>
          </p:spPr>
          <p:txBody>
            <a:bodyPr anchor="ctr"/>
            <a:lstStyle/>
            <a:p>
              <a:pPr algn="ctr"/>
              <a:endParaRPr altLang="zh-CN" lang="zh-CN">
                <a:solidFill>
                  <a:schemeClr val="bg1"/>
                </a:solidFill>
                <a:latin charset="-122" panose="020b0503020204020204" typeface="微软雅黑"/>
                <a:ea charset="-122" panose="020b0503020204020204" typeface="微软雅黑"/>
                <a:sym charset="-122" panose="02010600030101010101" pitchFamily="2" typeface="宋体"/>
              </a:endParaRPr>
            </a:p>
          </p:txBody>
        </p:sp>
        <p:sp>
          <p:nvSpPr>
            <p:cNvPr id="32" name="椭圆 8"/>
            <p:cNvSpPr>
              <a:spLocks noChangeArrowheads="1"/>
            </p:cNvSpPr>
            <p:nvPr/>
          </p:nvSpPr>
          <p:spPr bwMode="auto">
            <a:xfrm>
              <a:off x="4410521" y="3318693"/>
              <a:ext cx="1374775" cy="1373188"/>
            </a:xfrm>
            <a:prstGeom prst="ellipse">
              <a:avLst/>
            </a:prstGeom>
            <a:gradFill>
              <a:gsLst>
                <a:gs pos="0">
                  <a:schemeClr val="accent2">
                    <a:lumMod val="75000"/>
                  </a:schemeClr>
                </a:gs>
                <a:gs pos="100000">
                  <a:schemeClr val="accent2"/>
                </a:gs>
              </a:gsLst>
              <a:lin ang="5400000" scaled="0"/>
            </a:gradFill>
            <a:ln cap="flat" cmpd="sng" w="25400">
              <a:gradFill>
                <a:gsLst>
                  <a:gs pos="0">
                    <a:schemeClr val="accent2"/>
                  </a:gs>
                  <a:gs pos="100000">
                    <a:schemeClr val="accent2">
                      <a:lumMod val="75000"/>
                    </a:schemeClr>
                  </a:gs>
                </a:gsLst>
                <a:lin ang="5400000" scaled="0"/>
              </a:gradFill>
              <a:bevel/>
            </a:ln>
            <a:effectLst>
              <a:outerShdw algn="ctr" blurRad="228600" dir="5400000" dist="228600">
                <a:srgbClr val="000000">
                  <a:alpha val="30000"/>
                </a:srgbClr>
              </a:outerShdw>
            </a:effectLst>
          </p:spPr>
          <p:txBody>
            <a:bodyPr anchor="ctr"/>
            <a:lstStyle/>
            <a:p>
              <a:pPr algn="ctr"/>
              <a:endParaRPr altLang="zh-CN" lang="zh-CN">
                <a:solidFill>
                  <a:schemeClr val="bg1"/>
                </a:solidFill>
                <a:latin charset="-122" panose="020b0503020204020204" typeface="微软雅黑"/>
                <a:ea charset="-122" panose="020b0503020204020204" typeface="微软雅黑"/>
                <a:sym charset="-122" panose="02010600030101010101" pitchFamily="2" typeface="宋体"/>
              </a:endParaRPr>
            </a:p>
          </p:txBody>
        </p:sp>
        <p:sp>
          <p:nvSpPr>
            <p:cNvPr id="33" name="椭圆 9"/>
            <p:cNvSpPr>
              <a:spLocks noChangeArrowheads="1"/>
            </p:cNvSpPr>
            <p:nvPr/>
          </p:nvSpPr>
          <p:spPr bwMode="auto">
            <a:xfrm>
              <a:off x="2772221" y="4864918"/>
              <a:ext cx="1373188" cy="1373188"/>
            </a:xfrm>
            <a:prstGeom prst="ellipse">
              <a:avLst/>
            </a:prstGeom>
            <a:gradFill>
              <a:gsLst>
                <a:gs pos="0">
                  <a:schemeClr val="accent5">
                    <a:lumMod val="75000"/>
                  </a:schemeClr>
                </a:gs>
                <a:gs pos="100000">
                  <a:schemeClr val="accent5"/>
                </a:gs>
              </a:gsLst>
              <a:lin ang="5400000" scaled="0"/>
            </a:gradFill>
            <a:ln cap="flat" cmpd="sng" w="25400">
              <a:gradFill>
                <a:gsLst>
                  <a:gs pos="0">
                    <a:schemeClr val="accent5"/>
                  </a:gs>
                  <a:gs pos="100000">
                    <a:schemeClr val="accent5">
                      <a:lumMod val="75000"/>
                    </a:schemeClr>
                  </a:gs>
                </a:gsLst>
                <a:lin ang="5400000" scaled="0"/>
              </a:gradFill>
              <a:bevel/>
            </a:ln>
            <a:effectLst>
              <a:outerShdw algn="ctr" blurRad="228600" dir="5400000" dist="228600">
                <a:srgbClr val="000000">
                  <a:alpha val="30000"/>
                </a:srgbClr>
              </a:outerShdw>
            </a:effectLst>
          </p:spPr>
          <p:txBody>
            <a:bodyPr anchor="ctr"/>
            <a:lstStyle/>
            <a:p>
              <a:pPr algn="ctr"/>
              <a:endParaRPr altLang="zh-CN" lang="zh-CN">
                <a:solidFill>
                  <a:schemeClr val="bg1"/>
                </a:solidFill>
                <a:latin charset="-122" panose="020b0503020204020204" typeface="微软雅黑"/>
                <a:ea charset="-122" panose="020b0503020204020204" typeface="微软雅黑"/>
                <a:sym charset="-122" panose="02010600030101010101" pitchFamily="2" typeface="宋体"/>
              </a:endParaRPr>
            </a:p>
          </p:txBody>
        </p:sp>
        <p:sp>
          <p:nvSpPr>
            <p:cNvPr id="34" name="矩形 33"/>
            <p:cNvSpPr>
              <a:spLocks noChangeArrowheads="1"/>
            </p:cNvSpPr>
            <p:nvPr/>
          </p:nvSpPr>
          <p:spPr bwMode="auto">
            <a:xfrm>
              <a:off x="1232969" y="3616140"/>
              <a:ext cx="1057191" cy="7723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lang="zh-CN" smtClean="0" sz="1600">
                  <a:solidFill>
                    <a:schemeClr val="bg1"/>
                  </a:solidFill>
                  <a:latin charset="-122" panose="020b0503020204020204" typeface="微软雅黑"/>
                  <a:ea charset="-122" panose="020b0503020204020204" typeface="微软雅黑"/>
                  <a:sym charset="-122" panose="02010600030101010101" pitchFamily="2" typeface="宋体"/>
                </a:rPr>
                <a:t>认识不</a:t>
              </a:r>
            </a:p>
            <a:p>
              <a:pPr algn="ctr"/>
              <a:r>
                <a:rPr altLang="en-US" lang="zh-CN" smtClean="0" sz="1600">
                  <a:solidFill>
                    <a:schemeClr val="bg1"/>
                  </a:solidFill>
                  <a:latin charset="-122" panose="020b0503020204020204" typeface="微软雅黑"/>
                  <a:ea charset="-122" panose="020b0503020204020204" typeface="微软雅黑"/>
                  <a:sym charset="-122" panose="02010600030101010101" pitchFamily="2" typeface="宋体"/>
                </a:rPr>
                <a:t>足之二</a:t>
              </a:r>
            </a:p>
          </p:txBody>
        </p:sp>
        <p:sp>
          <p:nvSpPr>
            <p:cNvPr id="35" name="矩形 34"/>
            <p:cNvSpPr>
              <a:spLocks noChangeArrowheads="1"/>
            </p:cNvSpPr>
            <p:nvPr/>
          </p:nvSpPr>
          <p:spPr bwMode="auto">
            <a:xfrm>
              <a:off x="4545237" y="3616140"/>
              <a:ext cx="1191582" cy="7723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lang="zh-CN" smtClean="0" sz="1600">
                  <a:solidFill>
                    <a:schemeClr val="bg1"/>
                  </a:solidFill>
                  <a:latin charset="-122" panose="020b0503020204020204" typeface="微软雅黑"/>
                  <a:ea charset="-122" panose="020b0503020204020204" typeface="微软雅黑"/>
                  <a:sym charset="-122" panose="02010600030101010101" pitchFamily="2" typeface="宋体"/>
                </a:rPr>
                <a:t>认识不足之三</a:t>
              </a:r>
            </a:p>
          </p:txBody>
        </p:sp>
        <p:sp>
          <p:nvSpPr>
            <p:cNvPr id="36" name="矩形 35"/>
            <p:cNvSpPr>
              <a:spLocks noChangeArrowheads="1"/>
            </p:cNvSpPr>
            <p:nvPr/>
          </p:nvSpPr>
          <p:spPr bwMode="auto">
            <a:xfrm>
              <a:off x="2858815" y="1962537"/>
              <a:ext cx="1108389" cy="7723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lang="zh-CN" smtClean="0" sz="1600">
                  <a:solidFill>
                    <a:schemeClr val="bg1"/>
                  </a:solidFill>
                  <a:latin charset="-122" panose="020b0503020204020204" typeface="微软雅黑"/>
                  <a:ea charset="-122" panose="020b0503020204020204" typeface="微软雅黑"/>
                  <a:sym charset="-122" panose="02010600030101010101" pitchFamily="2" typeface="宋体"/>
                </a:rPr>
                <a:t>认识不足之一</a:t>
              </a:r>
            </a:p>
          </p:txBody>
        </p:sp>
        <p:sp>
          <p:nvSpPr>
            <p:cNvPr id="37" name="矩形 36"/>
            <p:cNvSpPr>
              <a:spLocks noChangeArrowheads="1"/>
            </p:cNvSpPr>
            <p:nvPr/>
          </p:nvSpPr>
          <p:spPr bwMode="auto">
            <a:xfrm>
              <a:off x="2930218" y="5162366"/>
              <a:ext cx="1057191" cy="7723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lang="zh-CN" smtClean="0" sz="1600">
                  <a:solidFill>
                    <a:schemeClr val="bg1"/>
                  </a:solidFill>
                  <a:latin charset="-122" panose="020b0503020204020204" typeface="微软雅黑"/>
                  <a:ea charset="-122" panose="020b0503020204020204" typeface="微软雅黑"/>
                  <a:sym charset="-122" panose="02010600030101010101" pitchFamily="2" typeface="宋体"/>
                </a:rPr>
                <a:t>认识不</a:t>
              </a:r>
            </a:p>
            <a:p>
              <a:pPr algn="ctr"/>
              <a:r>
                <a:rPr altLang="en-US" lang="zh-CN" smtClean="0" sz="1600">
                  <a:solidFill>
                    <a:schemeClr val="bg1"/>
                  </a:solidFill>
                  <a:latin charset="-122" panose="020b0503020204020204" typeface="微软雅黑"/>
                  <a:ea charset="-122" panose="020b0503020204020204" typeface="微软雅黑"/>
                  <a:sym charset="-122" panose="02010600030101010101" pitchFamily="2" typeface="宋体"/>
                </a:rPr>
                <a:t>足之四</a:t>
              </a:r>
            </a:p>
          </p:txBody>
        </p:sp>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28"/>
                                        </p:tgtEl>
                                        <p:attrNameLst>
                                          <p:attrName>style.visibility</p:attrName>
                                        </p:attrNameLst>
                                      </p:cBhvr>
                                      <p:to>
                                        <p:strVal val="visible"/>
                                      </p:to>
                                    </p:set>
                                    <p:anim calcmode="lin" valueType="num">
                                      <p:cBhvr>
                                        <p:cTn dur="500" fill="hold" id="13"/>
                                        <p:tgtEl>
                                          <p:spTgt spid="28"/>
                                        </p:tgtEl>
                                        <p:attrNameLst>
                                          <p:attrName>ppt_w</p:attrName>
                                        </p:attrNameLst>
                                      </p:cBhvr>
                                      <p:tavLst>
                                        <p:tav tm="0">
                                          <p:val>
                                            <p:fltVal val="0"/>
                                          </p:val>
                                        </p:tav>
                                        <p:tav tm="100000">
                                          <p:val>
                                            <p:strVal val="#ppt_w"/>
                                          </p:val>
                                        </p:tav>
                                      </p:tavLst>
                                    </p:anim>
                                    <p:anim calcmode="lin" valueType="num">
                                      <p:cBhvr>
                                        <p:cTn dur="500" fill="hold" id="14"/>
                                        <p:tgtEl>
                                          <p:spTgt spid="28"/>
                                        </p:tgtEl>
                                        <p:attrNameLst>
                                          <p:attrName>ppt_h</p:attrName>
                                        </p:attrNameLst>
                                      </p:cBhvr>
                                      <p:tavLst>
                                        <p:tav tm="0">
                                          <p:val>
                                            <p:fltVal val="0"/>
                                          </p:val>
                                        </p:tav>
                                        <p:tav tm="100000">
                                          <p:val>
                                            <p:strVal val="#ppt_h"/>
                                          </p:val>
                                        </p:tav>
                                      </p:tavLst>
                                    </p:anim>
                                    <p:animEffect filter="fade" transition="in">
                                      <p:cBhvr>
                                        <p:cTn dur="500" id="15"/>
                                        <p:tgtEl>
                                          <p:spTgt spid="28"/>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1000" fill="hold" id="19"/>
                                        <p:tgtEl>
                                          <p:spTgt spid="4"/>
                                        </p:tgtEl>
                                        <p:attrNameLst>
                                          <p:attrName>ppt_w</p:attrName>
                                        </p:attrNameLst>
                                      </p:cBhvr>
                                      <p:tavLst>
                                        <p:tav tm="0">
                                          <p:val>
                                            <p:fltVal val="0"/>
                                          </p:val>
                                        </p:tav>
                                        <p:tav tm="100000">
                                          <p:val>
                                            <p:strVal val="#ppt_w"/>
                                          </p:val>
                                        </p:tav>
                                      </p:tavLst>
                                    </p:anim>
                                    <p:anim calcmode="lin" valueType="num">
                                      <p:cBhvr>
                                        <p:cTn dur="1000" fill="hold" id="20"/>
                                        <p:tgtEl>
                                          <p:spTgt spid="4"/>
                                        </p:tgtEl>
                                        <p:attrNameLst>
                                          <p:attrName>ppt_h</p:attrName>
                                        </p:attrNameLst>
                                      </p:cBhvr>
                                      <p:tavLst>
                                        <p:tav tm="0">
                                          <p:val>
                                            <p:fltVal val="0"/>
                                          </p:val>
                                        </p:tav>
                                        <p:tav tm="100000">
                                          <p:val>
                                            <p:strVal val="#ppt_h"/>
                                          </p:val>
                                        </p:tav>
                                      </p:tavLst>
                                    </p:anim>
                                    <p:animEffect filter="fade" transition="in">
                                      <p:cBhvr>
                                        <p:cTn dur="1000" id="21"/>
                                        <p:tgtEl>
                                          <p:spTgt spid="4"/>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p:cTn dur="1000" fill="hold" id="25"/>
                                        <p:tgtEl>
                                          <p:spTgt spid="5"/>
                                        </p:tgtEl>
                                        <p:attrNameLst>
                                          <p:attrName>ppt_w</p:attrName>
                                        </p:attrNameLst>
                                      </p:cBhvr>
                                      <p:tavLst>
                                        <p:tav tm="0">
                                          <p:val>
                                            <p:fltVal val="0"/>
                                          </p:val>
                                        </p:tav>
                                        <p:tav tm="100000">
                                          <p:val>
                                            <p:strVal val="#ppt_w"/>
                                          </p:val>
                                        </p:tav>
                                      </p:tavLst>
                                    </p:anim>
                                    <p:anim calcmode="lin" valueType="num">
                                      <p:cBhvr>
                                        <p:cTn dur="1000" fill="hold" id="26"/>
                                        <p:tgtEl>
                                          <p:spTgt spid="5"/>
                                        </p:tgtEl>
                                        <p:attrNameLst>
                                          <p:attrName>ppt_h</p:attrName>
                                        </p:attrNameLst>
                                      </p:cBhvr>
                                      <p:tavLst>
                                        <p:tav tm="0">
                                          <p:val>
                                            <p:fltVal val="0"/>
                                          </p:val>
                                        </p:tav>
                                        <p:tav tm="100000">
                                          <p:val>
                                            <p:strVal val="#ppt_h"/>
                                          </p:val>
                                        </p:tav>
                                      </p:tavLst>
                                    </p:anim>
                                    <p:animEffect filter="fade" transition="in">
                                      <p:cBhvr>
                                        <p:cTn dur="1000" id="27"/>
                                        <p:tgtEl>
                                          <p:spTgt spid="5"/>
                                        </p:tgtEl>
                                      </p:cBhvr>
                                    </p:animEffect>
                                  </p:childTnLst>
                                </p:cTn>
                              </p:par>
                            </p:childTnLst>
                          </p:cTn>
                        </p:par>
                        <p:par>
                          <p:cTn fill="hold" id="28" nodeType="afterGroup">
                            <p:stCondLst>
                              <p:cond delay="3000"/>
                            </p:stCondLst>
                            <p:childTnLst>
                              <p:par>
                                <p:cTn fill="hold" id="29" nodeType="afterEffect" presetClass="entr" presetID="53" presetSubtype="0">
                                  <p:stCondLst>
                                    <p:cond delay="0"/>
                                  </p:stCondLst>
                                  <p:childTnLst>
                                    <p:set>
                                      <p:cBhvr>
                                        <p:cTn dur="1" fill="hold" id="30">
                                          <p:stCondLst>
                                            <p:cond delay="0"/>
                                          </p:stCondLst>
                                        </p:cTn>
                                        <p:tgtEl>
                                          <p:spTgt spid="29"/>
                                        </p:tgtEl>
                                        <p:attrNameLst>
                                          <p:attrName>style.visibility</p:attrName>
                                        </p:attrNameLst>
                                      </p:cBhvr>
                                      <p:to>
                                        <p:strVal val="visible"/>
                                      </p:to>
                                    </p:set>
                                    <p:anim calcmode="lin" valueType="num">
                                      <p:cBhvr>
                                        <p:cTn dur="1000" fill="hold" id="31"/>
                                        <p:tgtEl>
                                          <p:spTgt spid="29"/>
                                        </p:tgtEl>
                                        <p:attrNameLst>
                                          <p:attrName>ppt_w</p:attrName>
                                        </p:attrNameLst>
                                      </p:cBhvr>
                                      <p:tavLst>
                                        <p:tav tm="0">
                                          <p:val>
                                            <p:fltVal val="0"/>
                                          </p:val>
                                        </p:tav>
                                        <p:tav tm="100000">
                                          <p:val>
                                            <p:strVal val="#ppt_w"/>
                                          </p:val>
                                        </p:tav>
                                      </p:tavLst>
                                    </p:anim>
                                    <p:anim calcmode="lin" valueType="num">
                                      <p:cBhvr>
                                        <p:cTn dur="1000" fill="hold" id="32"/>
                                        <p:tgtEl>
                                          <p:spTgt spid="29"/>
                                        </p:tgtEl>
                                        <p:attrNameLst>
                                          <p:attrName>ppt_h</p:attrName>
                                        </p:attrNameLst>
                                      </p:cBhvr>
                                      <p:tavLst>
                                        <p:tav tm="0">
                                          <p:val>
                                            <p:fltVal val="0"/>
                                          </p:val>
                                        </p:tav>
                                        <p:tav tm="100000">
                                          <p:val>
                                            <p:strVal val="#ppt_h"/>
                                          </p:val>
                                        </p:tav>
                                      </p:tavLst>
                                    </p:anim>
                                    <p:animEffect filter="fade" transition="in">
                                      <p:cBhvr>
                                        <p:cTn dur="1000" id="33"/>
                                        <p:tgtEl>
                                          <p:spTgt spid="29"/>
                                        </p:tgtEl>
                                      </p:cBhvr>
                                    </p:animEffect>
                                  </p:childTnLst>
                                </p:cTn>
                              </p:par>
                            </p:childTnLst>
                          </p:cTn>
                        </p:par>
                        <p:par>
                          <p:cTn fill="hold" id="34" nodeType="afterGroup">
                            <p:stCondLst>
                              <p:cond delay="4000"/>
                            </p:stCondLst>
                            <p:childTnLst>
                              <p:par>
                                <p:cTn fill="hold" grpId="0" id="35" nodeType="afterEffect" presetClass="entr" presetID="2" presetSubtype="2">
                                  <p:stCondLst>
                                    <p:cond delay="0"/>
                                  </p:stCondLst>
                                  <p:childTnLst>
                                    <p:set>
                                      <p:cBhvr>
                                        <p:cTn dur="1" fill="hold" id="36">
                                          <p:stCondLst>
                                            <p:cond delay="0"/>
                                          </p:stCondLst>
                                        </p:cTn>
                                        <p:tgtEl>
                                          <p:spTgt spid="6"/>
                                        </p:tgtEl>
                                        <p:attrNameLst>
                                          <p:attrName>style.visibility</p:attrName>
                                        </p:attrNameLst>
                                      </p:cBhvr>
                                      <p:to>
                                        <p:strVal val="visible"/>
                                      </p:to>
                                    </p:set>
                                    <p:anim calcmode="lin" valueType="num">
                                      <p:cBhvr additive="base">
                                        <p:cTn dur="500" fill="hold" id="37"/>
                                        <p:tgtEl>
                                          <p:spTgt spid="6"/>
                                        </p:tgtEl>
                                        <p:attrNameLst>
                                          <p:attrName>ppt_x</p:attrName>
                                        </p:attrNameLst>
                                      </p:cBhvr>
                                      <p:tavLst>
                                        <p:tav tm="0">
                                          <p:val>
                                            <p:strVal val="1+#ppt_w/2"/>
                                          </p:val>
                                        </p:tav>
                                        <p:tav tm="100000">
                                          <p:val>
                                            <p:strVal val="#ppt_x"/>
                                          </p:val>
                                        </p:tav>
                                      </p:tavLst>
                                    </p:anim>
                                    <p:anim calcmode="lin" valueType="num">
                                      <p:cBhvr additive="base">
                                        <p:cTn dur="500" fill="hold" id="38"/>
                                        <p:tgtEl>
                                          <p:spTgt spid="6"/>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2">
                                  <p:stCondLst>
                                    <p:cond delay="0"/>
                                  </p:stCondLst>
                                  <p:childTnLst>
                                    <p:set>
                                      <p:cBhvr>
                                        <p:cTn dur="1" fill="hold" id="40">
                                          <p:stCondLst>
                                            <p:cond delay="0"/>
                                          </p:stCondLst>
                                        </p:cTn>
                                        <p:tgtEl>
                                          <p:spTgt spid="7"/>
                                        </p:tgtEl>
                                        <p:attrNameLst>
                                          <p:attrName>style.visibility</p:attrName>
                                        </p:attrNameLst>
                                      </p:cBhvr>
                                      <p:to>
                                        <p:strVal val="visible"/>
                                      </p:to>
                                    </p:set>
                                    <p:anim calcmode="lin" valueType="num">
                                      <p:cBhvr additive="base">
                                        <p:cTn dur="500" fill="hold" id="41"/>
                                        <p:tgtEl>
                                          <p:spTgt spid="7"/>
                                        </p:tgtEl>
                                        <p:attrNameLst>
                                          <p:attrName>ppt_x</p:attrName>
                                        </p:attrNameLst>
                                      </p:cBhvr>
                                      <p:tavLst>
                                        <p:tav tm="0">
                                          <p:val>
                                            <p:strVal val="1+#ppt_w/2"/>
                                          </p:val>
                                        </p:tav>
                                        <p:tav tm="100000">
                                          <p:val>
                                            <p:strVal val="#ppt_x"/>
                                          </p:val>
                                        </p:tav>
                                      </p:tavLst>
                                    </p:anim>
                                    <p:anim calcmode="lin" valueType="num">
                                      <p:cBhvr additive="base">
                                        <p:cTn dur="500" fill="hold" id="42"/>
                                        <p:tgtEl>
                                          <p:spTgt spid="7"/>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2">
                                  <p:stCondLst>
                                    <p:cond delay="0"/>
                                  </p:stCondLst>
                                  <p:childTnLst>
                                    <p:set>
                                      <p:cBhvr>
                                        <p:cTn dur="1" fill="hold" id="44">
                                          <p:stCondLst>
                                            <p:cond delay="0"/>
                                          </p:stCondLst>
                                        </p:cTn>
                                        <p:tgtEl>
                                          <p:spTgt spid="8"/>
                                        </p:tgtEl>
                                        <p:attrNameLst>
                                          <p:attrName>style.visibility</p:attrName>
                                        </p:attrNameLst>
                                      </p:cBhvr>
                                      <p:to>
                                        <p:strVal val="visible"/>
                                      </p:to>
                                    </p:set>
                                    <p:anim calcmode="lin" valueType="num">
                                      <p:cBhvr additive="base">
                                        <p:cTn dur="500" fill="hold" id="45"/>
                                        <p:tgtEl>
                                          <p:spTgt spid="8"/>
                                        </p:tgtEl>
                                        <p:attrNameLst>
                                          <p:attrName>ppt_x</p:attrName>
                                        </p:attrNameLst>
                                      </p:cBhvr>
                                      <p:tavLst>
                                        <p:tav tm="0">
                                          <p:val>
                                            <p:strVal val="1+#ppt_w/2"/>
                                          </p:val>
                                        </p:tav>
                                        <p:tav tm="100000">
                                          <p:val>
                                            <p:strVal val="#ppt_x"/>
                                          </p:val>
                                        </p:tav>
                                      </p:tavLst>
                                    </p:anim>
                                    <p:anim calcmode="lin" valueType="num">
                                      <p:cBhvr additive="base">
                                        <p:cTn dur="500" fill="hold" id="46"/>
                                        <p:tgtEl>
                                          <p:spTgt spid="8"/>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2">
                                  <p:stCondLst>
                                    <p:cond delay="0"/>
                                  </p:stCondLst>
                                  <p:childTnLst>
                                    <p:set>
                                      <p:cBhvr>
                                        <p:cTn dur="1" fill="hold" id="48">
                                          <p:stCondLst>
                                            <p:cond delay="0"/>
                                          </p:stCondLst>
                                        </p:cTn>
                                        <p:tgtEl>
                                          <p:spTgt spid="9"/>
                                        </p:tgtEl>
                                        <p:attrNameLst>
                                          <p:attrName>style.visibility</p:attrName>
                                        </p:attrNameLst>
                                      </p:cBhvr>
                                      <p:to>
                                        <p:strVal val="visible"/>
                                      </p:to>
                                    </p:set>
                                    <p:anim calcmode="lin" valueType="num">
                                      <p:cBhvr additive="base">
                                        <p:cTn dur="500" fill="hold" id="49"/>
                                        <p:tgtEl>
                                          <p:spTgt spid="9"/>
                                        </p:tgtEl>
                                        <p:attrNameLst>
                                          <p:attrName>ppt_x</p:attrName>
                                        </p:attrNameLst>
                                      </p:cBhvr>
                                      <p:tavLst>
                                        <p:tav tm="0">
                                          <p:val>
                                            <p:strVal val="1+#ppt_w/2"/>
                                          </p:val>
                                        </p:tav>
                                        <p:tav tm="100000">
                                          <p:val>
                                            <p:strVal val="#ppt_x"/>
                                          </p:val>
                                        </p:tav>
                                      </p:tavLst>
                                    </p:anim>
                                    <p:anim calcmode="lin" valueType="num">
                                      <p:cBhvr additive="base">
                                        <p:cTn dur="500" fill="hold" id="50"/>
                                        <p:tgtEl>
                                          <p:spTgt spid="9"/>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2">
                                  <p:stCondLst>
                                    <p:cond delay="0"/>
                                  </p:stCondLst>
                                  <p:childTnLst>
                                    <p:set>
                                      <p:cBhvr>
                                        <p:cTn dur="1" fill="hold" id="52">
                                          <p:stCondLst>
                                            <p:cond delay="0"/>
                                          </p:stCondLst>
                                        </p:cTn>
                                        <p:tgtEl>
                                          <p:spTgt spid="10"/>
                                        </p:tgtEl>
                                        <p:attrNameLst>
                                          <p:attrName>style.visibility</p:attrName>
                                        </p:attrNameLst>
                                      </p:cBhvr>
                                      <p:to>
                                        <p:strVal val="visible"/>
                                      </p:to>
                                    </p:set>
                                    <p:anim calcmode="lin" valueType="num">
                                      <p:cBhvr additive="base">
                                        <p:cTn dur="500" fill="hold" id="53"/>
                                        <p:tgtEl>
                                          <p:spTgt spid="10"/>
                                        </p:tgtEl>
                                        <p:attrNameLst>
                                          <p:attrName>ppt_x</p:attrName>
                                        </p:attrNameLst>
                                      </p:cBhvr>
                                      <p:tavLst>
                                        <p:tav tm="0">
                                          <p:val>
                                            <p:strVal val="1+#ppt_w/2"/>
                                          </p:val>
                                        </p:tav>
                                        <p:tav tm="100000">
                                          <p:val>
                                            <p:strVal val="#ppt_x"/>
                                          </p:val>
                                        </p:tav>
                                      </p:tavLst>
                                    </p:anim>
                                    <p:anim calcmode="lin" valueType="num">
                                      <p:cBhvr additive="base">
                                        <p:cTn dur="500" fill="hold" id="54"/>
                                        <p:tgtEl>
                                          <p:spTgt spid="10"/>
                                        </p:tgtEl>
                                        <p:attrNameLst>
                                          <p:attrName>ppt_y</p:attrName>
                                        </p:attrNameLst>
                                      </p:cBhvr>
                                      <p:tavLst>
                                        <p:tav tm="0">
                                          <p:val>
                                            <p:strVal val="#ppt_y"/>
                                          </p:val>
                                        </p:tav>
                                        <p:tav tm="100000">
                                          <p:val>
                                            <p:strVal val="#ppt_y"/>
                                          </p:val>
                                        </p:tav>
                                      </p:tavLst>
                                    </p:anim>
                                  </p:childTnLst>
                                </p:cTn>
                              </p:par>
                              <p:par>
                                <p:cTn fill="hold" id="55" nodeType="withEffect" presetClass="entr" presetID="2" presetSubtype="2">
                                  <p:stCondLst>
                                    <p:cond delay="0"/>
                                  </p:stCondLst>
                                  <p:childTnLst>
                                    <p:set>
                                      <p:cBhvr>
                                        <p:cTn dur="1" fill="hold" id="56">
                                          <p:stCondLst>
                                            <p:cond delay="0"/>
                                          </p:stCondLst>
                                        </p:cTn>
                                        <p:tgtEl>
                                          <p:spTgt spid="11"/>
                                        </p:tgtEl>
                                        <p:attrNameLst>
                                          <p:attrName>style.visibility</p:attrName>
                                        </p:attrNameLst>
                                      </p:cBhvr>
                                      <p:to>
                                        <p:strVal val="visible"/>
                                      </p:to>
                                    </p:set>
                                    <p:anim calcmode="lin" valueType="num">
                                      <p:cBhvr additive="base">
                                        <p:cTn dur="500" fill="hold" id="57"/>
                                        <p:tgtEl>
                                          <p:spTgt spid="11"/>
                                        </p:tgtEl>
                                        <p:attrNameLst>
                                          <p:attrName>ppt_x</p:attrName>
                                        </p:attrNameLst>
                                      </p:cBhvr>
                                      <p:tavLst>
                                        <p:tav tm="0">
                                          <p:val>
                                            <p:strVal val="1+#ppt_w/2"/>
                                          </p:val>
                                        </p:tav>
                                        <p:tav tm="100000">
                                          <p:val>
                                            <p:strVal val="#ppt_x"/>
                                          </p:val>
                                        </p:tav>
                                      </p:tavLst>
                                    </p:anim>
                                    <p:anim calcmode="lin" valueType="num">
                                      <p:cBhvr additive="base">
                                        <p:cTn dur="500" fill="hold" id="58"/>
                                        <p:tgtEl>
                                          <p:spTgt spid="11"/>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2">
                                  <p:stCondLst>
                                    <p:cond delay="0"/>
                                  </p:stCondLst>
                                  <p:childTnLst>
                                    <p:set>
                                      <p:cBhvr>
                                        <p:cTn dur="1" fill="hold" id="60">
                                          <p:stCondLst>
                                            <p:cond delay="0"/>
                                          </p:stCondLst>
                                        </p:cTn>
                                        <p:tgtEl>
                                          <p:spTgt spid="14"/>
                                        </p:tgtEl>
                                        <p:attrNameLst>
                                          <p:attrName>style.visibility</p:attrName>
                                        </p:attrNameLst>
                                      </p:cBhvr>
                                      <p:to>
                                        <p:strVal val="visible"/>
                                      </p:to>
                                    </p:set>
                                    <p:anim calcmode="lin" valueType="num">
                                      <p:cBhvr additive="base">
                                        <p:cTn dur="500" fill="hold" id="61"/>
                                        <p:tgtEl>
                                          <p:spTgt spid="14"/>
                                        </p:tgtEl>
                                        <p:attrNameLst>
                                          <p:attrName>ppt_x</p:attrName>
                                        </p:attrNameLst>
                                      </p:cBhvr>
                                      <p:tavLst>
                                        <p:tav tm="0">
                                          <p:val>
                                            <p:strVal val="1+#ppt_w/2"/>
                                          </p:val>
                                        </p:tav>
                                        <p:tav tm="100000">
                                          <p:val>
                                            <p:strVal val="#ppt_x"/>
                                          </p:val>
                                        </p:tav>
                                      </p:tavLst>
                                    </p:anim>
                                    <p:anim calcmode="lin" valueType="num">
                                      <p:cBhvr additive="base">
                                        <p:cTn dur="500" fill="hold" id="62"/>
                                        <p:tgtEl>
                                          <p:spTgt spid="14"/>
                                        </p:tgtEl>
                                        <p:attrNameLst>
                                          <p:attrName>ppt_y</p:attrName>
                                        </p:attrNameLst>
                                      </p:cBhvr>
                                      <p:tavLst>
                                        <p:tav tm="0">
                                          <p:val>
                                            <p:strVal val="#ppt_y"/>
                                          </p:val>
                                        </p:tav>
                                        <p:tav tm="100000">
                                          <p:val>
                                            <p:strVal val="#ppt_y"/>
                                          </p:val>
                                        </p:tav>
                                      </p:tavLst>
                                    </p:anim>
                                  </p:childTnLst>
                                </p:cTn>
                              </p:par>
                              <p:par>
                                <p:cTn fill="hold" id="63" nodeType="withEffect" presetClass="entr" presetID="2" presetSubtype="2">
                                  <p:stCondLst>
                                    <p:cond delay="0"/>
                                  </p:stCondLst>
                                  <p:childTnLst>
                                    <p:set>
                                      <p:cBhvr>
                                        <p:cTn dur="1" fill="hold" id="64">
                                          <p:stCondLst>
                                            <p:cond delay="0"/>
                                          </p:stCondLst>
                                        </p:cTn>
                                        <p:tgtEl>
                                          <p:spTgt spid="15"/>
                                        </p:tgtEl>
                                        <p:attrNameLst>
                                          <p:attrName>style.visibility</p:attrName>
                                        </p:attrNameLst>
                                      </p:cBhvr>
                                      <p:to>
                                        <p:strVal val="visible"/>
                                      </p:to>
                                    </p:set>
                                    <p:anim calcmode="lin" valueType="num">
                                      <p:cBhvr additive="base">
                                        <p:cTn dur="500" fill="hold" id="65"/>
                                        <p:tgtEl>
                                          <p:spTgt spid="15"/>
                                        </p:tgtEl>
                                        <p:attrNameLst>
                                          <p:attrName>ppt_x</p:attrName>
                                        </p:attrNameLst>
                                      </p:cBhvr>
                                      <p:tavLst>
                                        <p:tav tm="0">
                                          <p:val>
                                            <p:strVal val="1+#ppt_w/2"/>
                                          </p:val>
                                        </p:tav>
                                        <p:tav tm="100000">
                                          <p:val>
                                            <p:strVal val="#ppt_x"/>
                                          </p:val>
                                        </p:tav>
                                      </p:tavLst>
                                    </p:anim>
                                    <p:anim calcmode="lin" valueType="num">
                                      <p:cBhvr additive="base">
                                        <p:cTn dur="500" fill="hold" id="66"/>
                                        <p:tgtEl>
                                          <p:spTgt spid="15"/>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4500"/>
                            </p:stCondLst>
                            <p:childTnLst>
                              <p:par>
                                <p:cTn fill="hold" grpId="0" id="68" nodeType="afterEffect" presetClass="entr" presetID="42" presetSubtype="0">
                                  <p:stCondLst>
                                    <p:cond delay="0"/>
                                  </p:stCondLst>
                                  <p:iterate type="lt">
                                    <p:tmPct val="10000"/>
                                  </p:iterate>
                                  <p:childTnLst>
                                    <p:set>
                                      <p:cBhvr>
                                        <p:cTn dur="1" fill="hold" id="69">
                                          <p:stCondLst>
                                            <p:cond delay="0"/>
                                          </p:stCondLst>
                                        </p:cTn>
                                        <p:tgtEl>
                                          <p:spTgt spid="24"/>
                                        </p:tgtEl>
                                        <p:attrNameLst>
                                          <p:attrName>style.visibility</p:attrName>
                                        </p:attrNameLst>
                                      </p:cBhvr>
                                      <p:to>
                                        <p:strVal val="visible"/>
                                      </p:to>
                                    </p:set>
                                    <p:animEffect filter="fade" transition="in">
                                      <p:cBhvr>
                                        <p:cTn dur="500" id="70"/>
                                        <p:tgtEl>
                                          <p:spTgt spid="24"/>
                                        </p:tgtEl>
                                      </p:cBhvr>
                                    </p:animEffect>
                                    <p:anim calcmode="lin" valueType="num">
                                      <p:cBhvr>
                                        <p:cTn dur="500" fill="hold" id="71"/>
                                        <p:tgtEl>
                                          <p:spTgt spid="24"/>
                                        </p:tgtEl>
                                        <p:attrNameLst>
                                          <p:attrName>ppt_x</p:attrName>
                                        </p:attrNameLst>
                                      </p:cBhvr>
                                      <p:tavLst>
                                        <p:tav tm="0">
                                          <p:val>
                                            <p:strVal val="#ppt_x"/>
                                          </p:val>
                                        </p:tav>
                                        <p:tav tm="100000">
                                          <p:val>
                                            <p:strVal val="#ppt_x"/>
                                          </p:val>
                                        </p:tav>
                                      </p:tavLst>
                                    </p:anim>
                                    <p:anim calcmode="lin" valueType="num">
                                      <p:cBhvr>
                                        <p:cTn dur="500" fill="hold" id="72"/>
                                        <p:tgtEl>
                                          <p:spTgt spid="24"/>
                                        </p:tgtEl>
                                        <p:attrNameLst>
                                          <p:attrName>ppt_y</p:attrName>
                                        </p:attrNameLst>
                                      </p:cBhvr>
                                      <p:tavLst>
                                        <p:tav tm="0">
                                          <p:val>
                                            <p:strVal val="#ppt_y+.1"/>
                                          </p:val>
                                        </p:tav>
                                        <p:tav tm="100000">
                                          <p:val>
                                            <p:strVal val="#ppt_y"/>
                                          </p:val>
                                        </p:tav>
                                      </p:tavLst>
                                    </p:anim>
                                  </p:childTnLst>
                                </p:cTn>
                              </p:par>
                              <p:par>
                                <p:cTn fill="hold" grpId="0" id="73" nodeType="withEffect" presetClass="entr" presetID="42" presetSubtype="0">
                                  <p:stCondLst>
                                    <p:cond delay="0"/>
                                  </p:stCondLst>
                                  <p:iterate type="lt">
                                    <p:tmPct val="10000"/>
                                  </p:iterate>
                                  <p:childTnLst>
                                    <p:set>
                                      <p:cBhvr>
                                        <p:cTn dur="1" fill="hold" id="74">
                                          <p:stCondLst>
                                            <p:cond delay="0"/>
                                          </p:stCondLst>
                                        </p:cTn>
                                        <p:tgtEl>
                                          <p:spTgt spid="25"/>
                                        </p:tgtEl>
                                        <p:attrNameLst>
                                          <p:attrName>style.visibility</p:attrName>
                                        </p:attrNameLst>
                                      </p:cBhvr>
                                      <p:to>
                                        <p:strVal val="visible"/>
                                      </p:to>
                                    </p:set>
                                    <p:animEffect filter="fade" transition="in">
                                      <p:cBhvr>
                                        <p:cTn dur="500" id="75"/>
                                        <p:tgtEl>
                                          <p:spTgt spid="25"/>
                                        </p:tgtEl>
                                      </p:cBhvr>
                                    </p:animEffect>
                                    <p:anim calcmode="lin" valueType="num">
                                      <p:cBhvr>
                                        <p:cTn dur="500" fill="hold" id="76"/>
                                        <p:tgtEl>
                                          <p:spTgt spid="25"/>
                                        </p:tgtEl>
                                        <p:attrNameLst>
                                          <p:attrName>ppt_x</p:attrName>
                                        </p:attrNameLst>
                                      </p:cBhvr>
                                      <p:tavLst>
                                        <p:tav tm="0">
                                          <p:val>
                                            <p:strVal val="#ppt_x"/>
                                          </p:val>
                                        </p:tav>
                                        <p:tav tm="100000">
                                          <p:val>
                                            <p:strVal val="#ppt_x"/>
                                          </p:val>
                                        </p:tav>
                                      </p:tavLst>
                                    </p:anim>
                                    <p:anim calcmode="lin" valueType="num">
                                      <p:cBhvr>
                                        <p:cTn dur="500" fill="hold" id="77"/>
                                        <p:tgtEl>
                                          <p:spTgt spid="25"/>
                                        </p:tgtEl>
                                        <p:attrNameLst>
                                          <p:attrName>ppt_y</p:attrName>
                                        </p:attrNameLst>
                                      </p:cBhvr>
                                      <p:tavLst>
                                        <p:tav tm="0">
                                          <p:val>
                                            <p:strVal val="#ppt_y+.1"/>
                                          </p:val>
                                        </p:tav>
                                        <p:tav tm="100000">
                                          <p:val>
                                            <p:strVal val="#ppt_y"/>
                                          </p:val>
                                        </p:tav>
                                      </p:tavLst>
                                    </p:anim>
                                  </p:childTnLst>
                                </p:cTn>
                              </p:par>
                              <p:par>
                                <p:cTn fill="hold" grpId="0" id="78" nodeType="withEffect" presetClass="entr" presetID="42" presetSubtype="0">
                                  <p:stCondLst>
                                    <p:cond delay="0"/>
                                  </p:stCondLst>
                                  <p:iterate type="lt">
                                    <p:tmPct val="10000"/>
                                  </p:iterate>
                                  <p:childTnLst>
                                    <p:set>
                                      <p:cBhvr>
                                        <p:cTn dur="1" fill="hold" id="79">
                                          <p:stCondLst>
                                            <p:cond delay="0"/>
                                          </p:stCondLst>
                                        </p:cTn>
                                        <p:tgtEl>
                                          <p:spTgt spid="26"/>
                                        </p:tgtEl>
                                        <p:attrNameLst>
                                          <p:attrName>style.visibility</p:attrName>
                                        </p:attrNameLst>
                                      </p:cBhvr>
                                      <p:to>
                                        <p:strVal val="visible"/>
                                      </p:to>
                                    </p:set>
                                    <p:animEffect filter="fade" transition="in">
                                      <p:cBhvr>
                                        <p:cTn dur="500" id="80"/>
                                        <p:tgtEl>
                                          <p:spTgt spid="26"/>
                                        </p:tgtEl>
                                      </p:cBhvr>
                                    </p:animEffect>
                                    <p:anim calcmode="lin" valueType="num">
                                      <p:cBhvr>
                                        <p:cTn dur="500" fill="hold" id="81"/>
                                        <p:tgtEl>
                                          <p:spTgt spid="26"/>
                                        </p:tgtEl>
                                        <p:attrNameLst>
                                          <p:attrName>ppt_x</p:attrName>
                                        </p:attrNameLst>
                                      </p:cBhvr>
                                      <p:tavLst>
                                        <p:tav tm="0">
                                          <p:val>
                                            <p:strVal val="#ppt_x"/>
                                          </p:val>
                                        </p:tav>
                                        <p:tav tm="100000">
                                          <p:val>
                                            <p:strVal val="#ppt_x"/>
                                          </p:val>
                                        </p:tav>
                                      </p:tavLst>
                                    </p:anim>
                                    <p:anim calcmode="lin" valueType="num">
                                      <p:cBhvr>
                                        <p:cTn dur="500" fill="hold" id="82"/>
                                        <p:tgtEl>
                                          <p:spTgt spid="26"/>
                                        </p:tgtEl>
                                        <p:attrNameLst>
                                          <p:attrName>ppt_y</p:attrName>
                                        </p:attrNameLst>
                                      </p:cBhvr>
                                      <p:tavLst>
                                        <p:tav tm="0">
                                          <p:val>
                                            <p:strVal val="#ppt_y+.1"/>
                                          </p:val>
                                        </p:tav>
                                        <p:tav tm="100000">
                                          <p:val>
                                            <p:strVal val="#ppt_y"/>
                                          </p:val>
                                        </p:tav>
                                      </p:tavLst>
                                    </p:anim>
                                  </p:childTnLst>
                                </p:cTn>
                              </p:par>
                              <p:par>
                                <p:cTn fill="hold" grpId="0" id="83" nodeType="withEffect" presetClass="entr" presetID="42" presetSubtype="0">
                                  <p:stCondLst>
                                    <p:cond delay="0"/>
                                  </p:stCondLst>
                                  <p:iterate type="lt">
                                    <p:tmPct val="10000"/>
                                  </p:iterate>
                                  <p:childTnLst>
                                    <p:set>
                                      <p:cBhvr>
                                        <p:cTn dur="1" fill="hold" id="84">
                                          <p:stCondLst>
                                            <p:cond delay="0"/>
                                          </p:stCondLst>
                                        </p:cTn>
                                        <p:tgtEl>
                                          <p:spTgt spid="27"/>
                                        </p:tgtEl>
                                        <p:attrNameLst>
                                          <p:attrName>style.visibility</p:attrName>
                                        </p:attrNameLst>
                                      </p:cBhvr>
                                      <p:to>
                                        <p:strVal val="visible"/>
                                      </p:to>
                                    </p:set>
                                    <p:animEffect filter="fade" transition="in">
                                      <p:cBhvr>
                                        <p:cTn dur="500" id="85"/>
                                        <p:tgtEl>
                                          <p:spTgt spid="27"/>
                                        </p:tgtEl>
                                      </p:cBhvr>
                                    </p:animEffect>
                                    <p:anim calcmode="lin" valueType="num">
                                      <p:cBhvr>
                                        <p:cTn dur="500" fill="hold" id="86"/>
                                        <p:tgtEl>
                                          <p:spTgt spid="27"/>
                                        </p:tgtEl>
                                        <p:attrNameLst>
                                          <p:attrName>ppt_x</p:attrName>
                                        </p:attrNameLst>
                                      </p:cBhvr>
                                      <p:tavLst>
                                        <p:tav tm="0">
                                          <p:val>
                                            <p:strVal val="#ppt_x"/>
                                          </p:val>
                                        </p:tav>
                                        <p:tav tm="100000">
                                          <p:val>
                                            <p:strVal val="#ppt_x"/>
                                          </p:val>
                                        </p:tav>
                                      </p:tavLst>
                                    </p:anim>
                                    <p:anim calcmode="lin" valueType="num">
                                      <p:cBhvr>
                                        <p:cTn dur="500" fill="hold" id="87"/>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4"/>
      <p:bldP grpId="0" spid="24"/>
      <p:bldP grpId="0" spid="25"/>
      <p:bldP grpId="0" spid="26"/>
      <p:bldP grpId="0" spid="27"/>
      <p:bldP grpId="0" spid="2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椭圆 34"/>
          <p:cNvSpPr/>
          <p:nvPr/>
        </p:nvSpPr>
        <p:spPr>
          <a:xfrm>
            <a:off x="2034378" y="1763250"/>
            <a:ext cx="1781734" cy="1782198"/>
          </a:xfrm>
          <a:prstGeom prst="ellipse">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a:p>
        </p:txBody>
      </p:sp>
      <p:grpSp>
        <p:nvGrpSpPr>
          <p:cNvPr id="36" name="组合 35"/>
          <p:cNvGrpSpPr/>
          <p:nvPr/>
        </p:nvGrpSpPr>
        <p:grpSpPr>
          <a:xfrm>
            <a:off x="2507669" y="1979274"/>
            <a:ext cx="796344" cy="769284"/>
            <a:chOff x="5512720" y="2152017"/>
            <a:chExt cx="583915" cy="496874"/>
          </a:xfrm>
        </p:grpSpPr>
        <p:sp>
          <p:nvSpPr>
            <p:cNvPr id="37" name="Freeform 159"/>
            <p:cNvSpPr/>
            <p:nvPr/>
          </p:nvSpPr>
          <p:spPr bwMode="auto">
            <a:xfrm>
              <a:off x="5574376" y="2246314"/>
              <a:ext cx="460603" cy="402577"/>
            </a:xfrm>
            <a:custGeom>
              <a:gdLst>
                <a:gd fmla="*/ 29 w 54" name="T0"/>
                <a:gd fmla="*/ 1 h 47" name="T1"/>
                <a:gd fmla="*/ 24 w 54" name="T2"/>
                <a:gd fmla="*/ 1 h 47" name="T3"/>
                <a:gd fmla="*/ 2 w 54" name="T4"/>
                <a:gd fmla="*/ 15 h 47" name="T5"/>
                <a:gd fmla="*/ 0 w 54" name="T6"/>
                <a:gd fmla="*/ 20 h 47" name="T7"/>
                <a:gd fmla="*/ 0 w 54" name="T8"/>
                <a:gd fmla="*/ 44 h 47" name="T9"/>
                <a:gd fmla="*/ 3 w 54" name="T10"/>
                <a:gd fmla="*/ 47 h 47" name="T11"/>
                <a:gd fmla="*/ 13 w 54" name="T12"/>
                <a:gd fmla="*/ 47 h 47" name="T13"/>
                <a:gd fmla="*/ 16 w 54" name="T14"/>
                <a:gd fmla="*/ 44 h 47" name="T15"/>
                <a:gd fmla="*/ 16 w 54" name="T16"/>
                <a:gd fmla="*/ 27 h 47" name="T17"/>
                <a:gd fmla="*/ 19 w 54" name="T18"/>
                <a:gd fmla="*/ 24 h 47" name="T19"/>
                <a:gd fmla="*/ 35 w 54" name="T20"/>
                <a:gd fmla="*/ 24 h 47" name="T21"/>
                <a:gd fmla="*/ 38 w 54" name="T22"/>
                <a:gd fmla="*/ 27 h 47" name="T23"/>
                <a:gd fmla="*/ 38 w 54" name="T24"/>
                <a:gd fmla="*/ 44 h 47" name="T25"/>
                <a:gd fmla="*/ 41 w 54" name="T26"/>
                <a:gd fmla="*/ 47 h 47" name="T27"/>
                <a:gd fmla="*/ 51 w 54" name="T28"/>
                <a:gd fmla="*/ 47 h 47" name="T29"/>
                <a:gd fmla="*/ 54 w 54" name="T30"/>
                <a:gd fmla="*/ 44 h 47" name="T31"/>
                <a:gd fmla="*/ 54 w 54" name="T32"/>
                <a:gd fmla="*/ 20 h 47" name="T33"/>
                <a:gd fmla="*/ 52 w 54" name="T34"/>
                <a:gd fmla="*/ 16 h 47" name="T35"/>
                <a:gd fmla="*/ 29 w 54" name="T36"/>
                <a:gd fmla="*/ 1 h 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7" w="54">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900"/>
            </a:p>
          </p:txBody>
        </p:sp>
        <p:sp>
          <p:nvSpPr>
            <p:cNvPr id="38" name="Freeform 160"/>
            <p:cNvSpPr/>
            <p:nvPr/>
          </p:nvSpPr>
          <p:spPr bwMode="auto">
            <a:xfrm>
              <a:off x="5512720" y="2152017"/>
              <a:ext cx="583915" cy="224863"/>
            </a:xfrm>
            <a:custGeom>
              <a:gdLst>
                <a:gd fmla="*/ 64 w 68" name="T0"/>
                <a:gd fmla="*/ 20 h 26" name="T1"/>
                <a:gd fmla="*/ 61 w 68" name="T2"/>
                <a:gd fmla="*/ 15 h 26" name="T3"/>
                <a:gd fmla="*/ 61 w 68" name="T4"/>
                <a:gd fmla="*/ 10 h 26" name="T5"/>
                <a:gd fmla="*/ 58 w 68" name="T6"/>
                <a:gd fmla="*/ 7 h 26" name="T7"/>
                <a:gd fmla="*/ 57 w 68" name="T8"/>
                <a:gd fmla="*/ 7 h 26" name="T9"/>
                <a:gd fmla="*/ 54 w 68" name="T10"/>
                <a:gd fmla="*/ 10 h 26" name="T11"/>
                <a:gd fmla="*/ 54 w 68" name="T12"/>
                <a:gd fmla="*/ 10 h 26" name="T13"/>
                <a:gd fmla="*/ 52 w 68" name="T14"/>
                <a:gd fmla="*/ 12 h 26" name="T15"/>
                <a:gd fmla="*/ 36 w 68" name="T16"/>
                <a:gd fmla="*/ 1 h 26" name="T17"/>
                <a:gd fmla="*/ 33 w 68" name="T18"/>
                <a:gd fmla="*/ 0 h 26" name="T19"/>
                <a:gd fmla="*/ 30 w 68" name="T20"/>
                <a:gd fmla="*/ 1 h 26" name="T21"/>
                <a:gd fmla="*/ 2 w 68" name="T22"/>
                <a:gd fmla="*/ 20 h 26" name="T23"/>
                <a:gd fmla="*/ 1 w 68" name="T24"/>
                <a:gd fmla="*/ 24 h 26" name="T25"/>
                <a:gd fmla="*/ 5 w 68" name="T26"/>
                <a:gd fmla="*/ 24 h 26" name="T27"/>
                <a:gd fmla="*/ 31 w 68" name="T28"/>
                <a:gd fmla="*/ 7 h 26" name="T29"/>
                <a:gd fmla="*/ 36 w 68" name="T30"/>
                <a:gd fmla="*/ 7 h 26" name="T31"/>
                <a:gd fmla="*/ 63 w 68" name="T32"/>
                <a:gd fmla="*/ 25 h 26" name="T33"/>
                <a:gd fmla="*/ 67 w 68" name="T34"/>
                <a:gd fmla="*/ 25 h 26" name="T35"/>
                <a:gd fmla="*/ 66 w 68" name="T36"/>
                <a:gd fmla="*/ 21 h 26" name="T37"/>
                <a:gd fmla="*/ 64 w 68" name="T38"/>
                <a:gd fmla="*/ 20 h 2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6" w="68">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900"/>
            </a:p>
          </p:txBody>
        </p:sp>
      </p:grpSp>
      <p:sp>
        <p:nvSpPr>
          <p:cNvPr id="39" name="标题 4"/>
          <p:cNvSpPr txBox="1"/>
          <p:nvPr/>
        </p:nvSpPr>
        <p:spPr>
          <a:xfrm>
            <a:off x="2466313" y="2830623"/>
            <a:ext cx="971855" cy="602357"/>
          </a:xfrm>
          <a:prstGeom prst="rect">
            <a:avLst/>
          </a:prstGeom>
        </p:spPr>
        <p:txBody>
          <a:bodyPr anchor="ctr" bIns="34281" lIns="68562" rIns="68562" rtlCol="0" tIns="34281"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100">
                <a:solidFill>
                  <a:schemeClr val="bg1"/>
                </a:solidFill>
                <a:latin charset="-122" panose="020b0503020204020204" typeface="微软雅黑"/>
                <a:ea charset="-122" panose="020b0503020204020204" typeface="微软雅黑"/>
              </a:rPr>
              <a:t>目   录</a:t>
            </a:r>
          </a:p>
          <a:p>
            <a:pPr algn="l"/>
            <a:r>
              <a:rPr altLang="en-US" b="1" lang="zh-CN" sz="2100">
                <a:solidFill>
                  <a:schemeClr val="bg1"/>
                </a:solidFill>
                <a:latin charset="-122" panose="020b0503020204020204" typeface="微软雅黑"/>
                <a:ea charset="-122" panose="020b0503020204020204" typeface="微软雅黑"/>
              </a:rPr>
              <a:t>CONTENTS</a:t>
            </a:r>
          </a:p>
        </p:txBody>
      </p:sp>
      <p:sp>
        <p:nvSpPr>
          <p:cNvPr id="40" name="椭圆 39"/>
          <p:cNvSpPr/>
          <p:nvPr/>
        </p:nvSpPr>
        <p:spPr>
          <a:xfrm>
            <a:off x="2142362" y="1862121"/>
            <a:ext cx="1574906" cy="1575316"/>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a:p>
        </p:txBody>
      </p:sp>
      <p:sp>
        <p:nvSpPr>
          <p:cNvPr id="41" name="圆角矩形 40"/>
          <p:cNvSpPr/>
          <p:nvPr/>
        </p:nvSpPr>
        <p:spPr>
          <a:xfrm>
            <a:off x="4248047" y="1366968"/>
            <a:ext cx="2915565" cy="360517"/>
          </a:xfrm>
          <a:prstGeom prst="roundRect">
            <a:avLst>
              <a:gd fmla="val 50000" name="adj"/>
            </a:avLst>
          </a:prstGeom>
          <a:gradFill>
            <a:gsLst>
              <a:gs pos="0">
                <a:schemeClr val="accent3">
                  <a:lumMod val="75000"/>
                </a:schemeClr>
              </a:gs>
              <a:gs pos="100000">
                <a:schemeClr val="accent3"/>
              </a:gs>
            </a:gsLst>
            <a:lin ang="5400000" scaled="0"/>
          </a:gradFill>
          <a:ln>
            <a:gradFill>
              <a:gsLst>
                <a:gs pos="0">
                  <a:schemeClr val="accent3"/>
                </a:gs>
                <a:gs pos="100000">
                  <a:schemeClr val="accent3">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a:p>
        </p:txBody>
      </p:sp>
      <p:sp>
        <p:nvSpPr>
          <p:cNvPr id="42" name="椭圆 41"/>
          <p:cNvSpPr/>
          <p:nvPr/>
        </p:nvSpPr>
        <p:spPr>
          <a:xfrm>
            <a:off x="4032079" y="1331202"/>
            <a:ext cx="431936" cy="432048"/>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a:p>
        </p:txBody>
      </p:sp>
      <p:sp>
        <p:nvSpPr>
          <p:cNvPr id="43" name="标题 4"/>
          <p:cNvSpPr txBox="1"/>
          <p:nvPr/>
        </p:nvSpPr>
        <p:spPr>
          <a:xfrm>
            <a:off x="4032079" y="1466830"/>
            <a:ext cx="431936" cy="373355"/>
          </a:xfrm>
          <a:prstGeom prst="rect">
            <a:avLst/>
          </a:prstGeom>
        </p:spPr>
        <p:txBody>
          <a:bodyPr anchor="ctr" bIns="34281" lIns="68562" rIns="68562" rtlCol="0" tIns="34281"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b="1" lang="en-US" sz="2100">
                <a:solidFill>
                  <a:schemeClr val="bg1"/>
                </a:solidFill>
                <a:latin charset="-122" panose="020b0503020204020204" typeface="微软雅黑"/>
                <a:ea charset="-122" panose="020b0503020204020204" typeface="微软雅黑"/>
              </a:rPr>
              <a:t>1</a:t>
            </a:r>
          </a:p>
        </p:txBody>
      </p:sp>
      <p:sp>
        <p:nvSpPr>
          <p:cNvPr id="44" name="标题 4"/>
          <p:cNvSpPr txBox="1"/>
          <p:nvPr/>
        </p:nvSpPr>
        <p:spPr>
          <a:xfrm>
            <a:off x="4510845" y="1360169"/>
            <a:ext cx="2699597" cy="355113"/>
          </a:xfrm>
          <a:prstGeom prst="rect">
            <a:avLst/>
          </a:prstGeom>
        </p:spPr>
        <p:txBody>
          <a:bodyPr anchor="ctr" bIns="34281" lIns="68562" rIns="68562" rtlCol="0" tIns="34281"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800">
                <a:solidFill>
                  <a:schemeClr val="bg1"/>
                </a:solidFill>
                <a:latin charset="-122" panose="020b0503020204020204" typeface="微软雅黑"/>
                <a:ea charset="-122" panose="020b0503020204020204" typeface="微软雅黑"/>
              </a:rPr>
              <a:t>   年度工作概述</a:t>
            </a:r>
          </a:p>
        </p:txBody>
      </p:sp>
      <p:sp>
        <p:nvSpPr>
          <p:cNvPr id="45" name="右箭头 44"/>
          <p:cNvSpPr/>
          <p:nvPr/>
        </p:nvSpPr>
        <p:spPr>
          <a:xfrm>
            <a:off x="6785668" y="1466830"/>
            <a:ext cx="215968" cy="1417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a:p>
        </p:txBody>
      </p:sp>
      <p:sp>
        <p:nvSpPr>
          <p:cNvPr id="46" name="圆角矩形 45"/>
          <p:cNvSpPr/>
          <p:nvPr/>
        </p:nvSpPr>
        <p:spPr>
          <a:xfrm>
            <a:off x="4410023" y="1898879"/>
            <a:ext cx="2915565" cy="360517"/>
          </a:xfrm>
          <a:prstGeom prst="roundRect">
            <a:avLst>
              <a:gd fmla="val 50000" name="adj"/>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a:p>
        </p:txBody>
      </p:sp>
      <p:sp>
        <p:nvSpPr>
          <p:cNvPr id="47" name="椭圆 46"/>
          <p:cNvSpPr/>
          <p:nvPr/>
        </p:nvSpPr>
        <p:spPr>
          <a:xfrm>
            <a:off x="4194055" y="1863113"/>
            <a:ext cx="431936" cy="432048"/>
          </a:xfrm>
          <a:prstGeom prst="ellipse">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a:p>
        </p:txBody>
      </p:sp>
      <p:sp>
        <p:nvSpPr>
          <p:cNvPr id="48" name="标题 4"/>
          <p:cNvSpPr txBox="1"/>
          <p:nvPr/>
        </p:nvSpPr>
        <p:spPr>
          <a:xfrm>
            <a:off x="4194055" y="1998740"/>
            <a:ext cx="431936" cy="373355"/>
          </a:xfrm>
          <a:prstGeom prst="rect">
            <a:avLst/>
          </a:prstGeom>
        </p:spPr>
        <p:txBody>
          <a:bodyPr anchor="ctr" bIns="34281" lIns="68562" rIns="68562" rtlCol="0" tIns="34281"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b="1" lang="en-US" sz="2100">
                <a:solidFill>
                  <a:schemeClr val="bg1"/>
                </a:solidFill>
                <a:latin charset="-122" panose="020b0503020204020204" typeface="微软雅黑"/>
                <a:ea charset="-122" panose="020b0503020204020204" typeface="微软雅黑"/>
              </a:rPr>
              <a:t>2</a:t>
            </a:r>
          </a:p>
        </p:txBody>
      </p:sp>
      <p:sp>
        <p:nvSpPr>
          <p:cNvPr id="49" name="标题 4"/>
          <p:cNvSpPr txBox="1"/>
          <p:nvPr/>
        </p:nvSpPr>
        <p:spPr>
          <a:xfrm>
            <a:off x="4679983" y="1892079"/>
            <a:ext cx="2699597" cy="355113"/>
          </a:xfrm>
          <a:prstGeom prst="rect">
            <a:avLst/>
          </a:prstGeom>
        </p:spPr>
        <p:txBody>
          <a:bodyPr anchor="ctr" bIns="34281" lIns="68562" rIns="68562" rtlCol="0" tIns="34281"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800">
                <a:solidFill>
                  <a:schemeClr val="bg1"/>
                </a:solidFill>
                <a:latin charset="-122" panose="020b0503020204020204" typeface="微软雅黑"/>
                <a:ea charset="-122" panose="020b0503020204020204" typeface="微软雅黑"/>
              </a:rPr>
              <a:t>   工作完成情况</a:t>
            </a:r>
          </a:p>
        </p:txBody>
      </p:sp>
      <p:sp>
        <p:nvSpPr>
          <p:cNvPr id="50" name="右箭头 49"/>
          <p:cNvSpPr/>
          <p:nvPr/>
        </p:nvSpPr>
        <p:spPr>
          <a:xfrm>
            <a:off x="6947644" y="1998740"/>
            <a:ext cx="215968" cy="1417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a:p>
        </p:txBody>
      </p:sp>
      <p:sp>
        <p:nvSpPr>
          <p:cNvPr id="51" name="圆角矩形 50"/>
          <p:cNvSpPr/>
          <p:nvPr/>
        </p:nvSpPr>
        <p:spPr>
          <a:xfrm>
            <a:off x="4518007" y="2430789"/>
            <a:ext cx="2915565" cy="360517"/>
          </a:xfrm>
          <a:prstGeom prst="roundRect">
            <a:avLst>
              <a:gd fmla="val 50000" name="adj"/>
            </a:avLst>
          </a:prstGeom>
          <a:gradFill>
            <a:gsLst>
              <a:gs pos="0">
                <a:schemeClr val="accent5">
                  <a:lumMod val="75000"/>
                </a:schemeClr>
              </a:gs>
              <a:gs pos="100000">
                <a:schemeClr val="accent5"/>
              </a:gs>
            </a:gsLst>
            <a:lin ang="5400000" scaled="0"/>
          </a:gradFill>
          <a:ln>
            <a:gradFill>
              <a:gsLst>
                <a:gs pos="0">
                  <a:schemeClr val="accent5"/>
                </a:gs>
                <a:gs pos="100000">
                  <a:schemeClr val="accent5">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a:p>
        </p:txBody>
      </p:sp>
      <p:sp>
        <p:nvSpPr>
          <p:cNvPr id="52" name="椭圆 51"/>
          <p:cNvSpPr/>
          <p:nvPr/>
        </p:nvSpPr>
        <p:spPr>
          <a:xfrm>
            <a:off x="4302039" y="2395023"/>
            <a:ext cx="431936" cy="432048"/>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a:p>
        </p:txBody>
      </p:sp>
      <p:sp>
        <p:nvSpPr>
          <p:cNvPr id="53" name="标题 4"/>
          <p:cNvSpPr txBox="1"/>
          <p:nvPr/>
        </p:nvSpPr>
        <p:spPr>
          <a:xfrm>
            <a:off x="4302039" y="2530651"/>
            <a:ext cx="431936" cy="373355"/>
          </a:xfrm>
          <a:prstGeom prst="rect">
            <a:avLst/>
          </a:prstGeom>
        </p:spPr>
        <p:txBody>
          <a:bodyPr anchor="ctr" bIns="34281" lIns="68562" rIns="68562" rtlCol="0" tIns="34281"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b="1" lang="en-US" sz="2100">
                <a:solidFill>
                  <a:schemeClr val="bg1"/>
                </a:solidFill>
                <a:latin charset="-122" panose="020b0503020204020204" typeface="微软雅黑"/>
                <a:ea charset="-122" panose="020b0503020204020204" typeface="微软雅黑"/>
              </a:rPr>
              <a:t>3</a:t>
            </a:r>
          </a:p>
        </p:txBody>
      </p:sp>
      <p:sp>
        <p:nvSpPr>
          <p:cNvPr id="54" name="标题 4"/>
          <p:cNvSpPr txBox="1"/>
          <p:nvPr/>
        </p:nvSpPr>
        <p:spPr>
          <a:xfrm>
            <a:off x="4787967" y="2423990"/>
            <a:ext cx="2699597" cy="355113"/>
          </a:xfrm>
          <a:prstGeom prst="rect">
            <a:avLst/>
          </a:prstGeom>
        </p:spPr>
        <p:txBody>
          <a:bodyPr anchor="ctr" bIns="34281" lIns="68562" rIns="68562" rtlCol="0" tIns="34281"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800">
                <a:solidFill>
                  <a:schemeClr val="bg1"/>
                </a:solidFill>
                <a:latin charset="-122" panose="020b0503020204020204" typeface="微软雅黑"/>
                <a:ea charset="-122" panose="020b0503020204020204" typeface="微软雅黑"/>
              </a:rPr>
              <a:t>   成功项目展示</a:t>
            </a:r>
          </a:p>
        </p:txBody>
      </p:sp>
      <p:sp>
        <p:nvSpPr>
          <p:cNvPr id="55" name="右箭头 54"/>
          <p:cNvSpPr/>
          <p:nvPr/>
        </p:nvSpPr>
        <p:spPr>
          <a:xfrm>
            <a:off x="7055628" y="2530651"/>
            <a:ext cx="215968" cy="1417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a:p>
        </p:txBody>
      </p:sp>
      <p:sp>
        <p:nvSpPr>
          <p:cNvPr id="56" name="圆角矩形 55"/>
          <p:cNvSpPr/>
          <p:nvPr/>
        </p:nvSpPr>
        <p:spPr>
          <a:xfrm>
            <a:off x="4410023" y="2962700"/>
            <a:ext cx="2915565" cy="360517"/>
          </a:xfrm>
          <a:prstGeom prst="roundRect">
            <a:avLst>
              <a:gd fmla="val 50000" name="adj"/>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a:p>
        </p:txBody>
      </p:sp>
      <p:sp>
        <p:nvSpPr>
          <p:cNvPr id="57" name="椭圆 56"/>
          <p:cNvSpPr/>
          <p:nvPr/>
        </p:nvSpPr>
        <p:spPr>
          <a:xfrm>
            <a:off x="4194055" y="2926934"/>
            <a:ext cx="431936" cy="432048"/>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a:p>
        </p:txBody>
      </p:sp>
      <p:sp>
        <p:nvSpPr>
          <p:cNvPr id="58" name="标题 4"/>
          <p:cNvSpPr txBox="1"/>
          <p:nvPr/>
        </p:nvSpPr>
        <p:spPr>
          <a:xfrm>
            <a:off x="4194055" y="3062561"/>
            <a:ext cx="431936" cy="373355"/>
          </a:xfrm>
          <a:prstGeom prst="rect">
            <a:avLst/>
          </a:prstGeom>
        </p:spPr>
        <p:txBody>
          <a:bodyPr anchor="ctr" bIns="34281" lIns="68562" rIns="68562" rtlCol="0" tIns="34281"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b="1" lang="en-US" sz="2100">
                <a:solidFill>
                  <a:schemeClr val="bg1"/>
                </a:solidFill>
                <a:latin charset="-122" panose="020b0503020204020204" typeface="微软雅黑"/>
                <a:ea charset="-122" panose="020b0503020204020204" typeface="微软雅黑"/>
              </a:rPr>
              <a:t>4</a:t>
            </a:r>
          </a:p>
        </p:txBody>
      </p:sp>
      <p:sp>
        <p:nvSpPr>
          <p:cNvPr id="59" name="标题 4"/>
          <p:cNvSpPr txBox="1"/>
          <p:nvPr/>
        </p:nvSpPr>
        <p:spPr>
          <a:xfrm>
            <a:off x="4625991" y="2968104"/>
            <a:ext cx="2699597" cy="355113"/>
          </a:xfrm>
          <a:prstGeom prst="rect">
            <a:avLst/>
          </a:prstGeom>
        </p:spPr>
        <p:txBody>
          <a:bodyPr anchor="ctr" bIns="34281" lIns="68562" rIns="68562" rtlCol="0" tIns="34281"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800">
                <a:solidFill>
                  <a:schemeClr val="bg1"/>
                </a:solidFill>
                <a:latin charset="-122" panose="020b0503020204020204" typeface="微软雅黑"/>
                <a:ea charset="-122" panose="020b0503020204020204" typeface="微软雅黑"/>
              </a:rPr>
              <a:t>   工作不足之处</a:t>
            </a:r>
          </a:p>
        </p:txBody>
      </p:sp>
      <p:sp>
        <p:nvSpPr>
          <p:cNvPr id="60" name="右箭头 59"/>
          <p:cNvSpPr/>
          <p:nvPr/>
        </p:nvSpPr>
        <p:spPr>
          <a:xfrm>
            <a:off x="6947644" y="3062561"/>
            <a:ext cx="215968" cy="1417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a:p>
        </p:txBody>
      </p:sp>
      <p:sp>
        <p:nvSpPr>
          <p:cNvPr id="61" name="圆角矩形 60"/>
          <p:cNvSpPr/>
          <p:nvPr/>
        </p:nvSpPr>
        <p:spPr>
          <a:xfrm>
            <a:off x="4248047" y="3496131"/>
            <a:ext cx="2915565" cy="360517"/>
          </a:xfrm>
          <a:prstGeom prst="roundRect">
            <a:avLst>
              <a:gd fmla="val 50000" name="adj"/>
            </a:avLst>
          </a:prstGeom>
          <a:gradFill>
            <a:gsLst>
              <a:gs pos="0">
                <a:schemeClr val="accent4">
                  <a:lumMod val="75000"/>
                </a:schemeClr>
              </a:gs>
              <a:gs pos="100000">
                <a:schemeClr val="accent4"/>
              </a:gs>
            </a:gsLst>
            <a:lin ang="5400000" scaled="0"/>
          </a:gradFill>
          <a:ln>
            <a:gradFill>
              <a:gsLst>
                <a:gs pos="0">
                  <a:schemeClr val="accent4"/>
                </a:gs>
                <a:gs pos="100000">
                  <a:schemeClr val="accent4">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a:p>
        </p:txBody>
      </p:sp>
      <p:sp>
        <p:nvSpPr>
          <p:cNvPr id="62" name="椭圆 61"/>
          <p:cNvSpPr/>
          <p:nvPr/>
        </p:nvSpPr>
        <p:spPr>
          <a:xfrm>
            <a:off x="4032079" y="3460364"/>
            <a:ext cx="431936" cy="432048"/>
          </a:xfrm>
          <a:prstGeom prst="ellipse">
            <a:avLst/>
          </a:prstGeom>
          <a:gradFill>
            <a:gsLst>
              <a:gs pos="0">
                <a:schemeClr val="accent4">
                  <a:lumMod val="75000"/>
                </a:schemeClr>
              </a:gs>
              <a:gs pos="100000">
                <a:schemeClr val="accent4"/>
              </a:gs>
            </a:gsLst>
            <a:lin ang="5400000" scaled="0"/>
          </a:gradFill>
          <a:ln w="25400">
            <a:gradFill>
              <a:gsLst>
                <a:gs pos="0">
                  <a:schemeClr val="accent4"/>
                </a:gs>
                <a:gs pos="100000">
                  <a:schemeClr val="accent4">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a:p>
        </p:txBody>
      </p:sp>
      <p:sp>
        <p:nvSpPr>
          <p:cNvPr id="63" name="标题 4"/>
          <p:cNvSpPr txBox="1"/>
          <p:nvPr/>
        </p:nvSpPr>
        <p:spPr>
          <a:xfrm>
            <a:off x="4032079" y="3595992"/>
            <a:ext cx="431936" cy="373355"/>
          </a:xfrm>
          <a:prstGeom prst="rect">
            <a:avLst/>
          </a:prstGeom>
        </p:spPr>
        <p:txBody>
          <a:bodyPr anchor="ctr" bIns="34281" lIns="68562" rIns="68562" rtlCol="0" tIns="34281"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b="1" lang="en-US" sz="2100">
                <a:solidFill>
                  <a:schemeClr val="bg1"/>
                </a:solidFill>
                <a:latin charset="-122" panose="020b0503020204020204" typeface="微软雅黑"/>
                <a:ea charset="-122" panose="020b0503020204020204" typeface="微软雅黑"/>
              </a:rPr>
              <a:t>5</a:t>
            </a:r>
          </a:p>
        </p:txBody>
      </p:sp>
      <p:sp>
        <p:nvSpPr>
          <p:cNvPr id="64" name="标题 4"/>
          <p:cNvSpPr txBox="1"/>
          <p:nvPr/>
        </p:nvSpPr>
        <p:spPr>
          <a:xfrm>
            <a:off x="4518007" y="3501535"/>
            <a:ext cx="2699597" cy="355113"/>
          </a:xfrm>
          <a:prstGeom prst="rect">
            <a:avLst/>
          </a:prstGeom>
        </p:spPr>
        <p:txBody>
          <a:bodyPr anchor="ctr" bIns="34281" lIns="68562" rIns="68562" rtlCol="0" tIns="34281"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800">
                <a:solidFill>
                  <a:schemeClr val="bg1"/>
                </a:solidFill>
                <a:latin charset="-122" panose="020b0503020204020204" typeface="微软雅黑"/>
                <a:ea charset="-122" panose="020b0503020204020204" typeface="微软雅黑"/>
              </a:rPr>
              <a:t>   明年工作计划</a:t>
            </a:r>
          </a:p>
        </p:txBody>
      </p:sp>
      <p:sp>
        <p:nvSpPr>
          <p:cNvPr id="65" name="右箭头 64"/>
          <p:cNvSpPr/>
          <p:nvPr/>
        </p:nvSpPr>
        <p:spPr>
          <a:xfrm>
            <a:off x="6785668" y="3595992"/>
            <a:ext cx="215968" cy="1417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500" fill="hold" id="7"/>
                                        <p:tgtEl>
                                          <p:spTgt spid="35"/>
                                        </p:tgtEl>
                                        <p:attrNameLst>
                                          <p:attrName>ppt_x</p:attrName>
                                        </p:attrNameLst>
                                      </p:cBhvr>
                                      <p:tavLst>
                                        <p:tav tm="0">
                                          <p:val>
                                            <p:strVal val="0-#ppt_w/2"/>
                                          </p:val>
                                        </p:tav>
                                        <p:tav tm="100000">
                                          <p:val>
                                            <p:strVal val="#ppt_x"/>
                                          </p:val>
                                        </p:tav>
                                      </p:tavLst>
                                    </p:anim>
                                    <p:anim calcmode="lin" valueType="num">
                                      <p:cBhvr additive="base">
                                        <p:cTn dur="500" fill="hold" id="8"/>
                                        <p:tgtEl>
                                          <p:spTgt spid="3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1" presetSubtype="1">
                                  <p:stCondLst>
                                    <p:cond delay="0"/>
                                  </p:stCondLst>
                                  <p:childTnLst>
                                    <p:set>
                                      <p:cBhvr>
                                        <p:cTn dur="1" fill="hold" id="11">
                                          <p:stCondLst>
                                            <p:cond delay="0"/>
                                          </p:stCondLst>
                                        </p:cTn>
                                        <p:tgtEl>
                                          <p:spTgt spid="40"/>
                                        </p:tgtEl>
                                        <p:attrNameLst>
                                          <p:attrName>style.visibility</p:attrName>
                                        </p:attrNameLst>
                                      </p:cBhvr>
                                      <p:to>
                                        <p:strVal val="visible"/>
                                      </p:to>
                                    </p:set>
                                    <p:animEffect filter="wheel(1)" transition="in">
                                      <p:cBhvr>
                                        <p:cTn dur="2000" id="12"/>
                                        <p:tgtEl>
                                          <p:spTgt spid="40"/>
                                        </p:tgtEl>
                                      </p:cBhvr>
                                    </p:animEffect>
                                  </p:childTnLst>
                                </p:cTn>
                              </p:par>
                            </p:childTnLst>
                          </p:cTn>
                        </p:par>
                        <p:par>
                          <p:cTn fill="hold" id="13" nodeType="afterGroup">
                            <p:stCondLst>
                              <p:cond delay="2500"/>
                            </p:stCondLst>
                            <p:childTnLst>
                              <p:par>
                                <p:cTn fill="hold" id="14" nodeType="afterEffect" presetClass="entr" presetID="53" presetSubtype="0">
                                  <p:stCondLst>
                                    <p:cond delay="0"/>
                                  </p:stCondLst>
                                  <p:childTnLst>
                                    <p:set>
                                      <p:cBhvr>
                                        <p:cTn dur="1" fill="hold" id="15">
                                          <p:stCondLst>
                                            <p:cond delay="0"/>
                                          </p:stCondLst>
                                        </p:cTn>
                                        <p:tgtEl>
                                          <p:spTgt spid="36"/>
                                        </p:tgtEl>
                                        <p:attrNameLst>
                                          <p:attrName>style.visibility</p:attrName>
                                        </p:attrNameLst>
                                      </p:cBhvr>
                                      <p:to>
                                        <p:strVal val="visible"/>
                                      </p:to>
                                    </p:set>
                                    <p:anim calcmode="lin" valueType="num">
                                      <p:cBhvr>
                                        <p:cTn dur="500" fill="hold" id="16"/>
                                        <p:tgtEl>
                                          <p:spTgt spid="36"/>
                                        </p:tgtEl>
                                        <p:attrNameLst>
                                          <p:attrName>ppt_w</p:attrName>
                                        </p:attrNameLst>
                                      </p:cBhvr>
                                      <p:tavLst>
                                        <p:tav tm="0">
                                          <p:val>
                                            <p:fltVal val="0"/>
                                          </p:val>
                                        </p:tav>
                                        <p:tav tm="100000">
                                          <p:val>
                                            <p:strVal val="#ppt_w"/>
                                          </p:val>
                                        </p:tav>
                                      </p:tavLst>
                                    </p:anim>
                                    <p:anim calcmode="lin" valueType="num">
                                      <p:cBhvr>
                                        <p:cTn dur="500" fill="hold" id="17"/>
                                        <p:tgtEl>
                                          <p:spTgt spid="36"/>
                                        </p:tgtEl>
                                        <p:attrNameLst>
                                          <p:attrName>ppt_h</p:attrName>
                                        </p:attrNameLst>
                                      </p:cBhvr>
                                      <p:tavLst>
                                        <p:tav tm="0">
                                          <p:val>
                                            <p:fltVal val="0"/>
                                          </p:val>
                                        </p:tav>
                                        <p:tav tm="100000">
                                          <p:val>
                                            <p:strVal val="#ppt_h"/>
                                          </p:val>
                                        </p:tav>
                                      </p:tavLst>
                                    </p:anim>
                                    <p:animEffect filter="fade" transition="in">
                                      <p:cBhvr>
                                        <p:cTn dur="500" id="18"/>
                                        <p:tgtEl>
                                          <p:spTgt spid="36"/>
                                        </p:tgtEl>
                                      </p:cBhvr>
                                    </p:animEffect>
                                  </p:childTnLst>
                                </p:cTn>
                              </p:par>
                            </p:childTnLst>
                          </p:cTn>
                        </p:par>
                        <p:par>
                          <p:cTn fill="hold" id="19" nodeType="afterGroup">
                            <p:stCondLst>
                              <p:cond delay="3000"/>
                            </p:stCondLst>
                            <p:childTnLst>
                              <p:par>
                                <p:cTn fill="hold" grpId="0" id="20" nodeType="afterEffect" presetClass="entr" presetID="41" presetSubtype="0">
                                  <p:stCondLst>
                                    <p:cond delay="0"/>
                                  </p:stCondLst>
                                  <p:iterate type="lt">
                                    <p:tmPct val="10000"/>
                                  </p:iterate>
                                  <p:childTnLst>
                                    <p:set>
                                      <p:cBhvr>
                                        <p:cTn dur="1" fill="hold" id="21">
                                          <p:stCondLst>
                                            <p:cond delay="0"/>
                                          </p:stCondLst>
                                        </p:cTn>
                                        <p:tgtEl>
                                          <p:spTgt spid="39"/>
                                        </p:tgtEl>
                                        <p:attrNameLst>
                                          <p:attrName>style.visibility</p:attrName>
                                        </p:attrNameLst>
                                      </p:cBhvr>
                                      <p:to>
                                        <p:strVal val="visible"/>
                                      </p:to>
                                    </p:set>
                                    <p:anim calcmode="lin" valueType="num">
                                      <p:cBhvr>
                                        <p:cTn dur="500" fill="hold" id="22"/>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3"/>
                                        <p:tgtEl>
                                          <p:spTgt spid="39"/>
                                        </p:tgtEl>
                                        <p:attrNameLst>
                                          <p:attrName>ppt_y</p:attrName>
                                        </p:attrNameLst>
                                      </p:cBhvr>
                                      <p:tavLst>
                                        <p:tav tm="0">
                                          <p:val>
                                            <p:strVal val="#ppt_y"/>
                                          </p:val>
                                        </p:tav>
                                        <p:tav tm="100000">
                                          <p:val>
                                            <p:strVal val="#ppt_y"/>
                                          </p:val>
                                        </p:tav>
                                      </p:tavLst>
                                    </p:anim>
                                    <p:anim calcmode="lin" valueType="num">
                                      <p:cBhvr>
                                        <p:cTn dur="500" fill="hold" id="24"/>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5"/>
                                        <p:tgtEl>
                                          <p:spTgt spid="3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6" tmFilter="0,0; .5, 1; 1, 1"/>
                                        <p:tgtEl>
                                          <p:spTgt spid="39"/>
                                        </p:tgtEl>
                                      </p:cBhvr>
                                    </p:animEffect>
                                  </p:childTnLst>
                                </p:cTn>
                              </p:par>
                              <p:par>
                                <p:cTn fill="hold" grpId="0" id="27" nodeType="withEffect" presetClass="entr" presetID="2" presetSubtype="8">
                                  <p:stCondLst>
                                    <p:cond delay="500"/>
                                  </p:stCondLst>
                                  <p:childTnLst>
                                    <p:set>
                                      <p:cBhvr>
                                        <p:cTn dur="1" fill="hold" id="28">
                                          <p:stCondLst>
                                            <p:cond delay="0"/>
                                          </p:stCondLst>
                                        </p:cTn>
                                        <p:tgtEl>
                                          <p:spTgt spid="41"/>
                                        </p:tgtEl>
                                        <p:attrNameLst>
                                          <p:attrName>style.visibility</p:attrName>
                                        </p:attrNameLst>
                                      </p:cBhvr>
                                      <p:to>
                                        <p:strVal val="visible"/>
                                      </p:to>
                                    </p:set>
                                    <p:anim calcmode="lin" valueType="num">
                                      <p:cBhvr additive="base">
                                        <p:cTn dur="500" fill="hold" id="29"/>
                                        <p:tgtEl>
                                          <p:spTgt spid="41"/>
                                        </p:tgtEl>
                                        <p:attrNameLst>
                                          <p:attrName>ppt_x</p:attrName>
                                        </p:attrNameLst>
                                      </p:cBhvr>
                                      <p:tavLst>
                                        <p:tav tm="0">
                                          <p:val>
                                            <p:strVal val="0-#ppt_w/2"/>
                                          </p:val>
                                        </p:tav>
                                        <p:tav tm="100000">
                                          <p:val>
                                            <p:strVal val="#ppt_x"/>
                                          </p:val>
                                        </p:tav>
                                      </p:tavLst>
                                    </p:anim>
                                    <p:anim calcmode="lin" valueType="num">
                                      <p:cBhvr additive="base">
                                        <p:cTn dur="500" fill="hold" id="30"/>
                                        <p:tgtEl>
                                          <p:spTgt spid="41"/>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8">
                                  <p:stCondLst>
                                    <p:cond delay="500"/>
                                  </p:stCondLst>
                                  <p:childTnLst>
                                    <p:set>
                                      <p:cBhvr>
                                        <p:cTn dur="1" fill="hold" id="32">
                                          <p:stCondLst>
                                            <p:cond delay="0"/>
                                          </p:stCondLst>
                                        </p:cTn>
                                        <p:tgtEl>
                                          <p:spTgt spid="42"/>
                                        </p:tgtEl>
                                        <p:attrNameLst>
                                          <p:attrName>style.visibility</p:attrName>
                                        </p:attrNameLst>
                                      </p:cBhvr>
                                      <p:to>
                                        <p:strVal val="visible"/>
                                      </p:to>
                                    </p:set>
                                    <p:anim calcmode="lin" valueType="num">
                                      <p:cBhvr additive="base">
                                        <p:cTn dur="500" fill="hold" id="33"/>
                                        <p:tgtEl>
                                          <p:spTgt spid="42"/>
                                        </p:tgtEl>
                                        <p:attrNameLst>
                                          <p:attrName>ppt_x</p:attrName>
                                        </p:attrNameLst>
                                      </p:cBhvr>
                                      <p:tavLst>
                                        <p:tav tm="0">
                                          <p:val>
                                            <p:strVal val="0-#ppt_w/2"/>
                                          </p:val>
                                        </p:tav>
                                        <p:tav tm="100000">
                                          <p:val>
                                            <p:strVal val="#ppt_x"/>
                                          </p:val>
                                        </p:tav>
                                      </p:tavLst>
                                    </p:anim>
                                    <p:anim calcmode="lin" valueType="num">
                                      <p:cBhvr additive="base">
                                        <p:cTn dur="500" fill="hold" id="34"/>
                                        <p:tgtEl>
                                          <p:spTgt spid="42"/>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8">
                                  <p:stCondLst>
                                    <p:cond delay="500"/>
                                  </p:stCondLst>
                                  <p:childTnLst>
                                    <p:set>
                                      <p:cBhvr>
                                        <p:cTn dur="1" fill="hold" id="36">
                                          <p:stCondLst>
                                            <p:cond delay="0"/>
                                          </p:stCondLst>
                                        </p:cTn>
                                        <p:tgtEl>
                                          <p:spTgt spid="43"/>
                                        </p:tgtEl>
                                        <p:attrNameLst>
                                          <p:attrName>style.visibility</p:attrName>
                                        </p:attrNameLst>
                                      </p:cBhvr>
                                      <p:to>
                                        <p:strVal val="visible"/>
                                      </p:to>
                                    </p:set>
                                    <p:anim calcmode="lin" valueType="num">
                                      <p:cBhvr additive="base">
                                        <p:cTn dur="500" fill="hold" id="37"/>
                                        <p:tgtEl>
                                          <p:spTgt spid="43"/>
                                        </p:tgtEl>
                                        <p:attrNameLst>
                                          <p:attrName>ppt_x</p:attrName>
                                        </p:attrNameLst>
                                      </p:cBhvr>
                                      <p:tavLst>
                                        <p:tav tm="0">
                                          <p:val>
                                            <p:strVal val="0-#ppt_w/2"/>
                                          </p:val>
                                        </p:tav>
                                        <p:tav tm="100000">
                                          <p:val>
                                            <p:strVal val="#ppt_x"/>
                                          </p:val>
                                        </p:tav>
                                      </p:tavLst>
                                    </p:anim>
                                    <p:anim calcmode="lin" valueType="num">
                                      <p:cBhvr additive="base">
                                        <p:cTn dur="500" fill="hold" id="38"/>
                                        <p:tgtEl>
                                          <p:spTgt spid="43"/>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8">
                                  <p:stCondLst>
                                    <p:cond delay="500"/>
                                  </p:stCondLst>
                                  <p:childTnLst>
                                    <p:set>
                                      <p:cBhvr>
                                        <p:cTn dur="1" fill="hold" id="40">
                                          <p:stCondLst>
                                            <p:cond delay="0"/>
                                          </p:stCondLst>
                                        </p:cTn>
                                        <p:tgtEl>
                                          <p:spTgt spid="44"/>
                                        </p:tgtEl>
                                        <p:attrNameLst>
                                          <p:attrName>style.visibility</p:attrName>
                                        </p:attrNameLst>
                                      </p:cBhvr>
                                      <p:to>
                                        <p:strVal val="visible"/>
                                      </p:to>
                                    </p:set>
                                    <p:anim calcmode="lin" valueType="num">
                                      <p:cBhvr additive="base">
                                        <p:cTn dur="500" fill="hold" id="41"/>
                                        <p:tgtEl>
                                          <p:spTgt spid="44"/>
                                        </p:tgtEl>
                                        <p:attrNameLst>
                                          <p:attrName>ppt_x</p:attrName>
                                        </p:attrNameLst>
                                      </p:cBhvr>
                                      <p:tavLst>
                                        <p:tav tm="0">
                                          <p:val>
                                            <p:strVal val="0-#ppt_w/2"/>
                                          </p:val>
                                        </p:tav>
                                        <p:tav tm="100000">
                                          <p:val>
                                            <p:strVal val="#ppt_x"/>
                                          </p:val>
                                        </p:tav>
                                      </p:tavLst>
                                    </p:anim>
                                    <p:anim calcmode="lin" valueType="num">
                                      <p:cBhvr additive="base">
                                        <p:cTn dur="500" fill="hold" id="42"/>
                                        <p:tgtEl>
                                          <p:spTgt spid="44"/>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8">
                                  <p:stCondLst>
                                    <p:cond delay="500"/>
                                  </p:stCondLst>
                                  <p:childTnLst>
                                    <p:set>
                                      <p:cBhvr>
                                        <p:cTn dur="1" fill="hold" id="44">
                                          <p:stCondLst>
                                            <p:cond delay="0"/>
                                          </p:stCondLst>
                                        </p:cTn>
                                        <p:tgtEl>
                                          <p:spTgt spid="45"/>
                                        </p:tgtEl>
                                        <p:attrNameLst>
                                          <p:attrName>style.visibility</p:attrName>
                                        </p:attrNameLst>
                                      </p:cBhvr>
                                      <p:to>
                                        <p:strVal val="visible"/>
                                      </p:to>
                                    </p:set>
                                    <p:anim calcmode="lin" valueType="num">
                                      <p:cBhvr additive="base">
                                        <p:cTn dur="500" fill="hold" id="45"/>
                                        <p:tgtEl>
                                          <p:spTgt spid="45"/>
                                        </p:tgtEl>
                                        <p:attrNameLst>
                                          <p:attrName>ppt_x</p:attrName>
                                        </p:attrNameLst>
                                      </p:cBhvr>
                                      <p:tavLst>
                                        <p:tav tm="0">
                                          <p:val>
                                            <p:strVal val="0-#ppt_w/2"/>
                                          </p:val>
                                        </p:tav>
                                        <p:tav tm="100000">
                                          <p:val>
                                            <p:strVal val="#ppt_x"/>
                                          </p:val>
                                        </p:tav>
                                      </p:tavLst>
                                    </p:anim>
                                    <p:anim calcmode="lin" valueType="num">
                                      <p:cBhvr additive="base">
                                        <p:cTn dur="500" fill="hold" id="46"/>
                                        <p:tgtEl>
                                          <p:spTgt spid="45"/>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2">
                                  <p:stCondLst>
                                    <p:cond delay="1000"/>
                                  </p:stCondLst>
                                  <p:childTnLst>
                                    <p:set>
                                      <p:cBhvr>
                                        <p:cTn dur="1" fill="hold" id="48">
                                          <p:stCondLst>
                                            <p:cond delay="0"/>
                                          </p:stCondLst>
                                        </p:cTn>
                                        <p:tgtEl>
                                          <p:spTgt spid="46"/>
                                        </p:tgtEl>
                                        <p:attrNameLst>
                                          <p:attrName>style.visibility</p:attrName>
                                        </p:attrNameLst>
                                      </p:cBhvr>
                                      <p:to>
                                        <p:strVal val="visible"/>
                                      </p:to>
                                    </p:set>
                                    <p:anim calcmode="lin" valueType="num">
                                      <p:cBhvr additive="base">
                                        <p:cTn dur="500" fill="hold" id="49"/>
                                        <p:tgtEl>
                                          <p:spTgt spid="46"/>
                                        </p:tgtEl>
                                        <p:attrNameLst>
                                          <p:attrName>ppt_x</p:attrName>
                                        </p:attrNameLst>
                                      </p:cBhvr>
                                      <p:tavLst>
                                        <p:tav tm="0">
                                          <p:val>
                                            <p:strVal val="1+#ppt_w/2"/>
                                          </p:val>
                                        </p:tav>
                                        <p:tav tm="100000">
                                          <p:val>
                                            <p:strVal val="#ppt_x"/>
                                          </p:val>
                                        </p:tav>
                                      </p:tavLst>
                                    </p:anim>
                                    <p:anim calcmode="lin" valueType="num">
                                      <p:cBhvr additive="base">
                                        <p:cTn dur="500" fill="hold" id="50"/>
                                        <p:tgtEl>
                                          <p:spTgt spid="46"/>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2">
                                  <p:stCondLst>
                                    <p:cond delay="1000"/>
                                  </p:stCondLst>
                                  <p:childTnLst>
                                    <p:set>
                                      <p:cBhvr>
                                        <p:cTn dur="1" fill="hold" id="52">
                                          <p:stCondLst>
                                            <p:cond delay="0"/>
                                          </p:stCondLst>
                                        </p:cTn>
                                        <p:tgtEl>
                                          <p:spTgt spid="47"/>
                                        </p:tgtEl>
                                        <p:attrNameLst>
                                          <p:attrName>style.visibility</p:attrName>
                                        </p:attrNameLst>
                                      </p:cBhvr>
                                      <p:to>
                                        <p:strVal val="visible"/>
                                      </p:to>
                                    </p:set>
                                    <p:anim calcmode="lin" valueType="num">
                                      <p:cBhvr additive="base">
                                        <p:cTn dur="500" fill="hold" id="53"/>
                                        <p:tgtEl>
                                          <p:spTgt spid="47"/>
                                        </p:tgtEl>
                                        <p:attrNameLst>
                                          <p:attrName>ppt_x</p:attrName>
                                        </p:attrNameLst>
                                      </p:cBhvr>
                                      <p:tavLst>
                                        <p:tav tm="0">
                                          <p:val>
                                            <p:strVal val="1+#ppt_w/2"/>
                                          </p:val>
                                        </p:tav>
                                        <p:tav tm="100000">
                                          <p:val>
                                            <p:strVal val="#ppt_x"/>
                                          </p:val>
                                        </p:tav>
                                      </p:tavLst>
                                    </p:anim>
                                    <p:anim calcmode="lin" valueType="num">
                                      <p:cBhvr additive="base">
                                        <p:cTn dur="500" fill="hold" id="54"/>
                                        <p:tgtEl>
                                          <p:spTgt spid="47"/>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2">
                                  <p:stCondLst>
                                    <p:cond delay="1000"/>
                                  </p:stCondLst>
                                  <p:childTnLst>
                                    <p:set>
                                      <p:cBhvr>
                                        <p:cTn dur="1" fill="hold" id="56">
                                          <p:stCondLst>
                                            <p:cond delay="0"/>
                                          </p:stCondLst>
                                        </p:cTn>
                                        <p:tgtEl>
                                          <p:spTgt spid="48"/>
                                        </p:tgtEl>
                                        <p:attrNameLst>
                                          <p:attrName>style.visibility</p:attrName>
                                        </p:attrNameLst>
                                      </p:cBhvr>
                                      <p:to>
                                        <p:strVal val="visible"/>
                                      </p:to>
                                    </p:set>
                                    <p:anim calcmode="lin" valueType="num">
                                      <p:cBhvr additive="base">
                                        <p:cTn dur="500" fill="hold" id="57"/>
                                        <p:tgtEl>
                                          <p:spTgt spid="48"/>
                                        </p:tgtEl>
                                        <p:attrNameLst>
                                          <p:attrName>ppt_x</p:attrName>
                                        </p:attrNameLst>
                                      </p:cBhvr>
                                      <p:tavLst>
                                        <p:tav tm="0">
                                          <p:val>
                                            <p:strVal val="1+#ppt_w/2"/>
                                          </p:val>
                                        </p:tav>
                                        <p:tav tm="100000">
                                          <p:val>
                                            <p:strVal val="#ppt_x"/>
                                          </p:val>
                                        </p:tav>
                                      </p:tavLst>
                                    </p:anim>
                                    <p:anim calcmode="lin" valueType="num">
                                      <p:cBhvr additive="base">
                                        <p:cTn dur="500" fill="hold" id="58"/>
                                        <p:tgtEl>
                                          <p:spTgt spid="48"/>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2">
                                  <p:stCondLst>
                                    <p:cond delay="1000"/>
                                  </p:stCondLst>
                                  <p:childTnLst>
                                    <p:set>
                                      <p:cBhvr>
                                        <p:cTn dur="1" fill="hold" id="60">
                                          <p:stCondLst>
                                            <p:cond delay="0"/>
                                          </p:stCondLst>
                                        </p:cTn>
                                        <p:tgtEl>
                                          <p:spTgt spid="49"/>
                                        </p:tgtEl>
                                        <p:attrNameLst>
                                          <p:attrName>style.visibility</p:attrName>
                                        </p:attrNameLst>
                                      </p:cBhvr>
                                      <p:to>
                                        <p:strVal val="visible"/>
                                      </p:to>
                                    </p:set>
                                    <p:anim calcmode="lin" valueType="num">
                                      <p:cBhvr additive="base">
                                        <p:cTn dur="500" fill="hold" id="61"/>
                                        <p:tgtEl>
                                          <p:spTgt spid="49"/>
                                        </p:tgtEl>
                                        <p:attrNameLst>
                                          <p:attrName>ppt_x</p:attrName>
                                        </p:attrNameLst>
                                      </p:cBhvr>
                                      <p:tavLst>
                                        <p:tav tm="0">
                                          <p:val>
                                            <p:strVal val="1+#ppt_w/2"/>
                                          </p:val>
                                        </p:tav>
                                        <p:tav tm="100000">
                                          <p:val>
                                            <p:strVal val="#ppt_x"/>
                                          </p:val>
                                        </p:tav>
                                      </p:tavLst>
                                    </p:anim>
                                    <p:anim calcmode="lin" valueType="num">
                                      <p:cBhvr additive="base">
                                        <p:cTn dur="500" fill="hold" id="62"/>
                                        <p:tgtEl>
                                          <p:spTgt spid="49"/>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2">
                                  <p:stCondLst>
                                    <p:cond delay="1000"/>
                                  </p:stCondLst>
                                  <p:childTnLst>
                                    <p:set>
                                      <p:cBhvr>
                                        <p:cTn dur="1" fill="hold" id="64">
                                          <p:stCondLst>
                                            <p:cond delay="0"/>
                                          </p:stCondLst>
                                        </p:cTn>
                                        <p:tgtEl>
                                          <p:spTgt spid="50"/>
                                        </p:tgtEl>
                                        <p:attrNameLst>
                                          <p:attrName>style.visibility</p:attrName>
                                        </p:attrNameLst>
                                      </p:cBhvr>
                                      <p:to>
                                        <p:strVal val="visible"/>
                                      </p:to>
                                    </p:set>
                                    <p:anim calcmode="lin" valueType="num">
                                      <p:cBhvr additive="base">
                                        <p:cTn dur="500" fill="hold" id="65"/>
                                        <p:tgtEl>
                                          <p:spTgt spid="50"/>
                                        </p:tgtEl>
                                        <p:attrNameLst>
                                          <p:attrName>ppt_x</p:attrName>
                                        </p:attrNameLst>
                                      </p:cBhvr>
                                      <p:tavLst>
                                        <p:tav tm="0">
                                          <p:val>
                                            <p:strVal val="1+#ppt_w/2"/>
                                          </p:val>
                                        </p:tav>
                                        <p:tav tm="100000">
                                          <p:val>
                                            <p:strVal val="#ppt_x"/>
                                          </p:val>
                                        </p:tav>
                                      </p:tavLst>
                                    </p:anim>
                                    <p:anim calcmode="lin" valueType="num">
                                      <p:cBhvr additive="base">
                                        <p:cTn dur="500" fill="hold" id="66"/>
                                        <p:tgtEl>
                                          <p:spTgt spid="50"/>
                                        </p:tgtEl>
                                        <p:attrNameLst>
                                          <p:attrName>ppt_y</p:attrName>
                                        </p:attrNameLst>
                                      </p:cBhvr>
                                      <p:tavLst>
                                        <p:tav tm="0">
                                          <p:val>
                                            <p:strVal val="#ppt_y"/>
                                          </p:val>
                                        </p:tav>
                                        <p:tav tm="100000">
                                          <p:val>
                                            <p:strVal val="#ppt_y"/>
                                          </p:val>
                                        </p:tav>
                                      </p:tavLst>
                                    </p:anim>
                                  </p:childTnLst>
                                </p:cTn>
                              </p:par>
                              <p:par>
                                <p:cTn fill="hold" grpId="0" id="67" nodeType="withEffect" presetClass="entr" presetID="2" presetSubtype="8">
                                  <p:stCondLst>
                                    <p:cond delay="1500"/>
                                  </p:stCondLst>
                                  <p:childTnLst>
                                    <p:set>
                                      <p:cBhvr>
                                        <p:cTn dur="1" fill="hold" id="68">
                                          <p:stCondLst>
                                            <p:cond delay="0"/>
                                          </p:stCondLst>
                                        </p:cTn>
                                        <p:tgtEl>
                                          <p:spTgt spid="51"/>
                                        </p:tgtEl>
                                        <p:attrNameLst>
                                          <p:attrName>style.visibility</p:attrName>
                                        </p:attrNameLst>
                                      </p:cBhvr>
                                      <p:to>
                                        <p:strVal val="visible"/>
                                      </p:to>
                                    </p:set>
                                    <p:anim calcmode="lin" valueType="num">
                                      <p:cBhvr additive="base">
                                        <p:cTn dur="500" fill="hold" id="69"/>
                                        <p:tgtEl>
                                          <p:spTgt spid="51"/>
                                        </p:tgtEl>
                                        <p:attrNameLst>
                                          <p:attrName>ppt_x</p:attrName>
                                        </p:attrNameLst>
                                      </p:cBhvr>
                                      <p:tavLst>
                                        <p:tav tm="0">
                                          <p:val>
                                            <p:strVal val="0-#ppt_w/2"/>
                                          </p:val>
                                        </p:tav>
                                        <p:tav tm="100000">
                                          <p:val>
                                            <p:strVal val="#ppt_x"/>
                                          </p:val>
                                        </p:tav>
                                      </p:tavLst>
                                    </p:anim>
                                    <p:anim calcmode="lin" valueType="num">
                                      <p:cBhvr additive="base">
                                        <p:cTn dur="500" fill="hold" id="70"/>
                                        <p:tgtEl>
                                          <p:spTgt spid="51"/>
                                        </p:tgtEl>
                                        <p:attrNameLst>
                                          <p:attrName>ppt_y</p:attrName>
                                        </p:attrNameLst>
                                      </p:cBhvr>
                                      <p:tavLst>
                                        <p:tav tm="0">
                                          <p:val>
                                            <p:strVal val="#ppt_y"/>
                                          </p:val>
                                        </p:tav>
                                        <p:tav tm="100000">
                                          <p:val>
                                            <p:strVal val="#ppt_y"/>
                                          </p:val>
                                        </p:tav>
                                      </p:tavLst>
                                    </p:anim>
                                  </p:childTnLst>
                                </p:cTn>
                              </p:par>
                              <p:par>
                                <p:cTn fill="hold" grpId="0" id="71" nodeType="withEffect" presetClass="entr" presetID="2" presetSubtype="8">
                                  <p:stCondLst>
                                    <p:cond delay="1500"/>
                                  </p:stCondLst>
                                  <p:childTnLst>
                                    <p:set>
                                      <p:cBhvr>
                                        <p:cTn dur="1" fill="hold" id="72">
                                          <p:stCondLst>
                                            <p:cond delay="0"/>
                                          </p:stCondLst>
                                        </p:cTn>
                                        <p:tgtEl>
                                          <p:spTgt spid="52"/>
                                        </p:tgtEl>
                                        <p:attrNameLst>
                                          <p:attrName>style.visibility</p:attrName>
                                        </p:attrNameLst>
                                      </p:cBhvr>
                                      <p:to>
                                        <p:strVal val="visible"/>
                                      </p:to>
                                    </p:set>
                                    <p:anim calcmode="lin" valueType="num">
                                      <p:cBhvr additive="base">
                                        <p:cTn dur="500" fill="hold" id="73"/>
                                        <p:tgtEl>
                                          <p:spTgt spid="52"/>
                                        </p:tgtEl>
                                        <p:attrNameLst>
                                          <p:attrName>ppt_x</p:attrName>
                                        </p:attrNameLst>
                                      </p:cBhvr>
                                      <p:tavLst>
                                        <p:tav tm="0">
                                          <p:val>
                                            <p:strVal val="0-#ppt_w/2"/>
                                          </p:val>
                                        </p:tav>
                                        <p:tav tm="100000">
                                          <p:val>
                                            <p:strVal val="#ppt_x"/>
                                          </p:val>
                                        </p:tav>
                                      </p:tavLst>
                                    </p:anim>
                                    <p:anim calcmode="lin" valueType="num">
                                      <p:cBhvr additive="base">
                                        <p:cTn dur="500" fill="hold" id="74"/>
                                        <p:tgtEl>
                                          <p:spTgt spid="52"/>
                                        </p:tgtEl>
                                        <p:attrNameLst>
                                          <p:attrName>ppt_y</p:attrName>
                                        </p:attrNameLst>
                                      </p:cBhvr>
                                      <p:tavLst>
                                        <p:tav tm="0">
                                          <p:val>
                                            <p:strVal val="#ppt_y"/>
                                          </p:val>
                                        </p:tav>
                                        <p:tav tm="100000">
                                          <p:val>
                                            <p:strVal val="#ppt_y"/>
                                          </p:val>
                                        </p:tav>
                                      </p:tavLst>
                                    </p:anim>
                                  </p:childTnLst>
                                </p:cTn>
                              </p:par>
                              <p:par>
                                <p:cTn fill="hold" grpId="0" id="75" nodeType="withEffect" presetClass="entr" presetID="2" presetSubtype="8">
                                  <p:stCondLst>
                                    <p:cond delay="1500"/>
                                  </p:stCondLst>
                                  <p:childTnLst>
                                    <p:set>
                                      <p:cBhvr>
                                        <p:cTn dur="1" fill="hold" id="76">
                                          <p:stCondLst>
                                            <p:cond delay="0"/>
                                          </p:stCondLst>
                                        </p:cTn>
                                        <p:tgtEl>
                                          <p:spTgt spid="53"/>
                                        </p:tgtEl>
                                        <p:attrNameLst>
                                          <p:attrName>style.visibility</p:attrName>
                                        </p:attrNameLst>
                                      </p:cBhvr>
                                      <p:to>
                                        <p:strVal val="visible"/>
                                      </p:to>
                                    </p:set>
                                    <p:anim calcmode="lin" valueType="num">
                                      <p:cBhvr additive="base">
                                        <p:cTn dur="500" fill="hold" id="77"/>
                                        <p:tgtEl>
                                          <p:spTgt spid="53"/>
                                        </p:tgtEl>
                                        <p:attrNameLst>
                                          <p:attrName>ppt_x</p:attrName>
                                        </p:attrNameLst>
                                      </p:cBhvr>
                                      <p:tavLst>
                                        <p:tav tm="0">
                                          <p:val>
                                            <p:strVal val="0-#ppt_w/2"/>
                                          </p:val>
                                        </p:tav>
                                        <p:tav tm="100000">
                                          <p:val>
                                            <p:strVal val="#ppt_x"/>
                                          </p:val>
                                        </p:tav>
                                      </p:tavLst>
                                    </p:anim>
                                    <p:anim calcmode="lin" valueType="num">
                                      <p:cBhvr additive="base">
                                        <p:cTn dur="500" fill="hold" id="78"/>
                                        <p:tgtEl>
                                          <p:spTgt spid="53"/>
                                        </p:tgtEl>
                                        <p:attrNameLst>
                                          <p:attrName>ppt_y</p:attrName>
                                        </p:attrNameLst>
                                      </p:cBhvr>
                                      <p:tavLst>
                                        <p:tav tm="0">
                                          <p:val>
                                            <p:strVal val="#ppt_y"/>
                                          </p:val>
                                        </p:tav>
                                        <p:tav tm="100000">
                                          <p:val>
                                            <p:strVal val="#ppt_y"/>
                                          </p:val>
                                        </p:tav>
                                      </p:tavLst>
                                    </p:anim>
                                  </p:childTnLst>
                                </p:cTn>
                              </p:par>
                              <p:par>
                                <p:cTn fill="hold" grpId="0" id="79" nodeType="withEffect" presetClass="entr" presetID="2" presetSubtype="8">
                                  <p:stCondLst>
                                    <p:cond delay="1500"/>
                                  </p:stCondLst>
                                  <p:childTnLst>
                                    <p:set>
                                      <p:cBhvr>
                                        <p:cTn dur="1" fill="hold" id="80">
                                          <p:stCondLst>
                                            <p:cond delay="0"/>
                                          </p:stCondLst>
                                        </p:cTn>
                                        <p:tgtEl>
                                          <p:spTgt spid="54"/>
                                        </p:tgtEl>
                                        <p:attrNameLst>
                                          <p:attrName>style.visibility</p:attrName>
                                        </p:attrNameLst>
                                      </p:cBhvr>
                                      <p:to>
                                        <p:strVal val="visible"/>
                                      </p:to>
                                    </p:set>
                                    <p:anim calcmode="lin" valueType="num">
                                      <p:cBhvr additive="base">
                                        <p:cTn dur="500" fill="hold" id="81"/>
                                        <p:tgtEl>
                                          <p:spTgt spid="54"/>
                                        </p:tgtEl>
                                        <p:attrNameLst>
                                          <p:attrName>ppt_x</p:attrName>
                                        </p:attrNameLst>
                                      </p:cBhvr>
                                      <p:tavLst>
                                        <p:tav tm="0">
                                          <p:val>
                                            <p:strVal val="0-#ppt_w/2"/>
                                          </p:val>
                                        </p:tav>
                                        <p:tav tm="100000">
                                          <p:val>
                                            <p:strVal val="#ppt_x"/>
                                          </p:val>
                                        </p:tav>
                                      </p:tavLst>
                                    </p:anim>
                                    <p:anim calcmode="lin" valueType="num">
                                      <p:cBhvr additive="base">
                                        <p:cTn dur="500" fill="hold" id="82"/>
                                        <p:tgtEl>
                                          <p:spTgt spid="54"/>
                                        </p:tgtEl>
                                        <p:attrNameLst>
                                          <p:attrName>ppt_y</p:attrName>
                                        </p:attrNameLst>
                                      </p:cBhvr>
                                      <p:tavLst>
                                        <p:tav tm="0">
                                          <p:val>
                                            <p:strVal val="#ppt_y"/>
                                          </p:val>
                                        </p:tav>
                                        <p:tav tm="100000">
                                          <p:val>
                                            <p:strVal val="#ppt_y"/>
                                          </p:val>
                                        </p:tav>
                                      </p:tavLst>
                                    </p:anim>
                                  </p:childTnLst>
                                </p:cTn>
                              </p:par>
                              <p:par>
                                <p:cTn fill="hold" grpId="0" id="83" nodeType="withEffect" presetClass="entr" presetID="2" presetSubtype="8">
                                  <p:stCondLst>
                                    <p:cond delay="1500"/>
                                  </p:stCondLst>
                                  <p:childTnLst>
                                    <p:set>
                                      <p:cBhvr>
                                        <p:cTn dur="1" fill="hold" id="84">
                                          <p:stCondLst>
                                            <p:cond delay="0"/>
                                          </p:stCondLst>
                                        </p:cTn>
                                        <p:tgtEl>
                                          <p:spTgt spid="55"/>
                                        </p:tgtEl>
                                        <p:attrNameLst>
                                          <p:attrName>style.visibility</p:attrName>
                                        </p:attrNameLst>
                                      </p:cBhvr>
                                      <p:to>
                                        <p:strVal val="visible"/>
                                      </p:to>
                                    </p:set>
                                    <p:anim calcmode="lin" valueType="num">
                                      <p:cBhvr additive="base">
                                        <p:cTn dur="500" fill="hold" id="85"/>
                                        <p:tgtEl>
                                          <p:spTgt spid="55"/>
                                        </p:tgtEl>
                                        <p:attrNameLst>
                                          <p:attrName>ppt_x</p:attrName>
                                        </p:attrNameLst>
                                      </p:cBhvr>
                                      <p:tavLst>
                                        <p:tav tm="0">
                                          <p:val>
                                            <p:strVal val="0-#ppt_w/2"/>
                                          </p:val>
                                        </p:tav>
                                        <p:tav tm="100000">
                                          <p:val>
                                            <p:strVal val="#ppt_x"/>
                                          </p:val>
                                        </p:tav>
                                      </p:tavLst>
                                    </p:anim>
                                    <p:anim calcmode="lin" valueType="num">
                                      <p:cBhvr additive="base">
                                        <p:cTn dur="500" fill="hold" id="86"/>
                                        <p:tgtEl>
                                          <p:spTgt spid="55"/>
                                        </p:tgtEl>
                                        <p:attrNameLst>
                                          <p:attrName>ppt_y</p:attrName>
                                        </p:attrNameLst>
                                      </p:cBhvr>
                                      <p:tavLst>
                                        <p:tav tm="0">
                                          <p:val>
                                            <p:strVal val="#ppt_y"/>
                                          </p:val>
                                        </p:tav>
                                        <p:tav tm="100000">
                                          <p:val>
                                            <p:strVal val="#ppt_y"/>
                                          </p:val>
                                        </p:tav>
                                      </p:tavLst>
                                    </p:anim>
                                  </p:childTnLst>
                                </p:cTn>
                              </p:par>
                              <p:par>
                                <p:cTn fill="hold" grpId="0" id="87" nodeType="withEffect" presetClass="entr" presetID="2" presetSubtype="2">
                                  <p:stCondLst>
                                    <p:cond delay="2000"/>
                                  </p:stCondLst>
                                  <p:childTnLst>
                                    <p:set>
                                      <p:cBhvr>
                                        <p:cTn dur="1" fill="hold" id="88">
                                          <p:stCondLst>
                                            <p:cond delay="0"/>
                                          </p:stCondLst>
                                        </p:cTn>
                                        <p:tgtEl>
                                          <p:spTgt spid="56"/>
                                        </p:tgtEl>
                                        <p:attrNameLst>
                                          <p:attrName>style.visibility</p:attrName>
                                        </p:attrNameLst>
                                      </p:cBhvr>
                                      <p:to>
                                        <p:strVal val="visible"/>
                                      </p:to>
                                    </p:set>
                                    <p:anim calcmode="lin" valueType="num">
                                      <p:cBhvr additive="base">
                                        <p:cTn dur="500" fill="hold" id="89"/>
                                        <p:tgtEl>
                                          <p:spTgt spid="56"/>
                                        </p:tgtEl>
                                        <p:attrNameLst>
                                          <p:attrName>ppt_x</p:attrName>
                                        </p:attrNameLst>
                                      </p:cBhvr>
                                      <p:tavLst>
                                        <p:tav tm="0">
                                          <p:val>
                                            <p:strVal val="1+#ppt_w/2"/>
                                          </p:val>
                                        </p:tav>
                                        <p:tav tm="100000">
                                          <p:val>
                                            <p:strVal val="#ppt_x"/>
                                          </p:val>
                                        </p:tav>
                                      </p:tavLst>
                                    </p:anim>
                                    <p:anim calcmode="lin" valueType="num">
                                      <p:cBhvr additive="base">
                                        <p:cTn dur="500" fill="hold" id="90"/>
                                        <p:tgtEl>
                                          <p:spTgt spid="56"/>
                                        </p:tgtEl>
                                        <p:attrNameLst>
                                          <p:attrName>ppt_y</p:attrName>
                                        </p:attrNameLst>
                                      </p:cBhvr>
                                      <p:tavLst>
                                        <p:tav tm="0">
                                          <p:val>
                                            <p:strVal val="#ppt_y"/>
                                          </p:val>
                                        </p:tav>
                                        <p:tav tm="100000">
                                          <p:val>
                                            <p:strVal val="#ppt_y"/>
                                          </p:val>
                                        </p:tav>
                                      </p:tavLst>
                                    </p:anim>
                                  </p:childTnLst>
                                </p:cTn>
                              </p:par>
                              <p:par>
                                <p:cTn fill="hold" grpId="0" id="91" nodeType="withEffect" presetClass="entr" presetID="2" presetSubtype="2">
                                  <p:stCondLst>
                                    <p:cond delay="2000"/>
                                  </p:stCondLst>
                                  <p:childTnLst>
                                    <p:set>
                                      <p:cBhvr>
                                        <p:cTn dur="1" fill="hold" id="92">
                                          <p:stCondLst>
                                            <p:cond delay="0"/>
                                          </p:stCondLst>
                                        </p:cTn>
                                        <p:tgtEl>
                                          <p:spTgt spid="57"/>
                                        </p:tgtEl>
                                        <p:attrNameLst>
                                          <p:attrName>style.visibility</p:attrName>
                                        </p:attrNameLst>
                                      </p:cBhvr>
                                      <p:to>
                                        <p:strVal val="visible"/>
                                      </p:to>
                                    </p:set>
                                    <p:anim calcmode="lin" valueType="num">
                                      <p:cBhvr additive="base">
                                        <p:cTn dur="500" fill="hold" id="93"/>
                                        <p:tgtEl>
                                          <p:spTgt spid="57"/>
                                        </p:tgtEl>
                                        <p:attrNameLst>
                                          <p:attrName>ppt_x</p:attrName>
                                        </p:attrNameLst>
                                      </p:cBhvr>
                                      <p:tavLst>
                                        <p:tav tm="0">
                                          <p:val>
                                            <p:strVal val="1+#ppt_w/2"/>
                                          </p:val>
                                        </p:tav>
                                        <p:tav tm="100000">
                                          <p:val>
                                            <p:strVal val="#ppt_x"/>
                                          </p:val>
                                        </p:tav>
                                      </p:tavLst>
                                    </p:anim>
                                    <p:anim calcmode="lin" valueType="num">
                                      <p:cBhvr additive="base">
                                        <p:cTn dur="500" fill="hold" id="94"/>
                                        <p:tgtEl>
                                          <p:spTgt spid="57"/>
                                        </p:tgtEl>
                                        <p:attrNameLst>
                                          <p:attrName>ppt_y</p:attrName>
                                        </p:attrNameLst>
                                      </p:cBhvr>
                                      <p:tavLst>
                                        <p:tav tm="0">
                                          <p:val>
                                            <p:strVal val="#ppt_y"/>
                                          </p:val>
                                        </p:tav>
                                        <p:tav tm="100000">
                                          <p:val>
                                            <p:strVal val="#ppt_y"/>
                                          </p:val>
                                        </p:tav>
                                      </p:tavLst>
                                    </p:anim>
                                  </p:childTnLst>
                                </p:cTn>
                              </p:par>
                              <p:par>
                                <p:cTn fill="hold" grpId="0" id="95" nodeType="withEffect" presetClass="entr" presetID="2" presetSubtype="2">
                                  <p:stCondLst>
                                    <p:cond delay="2000"/>
                                  </p:stCondLst>
                                  <p:childTnLst>
                                    <p:set>
                                      <p:cBhvr>
                                        <p:cTn dur="1" fill="hold" id="96">
                                          <p:stCondLst>
                                            <p:cond delay="0"/>
                                          </p:stCondLst>
                                        </p:cTn>
                                        <p:tgtEl>
                                          <p:spTgt spid="58"/>
                                        </p:tgtEl>
                                        <p:attrNameLst>
                                          <p:attrName>style.visibility</p:attrName>
                                        </p:attrNameLst>
                                      </p:cBhvr>
                                      <p:to>
                                        <p:strVal val="visible"/>
                                      </p:to>
                                    </p:set>
                                    <p:anim calcmode="lin" valueType="num">
                                      <p:cBhvr additive="base">
                                        <p:cTn dur="500" fill="hold" id="97"/>
                                        <p:tgtEl>
                                          <p:spTgt spid="58"/>
                                        </p:tgtEl>
                                        <p:attrNameLst>
                                          <p:attrName>ppt_x</p:attrName>
                                        </p:attrNameLst>
                                      </p:cBhvr>
                                      <p:tavLst>
                                        <p:tav tm="0">
                                          <p:val>
                                            <p:strVal val="1+#ppt_w/2"/>
                                          </p:val>
                                        </p:tav>
                                        <p:tav tm="100000">
                                          <p:val>
                                            <p:strVal val="#ppt_x"/>
                                          </p:val>
                                        </p:tav>
                                      </p:tavLst>
                                    </p:anim>
                                    <p:anim calcmode="lin" valueType="num">
                                      <p:cBhvr additive="base">
                                        <p:cTn dur="500" fill="hold" id="98"/>
                                        <p:tgtEl>
                                          <p:spTgt spid="58"/>
                                        </p:tgtEl>
                                        <p:attrNameLst>
                                          <p:attrName>ppt_y</p:attrName>
                                        </p:attrNameLst>
                                      </p:cBhvr>
                                      <p:tavLst>
                                        <p:tav tm="0">
                                          <p:val>
                                            <p:strVal val="#ppt_y"/>
                                          </p:val>
                                        </p:tav>
                                        <p:tav tm="100000">
                                          <p:val>
                                            <p:strVal val="#ppt_y"/>
                                          </p:val>
                                        </p:tav>
                                      </p:tavLst>
                                    </p:anim>
                                  </p:childTnLst>
                                </p:cTn>
                              </p:par>
                              <p:par>
                                <p:cTn fill="hold" grpId="0" id="99" nodeType="withEffect" presetClass="entr" presetID="2" presetSubtype="2">
                                  <p:stCondLst>
                                    <p:cond delay="2000"/>
                                  </p:stCondLst>
                                  <p:childTnLst>
                                    <p:set>
                                      <p:cBhvr>
                                        <p:cTn dur="1" fill="hold" id="100">
                                          <p:stCondLst>
                                            <p:cond delay="0"/>
                                          </p:stCondLst>
                                        </p:cTn>
                                        <p:tgtEl>
                                          <p:spTgt spid="59"/>
                                        </p:tgtEl>
                                        <p:attrNameLst>
                                          <p:attrName>style.visibility</p:attrName>
                                        </p:attrNameLst>
                                      </p:cBhvr>
                                      <p:to>
                                        <p:strVal val="visible"/>
                                      </p:to>
                                    </p:set>
                                    <p:anim calcmode="lin" valueType="num">
                                      <p:cBhvr additive="base">
                                        <p:cTn dur="500" fill="hold" id="101"/>
                                        <p:tgtEl>
                                          <p:spTgt spid="59"/>
                                        </p:tgtEl>
                                        <p:attrNameLst>
                                          <p:attrName>ppt_x</p:attrName>
                                        </p:attrNameLst>
                                      </p:cBhvr>
                                      <p:tavLst>
                                        <p:tav tm="0">
                                          <p:val>
                                            <p:strVal val="1+#ppt_w/2"/>
                                          </p:val>
                                        </p:tav>
                                        <p:tav tm="100000">
                                          <p:val>
                                            <p:strVal val="#ppt_x"/>
                                          </p:val>
                                        </p:tav>
                                      </p:tavLst>
                                    </p:anim>
                                    <p:anim calcmode="lin" valueType="num">
                                      <p:cBhvr additive="base">
                                        <p:cTn dur="500" fill="hold" id="102"/>
                                        <p:tgtEl>
                                          <p:spTgt spid="59"/>
                                        </p:tgtEl>
                                        <p:attrNameLst>
                                          <p:attrName>ppt_y</p:attrName>
                                        </p:attrNameLst>
                                      </p:cBhvr>
                                      <p:tavLst>
                                        <p:tav tm="0">
                                          <p:val>
                                            <p:strVal val="#ppt_y"/>
                                          </p:val>
                                        </p:tav>
                                        <p:tav tm="100000">
                                          <p:val>
                                            <p:strVal val="#ppt_y"/>
                                          </p:val>
                                        </p:tav>
                                      </p:tavLst>
                                    </p:anim>
                                  </p:childTnLst>
                                </p:cTn>
                              </p:par>
                              <p:par>
                                <p:cTn fill="hold" grpId="0" id="103" nodeType="withEffect" presetClass="entr" presetID="2" presetSubtype="2">
                                  <p:stCondLst>
                                    <p:cond delay="2000"/>
                                  </p:stCondLst>
                                  <p:childTnLst>
                                    <p:set>
                                      <p:cBhvr>
                                        <p:cTn dur="1" fill="hold" id="104">
                                          <p:stCondLst>
                                            <p:cond delay="0"/>
                                          </p:stCondLst>
                                        </p:cTn>
                                        <p:tgtEl>
                                          <p:spTgt spid="60"/>
                                        </p:tgtEl>
                                        <p:attrNameLst>
                                          <p:attrName>style.visibility</p:attrName>
                                        </p:attrNameLst>
                                      </p:cBhvr>
                                      <p:to>
                                        <p:strVal val="visible"/>
                                      </p:to>
                                    </p:set>
                                    <p:anim calcmode="lin" valueType="num">
                                      <p:cBhvr additive="base">
                                        <p:cTn dur="500" fill="hold" id="105"/>
                                        <p:tgtEl>
                                          <p:spTgt spid="60"/>
                                        </p:tgtEl>
                                        <p:attrNameLst>
                                          <p:attrName>ppt_x</p:attrName>
                                        </p:attrNameLst>
                                      </p:cBhvr>
                                      <p:tavLst>
                                        <p:tav tm="0">
                                          <p:val>
                                            <p:strVal val="1+#ppt_w/2"/>
                                          </p:val>
                                        </p:tav>
                                        <p:tav tm="100000">
                                          <p:val>
                                            <p:strVal val="#ppt_x"/>
                                          </p:val>
                                        </p:tav>
                                      </p:tavLst>
                                    </p:anim>
                                    <p:anim calcmode="lin" valueType="num">
                                      <p:cBhvr additive="base">
                                        <p:cTn dur="500" fill="hold" id="106"/>
                                        <p:tgtEl>
                                          <p:spTgt spid="60"/>
                                        </p:tgtEl>
                                        <p:attrNameLst>
                                          <p:attrName>ppt_y</p:attrName>
                                        </p:attrNameLst>
                                      </p:cBhvr>
                                      <p:tavLst>
                                        <p:tav tm="0">
                                          <p:val>
                                            <p:strVal val="#ppt_y"/>
                                          </p:val>
                                        </p:tav>
                                        <p:tav tm="100000">
                                          <p:val>
                                            <p:strVal val="#ppt_y"/>
                                          </p:val>
                                        </p:tav>
                                      </p:tavLst>
                                    </p:anim>
                                  </p:childTnLst>
                                </p:cTn>
                              </p:par>
                              <p:par>
                                <p:cTn fill="hold" grpId="0" id="107" nodeType="withEffect" presetClass="entr" presetID="2" presetSubtype="8">
                                  <p:stCondLst>
                                    <p:cond delay="2500"/>
                                  </p:stCondLst>
                                  <p:childTnLst>
                                    <p:set>
                                      <p:cBhvr>
                                        <p:cTn dur="1" fill="hold" id="108">
                                          <p:stCondLst>
                                            <p:cond delay="0"/>
                                          </p:stCondLst>
                                        </p:cTn>
                                        <p:tgtEl>
                                          <p:spTgt spid="61"/>
                                        </p:tgtEl>
                                        <p:attrNameLst>
                                          <p:attrName>style.visibility</p:attrName>
                                        </p:attrNameLst>
                                      </p:cBhvr>
                                      <p:to>
                                        <p:strVal val="visible"/>
                                      </p:to>
                                    </p:set>
                                    <p:anim calcmode="lin" valueType="num">
                                      <p:cBhvr additive="base">
                                        <p:cTn dur="500" fill="hold" id="109"/>
                                        <p:tgtEl>
                                          <p:spTgt spid="61"/>
                                        </p:tgtEl>
                                        <p:attrNameLst>
                                          <p:attrName>ppt_x</p:attrName>
                                        </p:attrNameLst>
                                      </p:cBhvr>
                                      <p:tavLst>
                                        <p:tav tm="0">
                                          <p:val>
                                            <p:strVal val="0-#ppt_w/2"/>
                                          </p:val>
                                        </p:tav>
                                        <p:tav tm="100000">
                                          <p:val>
                                            <p:strVal val="#ppt_x"/>
                                          </p:val>
                                        </p:tav>
                                      </p:tavLst>
                                    </p:anim>
                                    <p:anim calcmode="lin" valueType="num">
                                      <p:cBhvr additive="base">
                                        <p:cTn dur="500" fill="hold" id="110"/>
                                        <p:tgtEl>
                                          <p:spTgt spid="61"/>
                                        </p:tgtEl>
                                        <p:attrNameLst>
                                          <p:attrName>ppt_y</p:attrName>
                                        </p:attrNameLst>
                                      </p:cBhvr>
                                      <p:tavLst>
                                        <p:tav tm="0">
                                          <p:val>
                                            <p:strVal val="#ppt_y"/>
                                          </p:val>
                                        </p:tav>
                                        <p:tav tm="100000">
                                          <p:val>
                                            <p:strVal val="#ppt_y"/>
                                          </p:val>
                                        </p:tav>
                                      </p:tavLst>
                                    </p:anim>
                                  </p:childTnLst>
                                </p:cTn>
                              </p:par>
                              <p:par>
                                <p:cTn fill="hold" grpId="0" id="111" nodeType="withEffect" presetClass="entr" presetID="2" presetSubtype="8">
                                  <p:stCondLst>
                                    <p:cond delay="2500"/>
                                  </p:stCondLst>
                                  <p:childTnLst>
                                    <p:set>
                                      <p:cBhvr>
                                        <p:cTn dur="1" fill="hold" id="112">
                                          <p:stCondLst>
                                            <p:cond delay="0"/>
                                          </p:stCondLst>
                                        </p:cTn>
                                        <p:tgtEl>
                                          <p:spTgt spid="62"/>
                                        </p:tgtEl>
                                        <p:attrNameLst>
                                          <p:attrName>style.visibility</p:attrName>
                                        </p:attrNameLst>
                                      </p:cBhvr>
                                      <p:to>
                                        <p:strVal val="visible"/>
                                      </p:to>
                                    </p:set>
                                    <p:anim calcmode="lin" valueType="num">
                                      <p:cBhvr additive="base">
                                        <p:cTn dur="500" fill="hold" id="113"/>
                                        <p:tgtEl>
                                          <p:spTgt spid="62"/>
                                        </p:tgtEl>
                                        <p:attrNameLst>
                                          <p:attrName>ppt_x</p:attrName>
                                        </p:attrNameLst>
                                      </p:cBhvr>
                                      <p:tavLst>
                                        <p:tav tm="0">
                                          <p:val>
                                            <p:strVal val="0-#ppt_w/2"/>
                                          </p:val>
                                        </p:tav>
                                        <p:tav tm="100000">
                                          <p:val>
                                            <p:strVal val="#ppt_x"/>
                                          </p:val>
                                        </p:tav>
                                      </p:tavLst>
                                    </p:anim>
                                    <p:anim calcmode="lin" valueType="num">
                                      <p:cBhvr additive="base">
                                        <p:cTn dur="500" fill="hold" id="114"/>
                                        <p:tgtEl>
                                          <p:spTgt spid="62"/>
                                        </p:tgtEl>
                                        <p:attrNameLst>
                                          <p:attrName>ppt_y</p:attrName>
                                        </p:attrNameLst>
                                      </p:cBhvr>
                                      <p:tavLst>
                                        <p:tav tm="0">
                                          <p:val>
                                            <p:strVal val="#ppt_y"/>
                                          </p:val>
                                        </p:tav>
                                        <p:tav tm="100000">
                                          <p:val>
                                            <p:strVal val="#ppt_y"/>
                                          </p:val>
                                        </p:tav>
                                      </p:tavLst>
                                    </p:anim>
                                  </p:childTnLst>
                                </p:cTn>
                              </p:par>
                              <p:par>
                                <p:cTn fill="hold" grpId="0" id="115" nodeType="withEffect" presetClass="entr" presetID="2" presetSubtype="8">
                                  <p:stCondLst>
                                    <p:cond delay="2500"/>
                                  </p:stCondLst>
                                  <p:childTnLst>
                                    <p:set>
                                      <p:cBhvr>
                                        <p:cTn dur="1" fill="hold" id="116">
                                          <p:stCondLst>
                                            <p:cond delay="0"/>
                                          </p:stCondLst>
                                        </p:cTn>
                                        <p:tgtEl>
                                          <p:spTgt spid="63"/>
                                        </p:tgtEl>
                                        <p:attrNameLst>
                                          <p:attrName>style.visibility</p:attrName>
                                        </p:attrNameLst>
                                      </p:cBhvr>
                                      <p:to>
                                        <p:strVal val="visible"/>
                                      </p:to>
                                    </p:set>
                                    <p:anim calcmode="lin" valueType="num">
                                      <p:cBhvr additive="base">
                                        <p:cTn dur="500" fill="hold" id="117"/>
                                        <p:tgtEl>
                                          <p:spTgt spid="63"/>
                                        </p:tgtEl>
                                        <p:attrNameLst>
                                          <p:attrName>ppt_x</p:attrName>
                                        </p:attrNameLst>
                                      </p:cBhvr>
                                      <p:tavLst>
                                        <p:tav tm="0">
                                          <p:val>
                                            <p:strVal val="0-#ppt_w/2"/>
                                          </p:val>
                                        </p:tav>
                                        <p:tav tm="100000">
                                          <p:val>
                                            <p:strVal val="#ppt_x"/>
                                          </p:val>
                                        </p:tav>
                                      </p:tavLst>
                                    </p:anim>
                                    <p:anim calcmode="lin" valueType="num">
                                      <p:cBhvr additive="base">
                                        <p:cTn dur="500" fill="hold" id="118"/>
                                        <p:tgtEl>
                                          <p:spTgt spid="63"/>
                                        </p:tgtEl>
                                        <p:attrNameLst>
                                          <p:attrName>ppt_y</p:attrName>
                                        </p:attrNameLst>
                                      </p:cBhvr>
                                      <p:tavLst>
                                        <p:tav tm="0">
                                          <p:val>
                                            <p:strVal val="#ppt_y"/>
                                          </p:val>
                                        </p:tav>
                                        <p:tav tm="100000">
                                          <p:val>
                                            <p:strVal val="#ppt_y"/>
                                          </p:val>
                                        </p:tav>
                                      </p:tavLst>
                                    </p:anim>
                                  </p:childTnLst>
                                </p:cTn>
                              </p:par>
                              <p:par>
                                <p:cTn fill="hold" grpId="0" id="119" nodeType="withEffect" presetClass="entr" presetID="2" presetSubtype="8">
                                  <p:stCondLst>
                                    <p:cond delay="2500"/>
                                  </p:stCondLst>
                                  <p:childTnLst>
                                    <p:set>
                                      <p:cBhvr>
                                        <p:cTn dur="1" fill="hold" id="120">
                                          <p:stCondLst>
                                            <p:cond delay="0"/>
                                          </p:stCondLst>
                                        </p:cTn>
                                        <p:tgtEl>
                                          <p:spTgt spid="64"/>
                                        </p:tgtEl>
                                        <p:attrNameLst>
                                          <p:attrName>style.visibility</p:attrName>
                                        </p:attrNameLst>
                                      </p:cBhvr>
                                      <p:to>
                                        <p:strVal val="visible"/>
                                      </p:to>
                                    </p:set>
                                    <p:anim calcmode="lin" valueType="num">
                                      <p:cBhvr additive="base">
                                        <p:cTn dur="500" fill="hold" id="121"/>
                                        <p:tgtEl>
                                          <p:spTgt spid="64"/>
                                        </p:tgtEl>
                                        <p:attrNameLst>
                                          <p:attrName>ppt_x</p:attrName>
                                        </p:attrNameLst>
                                      </p:cBhvr>
                                      <p:tavLst>
                                        <p:tav tm="0">
                                          <p:val>
                                            <p:strVal val="0-#ppt_w/2"/>
                                          </p:val>
                                        </p:tav>
                                        <p:tav tm="100000">
                                          <p:val>
                                            <p:strVal val="#ppt_x"/>
                                          </p:val>
                                        </p:tav>
                                      </p:tavLst>
                                    </p:anim>
                                    <p:anim calcmode="lin" valueType="num">
                                      <p:cBhvr additive="base">
                                        <p:cTn dur="500" fill="hold" id="122"/>
                                        <p:tgtEl>
                                          <p:spTgt spid="64"/>
                                        </p:tgtEl>
                                        <p:attrNameLst>
                                          <p:attrName>ppt_y</p:attrName>
                                        </p:attrNameLst>
                                      </p:cBhvr>
                                      <p:tavLst>
                                        <p:tav tm="0">
                                          <p:val>
                                            <p:strVal val="#ppt_y"/>
                                          </p:val>
                                        </p:tav>
                                        <p:tav tm="100000">
                                          <p:val>
                                            <p:strVal val="#ppt_y"/>
                                          </p:val>
                                        </p:tav>
                                      </p:tavLst>
                                    </p:anim>
                                  </p:childTnLst>
                                </p:cTn>
                              </p:par>
                              <p:par>
                                <p:cTn fill="hold" grpId="0" id="123" nodeType="withEffect" presetClass="entr" presetID="2" presetSubtype="8">
                                  <p:stCondLst>
                                    <p:cond delay="2500"/>
                                  </p:stCondLst>
                                  <p:childTnLst>
                                    <p:set>
                                      <p:cBhvr>
                                        <p:cTn dur="1" fill="hold" id="124">
                                          <p:stCondLst>
                                            <p:cond delay="0"/>
                                          </p:stCondLst>
                                        </p:cTn>
                                        <p:tgtEl>
                                          <p:spTgt spid="65"/>
                                        </p:tgtEl>
                                        <p:attrNameLst>
                                          <p:attrName>style.visibility</p:attrName>
                                        </p:attrNameLst>
                                      </p:cBhvr>
                                      <p:to>
                                        <p:strVal val="visible"/>
                                      </p:to>
                                    </p:set>
                                    <p:anim calcmode="lin" valueType="num">
                                      <p:cBhvr additive="base">
                                        <p:cTn dur="500" fill="hold" id="125"/>
                                        <p:tgtEl>
                                          <p:spTgt spid="65"/>
                                        </p:tgtEl>
                                        <p:attrNameLst>
                                          <p:attrName>ppt_x</p:attrName>
                                        </p:attrNameLst>
                                      </p:cBhvr>
                                      <p:tavLst>
                                        <p:tav tm="0">
                                          <p:val>
                                            <p:strVal val="0-#ppt_w/2"/>
                                          </p:val>
                                        </p:tav>
                                        <p:tav tm="100000">
                                          <p:val>
                                            <p:strVal val="#ppt_x"/>
                                          </p:val>
                                        </p:tav>
                                      </p:tavLst>
                                    </p:anim>
                                    <p:anim calcmode="lin" valueType="num">
                                      <p:cBhvr additive="base">
                                        <p:cTn dur="500" fill="hold" id="126"/>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P grpId="0" spid="65"/>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solidFill>
                  <a:schemeClr val="tx1">
                    <a:lumMod val="65000"/>
                    <a:lumOff val="35000"/>
                  </a:schemeClr>
                </a:solidFill>
                <a:latin charset="-122" panose="020b0503020204020204" typeface="微软雅黑"/>
                <a:ea charset="-122" panose="020b0503020204020204" typeface="微软雅黑"/>
              </a:rPr>
              <a:t>管理上的不足</a:t>
            </a:r>
          </a:p>
        </p:txBody>
      </p:sp>
      <p:sp>
        <p:nvSpPr>
          <p:cNvPr id="3" name="十字箭头 2"/>
          <p:cNvSpPr/>
          <p:nvPr/>
        </p:nvSpPr>
        <p:spPr>
          <a:xfrm>
            <a:off x="3138095" y="1372996"/>
            <a:ext cx="2867819" cy="2867819"/>
          </a:xfrm>
          <a:prstGeom prst="quadArrow">
            <a:avLst>
              <a:gd fmla="val 2000" name="adj1"/>
              <a:gd fmla="val 4000" name="adj2"/>
              <a:gd fmla="val 5000" name="adj3"/>
            </a:avLst>
          </a:prstGeom>
          <a:solidFill>
            <a:schemeClr val="tx1">
              <a:lumMod val="75000"/>
              <a:lumOff val="2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grpSp>
        <p:nvGrpSpPr>
          <p:cNvPr id="4" name="组合 3"/>
          <p:cNvGrpSpPr/>
          <p:nvPr/>
        </p:nvGrpSpPr>
        <p:grpSpPr>
          <a:xfrm>
            <a:off x="3324504" y="1559405"/>
            <a:ext cx="1147127" cy="1147127"/>
            <a:chOff x="4432666" y="1953520"/>
            <a:chExt cx="1529503" cy="1529503"/>
          </a:xfrm>
        </p:grpSpPr>
        <p:sp>
          <p:nvSpPr>
            <p:cNvPr id="5" name="任意多边形 4"/>
            <p:cNvSpPr/>
            <p:nvPr/>
          </p:nvSpPr>
          <p:spPr>
            <a:xfrm>
              <a:off x="4432666" y="1953520"/>
              <a:ext cx="1529503" cy="1529503"/>
            </a:xfrm>
            <a:custGeom>
              <a:gdLst>
                <a:gd fmla="*/ 0 w 1529503" name="connsiteX0"/>
                <a:gd fmla="*/ 254922 h 1529503" name="connsiteY0"/>
                <a:gd fmla="*/ 254922 w 1529503" name="connsiteX1"/>
                <a:gd fmla="*/ 0 h 1529503" name="connsiteY1"/>
                <a:gd fmla="*/ 1274581 w 1529503" name="connsiteX2"/>
                <a:gd fmla="*/ 0 h 1529503" name="connsiteY2"/>
                <a:gd fmla="*/ 1529503 w 1529503" name="connsiteX3"/>
                <a:gd fmla="*/ 254922 h 1529503" name="connsiteY3"/>
                <a:gd fmla="*/ 1529503 w 1529503" name="connsiteX4"/>
                <a:gd fmla="*/ 1274581 h 1529503" name="connsiteY4"/>
                <a:gd fmla="*/ 1274581 w 1529503" name="connsiteX5"/>
                <a:gd fmla="*/ 1529503 h 1529503" name="connsiteY5"/>
                <a:gd fmla="*/ 254922 w 1529503" name="connsiteX6"/>
                <a:gd fmla="*/ 1529503 h 1529503" name="connsiteY6"/>
                <a:gd fmla="*/ 0 w 1529503" name="connsiteX7"/>
                <a:gd fmla="*/ 1274581 h 1529503" name="connsiteY7"/>
                <a:gd fmla="*/ 0 w 1529503" name="connsiteX8"/>
                <a:gd fmla="*/ 254922 h 152950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29503" w="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algn="ctr" blurRad="228600" dir="5400000" dist="228600">
                <a:srgbClr val="000000">
                  <a:alpha val="30000"/>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15634" lIns="215634" numCol="1" rIns="215634" spcCol="1270" spcFirstLastPara="0" tIns="215634" vert="horz" wrap="square">
              <a:noAutofit/>
            </a:bodyPr>
            <a:lstStyle/>
            <a:p>
              <a:pPr algn="ctr" defTabSz="1233170">
                <a:lnSpc>
                  <a:spcPct val="90000"/>
                </a:lnSpc>
                <a:spcBef>
                  <a:spcPct val="0"/>
                </a:spcBef>
                <a:spcAft>
                  <a:spcPct val="35000"/>
                </a:spcAft>
              </a:pPr>
              <a:endParaRPr altLang="en-US" lang="zh-CN" sz="2800">
                <a:solidFill>
                  <a:schemeClr val="tx1">
                    <a:lumMod val="65000"/>
                    <a:lumOff val="35000"/>
                  </a:schemeClr>
                </a:solidFill>
              </a:endParaRPr>
            </a:p>
          </p:txBody>
        </p:sp>
        <p:pic>
          <p:nvPicPr>
            <p:cNvPr id="6" name="图片 5"/>
            <p:cNvPicPr>
              <a:picLocks noChangeAspect="1"/>
            </p:cNvPicPr>
            <p:nvPr/>
          </p:nvPicPr>
          <p:blipFill>
            <a:blip r:embed="rId2">
              <a:extLst>
                <a:ext uri="{28A0092B-C50C-407E-A947-70E740481C1C}">
                  <a14:useLocalDpi val="0"/>
                </a:ext>
              </a:extLst>
            </a:blip>
            <a:stretch>
              <a:fillRect/>
            </a:stretch>
          </p:blipFill>
          <p:spPr>
            <a:xfrm>
              <a:off x="4795114" y="2315966"/>
              <a:ext cx="804605" cy="804605"/>
            </a:xfrm>
            <a:prstGeom prst="rect">
              <a:avLst/>
            </a:prstGeom>
          </p:spPr>
        </p:pic>
      </p:grpSp>
      <p:grpSp>
        <p:nvGrpSpPr>
          <p:cNvPr id="7" name="组合 6"/>
          <p:cNvGrpSpPr/>
          <p:nvPr/>
        </p:nvGrpSpPr>
        <p:grpSpPr>
          <a:xfrm>
            <a:off x="3324504" y="2907279"/>
            <a:ext cx="1147127" cy="1147127"/>
            <a:chOff x="4432666" y="3750686"/>
            <a:chExt cx="1529503" cy="1529503"/>
          </a:xfrm>
        </p:grpSpPr>
        <p:sp>
          <p:nvSpPr>
            <p:cNvPr id="8" name="任意多边形 7"/>
            <p:cNvSpPr/>
            <p:nvPr/>
          </p:nvSpPr>
          <p:spPr>
            <a:xfrm>
              <a:off x="4432666" y="3750686"/>
              <a:ext cx="1529503" cy="1529503"/>
            </a:xfrm>
            <a:custGeom>
              <a:gdLst>
                <a:gd fmla="*/ 0 w 1529503" name="connsiteX0"/>
                <a:gd fmla="*/ 254922 h 1529503" name="connsiteY0"/>
                <a:gd fmla="*/ 254922 w 1529503" name="connsiteX1"/>
                <a:gd fmla="*/ 0 h 1529503" name="connsiteY1"/>
                <a:gd fmla="*/ 1274581 w 1529503" name="connsiteX2"/>
                <a:gd fmla="*/ 0 h 1529503" name="connsiteY2"/>
                <a:gd fmla="*/ 1529503 w 1529503" name="connsiteX3"/>
                <a:gd fmla="*/ 254922 h 1529503" name="connsiteY3"/>
                <a:gd fmla="*/ 1529503 w 1529503" name="connsiteX4"/>
                <a:gd fmla="*/ 1274581 h 1529503" name="connsiteY4"/>
                <a:gd fmla="*/ 1274581 w 1529503" name="connsiteX5"/>
                <a:gd fmla="*/ 1529503 h 1529503" name="connsiteY5"/>
                <a:gd fmla="*/ 254922 w 1529503" name="connsiteX6"/>
                <a:gd fmla="*/ 1529503 h 1529503" name="connsiteY6"/>
                <a:gd fmla="*/ 0 w 1529503" name="connsiteX7"/>
                <a:gd fmla="*/ 1274581 h 1529503" name="connsiteY7"/>
                <a:gd fmla="*/ 0 w 1529503" name="connsiteX8"/>
                <a:gd fmla="*/ 254922 h 152950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29503" w="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algn="ctr" blurRad="228600" dir="5400000" dist="228600">
                <a:srgbClr val="000000">
                  <a:alpha val="30000"/>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15634" lIns="215634" numCol="1" rIns="215634" spcCol="1270" spcFirstLastPara="0" tIns="215634" vert="horz" wrap="square">
              <a:noAutofit/>
            </a:bodyPr>
            <a:lstStyle/>
            <a:p>
              <a:pPr algn="ctr" defTabSz="1233170">
                <a:lnSpc>
                  <a:spcPct val="90000"/>
                </a:lnSpc>
                <a:spcBef>
                  <a:spcPct val="0"/>
                </a:spcBef>
                <a:spcAft>
                  <a:spcPct val="35000"/>
                </a:spcAft>
              </a:pPr>
              <a:endParaRPr altLang="en-US" lang="zh-CN" sz="2800">
                <a:solidFill>
                  <a:schemeClr val="tx1">
                    <a:lumMod val="65000"/>
                    <a:lumOff val="35000"/>
                  </a:schemeClr>
                </a:solidFill>
              </a:endParaRP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4724774" y="4043880"/>
              <a:ext cx="945284" cy="945284"/>
            </a:xfrm>
            <a:prstGeom prst="rect">
              <a:avLst/>
            </a:prstGeom>
          </p:spPr>
        </p:pic>
      </p:grpSp>
      <p:grpSp>
        <p:nvGrpSpPr>
          <p:cNvPr id="10" name="组合 9"/>
          <p:cNvGrpSpPr/>
          <p:nvPr/>
        </p:nvGrpSpPr>
        <p:grpSpPr>
          <a:xfrm>
            <a:off x="4672379" y="1559405"/>
            <a:ext cx="1147127" cy="1147127"/>
            <a:chOff x="6229832" y="1953520"/>
            <a:chExt cx="1529503" cy="1529503"/>
          </a:xfrm>
        </p:grpSpPr>
        <p:sp>
          <p:nvSpPr>
            <p:cNvPr id="11" name="任意多边形 10"/>
            <p:cNvSpPr/>
            <p:nvPr/>
          </p:nvSpPr>
          <p:spPr>
            <a:xfrm>
              <a:off x="6229832" y="1953520"/>
              <a:ext cx="1529503" cy="1529503"/>
            </a:xfrm>
            <a:custGeom>
              <a:gdLst>
                <a:gd fmla="*/ 0 w 1529503" name="connsiteX0"/>
                <a:gd fmla="*/ 254922 h 1529503" name="connsiteY0"/>
                <a:gd fmla="*/ 254922 w 1529503" name="connsiteX1"/>
                <a:gd fmla="*/ 0 h 1529503" name="connsiteY1"/>
                <a:gd fmla="*/ 1274581 w 1529503" name="connsiteX2"/>
                <a:gd fmla="*/ 0 h 1529503" name="connsiteY2"/>
                <a:gd fmla="*/ 1529503 w 1529503" name="connsiteX3"/>
                <a:gd fmla="*/ 254922 h 1529503" name="connsiteY3"/>
                <a:gd fmla="*/ 1529503 w 1529503" name="connsiteX4"/>
                <a:gd fmla="*/ 1274581 h 1529503" name="connsiteY4"/>
                <a:gd fmla="*/ 1274581 w 1529503" name="connsiteX5"/>
                <a:gd fmla="*/ 1529503 h 1529503" name="connsiteY5"/>
                <a:gd fmla="*/ 254922 w 1529503" name="connsiteX6"/>
                <a:gd fmla="*/ 1529503 h 1529503" name="connsiteY6"/>
                <a:gd fmla="*/ 0 w 1529503" name="connsiteX7"/>
                <a:gd fmla="*/ 1274581 h 1529503" name="connsiteY7"/>
                <a:gd fmla="*/ 0 w 1529503" name="connsiteX8"/>
                <a:gd fmla="*/ 254922 h 152950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29503" w="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algn="ctr" blurRad="107950" dir="5400000" dist="12700">
                <a:srgbClr val="000000"/>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15634" lIns="215634" numCol="1" rIns="215634" spcCol="1270" spcFirstLastPara="0" tIns="215634" vert="horz" wrap="square">
              <a:noAutofit/>
            </a:bodyPr>
            <a:lstStyle/>
            <a:p>
              <a:pPr algn="ctr" defTabSz="1233170">
                <a:lnSpc>
                  <a:spcPct val="90000"/>
                </a:lnSpc>
                <a:spcBef>
                  <a:spcPct val="0"/>
                </a:spcBef>
                <a:spcAft>
                  <a:spcPct val="35000"/>
                </a:spcAft>
              </a:pPr>
              <a:endParaRPr altLang="en-US" lang="zh-CN" sz="2800">
                <a:solidFill>
                  <a:schemeClr val="tx1">
                    <a:lumMod val="65000"/>
                    <a:lumOff val="35000"/>
                  </a:schemeClr>
                </a:solidFill>
              </a:endParaRPr>
            </a:p>
          </p:txBody>
        </p:sp>
        <p:pic>
          <p:nvPicPr>
            <p:cNvPr id="12" name="图片 11"/>
            <p:cNvPicPr>
              <a:picLocks noChangeAspect="1"/>
            </p:cNvPicPr>
            <p:nvPr/>
          </p:nvPicPr>
          <p:blipFill>
            <a:blip r:embed="rId4">
              <a:extLst>
                <a:ext uri="{28A0092B-C50C-407E-A947-70E740481C1C}">
                  <a14:useLocalDpi val="0"/>
                </a:ext>
              </a:extLst>
            </a:blip>
            <a:stretch>
              <a:fillRect/>
            </a:stretch>
          </p:blipFill>
          <p:spPr>
            <a:xfrm>
              <a:off x="6470767" y="2435557"/>
              <a:ext cx="1046362" cy="565425"/>
            </a:xfrm>
            <a:prstGeom prst="rect">
              <a:avLst/>
            </a:prstGeom>
          </p:spPr>
        </p:pic>
      </p:grpSp>
      <p:grpSp>
        <p:nvGrpSpPr>
          <p:cNvPr id="13" name="组合 12"/>
          <p:cNvGrpSpPr/>
          <p:nvPr/>
        </p:nvGrpSpPr>
        <p:grpSpPr>
          <a:xfrm>
            <a:off x="4672379" y="2907279"/>
            <a:ext cx="1147127" cy="1147127"/>
            <a:chOff x="6229832" y="3750686"/>
            <a:chExt cx="1529503" cy="1529503"/>
          </a:xfrm>
        </p:grpSpPr>
        <p:sp>
          <p:nvSpPr>
            <p:cNvPr id="14" name="任意多边形 13"/>
            <p:cNvSpPr/>
            <p:nvPr/>
          </p:nvSpPr>
          <p:spPr>
            <a:xfrm>
              <a:off x="6229832" y="3750686"/>
              <a:ext cx="1529503" cy="1529503"/>
            </a:xfrm>
            <a:custGeom>
              <a:gdLst>
                <a:gd fmla="*/ 0 w 1529503" name="connsiteX0"/>
                <a:gd fmla="*/ 254922 h 1529503" name="connsiteY0"/>
                <a:gd fmla="*/ 254922 w 1529503" name="connsiteX1"/>
                <a:gd fmla="*/ 0 h 1529503" name="connsiteY1"/>
                <a:gd fmla="*/ 1274581 w 1529503" name="connsiteX2"/>
                <a:gd fmla="*/ 0 h 1529503" name="connsiteY2"/>
                <a:gd fmla="*/ 1529503 w 1529503" name="connsiteX3"/>
                <a:gd fmla="*/ 254922 h 1529503" name="connsiteY3"/>
                <a:gd fmla="*/ 1529503 w 1529503" name="connsiteX4"/>
                <a:gd fmla="*/ 1274581 h 1529503" name="connsiteY4"/>
                <a:gd fmla="*/ 1274581 w 1529503" name="connsiteX5"/>
                <a:gd fmla="*/ 1529503 h 1529503" name="connsiteY5"/>
                <a:gd fmla="*/ 254922 w 1529503" name="connsiteX6"/>
                <a:gd fmla="*/ 1529503 h 1529503" name="connsiteY6"/>
                <a:gd fmla="*/ 0 w 1529503" name="connsiteX7"/>
                <a:gd fmla="*/ 1274581 h 1529503" name="connsiteY7"/>
                <a:gd fmla="*/ 0 w 1529503" name="connsiteX8"/>
                <a:gd fmla="*/ 254922 h 152950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29503" w="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gradFill>
              <a:gsLst>
                <a:gs pos="0">
                  <a:schemeClr val="accent5">
                    <a:lumMod val="75000"/>
                  </a:schemeClr>
                </a:gs>
                <a:gs pos="100000">
                  <a:schemeClr val="accent5"/>
                </a:gs>
              </a:gsLst>
              <a:lin ang="5400000" scaled="0"/>
            </a:gradFill>
            <a:ln>
              <a:gradFill>
                <a:gsLst>
                  <a:gs pos="0">
                    <a:schemeClr val="accent5"/>
                  </a:gs>
                  <a:gs pos="100000">
                    <a:schemeClr val="accent5">
                      <a:lumMod val="75000"/>
                    </a:schemeClr>
                  </a:gs>
                </a:gsLst>
                <a:lin ang="5400000" scaled="0"/>
              </a:gradFill>
            </a:ln>
            <a:effectLst>
              <a:outerShdw algn="ctr" blurRad="107950" dir="5400000" dist="12700">
                <a:srgbClr val="000000"/>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15634" lIns="215634" numCol="1" rIns="215634" spcCol="1270" spcFirstLastPara="0" tIns="215634" vert="horz" wrap="square">
              <a:noAutofit/>
            </a:bodyPr>
            <a:lstStyle/>
            <a:p>
              <a:pPr algn="ctr" defTabSz="1233170">
                <a:lnSpc>
                  <a:spcPct val="90000"/>
                </a:lnSpc>
                <a:spcBef>
                  <a:spcPct val="0"/>
                </a:spcBef>
                <a:spcAft>
                  <a:spcPct val="35000"/>
                </a:spcAft>
              </a:pPr>
              <a:endParaRPr altLang="en-US" lang="zh-CN" sz="2800">
                <a:solidFill>
                  <a:schemeClr val="tx1">
                    <a:lumMod val="65000"/>
                    <a:lumOff val="35000"/>
                  </a:schemeClr>
                </a:solidFill>
              </a:endParaRPr>
            </a:p>
          </p:txBody>
        </p:sp>
        <p:pic>
          <p:nvPicPr>
            <p:cNvPr id="15" name="图片 14"/>
            <p:cNvPicPr>
              <a:picLocks noChangeAspect="1"/>
            </p:cNvPicPr>
            <p:nvPr/>
          </p:nvPicPr>
          <p:blipFill>
            <a:blip r:embed="rId5">
              <a:extLst>
                <a:ext uri="{28A0092B-C50C-407E-A947-70E740481C1C}">
                  <a14:useLocalDpi val="0"/>
                </a:ext>
              </a:extLst>
            </a:blip>
            <a:stretch>
              <a:fillRect/>
            </a:stretch>
          </p:blipFill>
          <p:spPr>
            <a:xfrm>
              <a:off x="6566360" y="4090165"/>
              <a:ext cx="855175" cy="855175"/>
            </a:xfrm>
            <a:prstGeom prst="rect">
              <a:avLst/>
            </a:prstGeom>
          </p:spPr>
        </p:pic>
      </p:grpSp>
      <p:grpSp>
        <p:nvGrpSpPr>
          <p:cNvPr id="16" name="组合 15"/>
          <p:cNvGrpSpPr/>
          <p:nvPr/>
        </p:nvGrpSpPr>
        <p:grpSpPr>
          <a:xfrm>
            <a:off x="845629" y="1538119"/>
            <a:ext cx="2106059" cy="1399999"/>
            <a:chOff x="1127500" y="1925139"/>
            <a:chExt cx="2808078" cy="1866666"/>
          </a:xfrm>
        </p:grpSpPr>
        <p:sp>
          <p:nvSpPr>
            <p:cNvPr id="17" name="文本框 33"/>
            <p:cNvSpPr txBox="1"/>
            <p:nvPr/>
          </p:nvSpPr>
          <p:spPr>
            <a:xfrm>
              <a:off x="1127501" y="1925139"/>
              <a:ext cx="2808075" cy="414528"/>
            </a:xfrm>
            <a:prstGeom prst="rect">
              <a:avLst/>
            </a:prstGeom>
            <a:noFill/>
          </p:spPr>
          <p:txBody>
            <a:bodyPr rtlCol="0" wrap="square">
              <a:spAutoFit/>
            </a:bodyPr>
            <a:lstStyle/>
            <a:p>
              <a:pPr algn="r">
                <a:lnSpc>
                  <a:spcPct val="90000"/>
                </a:lnSpc>
                <a:spcBef>
                  <a:spcPts val="750"/>
                </a:spcBef>
              </a:pPr>
              <a:r>
                <a:rPr altLang="en-US" b="1" lang="zh-CN" sz="1600">
                  <a:solidFill>
                    <a:schemeClr val="tx1">
                      <a:lumMod val="65000"/>
                      <a:lumOff val="35000"/>
                    </a:schemeClr>
                  </a:solidFill>
                  <a:latin charset="-122" panose="020b0503020204020204" typeface="微软雅黑"/>
                  <a:ea charset="-122" panose="020b0503020204020204" typeface="微软雅黑"/>
                </a:rPr>
                <a:t>添加标题</a:t>
              </a:r>
            </a:p>
          </p:txBody>
        </p:sp>
        <p:sp>
          <p:nvSpPr>
            <p:cNvPr id="18" name="文本框 34"/>
            <p:cNvSpPr txBox="1"/>
            <p:nvPr/>
          </p:nvSpPr>
          <p:spPr>
            <a:xfrm>
              <a:off x="1127500" y="2201626"/>
              <a:ext cx="2808078" cy="1574800"/>
            </a:xfrm>
            <a:prstGeom prst="rect">
              <a:avLst/>
            </a:prstGeom>
            <a:noFill/>
          </p:spPr>
          <p:txBody>
            <a:bodyPr rtlCol="0" wrap="square">
              <a:spAutoFit/>
            </a:bodyPr>
            <a:lstStyle/>
            <a:p>
              <a:pPr algn="just">
                <a:lnSpc>
                  <a:spcPct val="130000"/>
                </a:lnSpc>
              </a:pPr>
              <a:r>
                <a:rPr altLang="en-US" lang="zh-CN" sz="1100">
                  <a:solidFill>
                    <a:schemeClr val="tx1">
                      <a:lumMod val="65000"/>
                      <a:lumOff val="35000"/>
                    </a:schemeClr>
                  </a:solidFill>
                  <a:latin charset="-122" panose="020b0503020204020204" typeface="微软雅黑"/>
                  <a:ea charset="-122" panose="020b0503020204020204" typeface="微软雅黑"/>
                </a:rPr>
                <a:t>单击添加文本单击添加文本单击添加文本单击添加文本单击添加文本单击添加文本单击添加文本单击添加文本单击添加文本</a:t>
              </a:r>
            </a:p>
          </p:txBody>
        </p:sp>
      </p:grpSp>
      <p:grpSp>
        <p:nvGrpSpPr>
          <p:cNvPr id="19" name="组合 18"/>
          <p:cNvGrpSpPr/>
          <p:nvPr/>
        </p:nvGrpSpPr>
        <p:grpSpPr>
          <a:xfrm>
            <a:off x="845629" y="2885991"/>
            <a:ext cx="2106059" cy="1399999"/>
            <a:chOff x="1127500" y="3722304"/>
            <a:chExt cx="2808078" cy="1866666"/>
          </a:xfrm>
        </p:grpSpPr>
        <p:sp>
          <p:nvSpPr>
            <p:cNvPr id="20" name="文本框 37"/>
            <p:cNvSpPr txBox="1"/>
            <p:nvPr/>
          </p:nvSpPr>
          <p:spPr>
            <a:xfrm>
              <a:off x="1127501" y="3722305"/>
              <a:ext cx="2808075" cy="414528"/>
            </a:xfrm>
            <a:prstGeom prst="rect">
              <a:avLst/>
            </a:prstGeom>
            <a:noFill/>
          </p:spPr>
          <p:txBody>
            <a:bodyPr rtlCol="0" wrap="square">
              <a:spAutoFit/>
            </a:bodyPr>
            <a:lstStyle/>
            <a:p>
              <a:pPr algn="r">
                <a:lnSpc>
                  <a:spcPct val="90000"/>
                </a:lnSpc>
                <a:spcBef>
                  <a:spcPts val="750"/>
                </a:spcBef>
              </a:pPr>
              <a:r>
                <a:rPr altLang="en-US" b="1" lang="zh-CN" sz="1600">
                  <a:solidFill>
                    <a:schemeClr val="tx1">
                      <a:lumMod val="65000"/>
                      <a:lumOff val="35000"/>
                    </a:schemeClr>
                  </a:solidFill>
                  <a:latin charset="-122" panose="020b0503020204020204" typeface="微软雅黑"/>
                  <a:ea charset="-122" panose="020b0503020204020204" typeface="微软雅黑"/>
                </a:rPr>
                <a:t>添加标题</a:t>
              </a:r>
            </a:p>
          </p:txBody>
        </p:sp>
        <p:sp>
          <p:nvSpPr>
            <p:cNvPr id="21" name="文本框 38"/>
            <p:cNvSpPr txBox="1"/>
            <p:nvPr/>
          </p:nvSpPr>
          <p:spPr>
            <a:xfrm>
              <a:off x="1127500" y="3998792"/>
              <a:ext cx="2808078" cy="1574800"/>
            </a:xfrm>
            <a:prstGeom prst="rect">
              <a:avLst/>
            </a:prstGeom>
            <a:noFill/>
          </p:spPr>
          <p:txBody>
            <a:bodyPr rtlCol="0" wrap="square">
              <a:spAutoFit/>
            </a:bodyPr>
            <a:lstStyle/>
            <a:p>
              <a:pPr algn="just">
                <a:lnSpc>
                  <a:spcPct val="130000"/>
                </a:lnSpc>
              </a:pPr>
              <a:r>
                <a:rPr altLang="en-US" lang="zh-CN" sz="1100">
                  <a:solidFill>
                    <a:schemeClr val="tx1">
                      <a:lumMod val="65000"/>
                      <a:lumOff val="35000"/>
                    </a:schemeClr>
                  </a:solidFill>
                  <a:latin charset="-122" panose="020b0503020204020204" typeface="微软雅黑"/>
                  <a:ea charset="-122" panose="020b0503020204020204" typeface="微软雅黑"/>
                </a:rPr>
                <a:t>单击添加文本单击添加文本单击添加文本单击添加文本单击添加文本单击添加文本单击添加文本单击添加文本单击添加文本</a:t>
              </a:r>
            </a:p>
          </p:txBody>
        </p:sp>
      </p:grpSp>
      <p:grpSp>
        <p:nvGrpSpPr>
          <p:cNvPr id="22" name="组合 21"/>
          <p:cNvGrpSpPr/>
          <p:nvPr/>
        </p:nvGrpSpPr>
        <p:grpSpPr>
          <a:xfrm>
            <a:off x="6186614" y="1538119"/>
            <a:ext cx="2106059" cy="1399999"/>
            <a:chOff x="8248814" y="1925139"/>
            <a:chExt cx="2808078" cy="1866666"/>
          </a:xfrm>
        </p:grpSpPr>
        <p:sp>
          <p:nvSpPr>
            <p:cNvPr id="23" name="文本框 39"/>
            <p:cNvSpPr txBox="1"/>
            <p:nvPr/>
          </p:nvSpPr>
          <p:spPr>
            <a:xfrm>
              <a:off x="8248816" y="1925139"/>
              <a:ext cx="2808075" cy="414528"/>
            </a:xfrm>
            <a:prstGeom prst="rect">
              <a:avLst/>
            </a:prstGeom>
            <a:noFill/>
          </p:spPr>
          <p:txBody>
            <a:bodyPr rtlCol="0" wrap="square">
              <a:spAutoFit/>
            </a:bodyPr>
            <a:lstStyle/>
            <a:p>
              <a:pPr>
                <a:lnSpc>
                  <a:spcPct val="90000"/>
                </a:lnSpc>
                <a:spcBef>
                  <a:spcPts val="750"/>
                </a:spcBef>
              </a:pPr>
              <a:r>
                <a:rPr altLang="en-US" b="1" lang="zh-CN" sz="1600">
                  <a:solidFill>
                    <a:schemeClr val="tx1">
                      <a:lumMod val="65000"/>
                      <a:lumOff val="35000"/>
                    </a:schemeClr>
                  </a:solidFill>
                  <a:latin charset="-122" panose="020b0503020204020204" typeface="微软雅黑"/>
                  <a:ea charset="-122" panose="020b0503020204020204" typeface="微软雅黑"/>
                </a:rPr>
                <a:t>添加标题</a:t>
              </a:r>
            </a:p>
          </p:txBody>
        </p:sp>
        <p:sp>
          <p:nvSpPr>
            <p:cNvPr id="24" name="文本框 40"/>
            <p:cNvSpPr txBox="1"/>
            <p:nvPr/>
          </p:nvSpPr>
          <p:spPr>
            <a:xfrm>
              <a:off x="8248814" y="2201626"/>
              <a:ext cx="2808078" cy="1574800"/>
            </a:xfrm>
            <a:prstGeom prst="rect">
              <a:avLst/>
            </a:prstGeom>
            <a:noFill/>
          </p:spPr>
          <p:txBody>
            <a:bodyPr rtlCol="0" wrap="square">
              <a:spAutoFit/>
            </a:bodyPr>
            <a:lstStyle/>
            <a:p>
              <a:pPr algn="just">
                <a:lnSpc>
                  <a:spcPct val="130000"/>
                </a:lnSpc>
              </a:pPr>
              <a:r>
                <a:rPr altLang="en-US" lang="zh-CN" sz="1100">
                  <a:solidFill>
                    <a:schemeClr val="tx1">
                      <a:lumMod val="65000"/>
                      <a:lumOff val="35000"/>
                    </a:schemeClr>
                  </a:solidFill>
                  <a:latin charset="-122" panose="020b0503020204020204" typeface="微软雅黑"/>
                  <a:ea charset="-122" panose="020b0503020204020204" typeface="微软雅黑"/>
                </a:rPr>
                <a:t>单击添加文本单击添加文本单击添加文本单击添加文本单击添加文本单击添加文本单击添加文本单击添加文本单击添加文本</a:t>
              </a:r>
            </a:p>
          </p:txBody>
        </p:sp>
      </p:grpSp>
      <p:grpSp>
        <p:nvGrpSpPr>
          <p:cNvPr id="25" name="组合 24"/>
          <p:cNvGrpSpPr/>
          <p:nvPr/>
        </p:nvGrpSpPr>
        <p:grpSpPr>
          <a:xfrm>
            <a:off x="6186614" y="2885991"/>
            <a:ext cx="2106059" cy="1399999"/>
            <a:chOff x="8248814" y="3722304"/>
            <a:chExt cx="2808078" cy="1866666"/>
          </a:xfrm>
        </p:grpSpPr>
        <p:sp>
          <p:nvSpPr>
            <p:cNvPr id="26" name="文本框 41"/>
            <p:cNvSpPr txBox="1"/>
            <p:nvPr/>
          </p:nvSpPr>
          <p:spPr>
            <a:xfrm>
              <a:off x="8248816" y="3722305"/>
              <a:ext cx="2808075" cy="414528"/>
            </a:xfrm>
            <a:prstGeom prst="rect">
              <a:avLst/>
            </a:prstGeom>
            <a:noFill/>
          </p:spPr>
          <p:txBody>
            <a:bodyPr rtlCol="0" wrap="square">
              <a:spAutoFit/>
            </a:bodyPr>
            <a:lstStyle/>
            <a:p>
              <a:pPr>
                <a:lnSpc>
                  <a:spcPct val="90000"/>
                </a:lnSpc>
                <a:spcBef>
                  <a:spcPts val="750"/>
                </a:spcBef>
              </a:pPr>
              <a:r>
                <a:rPr altLang="en-US" b="1" lang="zh-CN" sz="1600">
                  <a:solidFill>
                    <a:schemeClr val="tx1">
                      <a:lumMod val="65000"/>
                      <a:lumOff val="35000"/>
                    </a:schemeClr>
                  </a:solidFill>
                  <a:latin charset="-122" panose="020b0503020204020204" typeface="微软雅黑"/>
                  <a:ea charset="-122" panose="020b0503020204020204" typeface="微软雅黑"/>
                </a:rPr>
                <a:t>添加标题</a:t>
              </a:r>
            </a:p>
          </p:txBody>
        </p:sp>
        <p:sp>
          <p:nvSpPr>
            <p:cNvPr id="27" name="文本框 42"/>
            <p:cNvSpPr txBox="1"/>
            <p:nvPr/>
          </p:nvSpPr>
          <p:spPr>
            <a:xfrm>
              <a:off x="8248814" y="3998792"/>
              <a:ext cx="2808078" cy="1574800"/>
            </a:xfrm>
            <a:prstGeom prst="rect">
              <a:avLst/>
            </a:prstGeom>
            <a:noFill/>
          </p:spPr>
          <p:txBody>
            <a:bodyPr rtlCol="0" wrap="square">
              <a:spAutoFit/>
            </a:bodyPr>
            <a:lstStyle/>
            <a:p>
              <a:pPr algn="just">
                <a:lnSpc>
                  <a:spcPct val="130000"/>
                </a:lnSpc>
              </a:pPr>
              <a:r>
                <a:rPr altLang="en-US" lang="zh-CN" sz="1100">
                  <a:solidFill>
                    <a:schemeClr val="tx1">
                      <a:lumMod val="65000"/>
                      <a:lumOff val="35000"/>
                    </a:schemeClr>
                  </a:solidFill>
                  <a:latin charset="-122" panose="020b0503020204020204" typeface="微软雅黑"/>
                  <a:ea charset="-122" panose="020b0503020204020204" typeface="微软雅黑"/>
                </a:rPr>
                <a:t>单击添加文本单击添加文本单击添加文本单击添加文本单击添加文本单击添加文本单击添加文本单击添加文本单击添加文本</a:t>
              </a:r>
            </a:p>
          </p:txBody>
        </p:sp>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circle(out)" transition="in">
                                      <p:cBhvr>
                                        <p:cTn dur="1000" id="7"/>
                                        <p:tgtEl>
                                          <p:spTgt spid="3"/>
                                        </p:tgtEl>
                                      </p:cBhvr>
                                    </p:animEffect>
                                  </p:childTnLst>
                                </p:cTn>
                              </p:par>
                            </p:childTnLst>
                          </p:cTn>
                        </p:par>
                        <p:par>
                          <p:cTn fill="hold" id="8" nodeType="afterGroup">
                            <p:stCondLst>
                              <p:cond delay="1000"/>
                            </p:stCondLst>
                            <p:childTnLst>
                              <p:par>
                                <p:cTn fill="hold" id="9" nodeType="afterEffect" presetClass="entr" presetID="18" presetSubtype="9">
                                  <p:stCondLst>
                                    <p:cond delay="0"/>
                                  </p:stCondLst>
                                  <p:childTnLst>
                                    <p:set>
                                      <p:cBhvr>
                                        <p:cTn dur="1" fill="hold" id="10">
                                          <p:stCondLst>
                                            <p:cond delay="0"/>
                                          </p:stCondLst>
                                        </p:cTn>
                                        <p:tgtEl>
                                          <p:spTgt spid="4"/>
                                        </p:tgtEl>
                                        <p:attrNameLst>
                                          <p:attrName>style.visibility</p:attrName>
                                        </p:attrNameLst>
                                      </p:cBhvr>
                                      <p:to>
                                        <p:strVal val="visible"/>
                                      </p:to>
                                    </p:set>
                                    <p:animEffect filter="strips(upLeft)" transition="in">
                                      <p:cBhvr>
                                        <p:cTn dur="500" id="11"/>
                                        <p:tgtEl>
                                          <p:spTgt spid="4"/>
                                        </p:tgtEl>
                                      </p:cBhvr>
                                    </p:animEffect>
                                  </p:childTnLst>
                                </p:cTn>
                              </p:par>
                              <p:par>
                                <p:cTn fill="hold" id="12" nodeType="withEffect" presetClass="entr" presetID="18" presetSubtype="3">
                                  <p:stCondLst>
                                    <p:cond delay="0"/>
                                  </p:stCondLst>
                                  <p:childTnLst>
                                    <p:set>
                                      <p:cBhvr>
                                        <p:cTn dur="1" fill="hold" id="13">
                                          <p:stCondLst>
                                            <p:cond delay="0"/>
                                          </p:stCondLst>
                                        </p:cTn>
                                        <p:tgtEl>
                                          <p:spTgt spid="10"/>
                                        </p:tgtEl>
                                        <p:attrNameLst>
                                          <p:attrName>style.visibility</p:attrName>
                                        </p:attrNameLst>
                                      </p:cBhvr>
                                      <p:to>
                                        <p:strVal val="visible"/>
                                      </p:to>
                                    </p:set>
                                    <p:animEffect filter="strips(upRight)" transition="in">
                                      <p:cBhvr>
                                        <p:cTn dur="500" id="14"/>
                                        <p:tgtEl>
                                          <p:spTgt spid="10"/>
                                        </p:tgtEl>
                                      </p:cBhvr>
                                    </p:animEffect>
                                  </p:childTnLst>
                                </p:cTn>
                              </p:par>
                              <p:par>
                                <p:cTn fill="hold" id="15" nodeType="withEffect" presetClass="entr" presetID="18" presetSubtype="6">
                                  <p:stCondLst>
                                    <p:cond delay="0"/>
                                  </p:stCondLst>
                                  <p:childTnLst>
                                    <p:set>
                                      <p:cBhvr>
                                        <p:cTn dur="1" fill="hold" id="16">
                                          <p:stCondLst>
                                            <p:cond delay="0"/>
                                          </p:stCondLst>
                                        </p:cTn>
                                        <p:tgtEl>
                                          <p:spTgt spid="13"/>
                                        </p:tgtEl>
                                        <p:attrNameLst>
                                          <p:attrName>style.visibility</p:attrName>
                                        </p:attrNameLst>
                                      </p:cBhvr>
                                      <p:to>
                                        <p:strVal val="visible"/>
                                      </p:to>
                                    </p:set>
                                    <p:animEffect filter="strips(downRight)" transition="in">
                                      <p:cBhvr>
                                        <p:cTn dur="500" id="17"/>
                                        <p:tgtEl>
                                          <p:spTgt spid="13"/>
                                        </p:tgtEl>
                                      </p:cBhvr>
                                    </p:animEffect>
                                  </p:childTnLst>
                                </p:cTn>
                              </p:par>
                              <p:par>
                                <p:cTn fill="hold" id="18" nodeType="withEffect" presetClass="entr" presetID="18" presetSubtype="12">
                                  <p:stCondLst>
                                    <p:cond delay="0"/>
                                  </p:stCondLst>
                                  <p:childTnLst>
                                    <p:set>
                                      <p:cBhvr>
                                        <p:cTn dur="1" fill="hold" id="19">
                                          <p:stCondLst>
                                            <p:cond delay="0"/>
                                          </p:stCondLst>
                                        </p:cTn>
                                        <p:tgtEl>
                                          <p:spTgt spid="7"/>
                                        </p:tgtEl>
                                        <p:attrNameLst>
                                          <p:attrName>style.visibility</p:attrName>
                                        </p:attrNameLst>
                                      </p:cBhvr>
                                      <p:to>
                                        <p:strVal val="visible"/>
                                      </p:to>
                                    </p:set>
                                    <p:animEffect filter="strips(downLeft)" transition="in">
                                      <p:cBhvr>
                                        <p:cTn dur="500" id="20"/>
                                        <p:tgtEl>
                                          <p:spTgt spid="7"/>
                                        </p:tgtEl>
                                      </p:cBhvr>
                                    </p:animEffect>
                                  </p:childTnLst>
                                </p:cTn>
                              </p:par>
                            </p:childTnLst>
                          </p:cTn>
                        </p:par>
                        <p:par>
                          <p:cTn fill="hold" id="21" nodeType="afterGroup">
                            <p:stCondLst>
                              <p:cond delay="1500"/>
                            </p:stCondLst>
                            <p:childTnLst>
                              <p:par>
                                <p:cTn decel="100000" fill="hold" id="22" nodeType="afterEffect" presetClass="entr" presetID="49" presetSubtype="0">
                                  <p:stCondLst>
                                    <p:cond delay="0"/>
                                  </p:stCondLst>
                                  <p:childTnLst>
                                    <p:set>
                                      <p:cBhvr>
                                        <p:cTn dur="1" fill="hold" id="23">
                                          <p:stCondLst>
                                            <p:cond delay="0"/>
                                          </p:stCondLst>
                                        </p:cTn>
                                        <p:tgtEl>
                                          <p:spTgt spid="16"/>
                                        </p:tgtEl>
                                        <p:attrNameLst>
                                          <p:attrName>style.visibility</p:attrName>
                                        </p:attrNameLst>
                                      </p:cBhvr>
                                      <p:to>
                                        <p:strVal val="visible"/>
                                      </p:to>
                                    </p:set>
                                    <p:anim calcmode="lin" valueType="num">
                                      <p:cBhvr>
                                        <p:cTn dur="500" fill="hold" id="24"/>
                                        <p:tgtEl>
                                          <p:spTgt spid="16"/>
                                        </p:tgtEl>
                                        <p:attrNameLst>
                                          <p:attrName>ppt_w</p:attrName>
                                        </p:attrNameLst>
                                      </p:cBhvr>
                                      <p:tavLst>
                                        <p:tav tm="0">
                                          <p:val>
                                            <p:fltVal val="0"/>
                                          </p:val>
                                        </p:tav>
                                        <p:tav tm="100000">
                                          <p:val>
                                            <p:strVal val="#ppt_w"/>
                                          </p:val>
                                        </p:tav>
                                      </p:tavLst>
                                    </p:anim>
                                    <p:anim calcmode="lin" valueType="num">
                                      <p:cBhvr>
                                        <p:cTn dur="500" fill="hold" id="25"/>
                                        <p:tgtEl>
                                          <p:spTgt spid="16"/>
                                        </p:tgtEl>
                                        <p:attrNameLst>
                                          <p:attrName>ppt_h</p:attrName>
                                        </p:attrNameLst>
                                      </p:cBhvr>
                                      <p:tavLst>
                                        <p:tav tm="0">
                                          <p:val>
                                            <p:fltVal val="0"/>
                                          </p:val>
                                        </p:tav>
                                        <p:tav tm="100000">
                                          <p:val>
                                            <p:strVal val="#ppt_h"/>
                                          </p:val>
                                        </p:tav>
                                      </p:tavLst>
                                    </p:anim>
                                    <p:anim calcmode="lin" valueType="num">
                                      <p:cBhvr>
                                        <p:cTn dur="500" fill="hold" id="26"/>
                                        <p:tgtEl>
                                          <p:spTgt spid="16"/>
                                        </p:tgtEl>
                                        <p:attrNameLst>
                                          <p:attrName>style.rotation</p:attrName>
                                        </p:attrNameLst>
                                      </p:cBhvr>
                                      <p:tavLst>
                                        <p:tav tm="0">
                                          <p:val>
                                            <p:fltVal val="360"/>
                                          </p:val>
                                        </p:tav>
                                        <p:tav tm="100000">
                                          <p:val>
                                            <p:fltVal val="0"/>
                                          </p:val>
                                        </p:tav>
                                      </p:tavLst>
                                    </p:anim>
                                    <p:animEffect filter="fade" transition="in">
                                      <p:cBhvr>
                                        <p:cTn dur="500" id="27"/>
                                        <p:tgtEl>
                                          <p:spTgt spid="16"/>
                                        </p:tgtEl>
                                      </p:cBhvr>
                                    </p:animEffect>
                                  </p:childTnLst>
                                </p:cTn>
                              </p:par>
                              <p:par>
                                <p:cTn decel="100000" fill="hold" id="28" nodeType="withEffect" presetClass="entr" presetID="49" presetSubtype="0">
                                  <p:stCondLst>
                                    <p:cond delay="0"/>
                                  </p:stCondLst>
                                  <p:childTnLst>
                                    <p:set>
                                      <p:cBhvr>
                                        <p:cTn dur="1" fill="hold" id="29">
                                          <p:stCondLst>
                                            <p:cond delay="0"/>
                                          </p:stCondLst>
                                        </p:cTn>
                                        <p:tgtEl>
                                          <p:spTgt spid="19"/>
                                        </p:tgtEl>
                                        <p:attrNameLst>
                                          <p:attrName>style.visibility</p:attrName>
                                        </p:attrNameLst>
                                      </p:cBhvr>
                                      <p:to>
                                        <p:strVal val="visible"/>
                                      </p:to>
                                    </p:set>
                                    <p:anim calcmode="lin" valueType="num">
                                      <p:cBhvr>
                                        <p:cTn dur="500" fill="hold" id="30"/>
                                        <p:tgtEl>
                                          <p:spTgt spid="19"/>
                                        </p:tgtEl>
                                        <p:attrNameLst>
                                          <p:attrName>ppt_w</p:attrName>
                                        </p:attrNameLst>
                                      </p:cBhvr>
                                      <p:tavLst>
                                        <p:tav tm="0">
                                          <p:val>
                                            <p:fltVal val="0"/>
                                          </p:val>
                                        </p:tav>
                                        <p:tav tm="100000">
                                          <p:val>
                                            <p:strVal val="#ppt_w"/>
                                          </p:val>
                                        </p:tav>
                                      </p:tavLst>
                                    </p:anim>
                                    <p:anim calcmode="lin" valueType="num">
                                      <p:cBhvr>
                                        <p:cTn dur="500" fill="hold" id="31"/>
                                        <p:tgtEl>
                                          <p:spTgt spid="19"/>
                                        </p:tgtEl>
                                        <p:attrNameLst>
                                          <p:attrName>ppt_h</p:attrName>
                                        </p:attrNameLst>
                                      </p:cBhvr>
                                      <p:tavLst>
                                        <p:tav tm="0">
                                          <p:val>
                                            <p:fltVal val="0"/>
                                          </p:val>
                                        </p:tav>
                                        <p:tav tm="100000">
                                          <p:val>
                                            <p:strVal val="#ppt_h"/>
                                          </p:val>
                                        </p:tav>
                                      </p:tavLst>
                                    </p:anim>
                                    <p:anim calcmode="lin" valueType="num">
                                      <p:cBhvr>
                                        <p:cTn dur="500" fill="hold" id="32"/>
                                        <p:tgtEl>
                                          <p:spTgt spid="19"/>
                                        </p:tgtEl>
                                        <p:attrNameLst>
                                          <p:attrName>style.rotation</p:attrName>
                                        </p:attrNameLst>
                                      </p:cBhvr>
                                      <p:tavLst>
                                        <p:tav tm="0">
                                          <p:val>
                                            <p:fltVal val="360"/>
                                          </p:val>
                                        </p:tav>
                                        <p:tav tm="100000">
                                          <p:val>
                                            <p:fltVal val="0"/>
                                          </p:val>
                                        </p:tav>
                                      </p:tavLst>
                                    </p:anim>
                                    <p:animEffect filter="fade" transition="in">
                                      <p:cBhvr>
                                        <p:cTn dur="500" id="33"/>
                                        <p:tgtEl>
                                          <p:spTgt spid="19"/>
                                        </p:tgtEl>
                                      </p:cBhvr>
                                    </p:animEffect>
                                  </p:childTnLst>
                                </p:cTn>
                              </p:par>
                              <p:par>
                                <p:cTn decel="100000" fill="hold" id="34" nodeType="withEffect" presetClass="entr" presetID="49" presetSubtype="0">
                                  <p:stCondLst>
                                    <p:cond delay="0"/>
                                  </p:stCondLst>
                                  <p:childTnLst>
                                    <p:set>
                                      <p:cBhvr>
                                        <p:cTn dur="1" fill="hold" id="35">
                                          <p:stCondLst>
                                            <p:cond delay="0"/>
                                          </p:stCondLst>
                                        </p:cTn>
                                        <p:tgtEl>
                                          <p:spTgt spid="22"/>
                                        </p:tgtEl>
                                        <p:attrNameLst>
                                          <p:attrName>style.visibility</p:attrName>
                                        </p:attrNameLst>
                                      </p:cBhvr>
                                      <p:to>
                                        <p:strVal val="visible"/>
                                      </p:to>
                                    </p:set>
                                    <p:anim calcmode="lin" valueType="num">
                                      <p:cBhvr>
                                        <p:cTn dur="500" fill="hold" id="36"/>
                                        <p:tgtEl>
                                          <p:spTgt spid="22"/>
                                        </p:tgtEl>
                                        <p:attrNameLst>
                                          <p:attrName>ppt_w</p:attrName>
                                        </p:attrNameLst>
                                      </p:cBhvr>
                                      <p:tavLst>
                                        <p:tav tm="0">
                                          <p:val>
                                            <p:fltVal val="0"/>
                                          </p:val>
                                        </p:tav>
                                        <p:tav tm="100000">
                                          <p:val>
                                            <p:strVal val="#ppt_w"/>
                                          </p:val>
                                        </p:tav>
                                      </p:tavLst>
                                    </p:anim>
                                    <p:anim calcmode="lin" valueType="num">
                                      <p:cBhvr>
                                        <p:cTn dur="500" fill="hold" id="37"/>
                                        <p:tgtEl>
                                          <p:spTgt spid="22"/>
                                        </p:tgtEl>
                                        <p:attrNameLst>
                                          <p:attrName>ppt_h</p:attrName>
                                        </p:attrNameLst>
                                      </p:cBhvr>
                                      <p:tavLst>
                                        <p:tav tm="0">
                                          <p:val>
                                            <p:fltVal val="0"/>
                                          </p:val>
                                        </p:tav>
                                        <p:tav tm="100000">
                                          <p:val>
                                            <p:strVal val="#ppt_h"/>
                                          </p:val>
                                        </p:tav>
                                      </p:tavLst>
                                    </p:anim>
                                    <p:anim calcmode="lin" valueType="num">
                                      <p:cBhvr>
                                        <p:cTn dur="500" fill="hold" id="38"/>
                                        <p:tgtEl>
                                          <p:spTgt spid="22"/>
                                        </p:tgtEl>
                                        <p:attrNameLst>
                                          <p:attrName>style.rotation</p:attrName>
                                        </p:attrNameLst>
                                      </p:cBhvr>
                                      <p:tavLst>
                                        <p:tav tm="0">
                                          <p:val>
                                            <p:fltVal val="360"/>
                                          </p:val>
                                        </p:tav>
                                        <p:tav tm="100000">
                                          <p:val>
                                            <p:fltVal val="0"/>
                                          </p:val>
                                        </p:tav>
                                      </p:tavLst>
                                    </p:anim>
                                    <p:animEffect filter="fade" transition="in">
                                      <p:cBhvr>
                                        <p:cTn dur="500" id="39"/>
                                        <p:tgtEl>
                                          <p:spTgt spid="22"/>
                                        </p:tgtEl>
                                      </p:cBhvr>
                                    </p:animEffect>
                                  </p:childTnLst>
                                </p:cTn>
                              </p:par>
                              <p:par>
                                <p:cTn decel="100000" fill="hold" id="40" nodeType="withEffect" presetClass="entr" presetID="49" presetSubtype="0">
                                  <p:stCondLst>
                                    <p:cond delay="0"/>
                                  </p:stCondLst>
                                  <p:childTnLst>
                                    <p:set>
                                      <p:cBhvr>
                                        <p:cTn dur="1" fill="hold" id="41">
                                          <p:stCondLst>
                                            <p:cond delay="0"/>
                                          </p:stCondLst>
                                        </p:cTn>
                                        <p:tgtEl>
                                          <p:spTgt spid="25"/>
                                        </p:tgtEl>
                                        <p:attrNameLst>
                                          <p:attrName>style.visibility</p:attrName>
                                        </p:attrNameLst>
                                      </p:cBhvr>
                                      <p:to>
                                        <p:strVal val="visible"/>
                                      </p:to>
                                    </p:set>
                                    <p:anim calcmode="lin" valueType="num">
                                      <p:cBhvr>
                                        <p:cTn dur="500" fill="hold" id="42"/>
                                        <p:tgtEl>
                                          <p:spTgt spid="25"/>
                                        </p:tgtEl>
                                        <p:attrNameLst>
                                          <p:attrName>ppt_w</p:attrName>
                                        </p:attrNameLst>
                                      </p:cBhvr>
                                      <p:tavLst>
                                        <p:tav tm="0">
                                          <p:val>
                                            <p:fltVal val="0"/>
                                          </p:val>
                                        </p:tav>
                                        <p:tav tm="100000">
                                          <p:val>
                                            <p:strVal val="#ppt_w"/>
                                          </p:val>
                                        </p:tav>
                                      </p:tavLst>
                                    </p:anim>
                                    <p:anim calcmode="lin" valueType="num">
                                      <p:cBhvr>
                                        <p:cTn dur="500" fill="hold" id="43"/>
                                        <p:tgtEl>
                                          <p:spTgt spid="25"/>
                                        </p:tgtEl>
                                        <p:attrNameLst>
                                          <p:attrName>ppt_h</p:attrName>
                                        </p:attrNameLst>
                                      </p:cBhvr>
                                      <p:tavLst>
                                        <p:tav tm="0">
                                          <p:val>
                                            <p:fltVal val="0"/>
                                          </p:val>
                                        </p:tav>
                                        <p:tav tm="100000">
                                          <p:val>
                                            <p:strVal val="#ppt_h"/>
                                          </p:val>
                                        </p:tav>
                                      </p:tavLst>
                                    </p:anim>
                                    <p:anim calcmode="lin" valueType="num">
                                      <p:cBhvr>
                                        <p:cTn dur="500" fill="hold" id="44"/>
                                        <p:tgtEl>
                                          <p:spTgt spid="25"/>
                                        </p:tgtEl>
                                        <p:attrNameLst>
                                          <p:attrName>style.rotation</p:attrName>
                                        </p:attrNameLst>
                                      </p:cBhvr>
                                      <p:tavLst>
                                        <p:tav tm="0">
                                          <p:val>
                                            <p:fltVal val="360"/>
                                          </p:val>
                                        </p:tav>
                                        <p:tav tm="100000">
                                          <p:val>
                                            <p:fltVal val="0"/>
                                          </p:val>
                                        </p:tav>
                                      </p:tavLst>
                                    </p:anim>
                                    <p:animEffect filter="fade" transition="in">
                                      <p:cBhvr>
                                        <p:cTn dur="500" id="4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solidFill>
                  <a:schemeClr val="tx1">
                    <a:lumMod val="65000"/>
                    <a:lumOff val="35000"/>
                  </a:schemeClr>
                </a:solidFill>
                <a:latin charset="-122" panose="020b0503020204020204" typeface="微软雅黑"/>
                <a:ea charset="-122" panose="020b0503020204020204" typeface="微软雅黑"/>
              </a:rPr>
              <a:t>执行力问题</a:t>
            </a:r>
          </a:p>
        </p:txBody>
      </p:sp>
      <p:sp>
        <p:nvSpPr>
          <p:cNvPr id="88" name="圆角矩形 87"/>
          <p:cNvSpPr/>
          <p:nvPr/>
        </p:nvSpPr>
        <p:spPr bwMode="auto">
          <a:xfrm rot="10800000">
            <a:off x="3763637" y="1236818"/>
            <a:ext cx="4421926" cy="732368"/>
          </a:xfrm>
          <a:prstGeom prst="roundRect">
            <a:avLst/>
          </a:prstGeom>
          <a:gradFill flip="none" rotWithShape="1">
            <a:gsLst>
              <a:gs pos="0">
                <a:srgbClr val="F0F0F0"/>
              </a:gs>
              <a:gs pos="100000">
                <a:srgbClr val="F1F1F1"/>
              </a:gs>
            </a:gsLst>
            <a:lin ang="2700000" scaled="1"/>
          </a:gradFill>
          <a:ln w="38100">
            <a:gradFill flip="none" rotWithShape="1">
              <a:gsLst>
                <a:gs pos="100000">
                  <a:srgbClr val="FFFFFF"/>
                </a:gs>
                <a:gs pos="0">
                  <a:srgbClr val="CECED0"/>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anose="020b0503020204020204" typeface="微软雅黑"/>
              <a:ea charset="-122" panose="020b0503020204020204" typeface="微软雅黑"/>
            </a:endParaRPr>
          </a:p>
        </p:txBody>
      </p:sp>
      <p:sp>
        <p:nvSpPr>
          <p:cNvPr id="89" name="圆角矩形 88"/>
          <p:cNvSpPr/>
          <p:nvPr/>
        </p:nvSpPr>
        <p:spPr bwMode="auto">
          <a:xfrm rot="10800000">
            <a:off x="3763637" y="2506778"/>
            <a:ext cx="4421926" cy="732368"/>
          </a:xfrm>
          <a:prstGeom prst="roundRect">
            <a:avLst/>
          </a:prstGeom>
          <a:gradFill flip="none" rotWithShape="1">
            <a:gsLst>
              <a:gs pos="0">
                <a:srgbClr val="F0F0F0"/>
              </a:gs>
              <a:gs pos="100000">
                <a:srgbClr val="F1F1F1"/>
              </a:gs>
            </a:gsLst>
            <a:lin ang="2700000" scaled="1"/>
          </a:gradFill>
          <a:ln w="38100">
            <a:gradFill flip="none" rotWithShape="1">
              <a:gsLst>
                <a:gs pos="100000">
                  <a:srgbClr val="FFFFFF"/>
                </a:gs>
                <a:gs pos="0">
                  <a:srgbClr val="CECED0"/>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anose="020b0503020204020204" typeface="微软雅黑"/>
              <a:ea charset="-122" panose="020b0503020204020204" typeface="微软雅黑"/>
            </a:endParaRPr>
          </a:p>
        </p:txBody>
      </p:sp>
      <p:sp>
        <p:nvSpPr>
          <p:cNvPr id="90" name="圆角矩形 89"/>
          <p:cNvSpPr/>
          <p:nvPr/>
        </p:nvSpPr>
        <p:spPr bwMode="auto">
          <a:xfrm rot="10800000">
            <a:off x="3763637" y="3795584"/>
            <a:ext cx="4421926" cy="732368"/>
          </a:xfrm>
          <a:prstGeom prst="roundRect">
            <a:avLst/>
          </a:prstGeom>
          <a:gradFill flip="none" rotWithShape="1">
            <a:gsLst>
              <a:gs pos="0">
                <a:srgbClr val="F0F0F0"/>
              </a:gs>
              <a:gs pos="100000">
                <a:srgbClr val="F1F1F1"/>
              </a:gs>
            </a:gsLst>
            <a:lin ang="2700000" scaled="1"/>
          </a:gradFill>
          <a:ln w="38100">
            <a:gradFill flip="none" rotWithShape="1">
              <a:gsLst>
                <a:gs pos="100000">
                  <a:srgbClr val="FFFFFF"/>
                </a:gs>
                <a:gs pos="0">
                  <a:srgbClr val="CECED0"/>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anose="020b0503020204020204" typeface="微软雅黑"/>
              <a:ea charset="-122" panose="020b0503020204020204" typeface="微软雅黑"/>
            </a:endParaRPr>
          </a:p>
        </p:txBody>
      </p:sp>
      <p:sp>
        <p:nvSpPr>
          <p:cNvPr id="91" name="任意多边形 8"/>
          <p:cNvSpPr/>
          <p:nvPr/>
        </p:nvSpPr>
        <p:spPr bwMode="auto">
          <a:xfrm rot="16200000">
            <a:off x="2923626" y="2291430"/>
            <a:ext cx="923447" cy="1221833"/>
          </a:xfrm>
          <a:custGeom>
            <a:gdLst>
              <a:gd fmla="*/ 881353 w 1762708" name="T0"/>
              <a:gd fmla="*/ 0 h 2331146" name="T1"/>
              <a:gd fmla="*/ 881354 w 1762708" name="T2"/>
              <a:gd fmla="*/ 0 h 2331146" name="T3"/>
              <a:gd fmla="*/ 881354 w 1762708" name="T4"/>
              <a:gd fmla="*/ 0 h 2331146" name="T5"/>
              <a:gd fmla="*/ 1762708 w 1762708" name="T6"/>
              <a:gd fmla="*/ 881354 h 2331146" name="T7"/>
              <a:gd fmla="*/ 1374127 w 1762708" name="T8"/>
              <a:gd fmla="*/ 1612187 h 2331146" name="T9"/>
              <a:gd fmla="*/ 1372283 w 1762708" name="T10"/>
              <a:gd fmla="*/ 1613188 h 2331146" name="T11"/>
              <a:gd fmla="*/ 1372283 w 1762708" name="T12"/>
              <a:gd fmla="*/ 1855121 h 2331146" name="T13"/>
              <a:gd fmla="*/ 1503445 w 1762708" name="T14"/>
              <a:gd fmla="*/ 1855121 h 2331146" name="T15"/>
              <a:gd fmla="*/ 881353 w 1762708" name="T16"/>
              <a:gd fmla="*/ 2331146 h 2331146" name="T17"/>
              <a:gd fmla="*/ 259261 w 1762708" name="T18"/>
              <a:gd fmla="*/ 1855121 h 2331146" name="T19"/>
              <a:gd fmla="*/ 390423 w 1762708" name="T20"/>
              <a:gd fmla="*/ 1855121 h 2331146" name="T21"/>
              <a:gd fmla="*/ 390423 w 1762708" name="T22"/>
              <a:gd fmla="*/ 1613187 h 2331146" name="T23"/>
              <a:gd fmla="*/ 388581 w 1762708" name="T24"/>
              <a:gd fmla="*/ 1612187 h 2331146" name="T25"/>
              <a:gd fmla="*/ 0 w 1762708" name="T26"/>
              <a:gd fmla="*/ 881354 h 2331146" name="T27"/>
              <a:gd fmla="*/ 703731 w 1762708" name="T28"/>
              <a:gd fmla="*/ 17906 h 2331146" name="T29"/>
              <a:gd fmla="*/ 717461 w 1762708" name="T30"/>
              <a:gd fmla="*/ 16522 h 2331146" name="T31"/>
              <a:gd fmla="*/ 717462 w 1762708" name="T32"/>
              <a:gd fmla="*/ 16522 h 2331146" name="T33"/>
              <a:gd fmla="*/ 881353 w 1762708" name="T34"/>
              <a:gd fmla="*/ 0 h 233114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331146" w="1762707">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1"/>
          </a:solidFill>
          <a:ln cap="flat" w="14288">
            <a:noFill/>
            <a:prstDash val="solid"/>
            <a:miter lim="800000"/>
          </a:ln>
        </p:spPr>
        <p:txBody>
          <a:bodyPr bIns="34290" lIns="68580" rIns="68580" tIns="34290"/>
          <a:lstStyle/>
          <a:p>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92" name="Oval 53"/>
          <p:cNvSpPr>
            <a:spLocks noChangeArrowheads="1"/>
          </p:cNvSpPr>
          <p:nvPr/>
        </p:nvSpPr>
        <p:spPr bwMode="auto">
          <a:xfrm>
            <a:off x="2834884" y="2506293"/>
            <a:ext cx="792491" cy="792106"/>
          </a:xfrm>
          <a:prstGeom prst="ellipse">
            <a:avLst/>
          </a:prstGeom>
          <a:gradFill flip="none" rotWithShape="1">
            <a:gsLst>
              <a:gs pos="100000">
                <a:srgbClr val="FFFFFF"/>
              </a:gs>
              <a:gs pos="0">
                <a:srgbClr val="D9DEDF"/>
              </a:gs>
            </a:gsLst>
            <a:lin ang="2700000" scaled="0"/>
          </a:gradFill>
          <a:ln w="28575">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93" name="任意多边形 15"/>
          <p:cNvSpPr/>
          <p:nvPr/>
        </p:nvSpPr>
        <p:spPr bwMode="auto">
          <a:xfrm rot="16200000">
            <a:off x="2923140" y="3550852"/>
            <a:ext cx="924419" cy="1221833"/>
          </a:xfrm>
          <a:custGeom>
            <a:gdLst>
              <a:gd fmla="*/ 881353 w 1762708" name="T0"/>
              <a:gd fmla="*/ 0 h 2331146" name="T1"/>
              <a:gd fmla="*/ 881354 w 1762708" name="T2"/>
              <a:gd fmla="*/ 0 h 2331146" name="T3"/>
              <a:gd fmla="*/ 881354 w 1762708" name="T4"/>
              <a:gd fmla="*/ 0 h 2331146" name="T5"/>
              <a:gd fmla="*/ 1762708 w 1762708" name="T6"/>
              <a:gd fmla="*/ 881354 h 2331146" name="T7"/>
              <a:gd fmla="*/ 1374127 w 1762708" name="T8"/>
              <a:gd fmla="*/ 1612187 h 2331146" name="T9"/>
              <a:gd fmla="*/ 1372283 w 1762708" name="T10"/>
              <a:gd fmla="*/ 1613188 h 2331146" name="T11"/>
              <a:gd fmla="*/ 1372283 w 1762708" name="T12"/>
              <a:gd fmla="*/ 1855121 h 2331146" name="T13"/>
              <a:gd fmla="*/ 1503445 w 1762708" name="T14"/>
              <a:gd fmla="*/ 1855121 h 2331146" name="T15"/>
              <a:gd fmla="*/ 881353 w 1762708" name="T16"/>
              <a:gd fmla="*/ 2331146 h 2331146" name="T17"/>
              <a:gd fmla="*/ 259261 w 1762708" name="T18"/>
              <a:gd fmla="*/ 1855121 h 2331146" name="T19"/>
              <a:gd fmla="*/ 390423 w 1762708" name="T20"/>
              <a:gd fmla="*/ 1855121 h 2331146" name="T21"/>
              <a:gd fmla="*/ 390423 w 1762708" name="T22"/>
              <a:gd fmla="*/ 1613187 h 2331146" name="T23"/>
              <a:gd fmla="*/ 388581 w 1762708" name="T24"/>
              <a:gd fmla="*/ 1612187 h 2331146" name="T25"/>
              <a:gd fmla="*/ 0 w 1762708" name="T26"/>
              <a:gd fmla="*/ 881354 h 2331146" name="T27"/>
              <a:gd fmla="*/ 703731 w 1762708" name="T28"/>
              <a:gd fmla="*/ 17906 h 2331146" name="T29"/>
              <a:gd fmla="*/ 717461 w 1762708" name="T30"/>
              <a:gd fmla="*/ 16522 h 2331146" name="T31"/>
              <a:gd fmla="*/ 717462 w 1762708" name="T32"/>
              <a:gd fmla="*/ 16522 h 2331146" name="T33"/>
              <a:gd fmla="*/ 881353 w 1762708" name="T34"/>
              <a:gd fmla="*/ 0 h 233114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331146" w="1762707">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3"/>
          </a:solidFill>
          <a:ln cap="flat" w="14288">
            <a:noFill/>
            <a:prstDash val="solid"/>
            <a:miter lim="800000"/>
          </a:ln>
        </p:spPr>
        <p:txBody>
          <a:bodyPr bIns="34290" lIns="68580" rIns="68580" tIns="34290"/>
          <a:lstStyle/>
          <a:p>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94" name="Oval 53"/>
          <p:cNvSpPr>
            <a:spLocks noChangeArrowheads="1"/>
          </p:cNvSpPr>
          <p:nvPr/>
        </p:nvSpPr>
        <p:spPr bwMode="auto">
          <a:xfrm>
            <a:off x="2834884" y="3765299"/>
            <a:ext cx="792491" cy="792939"/>
          </a:xfrm>
          <a:prstGeom prst="ellipse">
            <a:avLst/>
          </a:prstGeom>
          <a:gradFill flip="none" rotWithShape="1">
            <a:gsLst>
              <a:gs pos="100000">
                <a:srgbClr val="FFFFFF"/>
              </a:gs>
              <a:gs pos="0">
                <a:srgbClr val="D9DEDF"/>
              </a:gs>
            </a:gsLst>
            <a:lin ang="2700000" scaled="0"/>
          </a:gradFill>
          <a:ln w="28575">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95" name="文本框 28"/>
          <p:cNvSpPr txBox="1"/>
          <p:nvPr/>
        </p:nvSpPr>
        <p:spPr>
          <a:xfrm>
            <a:off x="2833964" y="2726576"/>
            <a:ext cx="778209" cy="318211"/>
          </a:xfrm>
          <a:prstGeom prst="rect">
            <a:avLst/>
          </a:prstGeom>
          <a:noFill/>
        </p:spPr>
        <p:txBody>
          <a:bodyPr bIns="34290" lIns="68580" rIns="68580" tIns="34290" wrap="square">
            <a:spAutoFit/>
          </a:bodyPr>
          <a:lstStyle/>
          <a:p>
            <a:pPr algn="ctr" fontAlgn="auto">
              <a:lnSpc>
                <a:spcPct val="117000"/>
              </a:lnSpc>
              <a:spcBef>
                <a:spcPct val="0"/>
              </a:spcBef>
              <a:spcAft>
                <a:spcPct val="0"/>
              </a:spcAft>
              <a:defRPr/>
            </a:pPr>
            <a:r>
              <a:rPr altLang="en-US" b="1" lang="zh-CN">
                <a:solidFill>
                  <a:schemeClr val="tx1">
                    <a:lumMod val="65000"/>
                    <a:lumOff val="35000"/>
                  </a:schemeClr>
                </a:solidFill>
                <a:latin charset="-122" panose="020b0503020204020204" typeface="微软雅黑"/>
                <a:ea charset="-122" panose="020b0503020204020204" typeface="微软雅黑"/>
              </a:rPr>
              <a:t>不合作</a:t>
            </a:r>
          </a:p>
        </p:txBody>
      </p:sp>
      <p:sp>
        <p:nvSpPr>
          <p:cNvPr id="96" name="文本框 30"/>
          <p:cNvSpPr txBox="1"/>
          <p:nvPr/>
        </p:nvSpPr>
        <p:spPr>
          <a:xfrm>
            <a:off x="2833964" y="4006402"/>
            <a:ext cx="778209" cy="318211"/>
          </a:xfrm>
          <a:prstGeom prst="rect">
            <a:avLst/>
          </a:prstGeom>
          <a:noFill/>
        </p:spPr>
        <p:txBody>
          <a:bodyPr bIns="34290" lIns="68580" rIns="68580" tIns="34290" wrap="square">
            <a:spAutoFit/>
          </a:bodyPr>
          <a:lstStyle/>
          <a:p>
            <a:pPr algn="ctr" fontAlgn="auto">
              <a:lnSpc>
                <a:spcPct val="117000"/>
              </a:lnSpc>
              <a:spcBef>
                <a:spcPct val="0"/>
              </a:spcBef>
              <a:spcAft>
                <a:spcPct val="0"/>
              </a:spcAft>
              <a:defRPr/>
            </a:pPr>
            <a:r>
              <a:rPr altLang="en-US" b="1" lang="zh-CN" smtClean="0">
                <a:solidFill>
                  <a:schemeClr val="tx1">
                    <a:lumMod val="65000"/>
                    <a:lumOff val="35000"/>
                  </a:schemeClr>
                </a:solidFill>
                <a:latin charset="-122" panose="020b0503020204020204" typeface="微软雅黑"/>
                <a:ea charset="-122" panose="020b0503020204020204" typeface="微软雅黑"/>
              </a:rPr>
              <a:t>做不好</a:t>
            </a:r>
          </a:p>
        </p:txBody>
      </p:sp>
      <p:sp>
        <p:nvSpPr>
          <p:cNvPr id="97" name="任意多边形 8"/>
          <p:cNvSpPr/>
          <p:nvPr/>
        </p:nvSpPr>
        <p:spPr bwMode="auto">
          <a:xfrm rot="16200000">
            <a:off x="2923626" y="1012085"/>
            <a:ext cx="923447" cy="1221833"/>
          </a:xfrm>
          <a:custGeom>
            <a:gdLst>
              <a:gd fmla="*/ 881353 w 1762708" name="T0"/>
              <a:gd fmla="*/ 0 h 2331146" name="T1"/>
              <a:gd fmla="*/ 881354 w 1762708" name="T2"/>
              <a:gd fmla="*/ 0 h 2331146" name="T3"/>
              <a:gd fmla="*/ 881354 w 1762708" name="T4"/>
              <a:gd fmla="*/ 0 h 2331146" name="T5"/>
              <a:gd fmla="*/ 1762708 w 1762708" name="T6"/>
              <a:gd fmla="*/ 881354 h 2331146" name="T7"/>
              <a:gd fmla="*/ 1374127 w 1762708" name="T8"/>
              <a:gd fmla="*/ 1612187 h 2331146" name="T9"/>
              <a:gd fmla="*/ 1372283 w 1762708" name="T10"/>
              <a:gd fmla="*/ 1613188 h 2331146" name="T11"/>
              <a:gd fmla="*/ 1372283 w 1762708" name="T12"/>
              <a:gd fmla="*/ 1855121 h 2331146" name="T13"/>
              <a:gd fmla="*/ 1503445 w 1762708" name="T14"/>
              <a:gd fmla="*/ 1855121 h 2331146" name="T15"/>
              <a:gd fmla="*/ 881353 w 1762708" name="T16"/>
              <a:gd fmla="*/ 2331146 h 2331146" name="T17"/>
              <a:gd fmla="*/ 259261 w 1762708" name="T18"/>
              <a:gd fmla="*/ 1855121 h 2331146" name="T19"/>
              <a:gd fmla="*/ 390423 w 1762708" name="T20"/>
              <a:gd fmla="*/ 1855121 h 2331146" name="T21"/>
              <a:gd fmla="*/ 390423 w 1762708" name="T22"/>
              <a:gd fmla="*/ 1613187 h 2331146" name="T23"/>
              <a:gd fmla="*/ 388581 w 1762708" name="T24"/>
              <a:gd fmla="*/ 1612187 h 2331146" name="T25"/>
              <a:gd fmla="*/ 0 w 1762708" name="T26"/>
              <a:gd fmla="*/ 881354 h 2331146" name="T27"/>
              <a:gd fmla="*/ 703731 w 1762708" name="T28"/>
              <a:gd fmla="*/ 17906 h 2331146" name="T29"/>
              <a:gd fmla="*/ 717461 w 1762708" name="T30"/>
              <a:gd fmla="*/ 16522 h 2331146" name="T31"/>
              <a:gd fmla="*/ 717462 w 1762708" name="T32"/>
              <a:gd fmla="*/ 16522 h 2331146" name="T33"/>
              <a:gd fmla="*/ 881353 w 1762708" name="T34"/>
              <a:gd fmla="*/ 0 h 233114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331146" w="1762707">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5"/>
          </a:solidFill>
          <a:ln cap="flat" w="14288">
            <a:noFill/>
            <a:prstDash val="solid"/>
            <a:miter lim="800000"/>
          </a:ln>
        </p:spPr>
        <p:txBody>
          <a:bodyPr bIns="34290" lIns="68580" rIns="68580" tIns="34290"/>
          <a:lstStyle/>
          <a:p>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98" name="Oval 53"/>
          <p:cNvSpPr>
            <a:spLocks noChangeArrowheads="1"/>
          </p:cNvSpPr>
          <p:nvPr/>
        </p:nvSpPr>
        <p:spPr bwMode="auto">
          <a:xfrm>
            <a:off x="2834884" y="1226949"/>
            <a:ext cx="792491" cy="792106"/>
          </a:xfrm>
          <a:prstGeom prst="ellipse">
            <a:avLst/>
          </a:prstGeom>
          <a:gradFill flip="none" rotWithShape="1">
            <a:gsLst>
              <a:gs pos="100000">
                <a:srgbClr val="FFFFFF"/>
              </a:gs>
              <a:gs pos="0">
                <a:srgbClr val="D9DEDF"/>
              </a:gs>
            </a:gsLst>
            <a:lin ang="2700000" scaled="0"/>
          </a:gradFill>
          <a:ln w="28575">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99" name="文本框 28"/>
          <p:cNvSpPr txBox="1"/>
          <p:nvPr/>
        </p:nvSpPr>
        <p:spPr>
          <a:xfrm>
            <a:off x="2833964" y="1476615"/>
            <a:ext cx="778209" cy="318211"/>
          </a:xfrm>
          <a:prstGeom prst="rect">
            <a:avLst/>
          </a:prstGeom>
          <a:noFill/>
        </p:spPr>
        <p:txBody>
          <a:bodyPr bIns="34290" lIns="68580" rIns="68580" tIns="34290" wrap="square">
            <a:spAutoFit/>
          </a:bodyPr>
          <a:lstStyle/>
          <a:p>
            <a:pPr algn="ctr" fontAlgn="auto">
              <a:lnSpc>
                <a:spcPct val="117000"/>
              </a:lnSpc>
              <a:spcBef>
                <a:spcPct val="0"/>
              </a:spcBef>
              <a:spcAft>
                <a:spcPct val="0"/>
              </a:spcAft>
              <a:defRPr/>
            </a:pPr>
            <a:r>
              <a:rPr altLang="en-US" b="1" lang="zh-CN" smtClean="0">
                <a:solidFill>
                  <a:schemeClr val="tx1">
                    <a:lumMod val="65000"/>
                    <a:lumOff val="35000"/>
                  </a:schemeClr>
                </a:solidFill>
                <a:latin charset="-122" panose="020b0503020204020204" typeface="微软雅黑"/>
                <a:ea charset="-122" panose="020b0503020204020204" typeface="微软雅黑"/>
              </a:rPr>
              <a:t>不配合</a:t>
            </a:r>
          </a:p>
        </p:txBody>
      </p:sp>
      <p:grpSp>
        <p:nvGrpSpPr>
          <p:cNvPr id="100" name="组合 12"/>
          <p:cNvGrpSpPr/>
          <p:nvPr/>
        </p:nvGrpSpPr>
        <p:grpSpPr>
          <a:xfrm>
            <a:off x="737574" y="2211240"/>
            <a:ext cx="1949831" cy="1473658"/>
            <a:chOff x="2124319" y="2959375"/>
            <a:chExt cx="2331146" cy="1762708"/>
          </a:xfrm>
        </p:grpSpPr>
        <p:sp>
          <p:nvSpPr>
            <p:cNvPr id="101" name="任意多边形 8"/>
            <p:cNvSpPr/>
            <p:nvPr/>
          </p:nvSpPr>
          <p:spPr bwMode="auto">
            <a:xfrm rot="-5400000">
              <a:off x="2408538" y="2675156"/>
              <a:ext cx="1762708" cy="2331146"/>
            </a:xfrm>
            <a:custGeom>
              <a:gdLst>
                <a:gd fmla="*/ 881353 w 1762708" name="T0"/>
                <a:gd fmla="*/ 0 h 2331146" name="T1"/>
                <a:gd fmla="*/ 881354 w 1762708" name="T2"/>
                <a:gd fmla="*/ 0 h 2331146" name="T3"/>
                <a:gd fmla="*/ 881354 w 1762708" name="T4"/>
                <a:gd fmla="*/ 0 h 2331146" name="T5"/>
                <a:gd fmla="*/ 1762708 w 1762708" name="T6"/>
                <a:gd fmla="*/ 881354 h 2331146" name="T7"/>
                <a:gd fmla="*/ 1374127 w 1762708" name="T8"/>
                <a:gd fmla="*/ 1612187 h 2331146" name="T9"/>
                <a:gd fmla="*/ 1372283 w 1762708" name="T10"/>
                <a:gd fmla="*/ 1613188 h 2331146" name="T11"/>
                <a:gd fmla="*/ 1372283 w 1762708" name="T12"/>
                <a:gd fmla="*/ 1855121 h 2331146" name="T13"/>
                <a:gd fmla="*/ 1503445 w 1762708" name="T14"/>
                <a:gd fmla="*/ 1855121 h 2331146" name="T15"/>
                <a:gd fmla="*/ 881353 w 1762708" name="T16"/>
                <a:gd fmla="*/ 2331146 h 2331146" name="T17"/>
                <a:gd fmla="*/ 259261 w 1762708" name="T18"/>
                <a:gd fmla="*/ 1855121 h 2331146" name="T19"/>
                <a:gd fmla="*/ 390423 w 1762708" name="T20"/>
                <a:gd fmla="*/ 1855121 h 2331146" name="T21"/>
                <a:gd fmla="*/ 390423 w 1762708" name="T22"/>
                <a:gd fmla="*/ 1613187 h 2331146" name="T23"/>
                <a:gd fmla="*/ 388581 w 1762708" name="T24"/>
                <a:gd fmla="*/ 1612187 h 2331146" name="T25"/>
                <a:gd fmla="*/ 0 w 1762708" name="T26"/>
                <a:gd fmla="*/ 881354 h 2331146" name="T27"/>
                <a:gd fmla="*/ 703731 w 1762708" name="T28"/>
                <a:gd fmla="*/ 17906 h 2331146" name="T29"/>
                <a:gd fmla="*/ 717461 w 1762708" name="T30"/>
                <a:gd fmla="*/ 16522 h 2331146" name="T31"/>
                <a:gd fmla="*/ 717462 w 1762708" name="T32"/>
                <a:gd fmla="*/ 16522 h 2331146" name="T33"/>
                <a:gd fmla="*/ 881353 w 1762708" name="T34"/>
                <a:gd fmla="*/ 0 h 233114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331146" w="1762707">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cap="flat" w="14288">
              <a:noFill/>
              <a:prstDash val="solid"/>
              <a:miter lim="800000"/>
            </a:ln>
          </p:spPr>
          <p:txBody>
            <a:bodyPr/>
            <a:lstStyle/>
            <a:p>
              <a:endParaRPr altLang="en-US" lang="zh-CN">
                <a:solidFill>
                  <a:schemeClr val="tx1">
                    <a:lumMod val="65000"/>
                    <a:lumOff val="35000"/>
                  </a:schemeClr>
                </a:solidFill>
                <a:latin charset="-122" panose="020b0503020204020204" typeface="微软雅黑"/>
                <a:ea charset="-122" panose="020b0503020204020204" typeface="微软雅黑"/>
              </a:endParaRPr>
            </a:p>
          </p:txBody>
        </p:sp>
        <p:sp>
          <p:nvSpPr>
            <p:cNvPr id="102" name="Oval 53"/>
            <p:cNvSpPr>
              <a:spLocks noChangeArrowheads="1"/>
            </p:cNvSpPr>
            <p:nvPr/>
          </p:nvSpPr>
          <p:spPr bwMode="auto">
            <a:xfrm>
              <a:off x="2239655" y="3084729"/>
              <a:ext cx="1512000" cy="1512000"/>
            </a:xfrm>
            <a:prstGeom prst="ellipse">
              <a:avLst/>
            </a:prstGeom>
            <a:gradFill flip="none" rotWithShape="1">
              <a:gsLst>
                <a:gs pos="100000">
                  <a:srgbClr val="FFFFFF"/>
                </a:gs>
                <a:gs pos="0">
                  <a:srgbClr val="D9DEDF"/>
                </a:gs>
              </a:gsLst>
              <a:lin ang="2700000" scaled="0"/>
            </a:gradFill>
            <a:ln w="28575">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latin charset="-122" panose="020b0503020204020204" typeface="微软雅黑"/>
                <a:ea charset="-122" panose="020b0503020204020204" typeface="微软雅黑"/>
              </a:endParaRPr>
            </a:p>
          </p:txBody>
        </p:sp>
      </p:grpSp>
      <p:sp>
        <p:nvSpPr>
          <p:cNvPr id="103" name="Rectangle 7"/>
          <p:cNvSpPr>
            <a:spLocks noChangeArrowheads="1"/>
          </p:cNvSpPr>
          <p:nvPr/>
        </p:nvSpPr>
        <p:spPr bwMode="auto">
          <a:xfrm>
            <a:off x="894213" y="2679763"/>
            <a:ext cx="1188133" cy="480060"/>
          </a:xfrm>
          <a:prstGeom prst="rect">
            <a:avLst/>
          </a:prstGeom>
          <a:noFill/>
          <a:ln w="9525">
            <a:noFill/>
            <a:miter lim="800000"/>
          </a:ln>
        </p:spPr>
        <p:txBody>
          <a:bodyPr bIns="34290" lIns="68580" rIns="68580" tIns="34290" wrap="square">
            <a:spAutoFit/>
          </a:bodyPr>
          <a:lstStyle/>
          <a:p>
            <a:pPr defTabSz="913765" fontAlgn="auto">
              <a:spcBef>
                <a:spcPct val="0"/>
              </a:spcBef>
              <a:spcAft>
                <a:spcPct val="0"/>
              </a:spcAft>
              <a:defRPr/>
            </a:pPr>
            <a:r>
              <a:rPr altLang="en-US" b="1" kern="0" lang="zh-CN" sz="2700">
                <a:solidFill>
                  <a:schemeClr val="tx1">
                    <a:lumMod val="65000"/>
                    <a:lumOff val="35000"/>
                  </a:schemeClr>
                </a:solidFill>
                <a:latin charset="-122" panose="020b0503020204020204" typeface="微软雅黑"/>
                <a:ea charset="-122" panose="020b0503020204020204" typeface="微软雅黑"/>
              </a:rPr>
              <a:t>执行力</a:t>
            </a:r>
          </a:p>
        </p:txBody>
      </p:sp>
      <p:sp>
        <p:nvSpPr>
          <p:cNvPr id="104" name="圆角矩形 103"/>
          <p:cNvSpPr/>
          <p:nvPr/>
        </p:nvSpPr>
        <p:spPr>
          <a:xfrm>
            <a:off x="4080568" y="1313046"/>
            <a:ext cx="4014581" cy="579910"/>
          </a:xfrm>
          <a:prstGeom prst="roundRect">
            <a:avLst>
              <a:gd fmla="val 10215" name="adj"/>
            </a:avLst>
          </a:prstGeom>
          <a:solidFill>
            <a:schemeClr val="accent5"/>
          </a:solidFill>
          <a:ln>
            <a:gradFill>
              <a:gsLst>
                <a:gs pos="100000">
                  <a:schemeClr val="bg1">
                    <a:lumMod val="85000"/>
                  </a:schemeClr>
                </a:gs>
                <a:gs pos="0">
                  <a:schemeClr val="bg1"/>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anose="020b0503020204020204" typeface="微软雅黑"/>
              <a:ea charset="-122" panose="020b0503020204020204" typeface="微软雅黑"/>
            </a:endParaRPr>
          </a:p>
        </p:txBody>
      </p:sp>
      <p:sp>
        <p:nvSpPr>
          <p:cNvPr id="105" name="圆角矩形 104"/>
          <p:cNvSpPr/>
          <p:nvPr/>
        </p:nvSpPr>
        <p:spPr>
          <a:xfrm>
            <a:off x="4080568" y="2595801"/>
            <a:ext cx="4014581" cy="579910"/>
          </a:xfrm>
          <a:prstGeom prst="roundRect">
            <a:avLst>
              <a:gd fmla="val 10215" name="adj"/>
            </a:avLst>
          </a:prstGeom>
          <a:solidFill>
            <a:schemeClr val="accent1"/>
          </a:solidFill>
          <a:ln>
            <a:gradFill>
              <a:gsLst>
                <a:gs pos="100000">
                  <a:schemeClr val="bg1">
                    <a:lumMod val="85000"/>
                  </a:schemeClr>
                </a:gs>
                <a:gs pos="0">
                  <a:schemeClr val="bg1"/>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anose="020b0503020204020204" typeface="微软雅黑"/>
              <a:ea charset="-122" panose="020b0503020204020204" typeface="微软雅黑"/>
            </a:endParaRPr>
          </a:p>
        </p:txBody>
      </p:sp>
      <p:sp>
        <p:nvSpPr>
          <p:cNvPr id="106" name="圆角矩形 105"/>
          <p:cNvSpPr/>
          <p:nvPr/>
        </p:nvSpPr>
        <p:spPr>
          <a:xfrm>
            <a:off x="4080568" y="3871813"/>
            <a:ext cx="4014581" cy="579910"/>
          </a:xfrm>
          <a:prstGeom prst="roundRect">
            <a:avLst>
              <a:gd fmla="val 10215" name="adj"/>
            </a:avLst>
          </a:prstGeom>
          <a:solidFill>
            <a:schemeClr val="accent3"/>
          </a:solidFill>
          <a:ln>
            <a:gradFill>
              <a:gsLst>
                <a:gs pos="100000">
                  <a:schemeClr val="bg1">
                    <a:lumMod val="85000"/>
                  </a:schemeClr>
                </a:gs>
                <a:gs pos="0">
                  <a:schemeClr val="bg1"/>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anose="020b0503020204020204" typeface="微软雅黑"/>
              <a:ea charset="-122" panose="020b0503020204020204" typeface="微软雅黑"/>
            </a:endParaRPr>
          </a:p>
        </p:txBody>
      </p:sp>
      <p:sp>
        <p:nvSpPr>
          <p:cNvPr id="107" name="矩形 27"/>
          <p:cNvSpPr>
            <a:spLocks noChangeArrowheads="1"/>
          </p:cNvSpPr>
          <p:nvPr/>
        </p:nvSpPr>
        <p:spPr bwMode="auto">
          <a:xfrm>
            <a:off x="4193958" y="1375120"/>
            <a:ext cx="3834426" cy="470916"/>
          </a:xfrm>
          <a:prstGeom prst="rect">
            <a:avLst/>
          </a:prstGeom>
          <a:noFill/>
          <a:ln w="9525">
            <a:noFill/>
            <a:miter lim="800000"/>
          </a:ln>
        </p:spPr>
        <p:txBody>
          <a:bodyPr bIns="34290" lIns="68580" rIns="68580" tIns="34290" wrap="square">
            <a:spAutoFit/>
          </a:bodyPr>
          <a:lstStyle/>
          <a:p>
            <a:pPr>
              <a:lnSpc>
                <a:spcPct val="120000"/>
              </a:lnSpc>
            </a:pPr>
            <a:r>
              <a:rPr altLang="en-US" lang="zh-CN" sz="1100">
                <a:solidFill>
                  <a:schemeClr val="bg1"/>
                </a:solidFill>
                <a:latin charset="-122" panose="020b0503020204020204" typeface="微软雅黑"/>
                <a:ea charset="-122" panose="020b0503020204020204" typeface="微软雅黑"/>
                <a:cs typeface="Lato Light"/>
                <a:sym typeface="Lato Light"/>
              </a:rPr>
              <a:t>此处添加详细文本描述，建议与标题相关并符合整体语言风格，语言描述尽量简洁生动。此处添加详细文本描述</a:t>
            </a:r>
          </a:p>
        </p:txBody>
      </p:sp>
      <p:sp>
        <p:nvSpPr>
          <p:cNvPr id="108" name="矩形 27"/>
          <p:cNvSpPr>
            <a:spLocks noChangeArrowheads="1"/>
          </p:cNvSpPr>
          <p:nvPr/>
        </p:nvSpPr>
        <p:spPr bwMode="auto">
          <a:xfrm>
            <a:off x="4193958" y="2644437"/>
            <a:ext cx="3834426" cy="470916"/>
          </a:xfrm>
          <a:prstGeom prst="rect">
            <a:avLst/>
          </a:prstGeom>
          <a:noFill/>
          <a:ln w="9525">
            <a:noFill/>
            <a:miter lim="800000"/>
          </a:ln>
        </p:spPr>
        <p:txBody>
          <a:bodyPr bIns="34290" lIns="68580" rIns="68580" tIns="34290" wrap="square">
            <a:spAutoFit/>
          </a:bodyPr>
          <a:lstStyle/>
          <a:p>
            <a:pPr>
              <a:lnSpc>
                <a:spcPct val="120000"/>
              </a:lnSpc>
            </a:pPr>
            <a:r>
              <a:rPr altLang="en-US" lang="zh-CN" sz="1100">
                <a:solidFill>
                  <a:schemeClr val="bg1"/>
                </a:solidFill>
                <a:latin charset="-122" panose="020b0503020204020204" typeface="微软雅黑"/>
                <a:ea charset="-122" panose="020b0503020204020204" typeface="微软雅黑"/>
                <a:cs typeface="Lato Light"/>
                <a:sym typeface="Lato Light"/>
              </a:rPr>
              <a:t>此处添加详细文本描述，建议与标题相关并符合整体语言风格，语言描述尽量简洁生动。此处添加详细文本描述</a:t>
            </a:r>
          </a:p>
        </p:txBody>
      </p:sp>
      <p:sp>
        <p:nvSpPr>
          <p:cNvPr id="109" name="矩形 27"/>
          <p:cNvSpPr>
            <a:spLocks noChangeArrowheads="1"/>
          </p:cNvSpPr>
          <p:nvPr/>
        </p:nvSpPr>
        <p:spPr bwMode="auto">
          <a:xfrm>
            <a:off x="4193958" y="3942408"/>
            <a:ext cx="3834426" cy="470916"/>
          </a:xfrm>
          <a:prstGeom prst="rect">
            <a:avLst/>
          </a:prstGeom>
          <a:noFill/>
          <a:ln w="9525">
            <a:noFill/>
            <a:miter lim="800000"/>
          </a:ln>
        </p:spPr>
        <p:txBody>
          <a:bodyPr bIns="34290" lIns="68580" rIns="68580" tIns="34290" wrap="square">
            <a:spAutoFit/>
          </a:bodyPr>
          <a:lstStyle/>
          <a:p>
            <a:pPr>
              <a:lnSpc>
                <a:spcPct val="120000"/>
              </a:lnSpc>
            </a:pPr>
            <a:r>
              <a:rPr altLang="en-US" lang="zh-CN" sz="1100">
                <a:solidFill>
                  <a:schemeClr val="bg1"/>
                </a:solidFill>
                <a:latin charset="-122" panose="020b0503020204020204" typeface="微软雅黑"/>
                <a:ea charset="-122" panose="020b0503020204020204" typeface="微软雅黑"/>
                <a:cs typeface="Lato Light"/>
                <a:sym typeface="Lato Light"/>
              </a:rPr>
              <a:t>此处添加详细文本描述，建议与标题相关并符合整体语言风格，语言描述尽量简洁生动。此处添加详细文本描述</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100"/>
                                        </p:tgtEl>
                                        <p:attrNameLst>
                                          <p:attrName>style.visibility</p:attrName>
                                        </p:attrNameLst>
                                      </p:cBhvr>
                                      <p:to>
                                        <p:strVal val="visible"/>
                                      </p:to>
                                    </p:set>
                                    <p:anim calcmode="lin" valueType="num">
                                      <p:cBhvr>
                                        <p:cTn dur="1000" fill="hold" id="7"/>
                                        <p:tgtEl>
                                          <p:spTgt spid="100"/>
                                        </p:tgtEl>
                                        <p:attrNameLst>
                                          <p:attrName>ppt_w</p:attrName>
                                        </p:attrNameLst>
                                      </p:cBhvr>
                                      <p:tavLst>
                                        <p:tav tm="0">
                                          <p:val>
                                            <p:fltVal val="0"/>
                                          </p:val>
                                        </p:tav>
                                        <p:tav tm="100000">
                                          <p:val>
                                            <p:strVal val="#ppt_w"/>
                                          </p:val>
                                        </p:tav>
                                      </p:tavLst>
                                    </p:anim>
                                    <p:anim calcmode="lin" valueType="num">
                                      <p:cBhvr>
                                        <p:cTn dur="1000" fill="hold" id="8"/>
                                        <p:tgtEl>
                                          <p:spTgt spid="100"/>
                                        </p:tgtEl>
                                        <p:attrNameLst>
                                          <p:attrName>ppt_h</p:attrName>
                                        </p:attrNameLst>
                                      </p:cBhvr>
                                      <p:tavLst>
                                        <p:tav tm="0">
                                          <p:val>
                                            <p:fltVal val="0"/>
                                          </p:val>
                                        </p:tav>
                                        <p:tav tm="100000">
                                          <p:val>
                                            <p:strVal val="#ppt_h"/>
                                          </p:val>
                                        </p:tav>
                                      </p:tavLst>
                                    </p:anim>
                                    <p:anim calcmode="lin" valueType="num">
                                      <p:cBhvr>
                                        <p:cTn dur="1000" fill="hold" id="9"/>
                                        <p:tgtEl>
                                          <p:spTgt spid="100"/>
                                        </p:tgtEl>
                                        <p:attrNameLst>
                                          <p:attrName>style.rotation</p:attrName>
                                        </p:attrNameLst>
                                      </p:cBhvr>
                                      <p:tavLst>
                                        <p:tav tm="0">
                                          <p:val>
                                            <p:fltVal val="90"/>
                                          </p:val>
                                        </p:tav>
                                        <p:tav tm="100000">
                                          <p:val>
                                            <p:fltVal val="0"/>
                                          </p:val>
                                        </p:tav>
                                      </p:tavLst>
                                    </p:anim>
                                    <p:animEffect filter="fade" transition="in">
                                      <p:cBhvr>
                                        <p:cTn dur="1000" id="10"/>
                                        <p:tgtEl>
                                          <p:spTgt spid="100"/>
                                        </p:tgtEl>
                                      </p:cBhvr>
                                    </p:animEffect>
                                  </p:childTnLst>
                                </p:cTn>
                              </p:par>
                            </p:childTnLst>
                          </p:cTn>
                        </p:par>
                        <p:par>
                          <p:cTn fill="hold" id="11" nodeType="afterGroup">
                            <p:stCondLst>
                              <p:cond delay="10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103"/>
                                        </p:tgtEl>
                                        <p:attrNameLst>
                                          <p:attrName>style.visibility</p:attrName>
                                        </p:attrNameLst>
                                      </p:cBhvr>
                                      <p:to>
                                        <p:strVal val="visible"/>
                                      </p:to>
                                    </p:set>
                                    <p:anim calcmode="lin" valueType="num">
                                      <p:cBhvr>
                                        <p:cTn dur="500" fill="hold" id="14"/>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5"/>
                                        <p:tgtEl>
                                          <p:spTgt spid="103"/>
                                        </p:tgtEl>
                                        <p:attrNameLst>
                                          <p:attrName>ppt_y</p:attrName>
                                        </p:attrNameLst>
                                      </p:cBhvr>
                                      <p:tavLst>
                                        <p:tav tm="0">
                                          <p:val>
                                            <p:strVal val="#ppt_y"/>
                                          </p:val>
                                        </p:tav>
                                        <p:tav tm="100000">
                                          <p:val>
                                            <p:strVal val="#ppt_y"/>
                                          </p:val>
                                        </p:tav>
                                      </p:tavLst>
                                    </p:anim>
                                    <p:anim calcmode="lin" valueType="num">
                                      <p:cBhvr>
                                        <p:cTn dur="500" fill="hold" id="16"/>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7"/>
                                        <p:tgtEl>
                                          <p:spTgt spid="10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8" tmFilter="0,0; .5, 1; 1, 1"/>
                                        <p:tgtEl>
                                          <p:spTgt spid="103"/>
                                        </p:tgtEl>
                                      </p:cBhvr>
                                    </p:animEffect>
                                  </p:childTnLst>
                                </p:cTn>
                              </p:par>
                            </p:childTnLst>
                          </p:cTn>
                        </p:par>
                        <p:par>
                          <p:cTn fill="hold" id="19" nodeType="afterGroup">
                            <p:stCondLst>
                              <p:cond delay="1500"/>
                            </p:stCondLst>
                            <p:childTnLst>
                              <p:par>
                                <p:cTn fill="hold" grpId="0" id="20" nodeType="afterEffect" presetClass="entr" presetID="42" presetSubtype="0">
                                  <p:stCondLst>
                                    <p:cond delay="0"/>
                                  </p:stCondLst>
                                  <p:childTnLst>
                                    <p:set>
                                      <p:cBhvr>
                                        <p:cTn dur="1" fill="hold" id="21">
                                          <p:stCondLst>
                                            <p:cond delay="0"/>
                                          </p:stCondLst>
                                        </p:cTn>
                                        <p:tgtEl>
                                          <p:spTgt spid="98"/>
                                        </p:tgtEl>
                                        <p:attrNameLst>
                                          <p:attrName>style.visibility</p:attrName>
                                        </p:attrNameLst>
                                      </p:cBhvr>
                                      <p:to>
                                        <p:strVal val="visible"/>
                                      </p:to>
                                    </p:set>
                                    <p:animEffect filter="fade" transition="in">
                                      <p:cBhvr>
                                        <p:cTn dur="500" id="22"/>
                                        <p:tgtEl>
                                          <p:spTgt spid="98"/>
                                        </p:tgtEl>
                                      </p:cBhvr>
                                    </p:animEffect>
                                    <p:anim calcmode="lin" valueType="num">
                                      <p:cBhvr>
                                        <p:cTn dur="500" fill="hold" id="23"/>
                                        <p:tgtEl>
                                          <p:spTgt spid="98"/>
                                        </p:tgtEl>
                                        <p:attrNameLst>
                                          <p:attrName>ppt_x</p:attrName>
                                        </p:attrNameLst>
                                      </p:cBhvr>
                                      <p:tavLst>
                                        <p:tav tm="0">
                                          <p:val>
                                            <p:strVal val="#ppt_x"/>
                                          </p:val>
                                        </p:tav>
                                        <p:tav tm="100000">
                                          <p:val>
                                            <p:strVal val="#ppt_x"/>
                                          </p:val>
                                        </p:tav>
                                      </p:tavLst>
                                    </p:anim>
                                    <p:anim calcmode="lin" valueType="num">
                                      <p:cBhvr>
                                        <p:cTn dur="500" fill="hold" id="24"/>
                                        <p:tgtEl>
                                          <p:spTgt spid="98"/>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000"/>
                            </p:stCondLst>
                            <p:childTnLst>
                              <p:par>
                                <p:cTn fill="hold" grpId="0" id="26" nodeType="afterEffect" presetClass="entr" presetID="42" presetSubtype="0">
                                  <p:stCondLst>
                                    <p:cond delay="0"/>
                                  </p:stCondLst>
                                  <p:childTnLst>
                                    <p:set>
                                      <p:cBhvr>
                                        <p:cTn dur="1" fill="hold" id="27">
                                          <p:stCondLst>
                                            <p:cond delay="0"/>
                                          </p:stCondLst>
                                        </p:cTn>
                                        <p:tgtEl>
                                          <p:spTgt spid="92"/>
                                        </p:tgtEl>
                                        <p:attrNameLst>
                                          <p:attrName>style.visibility</p:attrName>
                                        </p:attrNameLst>
                                      </p:cBhvr>
                                      <p:to>
                                        <p:strVal val="visible"/>
                                      </p:to>
                                    </p:set>
                                    <p:animEffect filter="fade" transition="in">
                                      <p:cBhvr>
                                        <p:cTn dur="500" id="28"/>
                                        <p:tgtEl>
                                          <p:spTgt spid="92"/>
                                        </p:tgtEl>
                                      </p:cBhvr>
                                    </p:animEffect>
                                    <p:anim calcmode="lin" valueType="num">
                                      <p:cBhvr>
                                        <p:cTn dur="500" fill="hold" id="29"/>
                                        <p:tgtEl>
                                          <p:spTgt spid="92"/>
                                        </p:tgtEl>
                                        <p:attrNameLst>
                                          <p:attrName>ppt_x</p:attrName>
                                        </p:attrNameLst>
                                      </p:cBhvr>
                                      <p:tavLst>
                                        <p:tav tm="0">
                                          <p:val>
                                            <p:strVal val="#ppt_x"/>
                                          </p:val>
                                        </p:tav>
                                        <p:tav tm="100000">
                                          <p:val>
                                            <p:strVal val="#ppt_x"/>
                                          </p:val>
                                        </p:tav>
                                      </p:tavLst>
                                    </p:anim>
                                    <p:anim calcmode="lin" valueType="num">
                                      <p:cBhvr>
                                        <p:cTn dur="500" fill="hold" id="30"/>
                                        <p:tgtEl>
                                          <p:spTgt spid="92"/>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500"/>
                            </p:stCondLst>
                            <p:childTnLst>
                              <p:par>
                                <p:cTn fill="hold" grpId="0" id="32" nodeType="afterEffect" presetClass="entr" presetID="42" presetSubtype="0">
                                  <p:stCondLst>
                                    <p:cond delay="0"/>
                                  </p:stCondLst>
                                  <p:childTnLst>
                                    <p:set>
                                      <p:cBhvr>
                                        <p:cTn dur="1" fill="hold" id="33">
                                          <p:stCondLst>
                                            <p:cond delay="0"/>
                                          </p:stCondLst>
                                        </p:cTn>
                                        <p:tgtEl>
                                          <p:spTgt spid="94"/>
                                        </p:tgtEl>
                                        <p:attrNameLst>
                                          <p:attrName>style.visibility</p:attrName>
                                        </p:attrNameLst>
                                      </p:cBhvr>
                                      <p:to>
                                        <p:strVal val="visible"/>
                                      </p:to>
                                    </p:set>
                                    <p:animEffect filter="fade" transition="in">
                                      <p:cBhvr>
                                        <p:cTn dur="500" id="34"/>
                                        <p:tgtEl>
                                          <p:spTgt spid="94"/>
                                        </p:tgtEl>
                                      </p:cBhvr>
                                    </p:animEffect>
                                    <p:anim calcmode="lin" valueType="num">
                                      <p:cBhvr>
                                        <p:cTn dur="500" fill="hold" id="35"/>
                                        <p:tgtEl>
                                          <p:spTgt spid="94"/>
                                        </p:tgtEl>
                                        <p:attrNameLst>
                                          <p:attrName>ppt_x</p:attrName>
                                        </p:attrNameLst>
                                      </p:cBhvr>
                                      <p:tavLst>
                                        <p:tav tm="0">
                                          <p:val>
                                            <p:strVal val="#ppt_x"/>
                                          </p:val>
                                        </p:tav>
                                        <p:tav tm="100000">
                                          <p:val>
                                            <p:strVal val="#ppt_x"/>
                                          </p:val>
                                        </p:tav>
                                      </p:tavLst>
                                    </p:anim>
                                    <p:anim calcmode="lin" valueType="num">
                                      <p:cBhvr>
                                        <p:cTn dur="500" fill="hold" id="36"/>
                                        <p:tgtEl>
                                          <p:spTgt spid="94"/>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3000"/>
                            </p:stCondLst>
                            <p:childTnLst>
                              <p:par>
                                <p:cTn fill="hold" grpId="0" id="38" nodeType="afterEffect" presetClass="entr" presetID="53" presetSubtype="0">
                                  <p:stCondLst>
                                    <p:cond delay="0"/>
                                  </p:stCondLst>
                                  <p:childTnLst>
                                    <p:set>
                                      <p:cBhvr>
                                        <p:cTn dur="1" fill="hold" id="39">
                                          <p:stCondLst>
                                            <p:cond delay="0"/>
                                          </p:stCondLst>
                                        </p:cTn>
                                        <p:tgtEl>
                                          <p:spTgt spid="96"/>
                                        </p:tgtEl>
                                        <p:attrNameLst>
                                          <p:attrName>style.visibility</p:attrName>
                                        </p:attrNameLst>
                                      </p:cBhvr>
                                      <p:to>
                                        <p:strVal val="visible"/>
                                      </p:to>
                                    </p:set>
                                    <p:anim calcmode="lin" valueType="num">
                                      <p:cBhvr>
                                        <p:cTn dur="500" fill="hold" id="40"/>
                                        <p:tgtEl>
                                          <p:spTgt spid="96"/>
                                        </p:tgtEl>
                                        <p:attrNameLst>
                                          <p:attrName>ppt_w</p:attrName>
                                        </p:attrNameLst>
                                      </p:cBhvr>
                                      <p:tavLst>
                                        <p:tav tm="0">
                                          <p:val>
                                            <p:fltVal val="0"/>
                                          </p:val>
                                        </p:tav>
                                        <p:tav tm="100000">
                                          <p:val>
                                            <p:strVal val="#ppt_w"/>
                                          </p:val>
                                        </p:tav>
                                      </p:tavLst>
                                    </p:anim>
                                    <p:anim calcmode="lin" valueType="num">
                                      <p:cBhvr>
                                        <p:cTn dur="500" fill="hold" id="41"/>
                                        <p:tgtEl>
                                          <p:spTgt spid="96"/>
                                        </p:tgtEl>
                                        <p:attrNameLst>
                                          <p:attrName>ppt_h</p:attrName>
                                        </p:attrNameLst>
                                      </p:cBhvr>
                                      <p:tavLst>
                                        <p:tav tm="0">
                                          <p:val>
                                            <p:fltVal val="0"/>
                                          </p:val>
                                        </p:tav>
                                        <p:tav tm="100000">
                                          <p:val>
                                            <p:strVal val="#ppt_h"/>
                                          </p:val>
                                        </p:tav>
                                      </p:tavLst>
                                    </p:anim>
                                    <p:animEffect filter="fade" transition="in">
                                      <p:cBhvr>
                                        <p:cTn dur="500" id="42"/>
                                        <p:tgtEl>
                                          <p:spTgt spid="96"/>
                                        </p:tgtEl>
                                      </p:cBhvr>
                                    </p:animEffect>
                                  </p:childTnLst>
                                </p:cTn>
                              </p:par>
                            </p:childTnLst>
                          </p:cTn>
                        </p:par>
                        <p:par>
                          <p:cTn fill="hold" id="43" nodeType="afterGroup">
                            <p:stCondLst>
                              <p:cond delay="3500"/>
                            </p:stCondLst>
                            <p:childTnLst>
                              <p:par>
                                <p:cTn fill="hold" grpId="0" id="44" nodeType="afterEffect" presetClass="entr" presetID="53" presetSubtype="0">
                                  <p:stCondLst>
                                    <p:cond delay="0"/>
                                  </p:stCondLst>
                                  <p:childTnLst>
                                    <p:set>
                                      <p:cBhvr>
                                        <p:cTn dur="1" fill="hold" id="45">
                                          <p:stCondLst>
                                            <p:cond delay="0"/>
                                          </p:stCondLst>
                                        </p:cTn>
                                        <p:tgtEl>
                                          <p:spTgt spid="95"/>
                                        </p:tgtEl>
                                        <p:attrNameLst>
                                          <p:attrName>style.visibility</p:attrName>
                                        </p:attrNameLst>
                                      </p:cBhvr>
                                      <p:to>
                                        <p:strVal val="visible"/>
                                      </p:to>
                                    </p:set>
                                    <p:anim calcmode="lin" valueType="num">
                                      <p:cBhvr>
                                        <p:cTn dur="500" fill="hold" id="46"/>
                                        <p:tgtEl>
                                          <p:spTgt spid="95"/>
                                        </p:tgtEl>
                                        <p:attrNameLst>
                                          <p:attrName>ppt_w</p:attrName>
                                        </p:attrNameLst>
                                      </p:cBhvr>
                                      <p:tavLst>
                                        <p:tav tm="0">
                                          <p:val>
                                            <p:fltVal val="0"/>
                                          </p:val>
                                        </p:tav>
                                        <p:tav tm="100000">
                                          <p:val>
                                            <p:strVal val="#ppt_w"/>
                                          </p:val>
                                        </p:tav>
                                      </p:tavLst>
                                    </p:anim>
                                    <p:anim calcmode="lin" valueType="num">
                                      <p:cBhvr>
                                        <p:cTn dur="500" fill="hold" id="47"/>
                                        <p:tgtEl>
                                          <p:spTgt spid="95"/>
                                        </p:tgtEl>
                                        <p:attrNameLst>
                                          <p:attrName>ppt_h</p:attrName>
                                        </p:attrNameLst>
                                      </p:cBhvr>
                                      <p:tavLst>
                                        <p:tav tm="0">
                                          <p:val>
                                            <p:fltVal val="0"/>
                                          </p:val>
                                        </p:tav>
                                        <p:tav tm="100000">
                                          <p:val>
                                            <p:strVal val="#ppt_h"/>
                                          </p:val>
                                        </p:tav>
                                      </p:tavLst>
                                    </p:anim>
                                    <p:animEffect filter="fade" transition="in">
                                      <p:cBhvr>
                                        <p:cTn dur="500" id="48"/>
                                        <p:tgtEl>
                                          <p:spTgt spid="95"/>
                                        </p:tgtEl>
                                      </p:cBhvr>
                                    </p:animEffect>
                                  </p:childTnLst>
                                </p:cTn>
                              </p:par>
                            </p:childTnLst>
                          </p:cTn>
                        </p:par>
                        <p:par>
                          <p:cTn fill="hold" id="49" nodeType="afterGroup">
                            <p:stCondLst>
                              <p:cond delay="4000"/>
                            </p:stCondLst>
                            <p:childTnLst>
                              <p:par>
                                <p:cTn fill="hold" grpId="0" id="50" nodeType="afterEffect" presetClass="entr" presetID="53" presetSubtype="0">
                                  <p:stCondLst>
                                    <p:cond delay="0"/>
                                  </p:stCondLst>
                                  <p:childTnLst>
                                    <p:set>
                                      <p:cBhvr>
                                        <p:cTn dur="1" fill="hold" id="51">
                                          <p:stCondLst>
                                            <p:cond delay="0"/>
                                          </p:stCondLst>
                                        </p:cTn>
                                        <p:tgtEl>
                                          <p:spTgt spid="99"/>
                                        </p:tgtEl>
                                        <p:attrNameLst>
                                          <p:attrName>style.visibility</p:attrName>
                                        </p:attrNameLst>
                                      </p:cBhvr>
                                      <p:to>
                                        <p:strVal val="visible"/>
                                      </p:to>
                                    </p:set>
                                    <p:anim calcmode="lin" valueType="num">
                                      <p:cBhvr>
                                        <p:cTn dur="500" fill="hold" id="52"/>
                                        <p:tgtEl>
                                          <p:spTgt spid="99"/>
                                        </p:tgtEl>
                                        <p:attrNameLst>
                                          <p:attrName>ppt_w</p:attrName>
                                        </p:attrNameLst>
                                      </p:cBhvr>
                                      <p:tavLst>
                                        <p:tav tm="0">
                                          <p:val>
                                            <p:fltVal val="0"/>
                                          </p:val>
                                        </p:tav>
                                        <p:tav tm="100000">
                                          <p:val>
                                            <p:strVal val="#ppt_w"/>
                                          </p:val>
                                        </p:tav>
                                      </p:tavLst>
                                    </p:anim>
                                    <p:anim calcmode="lin" valueType="num">
                                      <p:cBhvr>
                                        <p:cTn dur="500" fill="hold" id="53"/>
                                        <p:tgtEl>
                                          <p:spTgt spid="99"/>
                                        </p:tgtEl>
                                        <p:attrNameLst>
                                          <p:attrName>ppt_h</p:attrName>
                                        </p:attrNameLst>
                                      </p:cBhvr>
                                      <p:tavLst>
                                        <p:tav tm="0">
                                          <p:val>
                                            <p:fltVal val="0"/>
                                          </p:val>
                                        </p:tav>
                                        <p:tav tm="100000">
                                          <p:val>
                                            <p:strVal val="#ppt_h"/>
                                          </p:val>
                                        </p:tav>
                                      </p:tavLst>
                                    </p:anim>
                                    <p:animEffect filter="fade" transition="in">
                                      <p:cBhvr>
                                        <p:cTn dur="500" id="54"/>
                                        <p:tgtEl>
                                          <p:spTgt spid="99"/>
                                        </p:tgtEl>
                                      </p:cBhvr>
                                    </p:animEffect>
                                  </p:childTnLst>
                                </p:cTn>
                              </p:par>
                            </p:childTnLst>
                          </p:cTn>
                        </p:par>
                        <p:par>
                          <p:cTn fill="hold" id="55" nodeType="afterGroup">
                            <p:stCondLst>
                              <p:cond delay="4500"/>
                            </p:stCondLst>
                            <p:childTnLst>
                              <p:par>
                                <p:cTn fill="hold" grpId="0" id="56" nodeType="afterEffect" presetClass="entr" presetID="31" presetSubtype="0">
                                  <p:stCondLst>
                                    <p:cond delay="0"/>
                                  </p:stCondLst>
                                  <p:childTnLst>
                                    <p:set>
                                      <p:cBhvr>
                                        <p:cTn dur="1" fill="hold" id="57">
                                          <p:stCondLst>
                                            <p:cond delay="0"/>
                                          </p:stCondLst>
                                        </p:cTn>
                                        <p:tgtEl>
                                          <p:spTgt spid="97"/>
                                        </p:tgtEl>
                                        <p:attrNameLst>
                                          <p:attrName>style.visibility</p:attrName>
                                        </p:attrNameLst>
                                      </p:cBhvr>
                                      <p:to>
                                        <p:strVal val="visible"/>
                                      </p:to>
                                    </p:set>
                                    <p:anim calcmode="lin" valueType="num">
                                      <p:cBhvr>
                                        <p:cTn dur="500" fill="hold" id="58"/>
                                        <p:tgtEl>
                                          <p:spTgt spid="97"/>
                                        </p:tgtEl>
                                        <p:attrNameLst>
                                          <p:attrName>ppt_w</p:attrName>
                                        </p:attrNameLst>
                                      </p:cBhvr>
                                      <p:tavLst>
                                        <p:tav tm="0">
                                          <p:val>
                                            <p:fltVal val="0"/>
                                          </p:val>
                                        </p:tav>
                                        <p:tav tm="100000">
                                          <p:val>
                                            <p:strVal val="#ppt_w"/>
                                          </p:val>
                                        </p:tav>
                                      </p:tavLst>
                                    </p:anim>
                                    <p:anim calcmode="lin" valueType="num">
                                      <p:cBhvr>
                                        <p:cTn dur="500" fill="hold" id="59"/>
                                        <p:tgtEl>
                                          <p:spTgt spid="97"/>
                                        </p:tgtEl>
                                        <p:attrNameLst>
                                          <p:attrName>ppt_h</p:attrName>
                                        </p:attrNameLst>
                                      </p:cBhvr>
                                      <p:tavLst>
                                        <p:tav tm="0">
                                          <p:val>
                                            <p:fltVal val="0"/>
                                          </p:val>
                                        </p:tav>
                                        <p:tav tm="100000">
                                          <p:val>
                                            <p:strVal val="#ppt_h"/>
                                          </p:val>
                                        </p:tav>
                                      </p:tavLst>
                                    </p:anim>
                                    <p:anim calcmode="lin" valueType="num">
                                      <p:cBhvr>
                                        <p:cTn dur="500" fill="hold" id="60"/>
                                        <p:tgtEl>
                                          <p:spTgt spid="97"/>
                                        </p:tgtEl>
                                        <p:attrNameLst>
                                          <p:attrName>style.rotation</p:attrName>
                                        </p:attrNameLst>
                                      </p:cBhvr>
                                      <p:tavLst>
                                        <p:tav tm="0">
                                          <p:val>
                                            <p:fltVal val="90"/>
                                          </p:val>
                                        </p:tav>
                                        <p:tav tm="100000">
                                          <p:val>
                                            <p:fltVal val="0"/>
                                          </p:val>
                                        </p:tav>
                                      </p:tavLst>
                                    </p:anim>
                                    <p:animEffect filter="fade" transition="in">
                                      <p:cBhvr>
                                        <p:cTn dur="500" id="61"/>
                                        <p:tgtEl>
                                          <p:spTgt spid="97"/>
                                        </p:tgtEl>
                                      </p:cBhvr>
                                    </p:animEffect>
                                  </p:childTnLst>
                                </p:cTn>
                              </p:par>
                            </p:childTnLst>
                          </p:cTn>
                        </p:par>
                        <p:par>
                          <p:cTn fill="hold" id="62" nodeType="afterGroup">
                            <p:stCondLst>
                              <p:cond delay="5000"/>
                            </p:stCondLst>
                            <p:childTnLst>
                              <p:par>
                                <p:cTn fill="hold" grpId="0" id="63" nodeType="afterEffect" presetClass="entr" presetID="31" presetSubtype="0">
                                  <p:stCondLst>
                                    <p:cond delay="0"/>
                                  </p:stCondLst>
                                  <p:childTnLst>
                                    <p:set>
                                      <p:cBhvr>
                                        <p:cTn dur="1" fill="hold" id="64">
                                          <p:stCondLst>
                                            <p:cond delay="0"/>
                                          </p:stCondLst>
                                        </p:cTn>
                                        <p:tgtEl>
                                          <p:spTgt spid="91"/>
                                        </p:tgtEl>
                                        <p:attrNameLst>
                                          <p:attrName>style.visibility</p:attrName>
                                        </p:attrNameLst>
                                      </p:cBhvr>
                                      <p:to>
                                        <p:strVal val="visible"/>
                                      </p:to>
                                    </p:set>
                                    <p:anim calcmode="lin" valueType="num">
                                      <p:cBhvr>
                                        <p:cTn dur="500" fill="hold" id="65"/>
                                        <p:tgtEl>
                                          <p:spTgt spid="91"/>
                                        </p:tgtEl>
                                        <p:attrNameLst>
                                          <p:attrName>ppt_w</p:attrName>
                                        </p:attrNameLst>
                                      </p:cBhvr>
                                      <p:tavLst>
                                        <p:tav tm="0">
                                          <p:val>
                                            <p:fltVal val="0"/>
                                          </p:val>
                                        </p:tav>
                                        <p:tav tm="100000">
                                          <p:val>
                                            <p:strVal val="#ppt_w"/>
                                          </p:val>
                                        </p:tav>
                                      </p:tavLst>
                                    </p:anim>
                                    <p:anim calcmode="lin" valueType="num">
                                      <p:cBhvr>
                                        <p:cTn dur="500" fill="hold" id="66"/>
                                        <p:tgtEl>
                                          <p:spTgt spid="91"/>
                                        </p:tgtEl>
                                        <p:attrNameLst>
                                          <p:attrName>ppt_h</p:attrName>
                                        </p:attrNameLst>
                                      </p:cBhvr>
                                      <p:tavLst>
                                        <p:tav tm="0">
                                          <p:val>
                                            <p:fltVal val="0"/>
                                          </p:val>
                                        </p:tav>
                                        <p:tav tm="100000">
                                          <p:val>
                                            <p:strVal val="#ppt_h"/>
                                          </p:val>
                                        </p:tav>
                                      </p:tavLst>
                                    </p:anim>
                                    <p:anim calcmode="lin" valueType="num">
                                      <p:cBhvr>
                                        <p:cTn dur="500" fill="hold" id="67"/>
                                        <p:tgtEl>
                                          <p:spTgt spid="91"/>
                                        </p:tgtEl>
                                        <p:attrNameLst>
                                          <p:attrName>style.rotation</p:attrName>
                                        </p:attrNameLst>
                                      </p:cBhvr>
                                      <p:tavLst>
                                        <p:tav tm="0">
                                          <p:val>
                                            <p:fltVal val="90"/>
                                          </p:val>
                                        </p:tav>
                                        <p:tav tm="100000">
                                          <p:val>
                                            <p:fltVal val="0"/>
                                          </p:val>
                                        </p:tav>
                                      </p:tavLst>
                                    </p:anim>
                                    <p:animEffect filter="fade" transition="in">
                                      <p:cBhvr>
                                        <p:cTn dur="500" id="68"/>
                                        <p:tgtEl>
                                          <p:spTgt spid="91"/>
                                        </p:tgtEl>
                                      </p:cBhvr>
                                    </p:animEffect>
                                  </p:childTnLst>
                                </p:cTn>
                              </p:par>
                            </p:childTnLst>
                          </p:cTn>
                        </p:par>
                        <p:par>
                          <p:cTn fill="hold" id="69" nodeType="afterGroup">
                            <p:stCondLst>
                              <p:cond delay="5500"/>
                            </p:stCondLst>
                            <p:childTnLst>
                              <p:par>
                                <p:cTn fill="hold" grpId="0" id="70" nodeType="afterEffect" presetClass="entr" presetID="31" presetSubtype="0">
                                  <p:stCondLst>
                                    <p:cond delay="0"/>
                                  </p:stCondLst>
                                  <p:childTnLst>
                                    <p:set>
                                      <p:cBhvr>
                                        <p:cTn dur="1" fill="hold" id="71">
                                          <p:stCondLst>
                                            <p:cond delay="0"/>
                                          </p:stCondLst>
                                        </p:cTn>
                                        <p:tgtEl>
                                          <p:spTgt spid="93"/>
                                        </p:tgtEl>
                                        <p:attrNameLst>
                                          <p:attrName>style.visibility</p:attrName>
                                        </p:attrNameLst>
                                      </p:cBhvr>
                                      <p:to>
                                        <p:strVal val="visible"/>
                                      </p:to>
                                    </p:set>
                                    <p:anim calcmode="lin" valueType="num">
                                      <p:cBhvr>
                                        <p:cTn dur="500" fill="hold" id="72"/>
                                        <p:tgtEl>
                                          <p:spTgt spid="93"/>
                                        </p:tgtEl>
                                        <p:attrNameLst>
                                          <p:attrName>ppt_w</p:attrName>
                                        </p:attrNameLst>
                                      </p:cBhvr>
                                      <p:tavLst>
                                        <p:tav tm="0">
                                          <p:val>
                                            <p:fltVal val="0"/>
                                          </p:val>
                                        </p:tav>
                                        <p:tav tm="100000">
                                          <p:val>
                                            <p:strVal val="#ppt_w"/>
                                          </p:val>
                                        </p:tav>
                                      </p:tavLst>
                                    </p:anim>
                                    <p:anim calcmode="lin" valueType="num">
                                      <p:cBhvr>
                                        <p:cTn dur="500" fill="hold" id="73"/>
                                        <p:tgtEl>
                                          <p:spTgt spid="93"/>
                                        </p:tgtEl>
                                        <p:attrNameLst>
                                          <p:attrName>ppt_h</p:attrName>
                                        </p:attrNameLst>
                                      </p:cBhvr>
                                      <p:tavLst>
                                        <p:tav tm="0">
                                          <p:val>
                                            <p:fltVal val="0"/>
                                          </p:val>
                                        </p:tav>
                                        <p:tav tm="100000">
                                          <p:val>
                                            <p:strVal val="#ppt_h"/>
                                          </p:val>
                                        </p:tav>
                                      </p:tavLst>
                                    </p:anim>
                                    <p:anim calcmode="lin" valueType="num">
                                      <p:cBhvr>
                                        <p:cTn dur="500" fill="hold" id="74"/>
                                        <p:tgtEl>
                                          <p:spTgt spid="93"/>
                                        </p:tgtEl>
                                        <p:attrNameLst>
                                          <p:attrName>style.rotation</p:attrName>
                                        </p:attrNameLst>
                                      </p:cBhvr>
                                      <p:tavLst>
                                        <p:tav tm="0">
                                          <p:val>
                                            <p:fltVal val="90"/>
                                          </p:val>
                                        </p:tav>
                                        <p:tav tm="100000">
                                          <p:val>
                                            <p:fltVal val="0"/>
                                          </p:val>
                                        </p:tav>
                                      </p:tavLst>
                                    </p:anim>
                                    <p:animEffect filter="fade" transition="in">
                                      <p:cBhvr>
                                        <p:cTn dur="500" id="75"/>
                                        <p:tgtEl>
                                          <p:spTgt spid="93"/>
                                        </p:tgtEl>
                                      </p:cBhvr>
                                    </p:animEffect>
                                  </p:childTnLst>
                                </p:cTn>
                              </p:par>
                            </p:childTnLst>
                          </p:cTn>
                        </p:par>
                        <p:par>
                          <p:cTn fill="hold" id="76" nodeType="afterGroup">
                            <p:stCondLst>
                              <p:cond delay="6000"/>
                            </p:stCondLst>
                            <p:childTnLst>
                              <p:par>
                                <p:cTn fill="hold" grpId="0" id="77" nodeType="afterEffect" presetClass="entr" presetID="18" presetSubtype="6">
                                  <p:stCondLst>
                                    <p:cond delay="0"/>
                                  </p:stCondLst>
                                  <p:childTnLst>
                                    <p:set>
                                      <p:cBhvr>
                                        <p:cTn dur="1" fill="hold" id="78">
                                          <p:stCondLst>
                                            <p:cond delay="0"/>
                                          </p:stCondLst>
                                        </p:cTn>
                                        <p:tgtEl>
                                          <p:spTgt spid="88"/>
                                        </p:tgtEl>
                                        <p:attrNameLst>
                                          <p:attrName>style.visibility</p:attrName>
                                        </p:attrNameLst>
                                      </p:cBhvr>
                                      <p:to>
                                        <p:strVal val="visible"/>
                                      </p:to>
                                    </p:set>
                                    <p:animEffect filter="strips(downRight)" transition="in">
                                      <p:cBhvr>
                                        <p:cTn dur="500" id="79"/>
                                        <p:tgtEl>
                                          <p:spTgt spid="88"/>
                                        </p:tgtEl>
                                      </p:cBhvr>
                                    </p:animEffect>
                                  </p:childTnLst>
                                </p:cTn>
                              </p:par>
                            </p:childTnLst>
                          </p:cTn>
                        </p:par>
                        <p:par>
                          <p:cTn fill="hold" id="80" nodeType="afterGroup">
                            <p:stCondLst>
                              <p:cond delay="6500"/>
                            </p:stCondLst>
                            <p:childTnLst>
                              <p:par>
                                <p:cTn fill="hold" grpId="0" id="81" nodeType="afterEffect" presetClass="entr" presetID="18" presetSubtype="6">
                                  <p:stCondLst>
                                    <p:cond delay="0"/>
                                  </p:stCondLst>
                                  <p:childTnLst>
                                    <p:set>
                                      <p:cBhvr>
                                        <p:cTn dur="1" fill="hold" id="82">
                                          <p:stCondLst>
                                            <p:cond delay="0"/>
                                          </p:stCondLst>
                                        </p:cTn>
                                        <p:tgtEl>
                                          <p:spTgt spid="89"/>
                                        </p:tgtEl>
                                        <p:attrNameLst>
                                          <p:attrName>style.visibility</p:attrName>
                                        </p:attrNameLst>
                                      </p:cBhvr>
                                      <p:to>
                                        <p:strVal val="visible"/>
                                      </p:to>
                                    </p:set>
                                    <p:animEffect filter="strips(downRight)" transition="in">
                                      <p:cBhvr>
                                        <p:cTn dur="500" id="83"/>
                                        <p:tgtEl>
                                          <p:spTgt spid="89"/>
                                        </p:tgtEl>
                                      </p:cBhvr>
                                    </p:animEffect>
                                  </p:childTnLst>
                                </p:cTn>
                              </p:par>
                            </p:childTnLst>
                          </p:cTn>
                        </p:par>
                        <p:par>
                          <p:cTn fill="hold" id="84" nodeType="afterGroup">
                            <p:stCondLst>
                              <p:cond delay="7000"/>
                            </p:stCondLst>
                            <p:childTnLst>
                              <p:par>
                                <p:cTn fill="hold" grpId="0" id="85" nodeType="afterEffect" presetClass="entr" presetID="18" presetSubtype="6">
                                  <p:stCondLst>
                                    <p:cond delay="0"/>
                                  </p:stCondLst>
                                  <p:childTnLst>
                                    <p:set>
                                      <p:cBhvr>
                                        <p:cTn dur="1" fill="hold" id="86">
                                          <p:stCondLst>
                                            <p:cond delay="0"/>
                                          </p:stCondLst>
                                        </p:cTn>
                                        <p:tgtEl>
                                          <p:spTgt spid="90"/>
                                        </p:tgtEl>
                                        <p:attrNameLst>
                                          <p:attrName>style.visibility</p:attrName>
                                        </p:attrNameLst>
                                      </p:cBhvr>
                                      <p:to>
                                        <p:strVal val="visible"/>
                                      </p:to>
                                    </p:set>
                                    <p:animEffect filter="strips(downRight)" transition="in">
                                      <p:cBhvr>
                                        <p:cTn dur="500" id="87"/>
                                        <p:tgtEl>
                                          <p:spTgt spid="90"/>
                                        </p:tgtEl>
                                      </p:cBhvr>
                                    </p:animEffect>
                                  </p:childTnLst>
                                </p:cTn>
                              </p:par>
                            </p:childTnLst>
                          </p:cTn>
                        </p:par>
                        <p:par>
                          <p:cTn fill="hold" id="88" nodeType="afterGroup">
                            <p:stCondLst>
                              <p:cond delay="7500"/>
                            </p:stCondLst>
                            <p:childTnLst>
                              <p:par>
                                <p:cTn fill="hold" grpId="0" id="89" nodeType="afterEffect" presetClass="entr" presetID="16" presetSubtype="21">
                                  <p:stCondLst>
                                    <p:cond delay="0"/>
                                  </p:stCondLst>
                                  <p:childTnLst>
                                    <p:set>
                                      <p:cBhvr>
                                        <p:cTn dur="1" fill="hold" id="90">
                                          <p:stCondLst>
                                            <p:cond delay="0"/>
                                          </p:stCondLst>
                                        </p:cTn>
                                        <p:tgtEl>
                                          <p:spTgt spid="104"/>
                                        </p:tgtEl>
                                        <p:attrNameLst>
                                          <p:attrName>style.visibility</p:attrName>
                                        </p:attrNameLst>
                                      </p:cBhvr>
                                      <p:to>
                                        <p:strVal val="visible"/>
                                      </p:to>
                                    </p:set>
                                    <p:animEffect filter="barn(inVertical)" transition="in">
                                      <p:cBhvr>
                                        <p:cTn dur="500" id="91"/>
                                        <p:tgtEl>
                                          <p:spTgt spid="104"/>
                                        </p:tgtEl>
                                      </p:cBhvr>
                                    </p:animEffect>
                                  </p:childTnLst>
                                </p:cTn>
                              </p:par>
                            </p:childTnLst>
                          </p:cTn>
                        </p:par>
                        <p:par>
                          <p:cTn fill="hold" id="92" nodeType="afterGroup">
                            <p:stCondLst>
                              <p:cond delay="8000"/>
                            </p:stCondLst>
                            <p:childTnLst>
                              <p:par>
                                <p:cTn fill="hold" grpId="0" id="93" nodeType="afterEffect" presetClass="entr" presetID="22" presetSubtype="8">
                                  <p:stCondLst>
                                    <p:cond delay="0"/>
                                  </p:stCondLst>
                                  <p:childTnLst>
                                    <p:set>
                                      <p:cBhvr>
                                        <p:cTn dur="1" fill="hold" id="94">
                                          <p:stCondLst>
                                            <p:cond delay="0"/>
                                          </p:stCondLst>
                                        </p:cTn>
                                        <p:tgtEl>
                                          <p:spTgt spid="107"/>
                                        </p:tgtEl>
                                        <p:attrNameLst>
                                          <p:attrName>style.visibility</p:attrName>
                                        </p:attrNameLst>
                                      </p:cBhvr>
                                      <p:to>
                                        <p:strVal val="visible"/>
                                      </p:to>
                                    </p:set>
                                    <p:animEffect filter="wipe(left)" transition="in">
                                      <p:cBhvr>
                                        <p:cTn dur="500" id="95"/>
                                        <p:tgtEl>
                                          <p:spTgt spid="107"/>
                                        </p:tgtEl>
                                      </p:cBhvr>
                                    </p:animEffect>
                                  </p:childTnLst>
                                </p:cTn>
                              </p:par>
                            </p:childTnLst>
                          </p:cTn>
                        </p:par>
                        <p:par>
                          <p:cTn fill="hold" id="96" nodeType="afterGroup">
                            <p:stCondLst>
                              <p:cond delay="8500"/>
                            </p:stCondLst>
                            <p:childTnLst>
                              <p:par>
                                <p:cTn fill="hold" grpId="0" id="97" nodeType="afterEffect" presetClass="entr" presetID="16" presetSubtype="21">
                                  <p:stCondLst>
                                    <p:cond delay="0"/>
                                  </p:stCondLst>
                                  <p:childTnLst>
                                    <p:set>
                                      <p:cBhvr>
                                        <p:cTn dur="1" fill="hold" id="98">
                                          <p:stCondLst>
                                            <p:cond delay="0"/>
                                          </p:stCondLst>
                                        </p:cTn>
                                        <p:tgtEl>
                                          <p:spTgt spid="105"/>
                                        </p:tgtEl>
                                        <p:attrNameLst>
                                          <p:attrName>style.visibility</p:attrName>
                                        </p:attrNameLst>
                                      </p:cBhvr>
                                      <p:to>
                                        <p:strVal val="visible"/>
                                      </p:to>
                                    </p:set>
                                    <p:animEffect filter="barn(inVertical)" transition="in">
                                      <p:cBhvr>
                                        <p:cTn dur="500" id="99"/>
                                        <p:tgtEl>
                                          <p:spTgt spid="105"/>
                                        </p:tgtEl>
                                      </p:cBhvr>
                                    </p:animEffect>
                                  </p:childTnLst>
                                </p:cTn>
                              </p:par>
                            </p:childTnLst>
                          </p:cTn>
                        </p:par>
                        <p:par>
                          <p:cTn fill="hold" id="100" nodeType="afterGroup">
                            <p:stCondLst>
                              <p:cond delay="9000"/>
                            </p:stCondLst>
                            <p:childTnLst>
                              <p:par>
                                <p:cTn fill="hold" grpId="0" id="101" nodeType="afterEffect" presetClass="entr" presetID="22" presetSubtype="8">
                                  <p:stCondLst>
                                    <p:cond delay="0"/>
                                  </p:stCondLst>
                                  <p:childTnLst>
                                    <p:set>
                                      <p:cBhvr>
                                        <p:cTn dur="1" fill="hold" id="102">
                                          <p:stCondLst>
                                            <p:cond delay="0"/>
                                          </p:stCondLst>
                                        </p:cTn>
                                        <p:tgtEl>
                                          <p:spTgt spid="108"/>
                                        </p:tgtEl>
                                        <p:attrNameLst>
                                          <p:attrName>style.visibility</p:attrName>
                                        </p:attrNameLst>
                                      </p:cBhvr>
                                      <p:to>
                                        <p:strVal val="visible"/>
                                      </p:to>
                                    </p:set>
                                    <p:animEffect filter="wipe(left)" transition="in">
                                      <p:cBhvr>
                                        <p:cTn dur="500" id="103"/>
                                        <p:tgtEl>
                                          <p:spTgt spid="108"/>
                                        </p:tgtEl>
                                      </p:cBhvr>
                                    </p:animEffect>
                                  </p:childTnLst>
                                </p:cTn>
                              </p:par>
                            </p:childTnLst>
                          </p:cTn>
                        </p:par>
                        <p:par>
                          <p:cTn fill="hold" id="104" nodeType="afterGroup">
                            <p:stCondLst>
                              <p:cond delay="9500"/>
                            </p:stCondLst>
                            <p:childTnLst>
                              <p:par>
                                <p:cTn fill="hold" grpId="0" id="105" nodeType="afterEffect" presetClass="entr" presetID="16" presetSubtype="21">
                                  <p:stCondLst>
                                    <p:cond delay="0"/>
                                  </p:stCondLst>
                                  <p:childTnLst>
                                    <p:set>
                                      <p:cBhvr>
                                        <p:cTn dur="1" fill="hold" id="106">
                                          <p:stCondLst>
                                            <p:cond delay="0"/>
                                          </p:stCondLst>
                                        </p:cTn>
                                        <p:tgtEl>
                                          <p:spTgt spid="106"/>
                                        </p:tgtEl>
                                        <p:attrNameLst>
                                          <p:attrName>style.visibility</p:attrName>
                                        </p:attrNameLst>
                                      </p:cBhvr>
                                      <p:to>
                                        <p:strVal val="visible"/>
                                      </p:to>
                                    </p:set>
                                    <p:animEffect filter="barn(inVertical)" transition="in">
                                      <p:cBhvr>
                                        <p:cTn dur="500" id="107"/>
                                        <p:tgtEl>
                                          <p:spTgt spid="106"/>
                                        </p:tgtEl>
                                      </p:cBhvr>
                                    </p:animEffect>
                                  </p:childTnLst>
                                </p:cTn>
                              </p:par>
                            </p:childTnLst>
                          </p:cTn>
                        </p:par>
                        <p:par>
                          <p:cTn fill="hold" id="108" nodeType="afterGroup">
                            <p:stCondLst>
                              <p:cond delay="10000"/>
                            </p:stCondLst>
                            <p:childTnLst>
                              <p:par>
                                <p:cTn fill="hold" grpId="0" id="109" nodeType="afterEffect" presetClass="entr" presetID="22" presetSubtype="8">
                                  <p:stCondLst>
                                    <p:cond delay="0"/>
                                  </p:stCondLst>
                                  <p:childTnLst>
                                    <p:set>
                                      <p:cBhvr>
                                        <p:cTn dur="1" fill="hold" id="110">
                                          <p:stCondLst>
                                            <p:cond delay="0"/>
                                          </p:stCondLst>
                                        </p:cTn>
                                        <p:tgtEl>
                                          <p:spTgt spid="109"/>
                                        </p:tgtEl>
                                        <p:attrNameLst>
                                          <p:attrName>style.visibility</p:attrName>
                                        </p:attrNameLst>
                                      </p:cBhvr>
                                      <p:to>
                                        <p:strVal val="visible"/>
                                      </p:to>
                                    </p:set>
                                    <p:animEffect filter="wipe(left)" transition="in">
                                      <p:cBhvr>
                                        <p:cTn dur="500" id="111"/>
                                        <p:tgtEl>
                                          <p:spTgt spid="10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8"/>
      <p:bldP grpId="0" spid="89"/>
      <p:bldP grpId="0" spid="90"/>
      <p:bldP grpId="0" spid="91"/>
      <p:bldP grpId="0" spid="92"/>
      <p:bldP grpId="0" spid="93"/>
      <p:bldP grpId="0" spid="94"/>
      <p:bldP grpId="0" spid="95"/>
      <p:bldP grpId="0" spid="96"/>
      <p:bldP grpId="0" spid="97"/>
      <p:bldP grpId="0" spid="98"/>
      <p:bldP grpId="0" spid="99"/>
      <p:bldP grpId="0" spid="103"/>
      <p:bldP grpId="0" spid="104"/>
      <p:bldP grpId="0" spid="105"/>
      <p:bldP grpId="0" spid="106"/>
      <p:bldP grpId="0" spid="107"/>
      <p:bldP grpId="0" spid="108"/>
      <p:bldP grpId="0" spid="109"/>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solidFill>
                  <a:schemeClr val="tx1">
                    <a:lumMod val="65000"/>
                    <a:lumOff val="35000"/>
                  </a:schemeClr>
                </a:solidFill>
                <a:latin charset="-122" panose="020b0503020204020204" typeface="微软雅黑"/>
                <a:ea charset="-122" panose="020b0503020204020204" typeface="微软雅黑"/>
              </a:rPr>
              <a:t>改善不足对策</a:t>
            </a:r>
          </a:p>
        </p:txBody>
      </p:sp>
      <p:grpSp>
        <p:nvGrpSpPr>
          <p:cNvPr id="3" name="组合 2"/>
          <p:cNvGrpSpPr/>
          <p:nvPr/>
        </p:nvGrpSpPr>
        <p:grpSpPr>
          <a:xfrm>
            <a:off x="1285942" y="1139382"/>
            <a:ext cx="1533539" cy="3234374"/>
            <a:chOff x="1714589" y="1519176"/>
            <a:chExt cx="2044719" cy="4312498"/>
          </a:xfrm>
        </p:grpSpPr>
        <p:sp>
          <p:nvSpPr>
            <p:cNvPr id="39" name="圆角矩形 38"/>
            <p:cNvSpPr/>
            <p:nvPr/>
          </p:nvSpPr>
          <p:spPr>
            <a:xfrm>
              <a:off x="1714589" y="1519176"/>
              <a:ext cx="2044719" cy="4312498"/>
            </a:xfrm>
            <a:prstGeom prst="roundRect">
              <a:avLst/>
            </a:prstGeom>
            <a:gradFill flip="none" rotWithShape="1">
              <a:gsLst>
                <a:gs pos="0">
                  <a:schemeClr val="bg1"/>
                </a:gs>
                <a:gs pos="100000">
                  <a:srgbClr val="F1F1F1"/>
                </a:gs>
              </a:gsLst>
              <a:lin ang="2700000" scaled="1"/>
            </a:gradFill>
            <a:ln w="38100">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sp>
          <p:nvSpPr>
            <p:cNvPr id="40" name="椭圆 39"/>
            <p:cNvSpPr/>
            <p:nvPr/>
          </p:nvSpPr>
          <p:spPr>
            <a:xfrm>
              <a:off x="1981705" y="1701002"/>
              <a:ext cx="1510486" cy="1510484"/>
            </a:xfrm>
            <a:prstGeom prst="ellipse">
              <a:avLst/>
            </a:prstGeom>
            <a:solidFill>
              <a:schemeClr val="accent1"/>
            </a:solidFill>
            <a:ln>
              <a:noFill/>
            </a:ln>
            <a:effectLst>
              <a:innerShdw blurRad="88900" dir="135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3000">
                <a:latin charset="-122" panose="020b0503020204020204" typeface="微软雅黑"/>
                <a:ea charset="-122" panose="020b0503020204020204" typeface="微软雅黑"/>
              </a:endParaRPr>
            </a:p>
          </p:txBody>
        </p:sp>
        <p:sp>
          <p:nvSpPr>
            <p:cNvPr id="41" name="椭圆 40"/>
            <p:cNvSpPr/>
            <p:nvPr/>
          </p:nvSpPr>
          <p:spPr>
            <a:xfrm>
              <a:off x="2124953" y="1836279"/>
              <a:ext cx="1223990" cy="1223990"/>
            </a:xfrm>
            <a:prstGeom prst="ellipse">
              <a:avLst/>
            </a:prstGeom>
            <a:gradFill flip="none" rotWithShape="1">
              <a:gsLst>
                <a:gs pos="0">
                  <a:schemeClr val="bg1"/>
                </a:gs>
                <a:gs pos="100000">
                  <a:srgbClr val="F1F1F1"/>
                </a:gs>
              </a:gsLst>
              <a:lin ang="2700000" scaled="1"/>
            </a:gradFill>
            <a:ln w="28575">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sp>
          <p:nvSpPr>
            <p:cNvPr id="42" name="椭圆 41"/>
            <p:cNvSpPr/>
            <p:nvPr/>
          </p:nvSpPr>
          <p:spPr>
            <a:xfrm>
              <a:off x="2092871" y="1804197"/>
              <a:ext cx="1288155" cy="1288153"/>
            </a:xfrm>
            <a:prstGeom prst="ellipse">
              <a:avLst/>
            </a:prstGeom>
            <a:noFill/>
            <a:ln>
              <a:noFill/>
            </a:ln>
            <a:effectLst>
              <a:innerShdw blurRad="88900" dir="135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3000">
                <a:solidFill>
                  <a:srgbClr val="0087CF"/>
                </a:solidFill>
                <a:latin charset="-122" panose="020b0503020204020204" typeface="微软雅黑"/>
                <a:ea charset="-122" panose="020b0503020204020204" typeface="微软雅黑"/>
              </a:endParaRPr>
            </a:p>
          </p:txBody>
        </p:sp>
        <p:sp>
          <p:nvSpPr>
            <p:cNvPr id="44" name="文本框 43"/>
            <p:cNvSpPr txBox="1"/>
            <p:nvPr/>
          </p:nvSpPr>
          <p:spPr>
            <a:xfrm>
              <a:off x="2513970" y="5166831"/>
              <a:ext cx="722207" cy="609600"/>
            </a:xfrm>
            <a:prstGeom prst="rect">
              <a:avLst/>
            </a:prstGeom>
            <a:noFill/>
          </p:spPr>
          <p:txBody>
            <a:bodyPr rtlCol="0" wrap="none">
              <a:spAutoFit/>
            </a:bodyPr>
            <a:lstStyle/>
            <a:p>
              <a:r>
                <a:rPr altLang="zh-CN" lang="en-US" sz="2400">
                  <a:solidFill>
                    <a:schemeClr val="tx1">
                      <a:lumMod val="65000"/>
                      <a:lumOff val="35000"/>
                    </a:schemeClr>
                  </a:solidFill>
                  <a:latin charset="-122" panose="020b0503020204020204" typeface="微软雅黑"/>
                  <a:ea charset="-122" panose="020b0503020204020204" typeface="微软雅黑"/>
                </a:rPr>
                <a:t>01</a:t>
              </a:r>
            </a:p>
          </p:txBody>
        </p:sp>
        <p:grpSp>
          <p:nvGrpSpPr>
            <p:cNvPr id="79" name="组合 78"/>
            <p:cNvGrpSpPr/>
            <p:nvPr/>
          </p:nvGrpSpPr>
          <p:grpSpPr>
            <a:xfrm>
              <a:off x="1905919" y="5207576"/>
              <a:ext cx="1662059" cy="31862"/>
              <a:chOff x="3060700" y="4724400"/>
              <a:chExt cx="5955507" cy="7880"/>
            </a:xfrm>
          </p:grpSpPr>
          <p:cxnSp>
            <p:nvCxnSpPr>
              <p:cNvPr id="80" name="直接连接符 79"/>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Rectangle 5"/>
            <p:cNvSpPr/>
            <p:nvPr/>
          </p:nvSpPr>
          <p:spPr bwMode="auto">
            <a:xfrm>
              <a:off x="1879168" y="3840778"/>
              <a:ext cx="1715560" cy="1103837"/>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algn="ctr" fontAlgn="base">
                <a:lnSpc>
                  <a:spcPct val="150000"/>
                </a:lnSpc>
                <a:spcBef>
                  <a:spcPct val="0"/>
                </a:spcBef>
                <a:spcAft>
                  <a:spcPct val="0"/>
                </a:spcAft>
              </a:pPr>
              <a:r>
                <a:rPr altLang="en-US" lang="zh-CN" sz="900">
                  <a:solidFill>
                    <a:schemeClr val="tx1">
                      <a:lumMod val="65000"/>
                      <a:lumOff val="35000"/>
                    </a:schemeClr>
                  </a:solidFill>
                  <a:latin charset="-122" panose="020b0503020204020204" typeface="微软雅黑"/>
                  <a:ea charset="-122" panose="020b0503020204020204" typeface="微软雅黑"/>
                  <a:sym charset="0" typeface="Gill Sans"/>
                </a:rPr>
                <a:t>此处添加详细文本描述，建议与标题相关并符合整体语言风格，语言描述尽量简洁生动</a:t>
              </a:r>
            </a:p>
          </p:txBody>
        </p:sp>
        <p:sp>
          <p:nvSpPr>
            <p:cNvPr id="17" name="矩形 16"/>
            <p:cNvSpPr/>
            <p:nvPr/>
          </p:nvSpPr>
          <p:spPr>
            <a:xfrm>
              <a:off x="2107029" y="3377168"/>
              <a:ext cx="1259840" cy="426720"/>
            </a:xfrm>
            <a:prstGeom prst="rect">
              <a:avLst/>
            </a:prstGeom>
          </p:spPr>
          <p:txBody>
            <a:bodyPr wrap="none">
              <a:spAutoFit/>
            </a:bodyPr>
            <a:lstStyle/>
            <a:p>
              <a:pPr algn="ctr"/>
              <a:r>
                <a:rPr altLang="en-US" lang="zh-CN" sz="1500">
                  <a:solidFill>
                    <a:schemeClr val="accent1"/>
                  </a:solidFill>
                  <a:latin charset="-122" panose="020b0503020204020204" typeface="微软雅黑"/>
                  <a:ea charset="-122" panose="020b0503020204020204" typeface="微软雅黑"/>
                </a:rPr>
                <a:t>创新思路</a:t>
              </a:r>
            </a:p>
          </p:txBody>
        </p:sp>
        <p:sp>
          <p:nvSpPr>
            <p:cNvPr id="18" name="KSO_Shape"/>
            <p:cNvSpPr/>
            <p:nvPr/>
          </p:nvSpPr>
          <p:spPr bwMode="auto">
            <a:xfrm>
              <a:off x="2467428" y="2153178"/>
              <a:ext cx="539040" cy="503106"/>
            </a:xfrm>
            <a:custGeom>
              <a:gdLst>
                <a:gd fmla="*/ 1264650 w 2063750" name="T0"/>
                <a:gd fmla="*/ 933236 h 1925638" name="T1"/>
                <a:gd fmla="*/ 1205010 w 2063750" name="T2"/>
                <a:gd fmla="*/ 981200 h 1925638" name="T3"/>
                <a:gd fmla="*/ 1169637 w 2063750" name="T4"/>
                <a:gd fmla="*/ 913641 h 1925638" name="T5"/>
                <a:gd fmla="*/ 1863628 w 2063750" name="T6"/>
                <a:gd fmla="*/ 619424 h 1925638" name="T7"/>
                <a:gd fmla="*/ 1873035 w 2063750" name="T8"/>
                <a:gd fmla="*/ 667280 h 1925638" name="T9"/>
                <a:gd fmla="*/ 1691374 w 2063750" name="T10"/>
                <a:gd fmla="*/ 669322 h 1925638" name="T11"/>
                <a:gd fmla="*/ 1696077 w 2063750" name="T12"/>
                <a:gd fmla="*/ 621175 h 1925638" name="T13"/>
                <a:gd fmla="*/ 742063 w 2063750" name="T14"/>
                <a:gd fmla="*/ 629637 h 1925638" name="T15"/>
                <a:gd fmla="*/ 727975 w 2063750" name="T16"/>
                <a:gd fmla="*/ 676034 h 1925638" name="T17"/>
                <a:gd fmla="*/ 550987 w 2063750" name="T18"/>
                <a:gd fmla="*/ 656483 h 1925638" name="T19"/>
                <a:gd fmla="*/ 577990 w 2063750" name="T20"/>
                <a:gd fmla="*/ 615922 h 1925638" name="T21"/>
                <a:gd fmla="*/ 1273128 w 2063750" name="T22"/>
                <a:gd fmla="*/ 560052 h 1925638" name="T23"/>
                <a:gd fmla="*/ 1196826 w 2063750" name="T24"/>
                <a:gd fmla="*/ 846374 h 1925638" name="T25"/>
                <a:gd fmla="*/ 1157651 w 2063750" name="T26"/>
                <a:gd fmla="*/ 551279 h 1925638" name="T27"/>
                <a:gd fmla="*/ 1196634 w 2063750" name="T28"/>
                <a:gd fmla="*/ 394965 h 1925638" name="T29"/>
                <a:gd fmla="*/ 1004375 w 2063750" name="T30"/>
                <a:gd fmla="*/ 453667 h 1925638" name="T31"/>
                <a:gd fmla="*/ 916159 w 2063750" name="T32"/>
                <a:gd fmla="*/ 617446 h 1925638" name="T33"/>
                <a:gd fmla="*/ 942243 w 2063750" name="T34"/>
                <a:gd fmla="*/ 775648 h 1925638" name="T35"/>
                <a:gd fmla="*/ 1065042 w 2063750" name="T36"/>
                <a:gd fmla="*/ 952636 h 1925638" name="T37"/>
                <a:gd fmla="*/ 1352258 w 2063750" name="T38"/>
                <a:gd fmla="*/ 1009577 h 1925638" name="T39"/>
                <a:gd fmla="*/ 1456007 w 2063750" name="T40"/>
                <a:gd fmla="*/ 831122 h 1925638" name="T41"/>
                <a:gd fmla="*/ 1514915 w 2063750" name="T42"/>
                <a:gd fmla="*/ 694346 h 1925638" name="T43"/>
                <a:gd fmla="*/ 1484729 w 2063750" name="T44"/>
                <a:gd fmla="*/ 506499 h 1925638" name="T45"/>
                <a:gd fmla="*/ 1323829 w 2063750" name="T46"/>
                <a:gd fmla="*/ 407879 h 1925638" name="T47"/>
                <a:gd fmla="*/ 1277230 w 2063750" name="T48"/>
                <a:gd fmla="*/ 330686 h 1925638" name="T49"/>
                <a:gd fmla="*/ 1483556 w 2063750" name="T50"/>
                <a:gd fmla="*/ 408467 h 1925638" name="T51"/>
                <a:gd fmla="*/ 1585840 w 2063750" name="T52"/>
                <a:gd fmla="*/ 598074 h 1925638" name="T53"/>
                <a:gd fmla="*/ 1556532 w 2063750" name="T54"/>
                <a:gd fmla="*/ 799717 h 1925638" name="T55"/>
                <a:gd fmla="*/ 1444577 w 2063750" name="T56"/>
                <a:gd fmla="*/ 953809 h 1925638" name="T57"/>
                <a:gd fmla="*/ 1379514 w 2063750" name="T58"/>
                <a:gd fmla="*/ 1234993 h 1925638" name="T59"/>
                <a:gd fmla="*/ 1224769 w 2063750" name="T60"/>
                <a:gd fmla="*/ 1299859 h 1925638" name="T61"/>
                <a:gd fmla="*/ 973458 w 2063750" name="T62"/>
                <a:gd fmla="*/ 1301550 h 1925638" name="T63"/>
                <a:gd fmla="*/ 884643 w 2063750" name="T64"/>
                <a:gd fmla="*/ 1352828 h 1925638" name="T65"/>
                <a:gd fmla="*/ 1171315 w 2063750" name="T66"/>
                <a:gd fmla="*/ 1381250 h 1925638" name="T67"/>
                <a:gd fmla="*/ 1609826 w 2063750" name="T68"/>
                <a:gd fmla="*/ 1205732 h 1925638" name="T69"/>
                <a:gd fmla="*/ 1769285 w 2063750" name="T70"/>
                <a:gd fmla="*/ 1202215 h 1925638" name="T71"/>
                <a:gd fmla="*/ 1698033 w 2063750" name="T72"/>
                <a:gd fmla="*/ 1343539 h 1925638" name="T73"/>
                <a:gd fmla="*/ 1830840 w 2063750" name="T74"/>
                <a:gd fmla="*/ 1309461 h 1925638" name="T75"/>
                <a:gd fmla="*/ 1902362 w 2063750" name="T76"/>
                <a:gd fmla="*/ 1344330 h 1925638" name="T77"/>
                <a:gd fmla="*/ 1805632 w 2063750" name="T78"/>
                <a:gd fmla="*/ 1426962 h 1925638" name="T79"/>
                <a:gd fmla="*/ 1115916 w 2063750" name="T80"/>
                <a:gd fmla="*/ 1759833 h 1925638" name="T81"/>
                <a:gd fmla="*/ 544327 w 2063750" name="T82"/>
                <a:gd fmla="*/ 1713829 h 1925638" name="T83"/>
                <a:gd fmla="*/ 50124 w 2063750" name="T84"/>
                <a:gd fmla="*/ 1388576 h 1925638" name="T85"/>
                <a:gd fmla="*/ 277587 w 2063750" name="T86"/>
                <a:gd fmla="*/ 1364841 h 1925638" name="T87"/>
                <a:gd fmla="*/ 557812 w 2063750" name="T88"/>
                <a:gd fmla="*/ 1209541 h 1925638" name="T89"/>
                <a:gd fmla="*/ 1023426 w 2063750" name="T90"/>
                <a:gd fmla="*/ 1057126 h 1925638" name="T91"/>
                <a:gd fmla="*/ 919090 w 2063750" name="T92"/>
                <a:gd fmla="*/ 864876 h 1925638" name="T93"/>
                <a:gd fmla="*/ 854320 w 2063750" name="T94"/>
                <a:gd fmla="*/ 707847 h 1925638" name="T95"/>
                <a:gd fmla="*/ 887730 w 2063750" name="T96"/>
                <a:gd fmla="*/ 478909 h 1925638" name="T97"/>
                <a:gd fmla="*/ 1065042 w 2063750" name="T98"/>
                <a:gd fmla="*/ 350938 h 1925638" name="T99"/>
                <a:gd fmla="*/ 1690144 w 2063750" name="T100"/>
                <a:gd fmla="*/ 203159 h 1925638" name="T101"/>
                <a:gd fmla="*/ 1700127 w 2063750" name="T102"/>
                <a:gd fmla="*/ 250943 h 1925638" name="T103"/>
                <a:gd fmla="*/ 1558014 w 2063750" name="T104"/>
                <a:gd fmla="*/ 348271 h 1925638" name="T105"/>
                <a:gd fmla="*/ 1655497 w 2063750" name="T106"/>
                <a:gd fmla="*/ 206383 h 1925638" name="T107"/>
                <a:gd fmla="*/ 904489 w 2063750" name="T108"/>
                <a:gd fmla="*/ 306056 h 1925638" name="T109"/>
                <a:gd fmla="*/ 895180 w 2063750" name="T110"/>
                <a:gd fmla="*/ 353841 h 1925638" name="T111"/>
                <a:gd fmla="*/ 757001 w 2063750" name="T112"/>
                <a:gd fmla="*/ 243028 h 1925638" name="T113"/>
                <a:gd fmla="*/ 779982 w 2063750" name="T114"/>
                <a:gd fmla="*/ 199933 h 1925638" name="T115"/>
                <a:gd fmla="*/ 1248509 w 2063750" name="T116"/>
                <a:gd fmla="*/ 28478 h 1925638" name="T117"/>
                <a:gd fmla="*/ 1217149 w 2063750" name="T118"/>
                <a:gd fmla="*/ 197882 h 1925638" name="T119"/>
                <a:gd fmla="*/ 1185497 w 2063750" name="T120"/>
                <a:gd fmla="*/ 28478 h 19256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925638" w="2063750">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accent1"/>
            </a:solidFill>
            <a:ln>
              <a:noFill/>
            </a:ln>
            <a:effectLst>
              <a:innerShdw blurRad="63500" dir="13500000" dist="50800">
                <a:prstClr val="black">
                  <a:alpha val="50000"/>
                </a:prstClr>
              </a:innerShdw>
            </a:effec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latin charset="-122" panose="020b0503020204020204" typeface="微软雅黑"/>
                <a:ea charset="-122" panose="020b0503020204020204" typeface="微软雅黑"/>
              </a:endParaRPr>
            </a:p>
          </p:txBody>
        </p:sp>
      </p:grpSp>
      <p:grpSp>
        <p:nvGrpSpPr>
          <p:cNvPr id="5" name="组合 4"/>
          <p:cNvGrpSpPr/>
          <p:nvPr/>
        </p:nvGrpSpPr>
        <p:grpSpPr>
          <a:xfrm>
            <a:off x="2999301" y="1139382"/>
            <a:ext cx="1533539" cy="3234374"/>
            <a:chOff x="3999067" y="1519176"/>
            <a:chExt cx="2044719" cy="4312498"/>
          </a:xfrm>
        </p:grpSpPr>
        <p:sp>
          <p:nvSpPr>
            <p:cNvPr id="45" name="圆角矩形 44"/>
            <p:cNvSpPr/>
            <p:nvPr/>
          </p:nvSpPr>
          <p:spPr>
            <a:xfrm>
              <a:off x="3999067" y="1519176"/>
              <a:ext cx="2044719" cy="4312498"/>
            </a:xfrm>
            <a:prstGeom prst="roundRect">
              <a:avLst/>
            </a:prstGeom>
            <a:gradFill flip="none" rotWithShape="1">
              <a:gsLst>
                <a:gs pos="0">
                  <a:schemeClr val="bg1"/>
                </a:gs>
                <a:gs pos="100000">
                  <a:srgbClr val="F1F1F1"/>
                </a:gs>
              </a:gsLst>
              <a:lin ang="2700000" scaled="1"/>
            </a:gradFill>
            <a:ln w="38100">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sp>
          <p:nvSpPr>
            <p:cNvPr id="46" name="椭圆 45"/>
            <p:cNvSpPr/>
            <p:nvPr/>
          </p:nvSpPr>
          <p:spPr>
            <a:xfrm>
              <a:off x="4266183" y="1701002"/>
              <a:ext cx="1510486" cy="1510484"/>
            </a:xfrm>
            <a:prstGeom prst="ellipse">
              <a:avLst/>
            </a:prstGeom>
            <a:solidFill>
              <a:schemeClr val="accent2"/>
            </a:solidFill>
            <a:ln cap="flat" w="14288">
              <a:noFill/>
              <a:prstDash val="solid"/>
              <a:miter lim="800000"/>
            </a:ln>
            <a:effectLst>
              <a:innerShdw blurRad="88900" dir="13500000" dist="88900">
                <a:prstClr val="black">
                  <a:alpha val="50000"/>
                </a:prstClr>
              </a:innerShdw>
            </a:effectLst>
          </p:spPr>
          <p:txBody>
            <a:bodyPr anchor="t" anchorCtr="0" bIns="45720" compatLnSpc="1" lIns="91440" numCol="1" rIns="91440" tIns="45720" vert="horz" wrap="square"/>
            <a:lstStyle/>
            <a:p>
              <a:endParaRPr altLang="en-US" lang="zh-CN">
                <a:solidFill>
                  <a:schemeClr val="tx1"/>
                </a:solidFill>
                <a:latin charset="-122" panose="020b0503020204020204" typeface="微软雅黑"/>
                <a:ea charset="-122" panose="020b0503020204020204" typeface="微软雅黑"/>
              </a:endParaRPr>
            </a:p>
          </p:txBody>
        </p:sp>
        <p:sp>
          <p:nvSpPr>
            <p:cNvPr id="47" name="椭圆 46"/>
            <p:cNvSpPr/>
            <p:nvPr/>
          </p:nvSpPr>
          <p:spPr>
            <a:xfrm>
              <a:off x="4409431" y="1836279"/>
              <a:ext cx="1223990" cy="1223990"/>
            </a:xfrm>
            <a:prstGeom prst="ellipse">
              <a:avLst/>
            </a:prstGeom>
            <a:gradFill flip="none" rotWithShape="1">
              <a:gsLst>
                <a:gs pos="0">
                  <a:schemeClr val="bg1"/>
                </a:gs>
                <a:gs pos="100000">
                  <a:srgbClr val="F1F1F1"/>
                </a:gs>
              </a:gsLst>
              <a:lin ang="2700000" scaled="1"/>
            </a:gradFill>
            <a:ln w="28575">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sp>
          <p:nvSpPr>
            <p:cNvPr id="48" name="椭圆 47"/>
            <p:cNvSpPr/>
            <p:nvPr/>
          </p:nvSpPr>
          <p:spPr>
            <a:xfrm>
              <a:off x="4377349" y="1804197"/>
              <a:ext cx="1288155" cy="1288153"/>
            </a:xfrm>
            <a:prstGeom prst="ellipse">
              <a:avLst/>
            </a:prstGeom>
            <a:noFill/>
            <a:ln>
              <a:noFill/>
            </a:ln>
            <a:effectLst>
              <a:innerShdw blurRad="88900" dir="135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3000">
                <a:solidFill>
                  <a:srgbClr val="0087CF"/>
                </a:solidFill>
                <a:latin charset="-122" panose="020b0503020204020204" typeface="微软雅黑"/>
                <a:ea charset="-122" panose="020b0503020204020204" typeface="微软雅黑"/>
              </a:endParaRPr>
            </a:p>
          </p:txBody>
        </p:sp>
        <p:sp>
          <p:nvSpPr>
            <p:cNvPr id="50" name="文本框 49"/>
            <p:cNvSpPr txBox="1"/>
            <p:nvPr/>
          </p:nvSpPr>
          <p:spPr>
            <a:xfrm>
              <a:off x="4759977" y="5185493"/>
              <a:ext cx="722207" cy="609600"/>
            </a:xfrm>
            <a:prstGeom prst="rect">
              <a:avLst/>
            </a:prstGeom>
            <a:noFill/>
          </p:spPr>
          <p:txBody>
            <a:bodyPr rtlCol="0" wrap="none">
              <a:spAutoFit/>
            </a:bodyPr>
            <a:lstStyle/>
            <a:p>
              <a:r>
                <a:rPr altLang="zh-CN" lang="en-US" sz="2400">
                  <a:solidFill>
                    <a:schemeClr val="tx1">
                      <a:lumMod val="65000"/>
                      <a:lumOff val="35000"/>
                    </a:schemeClr>
                  </a:solidFill>
                  <a:latin charset="-122" panose="020b0503020204020204" typeface="微软雅黑"/>
                  <a:ea charset="-122" panose="020b0503020204020204" typeface="微软雅黑"/>
                </a:rPr>
                <a:t>02</a:t>
              </a:r>
            </a:p>
          </p:txBody>
        </p:sp>
        <p:grpSp>
          <p:nvGrpSpPr>
            <p:cNvPr id="82" name="组合 81"/>
            <p:cNvGrpSpPr/>
            <p:nvPr/>
          </p:nvGrpSpPr>
          <p:grpSpPr>
            <a:xfrm>
              <a:off x="4190397" y="5207576"/>
              <a:ext cx="1662059" cy="31862"/>
              <a:chOff x="3060700" y="4724400"/>
              <a:chExt cx="5955507" cy="7880"/>
            </a:xfrm>
          </p:grpSpPr>
          <p:cxnSp>
            <p:nvCxnSpPr>
              <p:cNvPr id="83" name="直接连接符 8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a:off x="4391508" y="3377168"/>
              <a:ext cx="1259840" cy="426720"/>
            </a:xfrm>
            <a:prstGeom prst="rect">
              <a:avLst/>
            </a:prstGeom>
          </p:spPr>
          <p:txBody>
            <a:bodyPr wrap="none">
              <a:spAutoFit/>
            </a:bodyPr>
            <a:lstStyle/>
            <a:p>
              <a:pPr algn="ctr"/>
              <a:r>
                <a:rPr altLang="en-US" lang="zh-CN" sz="1500">
                  <a:solidFill>
                    <a:schemeClr val="accent2"/>
                  </a:solidFill>
                  <a:latin charset="-122" panose="020b0503020204020204" typeface="微软雅黑"/>
                  <a:ea charset="-122" panose="020b0503020204020204" typeface="微软雅黑"/>
                </a:rPr>
                <a:t>加强沟通</a:t>
              </a:r>
            </a:p>
          </p:txBody>
        </p:sp>
        <p:sp>
          <p:nvSpPr>
            <p:cNvPr id="30" name="KSO_Shape"/>
            <p:cNvSpPr/>
            <p:nvPr/>
          </p:nvSpPr>
          <p:spPr bwMode="auto">
            <a:xfrm>
              <a:off x="4721680" y="2131928"/>
              <a:ext cx="599492" cy="559526"/>
            </a:xfrm>
            <a:custGeom>
              <a:gdLst>
                <a:gd fmla="*/ 1555232 w 2741613" name="T0"/>
                <a:gd fmla="*/ 1766302 h 2557463" name="T1"/>
                <a:gd fmla="*/ 1500877 w 2741613" name="T2"/>
                <a:gd fmla="*/ 1732308 h 2557463" name="T3"/>
                <a:gd fmla="*/ 410527 w 2741613" name="T4"/>
                <a:gd fmla="*/ 1777780 h 2557463" name="T5"/>
                <a:gd fmla="*/ 294306 w 2741613" name="T6"/>
                <a:gd fmla="*/ 1747980 h 2557463" name="T7"/>
                <a:gd fmla="*/ 1473436 w 2741613" name="T8"/>
                <a:gd fmla="*/ 1657260 h 2557463" name="T9"/>
                <a:gd fmla="*/ 1387009 w 2741613" name="T10"/>
                <a:gd fmla="*/ 1662603 h 2557463" name="T11"/>
                <a:gd fmla="*/ 511578 w 2741613" name="T12"/>
                <a:gd fmla="*/ 1682417 h 2557463" name="T13"/>
                <a:gd fmla="*/ 414761 w 2741613" name="T14"/>
                <a:gd fmla="*/ 1659264 h 2557463" name="T15"/>
                <a:gd fmla="*/ 1116006 w 2741613" name="T16"/>
                <a:gd fmla="*/ 1639146 h 2557463" name="T17"/>
                <a:gd fmla="*/ 1025639 w 2741613" name="T18"/>
                <a:gd fmla="*/ 1606463 h 2557463" name="T19"/>
                <a:gd fmla="*/ 902419 w 2741613" name="T20"/>
                <a:gd fmla="*/ 1619000 h 2557463" name="T21"/>
                <a:gd fmla="*/ 844427 w 2741613" name="T22"/>
                <a:gd fmla="*/ 1606240 h 2557463" name="T23"/>
                <a:gd fmla="*/ 445447 w 2741613" name="T24"/>
                <a:gd fmla="*/ 1163753 h 2557463" name="T25"/>
                <a:gd fmla="*/ 787487 w 2741613" name="T26"/>
                <a:gd fmla="*/ 791326 h 2557463" name="T27"/>
                <a:gd fmla="*/ 436007 w 2741613" name="T28"/>
                <a:gd fmla="*/ 849224 h 2557463" name="T29"/>
                <a:gd fmla="*/ 288609 w 2741613" name="T30"/>
                <a:gd fmla="*/ 1698536 h 2557463" name="T31"/>
                <a:gd fmla="*/ 48617 w 2741613" name="T32"/>
                <a:gd fmla="*/ 1149773 h 2557463" name="T33"/>
                <a:gd fmla="*/ 9281 w 2741613" name="T34"/>
                <a:gd fmla="*/ 859603 h 2557463" name="T35"/>
                <a:gd fmla="*/ 145851 w 2741613" name="T36"/>
                <a:gd fmla="*/ 699059 h 2557463" name="T37"/>
                <a:gd fmla="*/ 1592699 w 2741613" name="T38"/>
                <a:gd fmla="*/ 734392 h 2557463" name="T39"/>
                <a:gd fmla="*/ 1871083 w 2741613" name="T40"/>
                <a:gd fmla="*/ 787391 h 2557463" name="T41"/>
                <a:gd fmla="*/ 1890905 w 2741613" name="T42"/>
                <a:gd fmla="*/ 1065196 h 2557463" name="T43"/>
                <a:gd fmla="*/ 1812940 w 2741613" name="T44"/>
                <a:gd fmla="*/ 1357575 h 2557463" name="T45"/>
                <a:gd fmla="*/ 1457031 w 2741613" name="T46"/>
                <a:gd fmla="*/ 968693 h 2557463" name="T47"/>
                <a:gd fmla="*/ 1541163 w 2741613" name="T48"/>
                <a:gd fmla="*/ 700164 h 2557463" name="T49"/>
                <a:gd fmla="*/ 1241834 w 2741613" name="T50"/>
                <a:gd fmla="*/ 723340 h 2557463" name="T51"/>
                <a:gd fmla="*/ 1102527 w 2741613" name="T52"/>
                <a:gd fmla="*/ 893083 h 2557463" name="T53"/>
                <a:gd fmla="*/ 798746 w 2741613" name="T54"/>
                <a:gd fmla="*/ 901471 h 2557463" name="T55"/>
                <a:gd fmla="*/ 624337 w 2741613" name="T56"/>
                <a:gd fmla="*/ 850924 h 2557463" name="T57"/>
                <a:gd fmla="*/ 750839 w 2741613" name="T58"/>
                <a:gd fmla="*/ 677208 h 2557463" name="T59"/>
                <a:gd fmla="*/ 1062788 w 2741613" name="T60"/>
                <a:gd fmla="*/ 640566 h 2557463" name="T61"/>
                <a:gd fmla="*/ 137222 w 2741613" name="T62"/>
                <a:gd fmla="*/ 399417 h 2557463" name="T63"/>
                <a:gd fmla="*/ 292755 w 2741613" name="T64"/>
                <a:gd fmla="*/ 345682 h 2557463" name="T65"/>
                <a:gd fmla="*/ 334009 w 2741613" name="T66"/>
                <a:gd fmla="*/ 437452 h 2557463" name="T67"/>
                <a:gd fmla="*/ 372176 w 2741613" name="T68"/>
                <a:gd fmla="*/ 447403 h 2557463" name="T69"/>
                <a:gd fmla="*/ 362248 w 2741613" name="T70"/>
                <a:gd fmla="*/ 593130 h 2557463" name="T71"/>
                <a:gd fmla="*/ 240028 w 2741613" name="T72"/>
                <a:gd fmla="*/ 702591 h 2557463" name="T73"/>
                <a:gd fmla="*/ 122440 w 2741613" name="T74"/>
                <a:gd fmla="*/ 567478 h 2557463" name="T75"/>
                <a:gd fmla="*/ 107439 w 2741613" name="T76"/>
                <a:gd fmla="*/ 480131 h 2557463" name="T77"/>
                <a:gd fmla="*/ 170093 w 2741613" name="T78"/>
                <a:gd fmla="*/ 347893 h 2557463" name="T79"/>
                <a:gd fmla="*/ 1776846 w 2741613" name="T80"/>
                <a:gd fmla="*/ 366247 h 2557463" name="T81"/>
                <a:gd fmla="*/ 1798449 w 2741613" name="T82"/>
                <a:gd fmla="*/ 502465 h 2557463" name="T83"/>
                <a:gd fmla="*/ 1760093 w 2741613" name="T84"/>
                <a:gd fmla="*/ 621435 h 2557463" name="T85"/>
                <a:gd fmla="*/ 1630031 w 2741613" name="T86"/>
                <a:gd fmla="*/ 697505 h 2557463" name="T87"/>
                <a:gd fmla="*/ 1535902 w 2741613" name="T88"/>
                <a:gd fmla="*/ 561508 h 2557463" name="T89"/>
                <a:gd fmla="*/ 1552215 w 2741613" name="T90"/>
                <a:gd fmla="*/ 453594 h 2557463" name="T91"/>
                <a:gd fmla="*/ 1541854 w 2741613" name="T92"/>
                <a:gd fmla="*/ 422193 h 2557463" name="T93"/>
                <a:gd fmla="*/ 1010412 w 2741613" name="T94"/>
                <a:gd fmla="*/ 326683 h 2557463" name="T95"/>
                <a:gd fmla="*/ 1058285 w 2741613" name="T96"/>
                <a:gd fmla="*/ 408958 h 2557463" name="T97"/>
                <a:gd fmla="*/ 1092921 w 2741613" name="T98"/>
                <a:gd fmla="*/ 435649 h 2557463" name="T99"/>
                <a:gd fmla="*/ 1092260 w 2741613" name="T100"/>
                <a:gd fmla="*/ 528071 h 2557463" name="T101"/>
                <a:gd fmla="*/ 1006661 w 2741613" name="T102"/>
                <a:gd fmla="*/ 635492 h 2557463" name="T103"/>
                <a:gd fmla="*/ 893265 w 2741613" name="T104"/>
                <a:gd fmla="*/ 569098 h 2557463" name="T105"/>
                <a:gd fmla="*/ 861497 w 2741613" name="T106"/>
                <a:gd fmla="*/ 458589 h 2557463" name="T107"/>
                <a:gd fmla="*/ 868115 w 2741613" name="T108"/>
                <a:gd fmla="*/ 376093 h 2557463" name="T109"/>
                <a:gd fmla="*/ 514509 w 2741613" name="T110"/>
                <a:gd fmla="*/ 219583 h 2557463" name="T111"/>
                <a:gd fmla="*/ 515613 w 2741613" name="T112"/>
                <a:gd fmla="*/ 155869 h 2557463" name="T113"/>
                <a:gd fmla="*/ 520248 w 2741613" name="T114"/>
                <a:gd fmla="*/ 152562 h 2557463" name="T115"/>
                <a:gd fmla="*/ 791747 w 2741613" name="T116"/>
                <a:gd fmla="*/ 99650 h 2557463" name="T117"/>
                <a:gd fmla="*/ 848917 w 2741613" name="T118"/>
                <a:gd fmla="*/ 59085 h 2557463" name="T119"/>
                <a:gd fmla="*/ 813158 w 2741613" name="T120"/>
                <a:gd fmla="*/ 292558 h 2557463" name="T121"/>
                <a:gd fmla="*/ 481620 w 2741613" name="T122"/>
                <a:gd fmla="*/ 286605 h 2557463" name="T123"/>
                <a:gd fmla="*/ 458664 w 2741613" name="T124"/>
                <a:gd fmla="*/ 50267 h 25574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557463" w="274161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accent2"/>
            </a:solidFill>
            <a:ln>
              <a:noFill/>
            </a:ln>
            <a:effectLst>
              <a:innerShdw blurRad="63500" dir="13500000" dist="50800">
                <a:prstClr val="black">
                  <a:alpha val="50000"/>
                </a:prstClr>
              </a:innerShdw>
            </a:effec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latin charset="-122" panose="020b0503020204020204" typeface="微软雅黑"/>
                <a:ea charset="-122" panose="020b0503020204020204" typeface="微软雅黑"/>
              </a:endParaRPr>
            </a:p>
          </p:txBody>
        </p:sp>
        <p:sp>
          <p:nvSpPr>
            <p:cNvPr id="92" name="Rectangle 5"/>
            <p:cNvSpPr/>
            <p:nvPr/>
          </p:nvSpPr>
          <p:spPr bwMode="auto">
            <a:xfrm>
              <a:off x="4163646" y="3840778"/>
              <a:ext cx="1715560" cy="1103837"/>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algn="ctr" fontAlgn="base">
                <a:lnSpc>
                  <a:spcPct val="150000"/>
                </a:lnSpc>
                <a:spcBef>
                  <a:spcPct val="0"/>
                </a:spcBef>
                <a:spcAft>
                  <a:spcPct val="0"/>
                </a:spcAft>
              </a:pPr>
              <a:r>
                <a:rPr altLang="en-US" lang="zh-CN" sz="900">
                  <a:solidFill>
                    <a:schemeClr val="tx1">
                      <a:lumMod val="65000"/>
                      <a:lumOff val="35000"/>
                    </a:schemeClr>
                  </a:solidFill>
                  <a:latin charset="-122" panose="020b0503020204020204" typeface="微软雅黑"/>
                  <a:ea charset="-122" panose="020b0503020204020204" typeface="微软雅黑"/>
                  <a:sym charset="0" typeface="Gill Sans"/>
                </a:rPr>
                <a:t>此处添加详细文本描述，建议与标题相关并符合整体语言风格，语言描述尽量简洁生动</a:t>
              </a:r>
            </a:p>
          </p:txBody>
        </p:sp>
      </p:grpSp>
      <p:grpSp>
        <p:nvGrpSpPr>
          <p:cNvPr id="6" name="组合 5"/>
          <p:cNvGrpSpPr/>
          <p:nvPr/>
        </p:nvGrpSpPr>
        <p:grpSpPr>
          <a:xfrm>
            <a:off x="4712659" y="1139382"/>
            <a:ext cx="1533539" cy="3234374"/>
            <a:chOff x="6283545" y="1519176"/>
            <a:chExt cx="2044719" cy="4312498"/>
          </a:xfrm>
        </p:grpSpPr>
        <p:sp>
          <p:nvSpPr>
            <p:cNvPr id="51" name="圆角矩形 50"/>
            <p:cNvSpPr/>
            <p:nvPr/>
          </p:nvSpPr>
          <p:spPr>
            <a:xfrm>
              <a:off x="6283545" y="1519176"/>
              <a:ext cx="2044719" cy="4312498"/>
            </a:xfrm>
            <a:prstGeom prst="roundRect">
              <a:avLst/>
            </a:prstGeom>
            <a:gradFill flip="none" rotWithShape="1">
              <a:gsLst>
                <a:gs pos="0">
                  <a:schemeClr val="bg1"/>
                </a:gs>
                <a:gs pos="100000">
                  <a:srgbClr val="F1F1F1"/>
                </a:gs>
              </a:gsLst>
              <a:lin ang="2700000" scaled="1"/>
            </a:gradFill>
            <a:ln w="38100">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sp>
          <p:nvSpPr>
            <p:cNvPr id="52" name="椭圆 51"/>
            <p:cNvSpPr/>
            <p:nvPr/>
          </p:nvSpPr>
          <p:spPr>
            <a:xfrm>
              <a:off x="6550661" y="1701002"/>
              <a:ext cx="1510486" cy="1510484"/>
            </a:xfrm>
            <a:prstGeom prst="ellipse">
              <a:avLst/>
            </a:prstGeom>
            <a:solidFill>
              <a:schemeClr val="accent3"/>
            </a:solidFill>
            <a:ln cap="flat" w="14288">
              <a:noFill/>
              <a:prstDash val="solid"/>
              <a:miter lim="800000"/>
            </a:ln>
            <a:effectLst>
              <a:innerShdw blurRad="88900" dir="13500000" dist="88900">
                <a:prstClr val="black">
                  <a:alpha val="50000"/>
                </a:prstClr>
              </a:innerShdw>
            </a:effectLst>
          </p:spPr>
          <p:txBody>
            <a:bodyPr anchor="t" anchorCtr="0" bIns="45720" compatLnSpc="1" lIns="91440" numCol="1" rIns="91440" tIns="45720" vert="horz" wrap="square"/>
            <a:lstStyle/>
            <a:p>
              <a:endParaRPr altLang="en-US" lang="zh-CN">
                <a:solidFill>
                  <a:schemeClr val="tx1"/>
                </a:solidFill>
                <a:latin charset="-122" panose="020b0503020204020204" typeface="微软雅黑"/>
                <a:ea charset="-122" panose="020b0503020204020204" typeface="微软雅黑"/>
              </a:endParaRPr>
            </a:p>
          </p:txBody>
        </p:sp>
        <p:sp>
          <p:nvSpPr>
            <p:cNvPr id="53" name="椭圆 52"/>
            <p:cNvSpPr/>
            <p:nvPr/>
          </p:nvSpPr>
          <p:spPr>
            <a:xfrm>
              <a:off x="6693909" y="1836279"/>
              <a:ext cx="1223990" cy="1223990"/>
            </a:xfrm>
            <a:prstGeom prst="ellipse">
              <a:avLst/>
            </a:prstGeom>
            <a:gradFill flip="none" rotWithShape="1">
              <a:gsLst>
                <a:gs pos="0">
                  <a:schemeClr val="bg1"/>
                </a:gs>
                <a:gs pos="100000">
                  <a:srgbClr val="F1F1F1"/>
                </a:gs>
              </a:gsLst>
              <a:lin ang="2700000" scaled="1"/>
            </a:gradFill>
            <a:ln w="28575">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sp>
          <p:nvSpPr>
            <p:cNvPr id="54" name="椭圆 53"/>
            <p:cNvSpPr/>
            <p:nvPr/>
          </p:nvSpPr>
          <p:spPr>
            <a:xfrm>
              <a:off x="6661827" y="1804197"/>
              <a:ext cx="1288155" cy="1288153"/>
            </a:xfrm>
            <a:prstGeom prst="ellipse">
              <a:avLst/>
            </a:prstGeom>
            <a:noFill/>
            <a:ln>
              <a:noFill/>
            </a:ln>
            <a:effectLst>
              <a:innerShdw blurRad="88900" dir="135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3000">
                <a:solidFill>
                  <a:srgbClr val="0087CF"/>
                </a:solidFill>
                <a:latin charset="-122" panose="020b0503020204020204" typeface="微软雅黑"/>
                <a:ea charset="-122" panose="020b0503020204020204" typeface="微软雅黑"/>
              </a:endParaRPr>
            </a:p>
          </p:txBody>
        </p:sp>
        <p:sp>
          <p:nvSpPr>
            <p:cNvPr id="56" name="文本框 55"/>
            <p:cNvSpPr txBox="1"/>
            <p:nvPr/>
          </p:nvSpPr>
          <p:spPr>
            <a:xfrm>
              <a:off x="7038042" y="5185493"/>
              <a:ext cx="722207" cy="609600"/>
            </a:xfrm>
            <a:prstGeom prst="rect">
              <a:avLst/>
            </a:prstGeom>
            <a:noFill/>
          </p:spPr>
          <p:txBody>
            <a:bodyPr rtlCol="0" wrap="none">
              <a:spAutoFit/>
            </a:bodyPr>
            <a:lstStyle/>
            <a:p>
              <a:r>
                <a:rPr altLang="zh-CN" lang="en-US" sz="2400">
                  <a:solidFill>
                    <a:schemeClr val="tx1">
                      <a:lumMod val="65000"/>
                      <a:lumOff val="35000"/>
                    </a:schemeClr>
                  </a:solidFill>
                  <a:latin charset="-122" panose="020b0503020204020204" typeface="微软雅黑"/>
                  <a:ea charset="-122" panose="020b0503020204020204" typeface="微软雅黑"/>
                </a:rPr>
                <a:t>03</a:t>
              </a:r>
            </a:p>
          </p:txBody>
        </p:sp>
        <p:grpSp>
          <p:nvGrpSpPr>
            <p:cNvPr id="85" name="组合 84"/>
            <p:cNvGrpSpPr/>
            <p:nvPr/>
          </p:nvGrpSpPr>
          <p:grpSpPr>
            <a:xfrm>
              <a:off x="6474875" y="5207576"/>
              <a:ext cx="1662059" cy="31862"/>
              <a:chOff x="3060700" y="4724400"/>
              <a:chExt cx="5955507" cy="7880"/>
            </a:xfrm>
          </p:grpSpPr>
          <p:cxnSp>
            <p:nvCxnSpPr>
              <p:cNvPr id="86" name="直接连接符 85"/>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6675986" y="3364468"/>
              <a:ext cx="1259840" cy="426720"/>
            </a:xfrm>
            <a:prstGeom prst="rect">
              <a:avLst/>
            </a:prstGeom>
          </p:spPr>
          <p:txBody>
            <a:bodyPr wrap="none">
              <a:spAutoFit/>
            </a:bodyPr>
            <a:lstStyle/>
            <a:p>
              <a:pPr algn="ctr"/>
              <a:r>
                <a:rPr altLang="en-US" lang="zh-CN" sz="1500">
                  <a:solidFill>
                    <a:schemeClr val="accent3"/>
                  </a:solidFill>
                  <a:latin charset="-122" panose="020b0503020204020204" typeface="微软雅黑"/>
                  <a:ea charset="-122" panose="020b0503020204020204" typeface="微软雅黑"/>
                </a:rPr>
                <a:t>强化管理</a:t>
              </a:r>
            </a:p>
          </p:txBody>
        </p:sp>
        <p:sp>
          <p:nvSpPr>
            <p:cNvPr id="24" name="KSO_Shape"/>
            <p:cNvSpPr/>
            <p:nvPr/>
          </p:nvSpPr>
          <p:spPr bwMode="auto">
            <a:xfrm>
              <a:off x="7036018" y="2207477"/>
              <a:ext cx="539772" cy="408428"/>
            </a:xfrm>
            <a:custGeom>
              <a:gdLst>
                <a:gd fmla="*/ 354414 w 2295525" name="T0"/>
                <a:gd fmla="*/ 1437494 h 1735138" name="T1"/>
                <a:gd fmla="*/ 223983 w 2295525" name="T2"/>
                <a:gd fmla="*/ 1389407 h 1735138" name="T3"/>
                <a:gd fmla="*/ 200120 w 2295525" name="T4"/>
                <a:gd fmla="*/ 1433678 h 1735138" name="T5"/>
                <a:gd fmla="*/ 1871799 w 2295525" name="T6"/>
                <a:gd fmla="*/ 1202082 h 1735138" name="T7"/>
                <a:gd fmla="*/ 1862595 w 2295525" name="T8"/>
                <a:gd fmla="*/ 1430571 h 1735138" name="T9"/>
                <a:gd fmla="*/ 1585813 w 2295525" name="T10"/>
                <a:gd fmla="*/ 1207999 h 1735138" name="T11"/>
                <a:gd fmla="*/ 1490656 w 2295525" name="T12"/>
                <a:gd fmla="*/ 1402297 h 1735138" name="T13"/>
                <a:gd fmla="*/ 1152749 w 2295525" name="T14"/>
                <a:gd fmla="*/ 1383558 h 1735138" name="T15"/>
                <a:gd fmla="*/ 1090837 w 2295525" name="T16"/>
                <a:gd fmla="*/ 1220821 h 1735138" name="T17"/>
                <a:gd fmla="*/ 783516 w 2295525" name="T18"/>
                <a:gd fmla="*/ 1424982 h 1735138" name="T19"/>
                <a:gd fmla="*/ 1483025 w 2295525" name="T20"/>
                <a:gd fmla="*/ 1122300 h 1735138" name="T21"/>
                <a:gd fmla="*/ 1518730 w 2295525" name="T22"/>
                <a:gd fmla="*/ 1215802 h 1735138" name="T23"/>
                <a:gd fmla="*/ 1183050 w 2295525" name="T24"/>
                <a:gd fmla="*/ 1170419 h 1735138" name="T25"/>
                <a:gd fmla="*/ 1093135 w 2295525" name="T26"/>
                <a:gd fmla="*/ 1129269 h 1735138" name="T27"/>
                <a:gd fmla="*/ 556942 w 2295525" name="T28"/>
                <a:gd fmla="*/ 1349470 h 1735138" name="T29"/>
                <a:gd fmla="*/ 575056 w 2295525" name="T30"/>
                <a:gd fmla="*/ 1122300 h 1735138" name="T31"/>
                <a:gd fmla="*/ 1862842 w 2295525" name="T32"/>
                <a:gd fmla="*/ 1073163 h 1735138" name="T33"/>
                <a:gd fmla="*/ 1818708 w 2295525" name="T34"/>
                <a:gd fmla="*/ 1141187 h 1735138" name="T35"/>
                <a:gd fmla="*/ 1616812 w 2295525" name="T36"/>
                <a:gd fmla="*/ 1141187 h 1735138" name="T37"/>
                <a:gd fmla="*/ 1710350 w 2295525" name="T38"/>
                <a:gd fmla="*/ 973592 h 1735138" name="T39"/>
                <a:gd fmla="*/ 1049969 w 2295525" name="T40"/>
                <a:gd fmla="*/ 1053775 h 1735138" name="T41"/>
                <a:gd fmla="*/ 1014682 w 2295525" name="T42"/>
                <a:gd fmla="*/ 1139873 h 1735138" name="T43"/>
                <a:gd fmla="*/ 810877 w 2295525" name="T44"/>
                <a:gd fmla="*/ 1148088 h 1735138" name="T45"/>
                <a:gd fmla="*/ 894641 w 2295525" name="T46"/>
                <a:gd fmla="*/ 977206 h 1735138" name="T47"/>
                <a:gd fmla="*/ 1442943 w 2295525" name="T48"/>
                <a:gd fmla="*/ 1075103 h 1735138" name="T49"/>
                <a:gd fmla="*/ 1436373 w 2295525" name="T50"/>
                <a:gd fmla="*/ 1150050 h 1735138" name="T51"/>
                <a:gd fmla="*/ 1208721 w 2295525" name="T52"/>
                <a:gd fmla="*/ 1078390 h 1735138" name="T53"/>
                <a:gd fmla="*/ 1323368 w 2295525" name="T54"/>
                <a:gd fmla="*/ 948876 h 1735138" name="T55"/>
                <a:gd fmla="*/ 1621695 w 2295525" name="T56"/>
                <a:gd fmla="*/ 933562 h 1735138" name="T57"/>
                <a:gd fmla="*/ 1479674 w 2295525" name="T58"/>
                <a:gd fmla="*/ 1082709 h 1735138" name="T59"/>
                <a:gd fmla="*/ 1414939 w 2295525" name="T60"/>
                <a:gd fmla="*/ 921326 h 1735138" name="T61"/>
                <a:gd fmla="*/ 734217 w 2295525" name="T62"/>
                <a:gd fmla="*/ 885923 h 1735138" name="T63"/>
                <a:gd fmla="*/ 821379 w 2295525" name="T64"/>
                <a:gd fmla="*/ 995880 h 1735138" name="T65"/>
                <a:gd fmla="*/ 569798 w 2295525" name="T66"/>
                <a:gd fmla="*/ 1011399 h 1735138" name="T67"/>
                <a:gd fmla="*/ 708465 w 2295525" name="T68"/>
                <a:gd fmla="*/ 874696 h 1735138" name="T69"/>
                <a:gd fmla="*/ 1179427 w 2295525" name="T70"/>
                <a:gd fmla="*/ 987627 h 1735138" name="T71"/>
                <a:gd fmla="*/ 1053942 w 2295525" name="T72"/>
                <a:gd fmla="*/ 998854 h 1735138" name="T73"/>
                <a:gd fmla="*/ 1081279 w 2295525" name="T74"/>
                <a:gd fmla="*/ 872390 h 1735138" name="T75"/>
                <a:gd fmla="*/ 630962 w 2295525" name="T76"/>
                <a:gd fmla="*/ 582190 h 1735138" name="T77"/>
                <a:gd fmla="*/ 650134 w 2295525" name="T78"/>
                <a:gd fmla="*/ 606180 h 1735138" name="T79"/>
                <a:gd fmla="*/ 568156 w 2295525" name="T80"/>
                <a:gd fmla="*/ 576931 h 1735138" name="T81"/>
                <a:gd fmla="*/ 423066 w 2295525" name="T82"/>
                <a:gd fmla="*/ 442769 h 1735138" name="T83"/>
                <a:gd fmla="*/ 467582 w 2295525" name="T84"/>
                <a:gd fmla="*/ 701168 h 1735138" name="T85"/>
                <a:gd fmla="*/ 431639 w 2295525" name="T86"/>
                <a:gd fmla="*/ 840254 h 1735138" name="T87"/>
                <a:gd fmla="*/ 233461 w 2295525" name="T88"/>
                <a:gd fmla="*/ 1059432 h 1735138" name="T89"/>
                <a:gd fmla="*/ 24401 w 2295525" name="T90"/>
                <a:gd fmla="*/ 753902 h 1735138" name="T91"/>
                <a:gd fmla="*/ 24071 w 2295525" name="T92"/>
                <a:gd fmla="*/ 496162 h 1735138" name="T93"/>
                <a:gd fmla="*/ 271712 w 2295525" name="T94"/>
                <a:gd fmla="*/ 589107 h 1735138" name="T95"/>
                <a:gd fmla="*/ 114945 w 2295525" name="T96"/>
                <a:gd fmla="*/ 167158 h 1735138" name="T97"/>
                <a:gd fmla="*/ 805855 w 2295525" name="T98"/>
                <a:gd fmla="*/ 635663 h 1735138" name="T99"/>
                <a:gd fmla="*/ 259204 w 2295525" name="T100"/>
                <a:gd fmla="*/ 33300 h 1735138" name="T101"/>
                <a:gd fmla="*/ 328699 w 2295525" name="T102"/>
                <a:gd fmla="*/ 129902 h 1735138" name="T103"/>
                <a:gd fmla="*/ 367892 w 2295525" name="T104"/>
                <a:gd fmla="*/ 169466 h 1735138" name="T105"/>
                <a:gd fmla="*/ 336932 w 2295525" name="T106"/>
                <a:gd fmla="*/ 328712 h 1735138" name="T107"/>
                <a:gd fmla="*/ 211447 w 2295525" name="T108"/>
                <a:gd fmla="*/ 381464 h 1735138" name="T109"/>
                <a:gd fmla="*/ 106711 w 2295525" name="T110"/>
                <a:gd fmla="*/ 261452 h 1735138" name="T111"/>
                <a:gd fmla="*/ 105065 w 2295525" name="T112"/>
                <a:gd fmla="*/ 98581 h 1735138" name="T113"/>
                <a:gd fmla="*/ 1739362 w 2295525" name="T114"/>
                <a:gd fmla="*/ 11210 h 1735138" name="T115"/>
                <a:gd fmla="*/ 1780178 w 2295525" name="T116"/>
                <a:gd fmla="*/ 665335 h 1735138" name="T117"/>
                <a:gd fmla="*/ 801905 w 2295525" name="T118"/>
                <a:gd fmla="*/ 719736 h 1735138" name="T119"/>
                <a:gd fmla="*/ 728501 w 2295525" name="T120"/>
                <a:gd fmla="*/ 578954 h 1735138" name="T121"/>
                <a:gd fmla="*/ 797296 w 2295525" name="T122"/>
                <a:gd fmla="*/ 2967 h 173513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735138" w="2295525">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chemeClr val="accent3"/>
            </a:solidFill>
            <a:ln>
              <a:noFill/>
            </a:ln>
            <a:effectLst>
              <a:innerShdw blurRad="63500" dir="13500000" dist="50800">
                <a:prstClr val="black">
                  <a:alpha val="50000"/>
                </a:prstClr>
              </a:innerShdw>
            </a:effec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latin charset="-122" panose="020b0503020204020204" typeface="微软雅黑"/>
                <a:ea charset="-122" panose="020b0503020204020204" typeface="微软雅黑"/>
              </a:endParaRPr>
            </a:p>
          </p:txBody>
        </p:sp>
        <p:sp>
          <p:nvSpPr>
            <p:cNvPr id="93" name="Rectangle 5"/>
            <p:cNvSpPr/>
            <p:nvPr/>
          </p:nvSpPr>
          <p:spPr bwMode="auto">
            <a:xfrm>
              <a:off x="6448124" y="3868330"/>
              <a:ext cx="1715560" cy="1103837"/>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algn="ctr" fontAlgn="base">
                <a:lnSpc>
                  <a:spcPct val="150000"/>
                </a:lnSpc>
                <a:spcBef>
                  <a:spcPct val="0"/>
                </a:spcBef>
                <a:spcAft>
                  <a:spcPct val="0"/>
                </a:spcAft>
              </a:pPr>
              <a:r>
                <a:rPr altLang="en-US" lang="zh-CN" sz="900">
                  <a:solidFill>
                    <a:schemeClr val="tx1">
                      <a:lumMod val="65000"/>
                      <a:lumOff val="35000"/>
                    </a:schemeClr>
                  </a:solidFill>
                  <a:latin charset="-122" panose="020b0503020204020204" typeface="微软雅黑"/>
                  <a:ea charset="-122" panose="020b0503020204020204" typeface="微软雅黑"/>
                  <a:sym charset="0" typeface="Gill Sans"/>
                </a:rPr>
                <a:t>此处添加详细文本描述，建议与标题相关并符合整体语言风格，语言描述尽量简洁生动</a:t>
              </a:r>
            </a:p>
          </p:txBody>
        </p:sp>
      </p:grpSp>
      <p:grpSp>
        <p:nvGrpSpPr>
          <p:cNvPr id="7" name="组合 6"/>
          <p:cNvGrpSpPr/>
          <p:nvPr/>
        </p:nvGrpSpPr>
        <p:grpSpPr>
          <a:xfrm>
            <a:off x="6426018" y="1139382"/>
            <a:ext cx="1533539" cy="3234374"/>
            <a:chOff x="8568023" y="1519176"/>
            <a:chExt cx="2044719" cy="4312498"/>
          </a:xfrm>
        </p:grpSpPr>
        <p:sp>
          <p:nvSpPr>
            <p:cNvPr id="57" name="圆角矩形 56"/>
            <p:cNvSpPr/>
            <p:nvPr/>
          </p:nvSpPr>
          <p:spPr>
            <a:xfrm>
              <a:off x="8568023" y="1519176"/>
              <a:ext cx="2044719" cy="4312498"/>
            </a:xfrm>
            <a:prstGeom prst="roundRect">
              <a:avLst/>
            </a:prstGeom>
            <a:gradFill flip="none" rotWithShape="1">
              <a:gsLst>
                <a:gs pos="0">
                  <a:schemeClr val="bg1"/>
                </a:gs>
                <a:gs pos="100000">
                  <a:srgbClr val="F1F1F1"/>
                </a:gs>
              </a:gsLst>
              <a:lin ang="2700000" scaled="1"/>
            </a:gradFill>
            <a:ln w="38100">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sp>
          <p:nvSpPr>
            <p:cNvPr id="58" name="椭圆 57"/>
            <p:cNvSpPr/>
            <p:nvPr/>
          </p:nvSpPr>
          <p:spPr>
            <a:xfrm>
              <a:off x="8835139" y="1701002"/>
              <a:ext cx="1510486" cy="1510484"/>
            </a:xfrm>
            <a:prstGeom prst="ellipse">
              <a:avLst/>
            </a:prstGeom>
            <a:solidFill>
              <a:schemeClr val="accent4"/>
            </a:solidFill>
            <a:ln cap="flat" w="14288">
              <a:noFill/>
              <a:prstDash val="solid"/>
              <a:miter lim="800000"/>
            </a:ln>
            <a:effectLst>
              <a:innerShdw blurRad="88900" dir="13500000" dist="63500">
                <a:prstClr val="black">
                  <a:alpha val="50000"/>
                </a:prstClr>
              </a:innerShdw>
            </a:effectLst>
          </p:spPr>
          <p:txBody>
            <a:bodyPr anchor="t" anchorCtr="0" bIns="45720" compatLnSpc="1" lIns="91440" numCol="1" rIns="91440" tIns="45720" vert="horz" wrap="square"/>
            <a:lstStyle/>
            <a:p>
              <a:endParaRPr altLang="en-US" lang="zh-CN">
                <a:solidFill>
                  <a:schemeClr val="tx1"/>
                </a:solidFill>
                <a:latin charset="-122" panose="020b0503020204020204" typeface="微软雅黑"/>
                <a:ea charset="-122" panose="020b0503020204020204" typeface="微软雅黑"/>
              </a:endParaRPr>
            </a:p>
          </p:txBody>
        </p:sp>
        <p:sp>
          <p:nvSpPr>
            <p:cNvPr id="59" name="椭圆 58"/>
            <p:cNvSpPr/>
            <p:nvPr/>
          </p:nvSpPr>
          <p:spPr>
            <a:xfrm>
              <a:off x="8978387" y="1836279"/>
              <a:ext cx="1223990" cy="1223990"/>
            </a:xfrm>
            <a:prstGeom prst="ellipse">
              <a:avLst/>
            </a:prstGeom>
            <a:gradFill flip="none" rotWithShape="1">
              <a:gsLst>
                <a:gs pos="0">
                  <a:schemeClr val="bg1"/>
                </a:gs>
                <a:gs pos="100000">
                  <a:srgbClr val="F1F1F1"/>
                </a:gs>
              </a:gsLst>
              <a:lin ang="2700000" scaled="1"/>
            </a:gradFill>
            <a:ln w="28575">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sp>
          <p:nvSpPr>
            <p:cNvPr id="60" name="椭圆 59"/>
            <p:cNvSpPr/>
            <p:nvPr/>
          </p:nvSpPr>
          <p:spPr>
            <a:xfrm>
              <a:off x="8946305" y="1804197"/>
              <a:ext cx="1288155" cy="1288153"/>
            </a:xfrm>
            <a:prstGeom prst="ellipse">
              <a:avLst/>
            </a:prstGeom>
            <a:noFill/>
            <a:ln>
              <a:noFill/>
            </a:ln>
            <a:effectLst>
              <a:innerShdw blurRad="88900" dir="135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3000">
                <a:solidFill>
                  <a:srgbClr val="0087CF"/>
                </a:solidFill>
                <a:latin charset="-122" panose="020b0503020204020204" typeface="微软雅黑"/>
                <a:ea charset="-122" panose="020b0503020204020204" typeface="微软雅黑"/>
              </a:endParaRPr>
            </a:p>
          </p:txBody>
        </p:sp>
        <p:sp>
          <p:nvSpPr>
            <p:cNvPr id="62" name="文本框 61"/>
            <p:cNvSpPr txBox="1"/>
            <p:nvPr/>
          </p:nvSpPr>
          <p:spPr>
            <a:xfrm>
              <a:off x="9330537" y="5185493"/>
              <a:ext cx="722207" cy="609600"/>
            </a:xfrm>
            <a:prstGeom prst="rect">
              <a:avLst/>
            </a:prstGeom>
            <a:noFill/>
          </p:spPr>
          <p:txBody>
            <a:bodyPr rtlCol="0" wrap="none">
              <a:spAutoFit/>
            </a:bodyPr>
            <a:lstStyle/>
            <a:p>
              <a:r>
                <a:rPr altLang="zh-CN" lang="en-US" sz="2400">
                  <a:solidFill>
                    <a:schemeClr val="tx1">
                      <a:lumMod val="65000"/>
                      <a:lumOff val="35000"/>
                    </a:schemeClr>
                  </a:solidFill>
                  <a:latin charset="-122" panose="020b0503020204020204" typeface="微软雅黑"/>
                  <a:ea charset="-122" panose="020b0503020204020204" typeface="微软雅黑"/>
                </a:rPr>
                <a:t>04</a:t>
              </a:r>
            </a:p>
          </p:txBody>
        </p:sp>
        <p:grpSp>
          <p:nvGrpSpPr>
            <p:cNvPr id="88" name="组合 87"/>
            <p:cNvGrpSpPr/>
            <p:nvPr/>
          </p:nvGrpSpPr>
          <p:grpSpPr>
            <a:xfrm>
              <a:off x="8759353" y="5186696"/>
              <a:ext cx="1662059" cy="31862"/>
              <a:chOff x="3060700" y="4724400"/>
              <a:chExt cx="5955507" cy="7880"/>
            </a:xfrm>
          </p:grpSpPr>
          <p:cxnSp>
            <p:nvCxnSpPr>
              <p:cNvPr id="89" name="直接连接符 88"/>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 name="矩形 34"/>
            <p:cNvSpPr/>
            <p:nvPr/>
          </p:nvSpPr>
          <p:spPr>
            <a:xfrm>
              <a:off x="8960464" y="3364468"/>
              <a:ext cx="1259840" cy="426720"/>
            </a:xfrm>
            <a:prstGeom prst="rect">
              <a:avLst/>
            </a:prstGeom>
          </p:spPr>
          <p:txBody>
            <a:bodyPr wrap="none">
              <a:spAutoFit/>
            </a:bodyPr>
            <a:lstStyle/>
            <a:p>
              <a:pPr algn="ctr"/>
              <a:r>
                <a:rPr altLang="en-US" lang="zh-CN" sz="1500">
                  <a:solidFill>
                    <a:schemeClr val="accent4"/>
                  </a:solidFill>
                  <a:latin charset="-122" panose="020b0503020204020204" typeface="微软雅黑"/>
                  <a:ea charset="-122" panose="020b0503020204020204" typeface="微软雅黑"/>
                </a:rPr>
                <a:t>利用资源</a:t>
              </a:r>
            </a:p>
          </p:txBody>
        </p:sp>
        <p:sp>
          <p:nvSpPr>
            <p:cNvPr id="36" name="KSO_Shape"/>
            <p:cNvSpPr/>
            <p:nvPr/>
          </p:nvSpPr>
          <p:spPr bwMode="auto">
            <a:xfrm>
              <a:off x="9258256" y="2172770"/>
              <a:ext cx="664252" cy="463922"/>
            </a:xfrm>
            <a:custGeom>
              <a:gdLst>
                <a:gd fmla="*/ 1391139 w 4254" name="T0"/>
                <a:gd fmla="*/ 144776 h 2969" name="T1"/>
                <a:gd fmla="*/ 1364476 w 4254" name="T2"/>
                <a:gd fmla="*/ 0 h 2969" name="T3"/>
                <a:gd fmla="*/ 501944 w 4254" name="T4"/>
                <a:gd fmla="*/ 622705 h 2969" name="T5"/>
                <a:gd fmla="*/ 0 w 4254" name="T6"/>
                <a:gd fmla="*/ 1256840 h 2969" name="T7"/>
                <a:gd fmla="*/ 717366 w 4254" name="T8"/>
                <a:gd fmla="*/ 622705 h 2969" name="T9"/>
                <a:gd fmla="*/ 1335697 w 4254" name="T10"/>
                <a:gd fmla="*/ 496979 h 2969" name="T11"/>
                <a:gd fmla="*/ 1495252 w 4254" name="T12"/>
                <a:gd fmla="*/ 496979 h 2969" name="T13"/>
                <a:gd fmla="*/ 422378 w 4254" name="T14"/>
                <a:gd fmla="*/ 679853 h 2969" name="T15"/>
                <a:gd fmla="*/ 2116 w 4254" name="T16"/>
                <a:gd fmla="*/ 710756 h 2969" name="T17"/>
                <a:gd fmla="*/ 33435 w 4254" name="T18"/>
                <a:gd fmla="*/ 380566 h 2969" name="T19"/>
                <a:gd fmla="*/ 360587 w 4254" name="T20"/>
                <a:gd fmla="*/ 648951 h 2969" name="T21"/>
                <a:gd fmla="*/ 360587 w 4254" name="T22"/>
                <a:gd fmla="*/ 546084 h 2969" name="T23"/>
                <a:gd fmla="*/ 86761 w 4254" name="T24"/>
                <a:gd fmla="*/ 442794 h 2969" name="T25"/>
                <a:gd fmla="*/ 64330 w 4254" name="T26"/>
                <a:gd fmla="*/ 442794 h 2969" name="T27"/>
                <a:gd fmla="*/ 155747 w 4254" name="T28"/>
                <a:gd fmla="*/ 442794 h 2969" name="T29"/>
                <a:gd fmla="*/ 188335 w 4254" name="T30"/>
                <a:gd fmla="*/ 442794 h 2969" name="T31"/>
                <a:gd fmla="*/ 64330 w 4254" name="T32"/>
                <a:gd fmla="*/ 581643 h 2969" name="T33"/>
                <a:gd fmla="*/ 391483 w 4254" name="T34"/>
                <a:gd fmla="*/ 761131 h 2969" name="T35"/>
                <a:gd fmla="*/ 422378 w 4254" name="T36"/>
                <a:gd fmla="*/ 1091321 h 2969" name="T37"/>
                <a:gd fmla="*/ 2116 w 4254" name="T38"/>
                <a:gd fmla="*/ 1060419 h 2969" name="T39"/>
                <a:gd fmla="*/ 391483 w 4254" name="T40"/>
                <a:gd fmla="*/ 761131 h 2969" name="T41"/>
                <a:gd fmla="*/ 325883 w 4254" name="T42"/>
                <a:gd fmla="*/ 1029093 h 2969" name="T43"/>
                <a:gd fmla="*/ 325883 w 4254" name="T44"/>
                <a:gd fmla="*/ 822936 h 2969" name="T45"/>
                <a:gd fmla="*/ 155323 w 4254" name="T46"/>
                <a:gd fmla="*/ 1029093 h 2969" name="T47"/>
                <a:gd fmla="*/ 86761 w 4254" name="T48"/>
                <a:gd fmla="*/ 822936 h 2969" name="T49"/>
                <a:gd fmla="*/ 224309 w 4254" name="T50"/>
                <a:gd fmla="*/ 1029093 h 2969" name="T51"/>
                <a:gd fmla="*/ 224732 w 4254" name="T52"/>
                <a:gd fmla="*/ 822936 h 2969" name="T53"/>
                <a:gd fmla="*/ 86761 w 4254" name="T54"/>
                <a:gd fmla="*/ 1029093 h 2969" name="T55"/>
                <a:gd fmla="*/ 1288295 w 4254" name="T56"/>
                <a:gd fmla="*/ 761131 h 2969" name="T57"/>
                <a:gd fmla="*/ 1257400 w 4254" name="T58"/>
                <a:gd fmla="*/ 1091321 h 2969" name="T59"/>
                <a:gd fmla="*/ 868033 w 4254" name="T60"/>
                <a:gd fmla="*/ 792034 h 2969" name="T61"/>
                <a:gd fmla="*/ 1159212 w 4254" name="T62"/>
                <a:gd fmla="*/ 822936 h 2969" name="T63"/>
                <a:gd fmla="*/ 1123238 w 4254" name="T64"/>
                <a:gd fmla="*/ 822936 h 2969" name="T65"/>
                <a:gd fmla="*/ 1226505 w 4254" name="T66"/>
                <a:gd fmla="*/ 822936 h 2969" name="T67"/>
                <a:gd fmla="*/ 985267 w 4254" name="T68"/>
                <a:gd fmla="*/ 1029093 h 2969" name="T69"/>
                <a:gd fmla="*/ 1053829 w 4254" name="T70"/>
                <a:gd fmla="*/ 1029093 h 2969" name="T71"/>
                <a:gd fmla="*/ 1053829 w 4254" name="T72"/>
                <a:gd fmla="*/ 1029093 h 2969" name="T73"/>
                <a:gd fmla="*/ 1159212 w 4254" name="T74"/>
                <a:gd fmla="*/ 1029093 h 2969" name="T75"/>
                <a:gd fmla="*/ 930247 w 4254" name="T76"/>
                <a:gd fmla="*/ 1029093 h 2969" name="T77"/>
                <a:gd fmla="*/ 1799551 w 4254" name="T78"/>
                <a:gd fmla="*/ 792034 h 2969" name="T79"/>
                <a:gd fmla="*/ 1410184 w 4254" name="T80"/>
                <a:gd fmla="*/ 1091321 h 2969" name="T81"/>
                <a:gd fmla="*/ 1379289 w 4254" name="T82"/>
                <a:gd fmla="*/ 761131 h 2969" name="T83"/>
                <a:gd fmla="*/ 1737337 w 4254" name="T84"/>
                <a:gd fmla="*/ 1024013 h 2969" name="T85"/>
                <a:gd fmla="*/ 1670467 w 4254" name="T86"/>
                <a:gd fmla="*/ 822936 h 2969" name="T87"/>
                <a:gd fmla="*/ 1737337 w 4254" name="T88"/>
                <a:gd fmla="*/ 926650 h 2969" name="T89"/>
                <a:gd fmla="*/ 1441079 w 4254" name="T90"/>
                <a:gd fmla="*/ 864421 h 2969" name="T91"/>
                <a:gd fmla="*/ 1496099 w 4254" name="T92"/>
                <a:gd fmla="*/ 822936 h 2969" name="T93"/>
                <a:gd fmla="*/ 1634070 w 4254" name="T94"/>
                <a:gd fmla="*/ 1029093 h 2969" name="T95"/>
                <a:gd fmla="*/ 1634070 w 4254" name="T96"/>
                <a:gd fmla="*/ 1029093 h 2969" name="T97"/>
                <a:gd fmla="*/ 1441079 w 4254" name="T98"/>
                <a:gd fmla="*/ 962209 h 2969" name="T99"/>
                <a:gd fmla="*/ 1087687 w 4254" name="T100"/>
                <a:gd fmla="*/ 251876 h 2969" name="T101"/>
                <a:gd fmla="*/ 963259 w 4254" name="T102"/>
                <a:gd fmla="*/ 325111 h 2969" name="T103"/>
                <a:gd fmla="*/ 838408 w 4254" name="T104"/>
                <a:gd fmla="*/ 368713 h 2969" name="T105"/>
                <a:gd fmla="*/ 770692 w 4254" name="T106"/>
                <a:gd fmla="*/ 356013 h 2969" name="T107"/>
                <a:gd fmla="*/ 877768 w 4254" name="T108"/>
                <a:gd fmla="*/ 316221 h 2969" name="T109"/>
                <a:gd fmla="*/ 1001772 w 4254" name="T110"/>
                <a:gd fmla="*/ 248066 h 2969" name="T111"/>
                <a:gd fmla="*/ 1156249 w 4254" name="T112"/>
                <a:gd fmla="*/ 184145 h 2969" name="T113"/>
                <a:gd fmla="*/ 1184605 w 4254" name="T114"/>
                <a:gd fmla="*/ 159592 h 2969" name="T115"/>
                <a:gd fmla="*/ 1325116 w 4254" name="T116"/>
                <a:gd fmla="*/ 97364 h 2969"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969" w="4254">
                  <a:moveTo>
                    <a:pt x="3533" y="1174"/>
                  </a:moveTo>
                  <a:cubicBezTo>
                    <a:pt x="3237" y="1174"/>
                    <a:pt x="3237" y="1174"/>
                    <a:pt x="3237" y="1174"/>
                  </a:cubicBezTo>
                  <a:cubicBezTo>
                    <a:pt x="3237" y="374"/>
                    <a:pt x="3237" y="374"/>
                    <a:pt x="3237" y="374"/>
                  </a:cubicBezTo>
                  <a:cubicBezTo>
                    <a:pt x="3287" y="342"/>
                    <a:pt x="3287" y="342"/>
                    <a:pt x="3287" y="342"/>
                  </a:cubicBezTo>
                  <a:cubicBezTo>
                    <a:pt x="3348" y="303"/>
                    <a:pt x="3348" y="303"/>
                    <a:pt x="3348" y="303"/>
                  </a:cubicBezTo>
                  <a:cubicBezTo>
                    <a:pt x="3321" y="237"/>
                    <a:pt x="3321" y="237"/>
                    <a:pt x="3321" y="237"/>
                  </a:cubicBezTo>
                  <a:cubicBezTo>
                    <a:pt x="3258" y="82"/>
                    <a:pt x="3258" y="82"/>
                    <a:pt x="3258" y="82"/>
                  </a:cubicBezTo>
                  <a:cubicBezTo>
                    <a:pt x="3224" y="0"/>
                    <a:pt x="3224" y="0"/>
                    <a:pt x="3224" y="0"/>
                  </a:cubicBezTo>
                  <a:cubicBezTo>
                    <a:pt x="3143" y="36"/>
                    <a:pt x="3143" y="36"/>
                    <a:pt x="3143" y="36"/>
                  </a:cubicBezTo>
                  <a:cubicBezTo>
                    <a:pt x="1402" y="807"/>
                    <a:pt x="1402" y="807"/>
                    <a:pt x="1402" y="807"/>
                  </a:cubicBezTo>
                  <a:cubicBezTo>
                    <a:pt x="1186" y="807"/>
                    <a:pt x="1186" y="807"/>
                    <a:pt x="1186" y="807"/>
                  </a:cubicBezTo>
                  <a:cubicBezTo>
                    <a:pt x="1186" y="1471"/>
                    <a:pt x="1186" y="1471"/>
                    <a:pt x="1186" y="1471"/>
                  </a:cubicBezTo>
                  <a:cubicBezTo>
                    <a:pt x="1301" y="1471"/>
                    <a:pt x="1301" y="1471"/>
                    <a:pt x="1301" y="1471"/>
                  </a:cubicBezTo>
                  <a:cubicBezTo>
                    <a:pt x="1301" y="2697"/>
                    <a:pt x="1301" y="2697"/>
                    <a:pt x="1301" y="2697"/>
                  </a:cubicBezTo>
                  <a:cubicBezTo>
                    <a:pt x="0" y="2697"/>
                    <a:pt x="0" y="2697"/>
                    <a:pt x="0" y="2697"/>
                  </a:cubicBezTo>
                  <a:cubicBezTo>
                    <a:pt x="0" y="2969"/>
                    <a:pt x="0" y="2969"/>
                    <a:pt x="0" y="2969"/>
                  </a:cubicBezTo>
                  <a:cubicBezTo>
                    <a:pt x="4254" y="2969"/>
                    <a:pt x="4254" y="2969"/>
                    <a:pt x="4254" y="2969"/>
                  </a:cubicBezTo>
                  <a:cubicBezTo>
                    <a:pt x="4254" y="2697"/>
                    <a:pt x="4254" y="2697"/>
                    <a:pt x="4254" y="2697"/>
                  </a:cubicBezTo>
                  <a:cubicBezTo>
                    <a:pt x="1695" y="2697"/>
                    <a:pt x="1695" y="2697"/>
                    <a:pt x="1695" y="2697"/>
                  </a:cubicBezTo>
                  <a:cubicBezTo>
                    <a:pt x="1695" y="1471"/>
                    <a:pt x="1695" y="1471"/>
                    <a:pt x="1695" y="1471"/>
                  </a:cubicBezTo>
                  <a:cubicBezTo>
                    <a:pt x="1821" y="1471"/>
                    <a:pt x="1821" y="1471"/>
                    <a:pt x="1821" y="1471"/>
                  </a:cubicBezTo>
                  <a:cubicBezTo>
                    <a:pt x="1821" y="1278"/>
                    <a:pt x="1821" y="1278"/>
                    <a:pt x="1821" y="1278"/>
                  </a:cubicBezTo>
                  <a:cubicBezTo>
                    <a:pt x="3156" y="426"/>
                    <a:pt x="3156" y="426"/>
                    <a:pt x="3156" y="426"/>
                  </a:cubicBezTo>
                  <a:cubicBezTo>
                    <a:pt x="3156" y="1174"/>
                    <a:pt x="3156" y="1174"/>
                    <a:pt x="3156" y="1174"/>
                  </a:cubicBezTo>
                  <a:cubicBezTo>
                    <a:pt x="2855" y="1174"/>
                    <a:pt x="2855" y="1174"/>
                    <a:pt x="2855" y="1174"/>
                  </a:cubicBezTo>
                  <a:cubicBezTo>
                    <a:pt x="2855" y="1662"/>
                    <a:pt x="2855" y="1662"/>
                    <a:pt x="2855" y="1662"/>
                  </a:cubicBezTo>
                  <a:cubicBezTo>
                    <a:pt x="3533" y="1662"/>
                    <a:pt x="3533" y="1662"/>
                    <a:pt x="3533" y="1662"/>
                  </a:cubicBezTo>
                  <a:cubicBezTo>
                    <a:pt x="3533" y="1174"/>
                    <a:pt x="3533" y="1174"/>
                    <a:pt x="3533" y="1174"/>
                  </a:cubicBezTo>
                  <a:close/>
                  <a:moveTo>
                    <a:pt x="925" y="899"/>
                  </a:moveTo>
                  <a:cubicBezTo>
                    <a:pt x="998" y="899"/>
                    <a:pt x="998" y="899"/>
                    <a:pt x="998" y="899"/>
                  </a:cubicBezTo>
                  <a:cubicBezTo>
                    <a:pt x="998" y="972"/>
                    <a:pt x="998" y="972"/>
                    <a:pt x="998" y="972"/>
                  </a:cubicBezTo>
                  <a:cubicBezTo>
                    <a:pt x="998" y="1606"/>
                    <a:pt x="998" y="1606"/>
                    <a:pt x="998" y="1606"/>
                  </a:cubicBezTo>
                  <a:cubicBezTo>
                    <a:pt x="998" y="1679"/>
                    <a:pt x="998" y="1679"/>
                    <a:pt x="998" y="1679"/>
                  </a:cubicBezTo>
                  <a:cubicBezTo>
                    <a:pt x="925" y="1679"/>
                    <a:pt x="925" y="1679"/>
                    <a:pt x="925" y="1679"/>
                  </a:cubicBezTo>
                  <a:cubicBezTo>
                    <a:pt x="79" y="1679"/>
                    <a:pt x="79" y="1679"/>
                    <a:pt x="79" y="1679"/>
                  </a:cubicBezTo>
                  <a:cubicBezTo>
                    <a:pt x="5" y="1679"/>
                    <a:pt x="5" y="1679"/>
                    <a:pt x="5" y="1679"/>
                  </a:cubicBezTo>
                  <a:cubicBezTo>
                    <a:pt x="5" y="1606"/>
                    <a:pt x="5" y="1606"/>
                    <a:pt x="5" y="1606"/>
                  </a:cubicBezTo>
                  <a:cubicBezTo>
                    <a:pt x="5" y="972"/>
                    <a:pt x="5" y="972"/>
                    <a:pt x="5" y="972"/>
                  </a:cubicBezTo>
                  <a:cubicBezTo>
                    <a:pt x="5" y="899"/>
                    <a:pt x="5" y="899"/>
                    <a:pt x="5" y="899"/>
                  </a:cubicBezTo>
                  <a:cubicBezTo>
                    <a:pt x="79" y="899"/>
                    <a:pt x="79" y="899"/>
                    <a:pt x="79" y="899"/>
                  </a:cubicBezTo>
                  <a:cubicBezTo>
                    <a:pt x="925" y="899"/>
                    <a:pt x="925" y="899"/>
                    <a:pt x="925" y="899"/>
                  </a:cubicBezTo>
                  <a:close/>
                  <a:moveTo>
                    <a:pt x="693" y="1046"/>
                  </a:moveTo>
                  <a:cubicBezTo>
                    <a:pt x="852" y="1521"/>
                    <a:pt x="852" y="1521"/>
                    <a:pt x="852" y="1521"/>
                  </a:cubicBezTo>
                  <a:cubicBezTo>
                    <a:pt x="852" y="1533"/>
                    <a:pt x="852" y="1533"/>
                    <a:pt x="852" y="1533"/>
                  </a:cubicBezTo>
                  <a:cubicBezTo>
                    <a:pt x="770" y="1533"/>
                    <a:pt x="770" y="1533"/>
                    <a:pt x="770" y="1533"/>
                  </a:cubicBezTo>
                  <a:cubicBezTo>
                    <a:pt x="608" y="1046"/>
                    <a:pt x="608" y="1046"/>
                    <a:pt x="608" y="1046"/>
                  </a:cubicBezTo>
                  <a:cubicBezTo>
                    <a:pt x="693" y="1046"/>
                    <a:pt x="693" y="1046"/>
                    <a:pt x="693" y="1046"/>
                  </a:cubicBezTo>
                  <a:close/>
                  <a:moveTo>
                    <a:pt x="852" y="1290"/>
                  </a:moveTo>
                  <a:cubicBezTo>
                    <a:pt x="770" y="1046"/>
                    <a:pt x="770" y="1046"/>
                    <a:pt x="770" y="1046"/>
                  </a:cubicBezTo>
                  <a:cubicBezTo>
                    <a:pt x="852" y="1046"/>
                    <a:pt x="852" y="1046"/>
                    <a:pt x="852" y="1046"/>
                  </a:cubicBezTo>
                  <a:cubicBezTo>
                    <a:pt x="852" y="1290"/>
                    <a:pt x="852" y="1290"/>
                    <a:pt x="852" y="1290"/>
                  </a:cubicBezTo>
                  <a:close/>
                  <a:moveTo>
                    <a:pt x="205" y="1046"/>
                  </a:moveTo>
                  <a:cubicBezTo>
                    <a:pt x="367" y="1533"/>
                    <a:pt x="367" y="1533"/>
                    <a:pt x="367" y="1533"/>
                  </a:cubicBezTo>
                  <a:cubicBezTo>
                    <a:pt x="281" y="1533"/>
                    <a:pt x="281" y="1533"/>
                    <a:pt x="281" y="1533"/>
                  </a:cubicBezTo>
                  <a:cubicBezTo>
                    <a:pt x="152" y="1143"/>
                    <a:pt x="152" y="1143"/>
                    <a:pt x="152" y="1143"/>
                  </a:cubicBezTo>
                  <a:cubicBezTo>
                    <a:pt x="152" y="1046"/>
                    <a:pt x="152" y="1046"/>
                    <a:pt x="152" y="1046"/>
                  </a:cubicBezTo>
                  <a:cubicBezTo>
                    <a:pt x="205" y="1046"/>
                    <a:pt x="205" y="1046"/>
                    <a:pt x="205" y="1046"/>
                  </a:cubicBezTo>
                  <a:close/>
                  <a:moveTo>
                    <a:pt x="444" y="1533"/>
                  </a:moveTo>
                  <a:cubicBezTo>
                    <a:pt x="282" y="1046"/>
                    <a:pt x="282" y="1046"/>
                    <a:pt x="282" y="1046"/>
                  </a:cubicBezTo>
                  <a:cubicBezTo>
                    <a:pt x="368" y="1046"/>
                    <a:pt x="368" y="1046"/>
                    <a:pt x="368" y="1046"/>
                  </a:cubicBezTo>
                  <a:cubicBezTo>
                    <a:pt x="530" y="1533"/>
                    <a:pt x="530" y="1533"/>
                    <a:pt x="530" y="1533"/>
                  </a:cubicBezTo>
                  <a:cubicBezTo>
                    <a:pt x="444" y="1533"/>
                    <a:pt x="444" y="1533"/>
                    <a:pt x="444" y="1533"/>
                  </a:cubicBezTo>
                  <a:close/>
                  <a:moveTo>
                    <a:pt x="607" y="1533"/>
                  </a:moveTo>
                  <a:cubicBezTo>
                    <a:pt x="445" y="1046"/>
                    <a:pt x="445" y="1046"/>
                    <a:pt x="445" y="1046"/>
                  </a:cubicBezTo>
                  <a:cubicBezTo>
                    <a:pt x="531" y="1046"/>
                    <a:pt x="531" y="1046"/>
                    <a:pt x="531" y="1046"/>
                  </a:cubicBezTo>
                  <a:cubicBezTo>
                    <a:pt x="693" y="1533"/>
                    <a:pt x="693" y="1533"/>
                    <a:pt x="693" y="1533"/>
                  </a:cubicBezTo>
                  <a:cubicBezTo>
                    <a:pt x="607" y="1533"/>
                    <a:pt x="607" y="1533"/>
                    <a:pt x="607" y="1533"/>
                  </a:cubicBezTo>
                  <a:close/>
                  <a:moveTo>
                    <a:pt x="152" y="1374"/>
                  </a:moveTo>
                  <a:cubicBezTo>
                    <a:pt x="205" y="1533"/>
                    <a:pt x="205" y="1533"/>
                    <a:pt x="205" y="1533"/>
                  </a:cubicBezTo>
                  <a:cubicBezTo>
                    <a:pt x="152" y="1533"/>
                    <a:pt x="152" y="1533"/>
                    <a:pt x="152" y="1533"/>
                  </a:cubicBezTo>
                  <a:cubicBezTo>
                    <a:pt x="152" y="1374"/>
                    <a:pt x="152" y="1374"/>
                    <a:pt x="152" y="1374"/>
                  </a:cubicBezTo>
                  <a:close/>
                  <a:moveTo>
                    <a:pt x="925" y="1798"/>
                  </a:moveTo>
                  <a:cubicBezTo>
                    <a:pt x="998" y="1798"/>
                    <a:pt x="998" y="1798"/>
                    <a:pt x="998" y="1798"/>
                  </a:cubicBezTo>
                  <a:cubicBezTo>
                    <a:pt x="998" y="1871"/>
                    <a:pt x="998" y="1871"/>
                    <a:pt x="998" y="1871"/>
                  </a:cubicBezTo>
                  <a:cubicBezTo>
                    <a:pt x="998" y="2505"/>
                    <a:pt x="998" y="2505"/>
                    <a:pt x="998" y="2505"/>
                  </a:cubicBezTo>
                  <a:cubicBezTo>
                    <a:pt x="998" y="2578"/>
                    <a:pt x="998" y="2578"/>
                    <a:pt x="998" y="2578"/>
                  </a:cubicBezTo>
                  <a:cubicBezTo>
                    <a:pt x="925" y="2578"/>
                    <a:pt x="925" y="2578"/>
                    <a:pt x="925" y="2578"/>
                  </a:cubicBezTo>
                  <a:cubicBezTo>
                    <a:pt x="79" y="2578"/>
                    <a:pt x="79" y="2578"/>
                    <a:pt x="79" y="2578"/>
                  </a:cubicBezTo>
                  <a:cubicBezTo>
                    <a:pt x="5" y="2578"/>
                    <a:pt x="5" y="2578"/>
                    <a:pt x="5" y="2578"/>
                  </a:cubicBezTo>
                  <a:cubicBezTo>
                    <a:pt x="5" y="2505"/>
                    <a:pt x="5" y="2505"/>
                    <a:pt x="5" y="2505"/>
                  </a:cubicBezTo>
                  <a:cubicBezTo>
                    <a:pt x="5" y="1871"/>
                    <a:pt x="5" y="1871"/>
                    <a:pt x="5" y="1871"/>
                  </a:cubicBezTo>
                  <a:cubicBezTo>
                    <a:pt x="5" y="1798"/>
                    <a:pt x="5" y="1798"/>
                    <a:pt x="5" y="1798"/>
                  </a:cubicBezTo>
                  <a:cubicBezTo>
                    <a:pt x="79" y="1798"/>
                    <a:pt x="79" y="1798"/>
                    <a:pt x="79" y="1798"/>
                  </a:cubicBezTo>
                  <a:cubicBezTo>
                    <a:pt x="925" y="1798"/>
                    <a:pt x="925" y="1798"/>
                    <a:pt x="925" y="1798"/>
                  </a:cubicBezTo>
                  <a:close/>
                  <a:moveTo>
                    <a:pt x="693" y="1944"/>
                  </a:moveTo>
                  <a:cubicBezTo>
                    <a:pt x="852" y="2419"/>
                    <a:pt x="852" y="2419"/>
                    <a:pt x="852" y="2419"/>
                  </a:cubicBezTo>
                  <a:cubicBezTo>
                    <a:pt x="852" y="2431"/>
                    <a:pt x="852" y="2431"/>
                    <a:pt x="852" y="2431"/>
                  </a:cubicBezTo>
                  <a:cubicBezTo>
                    <a:pt x="770" y="2431"/>
                    <a:pt x="770" y="2431"/>
                    <a:pt x="770" y="2431"/>
                  </a:cubicBezTo>
                  <a:cubicBezTo>
                    <a:pt x="608" y="1944"/>
                    <a:pt x="608" y="1944"/>
                    <a:pt x="608" y="1944"/>
                  </a:cubicBezTo>
                  <a:cubicBezTo>
                    <a:pt x="693" y="1944"/>
                    <a:pt x="693" y="1944"/>
                    <a:pt x="693" y="1944"/>
                  </a:cubicBezTo>
                  <a:close/>
                  <a:moveTo>
                    <a:pt x="852" y="2189"/>
                  </a:moveTo>
                  <a:cubicBezTo>
                    <a:pt x="770" y="1944"/>
                    <a:pt x="770" y="1944"/>
                    <a:pt x="770" y="1944"/>
                  </a:cubicBezTo>
                  <a:cubicBezTo>
                    <a:pt x="852" y="1944"/>
                    <a:pt x="852" y="1944"/>
                    <a:pt x="852" y="1944"/>
                  </a:cubicBezTo>
                  <a:cubicBezTo>
                    <a:pt x="852" y="2189"/>
                    <a:pt x="852" y="2189"/>
                    <a:pt x="852" y="2189"/>
                  </a:cubicBezTo>
                  <a:close/>
                  <a:moveTo>
                    <a:pt x="205" y="1944"/>
                  </a:moveTo>
                  <a:cubicBezTo>
                    <a:pt x="367" y="2431"/>
                    <a:pt x="367" y="2431"/>
                    <a:pt x="367" y="2431"/>
                  </a:cubicBezTo>
                  <a:cubicBezTo>
                    <a:pt x="281" y="2431"/>
                    <a:pt x="281" y="2431"/>
                    <a:pt x="281" y="2431"/>
                  </a:cubicBezTo>
                  <a:cubicBezTo>
                    <a:pt x="152" y="2042"/>
                    <a:pt x="152" y="2042"/>
                    <a:pt x="152" y="2042"/>
                  </a:cubicBezTo>
                  <a:cubicBezTo>
                    <a:pt x="152" y="1944"/>
                    <a:pt x="152" y="1944"/>
                    <a:pt x="152" y="1944"/>
                  </a:cubicBezTo>
                  <a:cubicBezTo>
                    <a:pt x="205" y="1944"/>
                    <a:pt x="205" y="1944"/>
                    <a:pt x="205" y="1944"/>
                  </a:cubicBezTo>
                  <a:close/>
                  <a:moveTo>
                    <a:pt x="444" y="2431"/>
                  </a:moveTo>
                  <a:cubicBezTo>
                    <a:pt x="282" y="1944"/>
                    <a:pt x="282" y="1944"/>
                    <a:pt x="282" y="1944"/>
                  </a:cubicBezTo>
                  <a:cubicBezTo>
                    <a:pt x="368" y="1944"/>
                    <a:pt x="368" y="1944"/>
                    <a:pt x="368" y="1944"/>
                  </a:cubicBezTo>
                  <a:cubicBezTo>
                    <a:pt x="530" y="2431"/>
                    <a:pt x="530" y="2431"/>
                    <a:pt x="530" y="2431"/>
                  </a:cubicBezTo>
                  <a:cubicBezTo>
                    <a:pt x="444" y="2431"/>
                    <a:pt x="444" y="2431"/>
                    <a:pt x="444" y="2431"/>
                  </a:cubicBezTo>
                  <a:close/>
                  <a:moveTo>
                    <a:pt x="607" y="2431"/>
                  </a:moveTo>
                  <a:cubicBezTo>
                    <a:pt x="445" y="1944"/>
                    <a:pt x="445" y="1944"/>
                    <a:pt x="445" y="1944"/>
                  </a:cubicBezTo>
                  <a:cubicBezTo>
                    <a:pt x="531" y="1944"/>
                    <a:pt x="531" y="1944"/>
                    <a:pt x="531" y="1944"/>
                  </a:cubicBezTo>
                  <a:cubicBezTo>
                    <a:pt x="693" y="2431"/>
                    <a:pt x="693" y="2431"/>
                    <a:pt x="693" y="2431"/>
                  </a:cubicBezTo>
                  <a:cubicBezTo>
                    <a:pt x="607" y="2431"/>
                    <a:pt x="607" y="2431"/>
                    <a:pt x="607" y="2431"/>
                  </a:cubicBezTo>
                  <a:close/>
                  <a:moveTo>
                    <a:pt x="152" y="2273"/>
                  </a:moveTo>
                  <a:cubicBezTo>
                    <a:pt x="205" y="2431"/>
                    <a:pt x="205" y="2431"/>
                    <a:pt x="205" y="2431"/>
                  </a:cubicBezTo>
                  <a:cubicBezTo>
                    <a:pt x="152" y="2431"/>
                    <a:pt x="152" y="2431"/>
                    <a:pt x="152" y="2431"/>
                  </a:cubicBezTo>
                  <a:cubicBezTo>
                    <a:pt x="152" y="2273"/>
                    <a:pt x="152" y="2273"/>
                    <a:pt x="152" y="2273"/>
                  </a:cubicBezTo>
                  <a:close/>
                  <a:moveTo>
                    <a:pt x="2971" y="1798"/>
                  </a:moveTo>
                  <a:cubicBezTo>
                    <a:pt x="3044" y="1798"/>
                    <a:pt x="3044" y="1798"/>
                    <a:pt x="3044" y="1798"/>
                  </a:cubicBezTo>
                  <a:cubicBezTo>
                    <a:pt x="3044" y="1871"/>
                    <a:pt x="3044" y="1871"/>
                    <a:pt x="3044" y="1871"/>
                  </a:cubicBezTo>
                  <a:cubicBezTo>
                    <a:pt x="3044" y="2505"/>
                    <a:pt x="3044" y="2505"/>
                    <a:pt x="3044" y="2505"/>
                  </a:cubicBezTo>
                  <a:cubicBezTo>
                    <a:pt x="3044" y="2578"/>
                    <a:pt x="3044" y="2578"/>
                    <a:pt x="3044" y="2578"/>
                  </a:cubicBezTo>
                  <a:cubicBezTo>
                    <a:pt x="2971" y="2578"/>
                    <a:pt x="2971" y="2578"/>
                    <a:pt x="2971" y="2578"/>
                  </a:cubicBezTo>
                  <a:cubicBezTo>
                    <a:pt x="2124" y="2578"/>
                    <a:pt x="2124" y="2578"/>
                    <a:pt x="2124" y="2578"/>
                  </a:cubicBezTo>
                  <a:cubicBezTo>
                    <a:pt x="2051" y="2578"/>
                    <a:pt x="2051" y="2578"/>
                    <a:pt x="2051" y="2578"/>
                  </a:cubicBezTo>
                  <a:cubicBezTo>
                    <a:pt x="2051" y="2505"/>
                    <a:pt x="2051" y="2505"/>
                    <a:pt x="2051" y="2505"/>
                  </a:cubicBezTo>
                  <a:cubicBezTo>
                    <a:pt x="2051" y="1871"/>
                    <a:pt x="2051" y="1871"/>
                    <a:pt x="2051" y="1871"/>
                  </a:cubicBezTo>
                  <a:cubicBezTo>
                    <a:pt x="2051" y="1798"/>
                    <a:pt x="2051" y="1798"/>
                    <a:pt x="2051" y="1798"/>
                  </a:cubicBezTo>
                  <a:cubicBezTo>
                    <a:pt x="2124" y="1798"/>
                    <a:pt x="2124" y="1798"/>
                    <a:pt x="2124" y="1798"/>
                  </a:cubicBezTo>
                  <a:cubicBezTo>
                    <a:pt x="2971" y="1798"/>
                    <a:pt x="2971" y="1798"/>
                    <a:pt x="2971" y="1798"/>
                  </a:cubicBezTo>
                  <a:close/>
                  <a:moveTo>
                    <a:pt x="2739" y="1944"/>
                  </a:moveTo>
                  <a:cubicBezTo>
                    <a:pt x="2898" y="2419"/>
                    <a:pt x="2898" y="2419"/>
                    <a:pt x="2898" y="2419"/>
                  </a:cubicBezTo>
                  <a:cubicBezTo>
                    <a:pt x="2898" y="2431"/>
                    <a:pt x="2898" y="2431"/>
                    <a:pt x="2898" y="2431"/>
                  </a:cubicBezTo>
                  <a:cubicBezTo>
                    <a:pt x="2816" y="2431"/>
                    <a:pt x="2816" y="2431"/>
                    <a:pt x="2816" y="2431"/>
                  </a:cubicBezTo>
                  <a:cubicBezTo>
                    <a:pt x="2654" y="1944"/>
                    <a:pt x="2654" y="1944"/>
                    <a:pt x="2654" y="1944"/>
                  </a:cubicBezTo>
                  <a:cubicBezTo>
                    <a:pt x="2739" y="1944"/>
                    <a:pt x="2739" y="1944"/>
                    <a:pt x="2739" y="1944"/>
                  </a:cubicBezTo>
                  <a:close/>
                  <a:moveTo>
                    <a:pt x="2898" y="2189"/>
                  </a:moveTo>
                  <a:cubicBezTo>
                    <a:pt x="2816" y="1944"/>
                    <a:pt x="2816" y="1944"/>
                    <a:pt x="2816" y="1944"/>
                  </a:cubicBezTo>
                  <a:cubicBezTo>
                    <a:pt x="2898" y="1944"/>
                    <a:pt x="2898" y="1944"/>
                    <a:pt x="2898" y="1944"/>
                  </a:cubicBezTo>
                  <a:cubicBezTo>
                    <a:pt x="2898" y="2189"/>
                    <a:pt x="2898" y="2189"/>
                    <a:pt x="2898" y="2189"/>
                  </a:cubicBezTo>
                  <a:close/>
                  <a:moveTo>
                    <a:pt x="2251" y="1944"/>
                  </a:moveTo>
                  <a:cubicBezTo>
                    <a:pt x="2414" y="2431"/>
                    <a:pt x="2414" y="2431"/>
                    <a:pt x="2414" y="2431"/>
                  </a:cubicBezTo>
                  <a:cubicBezTo>
                    <a:pt x="2328" y="2431"/>
                    <a:pt x="2328" y="2431"/>
                    <a:pt x="2328" y="2431"/>
                  </a:cubicBezTo>
                  <a:cubicBezTo>
                    <a:pt x="2198" y="2042"/>
                    <a:pt x="2198" y="2042"/>
                    <a:pt x="2198" y="2042"/>
                  </a:cubicBezTo>
                  <a:cubicBezTo>
                    <a:pt x="2198" y="1944"/>
                    <a:pt x="2198" y="1944"/>
                    <a:pt x="2198" y="1944"/>
                  </a:cubicBezTo>
                  <a:cubicBezTo>
                    <a:pt x="2251" y="1944"/>
                    <a:pt x="2251" y="1944"/>
                    <a:pt x="2251" y="1944"/>
                  </a:cubicBezTo>
                  <a:close/>
                  <a:moveTo>
                    <a:pt x="2490" y="2431"/>
                  </a:moveTo>
                  <a:cubicBezTo>
                    <a:pt x="2328" y="1944"/>
                    <a:pt x="2328" y="1944"/>
                    <a:pt x="2328" y="1944"/>
                  </a:cubicBezTo>
                  <a:cubicBezTo>
                    <a:pt x="2414" y="1944"/>
                    <a:pt x="2414" y="1944"/>
                    <a:pt x="2414" y="1944"/>
                  </a:cubicBezTo>
                  <a:cubicBezTo>
                    <a:pt x="2576" y="2431"/>
                    <a:pt x="2576" y="2431"/>
                    <a:pt x="2576" y="2431"/>
                  </a:cubicBezTo>
                  <a:cubicBezTo>
                    <a:pt x="2490" y="2431"/>
                    <a:pt x="2490" y="2431"/>
                    <a:pt x="2490" y="2431"/>
                  </a:cubicBezTo>
                  <a:close/>
                  <a:moveTo>
                    <a:pt x="2653" y="2431"/>
                  </a:moveTo>
                  <a:cubicBezTo>
                    <a:pt x="2491" y="1944"/>
                    <a:pt x="2491" y="1944"/>
                    <a:pt x="2491" y="1944"/>
                  </a:cubicBezTo>
                  <a:cubicBezTo>
                    <a:pt x="2577" y="1944"/>
                    <a:pt x="2577" y="1944"/>
                    <a:pt x="2577" y="1944"/>
                  </a:cubicBezTo>
                  <a:cubicBezTo>
                    <a:pt x="2739" y="2431"/>
                    <a:pt x="2739" y="2431"/>
                    <a:pt x="2739" y="2431"/>
                  </a:cubicBezTo>
                  <a:cubicBezTo>
                    <a:pt x="2653" y="2431"/>
                    <a:pt x="2653" y="2431"/>
                    <a:pt x="2653" y="2431"/>
                  </a:cubicBezTo>
                  <a:close/>
                  <a:moveTo>
                    <a:pt x="2198" y="2273"/>
                  </a:moveTo>
                  <a:cubicBezTo>
                    <a:pt x="2251" y="2431"/>
                    <a:pt x="2251" y="2431"/>
                    <a:pt x="2251" y="2431"/>
                  </a:cubicBezTo>
                  <a:cubicBezTo>
                    <a:pt x="2198" y="2431"/>
                    <a:pt x="2198" y="2431"/>
                    <a:pt x="2198" y="2431"/>
                  </a:cubicBezTo>
                  <a:cubicBezTo>
                    <a:pt x="2198" y="2273"/>
                    <a:pt x="2198" y="2273"/>
                    <a:pt x="2198" y="2273"/>
                  </a:cubicBezTo>
                  <a:close/>
                  <a:moveTo>
                    <a:pt x="4179" y="1798"/>
                  </a:moveTo>
                  <a:cubicBezTo>
                    <a:pt x="4252" y="1798"/>
                    <a:pt x="4252" y="1798"/>
                    <a:pt x="4252" y="1798"/>
                  </a:cubicBezTo>
                  <a:cubicBezTo>
                    <a:pt x="4252" y="1871"/>
                    <a:pt x="4252" y="1871"/>
                    <a:pt x="4252" y="1871"/>
                  </a:cubicBezTo>
                  <a:cubicBezTo>
                    <a:pt x="4252" y="2505"/>
                    <a:pt x="4252" y="2505"/>
                    <a:pt x="4252" y="2505"/>
                  </a:cubicBezTo>
                  <a:cubicBezTo>
                    <a:pt x="4252" y="2578"/>
                    <a:pt x="4252" y="2578"/>
                    <a:pt x="4252" y="2578"/>
                  </a:cubicBezTo>
                  <a:cubicBezTo>
                    <a:pt x="4179" y="2578"/>
                    <a:pt x="4179" y="2578"/>
                    <a:pt x="4179" y="2578"/>
                  </a:cubicBezTo>
                  <a:cubicBezTo>
                    <a:pt x="3332" y="2578"/>
                    <a:pt x="3332" y="2578"/>
                    <a:pt x="3332" y="2578"/>
                  </a:cubicBezTo>
                  <a:cubicBezTo>
                    <a:pt x="3259" y="2578"/>
                    <a:pt x="3259" y="2578"/>
                    <a:pt x="3259" y="2578"/>
                  </a:cubicBezTo>
                  <a:cubicBezTo>
                    <a:pt x="3259" y="2505"/>
                    <a:pt x="3259" y="2505"/>
                    <a:pt x="3259" y="2505"/>
                  </a:cubicBezTo>
                  <a:cubicBezTo>
                    <a:pt x="3259" y="1871"/>
                    <a:pt x="3259" y="1871"/>
                    <a:pt x="3259" y="1871"/>
                  </a:cubicBezTo>
                  <a:cubicBezTo>
                    <a:pt x="3259" y="1798"/>
                    <a:pt x="3259" y="1798"/>
                    <a:pt x="3259" y="1798"/>
                  </a:cubicBezTo>
                  <a:cubicBezTo>
                    <a:pt x="3332" y="1798"/>
                    <a:pt x="3332" y="1798"/>
                    <a:pt x="3332" y="1798"/>
                  </a:cubicBezTo>
                  <a:cubicBezTo>
                    <a:pt x="4179" y="1798"/>
                    <a:pt x="4179" y="1798"/>
                    <a:pt x="4179" y="1798"/>
                  </a:cubicBezTo>
                  <a:close/>
                  <a:moveTo>
                    <a:pt x="3947" y="1944"/>
                  </a:moveTo>
                  <a:cubicBezTo>
                    <a:pt x="4105" y="2419"/>
                    <a:pt x="4105" y="2419"/>
                    <a:pt x="4105" y="2419"/>
                  </a:cubicBezTo>
                  <a:cubicBezTo>
                    <a:pt x="4105" y="2431"/>
                    <a:pt x="4105" y="2431"/>
                    <a:pt x="4105" y="2431"/>
                  </a:cubicBezTo>
                  <a:cubicBezTo>
                    <a:pt x="4023" y="2431"/>
                    <a:pt x="4023" y="2431"/>
                    <a:pt x="4023" y="2431"/>
                  </a:cubicBezTo>
                  <a:cubicBezTo>
                    <a:pt x="3861" y="1944"/>
                    <a:pt x="3861" y="1944"/>
                    <a:pt x="3861" y="1944"/>
                  </a:cubicBezTo>
                  <a:cubicBezTo>
                    <a:pt x="3947" y="1944"/>
                    <a:pt x="3947" y="1944"/>
                    <a:pt x="3947" y="1944"/>
                  </a:cubicBezTo>
                  <a:close/>
                  <a:moveTo>
                    <a:pt x="4105" y="2189"/>
                  </a:moveTo>
                  <a:cubicBezTo>
                    <a:pt x="4024" y="1944"/>
                    <a:pt x="4024" y="1944"/>
                    <a:pt x="4024" y="1944"/>
                  </a:cubicBezTo>
                  <a:cubicBezTo>
                    <a:pt x="4105" y="1944"/>
                    <a:pt x="4105" y="1944"/>
                    <a:pt x="4105" y="1944"/>
                  </a:cubicBezTo>
                  <a:cubicBezTo>
                    <a:pt x="4105" y="2189"/>
                    <a:pt x="4105" y="2189"/>
                    <a:pt x="4105" y="2189"/>
                  </a:cubicBezTo>
                  <a:close/>
                  <a:moveTo>
                    <a:pt x="3458" y="1944"/>
                  </a:moveTo>
                  <a:cubicBezTo>
                    <a:pt x="3621" y="2431"/>
                    <a:pt x="3621" y="2431"/>
                    <a:pt x="3621" y="2431"/>
                  </a:cubicBezTo>
                  <a:cubicBezTo>
                    <a:pt x="3535" y="2431"/>
                    <a:pt x="3535" y="2431"/>
                    <a:pt x="3535" y="2431"/>
                  </a:cubicBezTo>
                  <a:cubicBezTo>
                    <a:pt x="3405" y="2042"/>
                    <a:pt x="3405" y="2042"/>
                    <a:pt x="3405" y="2042"/>
                  </a:cubicBezTo>
                  <a:cubicBezTo>
                    <a:pt x="3405" y="1944"/>
                    <a:pt x="3405" y="1944"/>
                    <a:pt x="3405" y="1944"/>
                  </a:cubicBezTo>
                  <a:cubicBezTo>
                    <a:pt x="3458" y="1944"/>
                    <a:pt x="3458" y="1944"/>
                    <a:pt x="3458" y="1944"/>
                  </a:cubicBezTo>
                  <a:close/>
                  <a:moveTo>
                    <a:pt x="3698" y="2431"/>
                  </a:moveTo>
                  <a:cubicBezTo>
                    <a:pt x="3535" y="1944"/>
                    <a:pt x="3535" y="1944"/>
                    <a:pt x="3535" y="1944"/>
                  </a:cubicBezTo>
                  <a:cubicBezTo>
                    <a:pt x="3621" y="1944"/>
                    <a:pt x="3621" y="1944"/>
                    <a:pt x="3621" y="1944"/>
                  </a:cubicBezTo>
                  <a:cubicBezTo>
                    <a:pt x="3784" y="2431"/>
                    <a:pt x="3784" y="2431"/>
                    <a:pt x="3784" y="2431"/>
                  </a:cubicBezTo>
                  <a:cubicBezTo>
                    <a:pt x="3698" y="2431"/>
                    <a:pt x="3698" y="2431"/>
                    <a:pt x="3698" y="2431"/>
                  </a:cubicBezTo>
                  <a:close/>
                  <a:moveTo>
                    <a:pt x="3861" y="2431"/>
                  </a:moveTo>
                  <a:cubicBezTo>
                    <a:pt x="3698" y="1944"/>
                    <a:pt x="3698" y="1944"/>
                    <a:pt x="3698" y="1944"/>
                  </a:cubicBezTo>
                  <a:cubicBezTo>
                    <a:pt x="3784" y="1944"/>
                    <a:pt x="3784" y="1944"/>
                    <a:pt x="3784" y="1944"/>
                  </a:cubicBezTo>
                  <a:cubicBezTo>
                    <a:pt x="3947" y="2431"/>
                    <a:pt x="3947" y="2431"/>
                    <a:pt x="3947" y="2431"/>
                  </a:cubicBezTo>
                  <a:cubicBezTo>
                    <a:pt x="3861" y="2431"/>
                    <a:pt x="3861" y="2431"/>
                    <a:pt x="3861" y="2431"/>
                  </a:cubicBezTo>
                  <a:close/>
                  <a:moveTo>
                    <a:pt x="3405" y="2273"/>
                  </a:moveTo>
                  <a:cubicBezTo>
                    <a:pt x="3458" y="2431"/>
                    <a:pt x="3458" y="2431"/>
                    <a:pt x="3458" y="2431"/>
                  </a:cubicBezTo>
                  <a:cubicBezTo>
                    <a:pt x="3405" y="2431"/>
                    <a:pt x="3405" y="2431"/>
                    <a:pt x="3405" y="2431"/>
                  </a:cubicBezTo>
                  <a:cubicBezTo>
                    <a:pt x="3405" y="2273"/>
                    <a:pt x="3405" y="2273"/>
                    <a:pt x="3405" y="2273"/>
                  </a:cubicBezTo>
                  <a:close/>
                  <a:moveTo>
                    <a:pt x="2449" y="532"/>
                  </a:moveTo>
                  <a:cubicBezTo>
                    <a:pt x="2639" y="448"/>
                    <a:pt x="2639" y="448"/>
                    <a:pt x="2639" y="448"/>
                  </a:cubicBezTo>
                  <a:cubicBezTo>
                    <a:pt x="2604" y="574"/>
                    <a:pt x="2604" y="574"/>
                    <a:pt x="2604" y="574"/>
                  </a:cubicBezTo>
                  <a:cubicBezTo>
                    <a:pt x="2570" y="595"/>
                    <a:pt x="2570" y="595"/>
                    <a:pt x="2570" y="595"/>
                  </a:cubicBezTo>
                  <a:cubicBezTo>
                    <a:pt x="2449" y="532"/>
                    <a:pt x="2449" y="532"/>
                    <a:pt x="2449" y="532"/>
                  </a:cubicBezTo>
                  <a:close/>
                  <a:moveTo>
                    <a:pt x="2123" y="676"/>
                  </a:moveTo>
                  <a:cubicBezTo>
                    <a:pt x="2280" y="607"/>
                    <a:pt x="2280" y="607"/>
                    <a:pt x="2280" y="607"/>
                  </a:cubicBezTo>
                  <a:cubicBezTo>
                    <a:pt x="2276" y="768"/>
                    <a:pt x="2276" y="768"/>
                    <a:pt x="2276" y="768"/>
                  </a:cubicBezTo>
                  <a:cubicBezTo>
                    <a:pt x="2123" y="676"/>
                    <a:pt x="2123" y="676"/>
                    <a:pt x="2123" y="676"/>
                  </a:cubicBezTo>
                  <a:close/>
                  <a:moveTo>
                    <a:pt x="1886" y="782"/>
                  </a:moveTo>
                  <a:cubicBezTo>
                    <a:pt x="1988" y="737"/>
                    <a:pt x="1988" y="737"/>
                    <a:pt x="1988" y="737"/>
                  </a:cubicBezTo>
                  <a:cubicBezTo>
                    <a:pt x="1981" y="871"/>
                    <a:pt x="1981" y="871"/>
                    <a:pt x="1981" y="871"/>
                  </a:cubicBezTo>
                  <a:cubicBezTo>
                    <a:pt x="1886" y="782"/>
                    <a:pt x="1886" y="782"/>
                    <a:pt x="1886" y="782"/>
                  </a:cubicBezTo>
                  <a:close/>
                  <a:moveTo>
                    <a:pt x="1970" y="978"/>
                  </a:moveTo>
                  <a:cubicBezTo>
                    <a:pt x="1821" y="1073"/>
                    <a:pt x="1821" y="1073"/>
                    <a:pt x="1821" y="1073"/>
                  </a:cubicBezTo>
                  <a:cubicBezTo>
                    <a:pt x="1821" y="841"/>
                    <a:pt x="1821" y="841"/>
                    <a:pt x="1821" y="841"/>
                  </a:cubicBezTo>
                  <a:cubicBezTo>
                    <a:pt x="1970" y="978"/>
                    <a:pt x="1970" y="978"/>
                    <a:pt x="1970" y="978"/>
                  </a:cubicBezTo>
                  <a:close/>
                  <a:moveTo>
                    <a:pt x="2207" y="827"/>
                  </a:moveTo>
                  <a:cubicBezTo>
                    <a:pt x="2065" y="917"/>
                    <a:pt x="2065" y="917"/>
                    <a:pt x="2065" y="917"/>
                  </a:cubicBezTo>
                  <a:cubicBezTo>
                    <a:pt x="2074" y="747"/>
                    <a:pt x="2074" y="747"/>
                    <a:pt x="2074" y="747"/>
                  </a:cubicBezTo>
                  <a:cubicBezTo>
                    <a:pt x="2207" y="827"/>
                    <a:pt x="2207" y="827"/>
                    <a:pt x="2207" y="827"/>
                  </a:cubicBezTo>
                  <a:close/>
                  <a:moveTo>
                    <a:pt x="2486" y="649"/>
                  </a:moveTo>
                  <a:cubicBezTo>
                    <a:pt x="2363" y="727"/>
                    <a:pt x="2363" y="727"/>
                    <a:pt x="2363" y="727"/>
                  </a:cubicBezTo>
                  <a:cubicBezTo>
                    <a:pt x="2367" y="586"/>
                    <a:pt x="2367" y="586"/>
                    <a:pt x="2367" y="586"/>
                  </a:cubicBezTo>
                  <a:cubicBezTo>
                    <a:pt x="2486" y="649"/>
                    <a:pt x="2486" y="649"/>
                    <a:pt x="2486" y="649"/>
                  </a:cubicBezTo>
                  <a:close/>
                  <a:moveTo>
                    <a:pt x="2774" y="465"/>
                  </a:moveTo>
                  <a:cubicBezTo>
                    <a:pt x="2713" y="504"/>
                    <a:pt x="2713" y="504"/>
                    <a:pt x="2713" y="504"/>
                  </a:cubicBezTo>
                  <a:cubicBezTo>
                    <a:pt x="2732" y="435"/>
                    <a:pt x="2732" y="435"/>
                    <a:pt x="2732" y="435"/>
                  </a:cubicBezTo>
                  <a:cubicBezTo>
                    <a:pt x="2774" y="465"/>
                    <a:pt x="2774" y="465"/>
                    <a:pt x="2774" y="465"/>
                  </a:cubicBezTo>
                  <a:close/>
                  <a:moveTo>
                    <a:pt x="2938" y="360"/>
                  </a:moveTo>
                  <a:cubicBezTo>
                    <a:pt x="2851" y="416"/>
                    <a:pt x="2851" y="416"/>
                    <a:pt x="2851" y="416"/>
                  </a:cubicBezTo>
                  <a:cubicBezTo>
                    <a:pt x="2833" y="403"/>
                    <a:pt x="2815" y="389"/>
                    <a:pt x="2799" y="377"/>
                  </a:cubicBezTo>
                  <a:cubicBezTo>
                    <a:pt x="2931" y="318"/>
                    <a:pt x="2931" y="318"/>
                    <a:pt x="2931" y="318"/>
                  </a:cubicBezTo>
                  <a:cubicBezTo>
                    <a:pt x="2933" y="332"/>
                    <a:pt x="2936" y="345"/>
                    <a:pt x="2938" y="360"/>
                  </a:cubicBezTo>
                  <a:close/>
                  <a:moveTo>
                    <a:pt x="2996" y="290"/>
                  </a:moveTo>
                  <a:cubicBezTo>
                    <a:pt x="3131" y="230"/>
                    <a:pt x="3131" y="230"/>
                    <a:pt x="3131" y="230"/>
                  </a:cubicBezTo>
                  <a:cubicBezTo>
                    <a:pt x="3134" y="235"/>
                    <a:pt x="3134" y="235"/>
                    <a:pt x="3134" y="235"/>
                  </a:cubicBezTo>
                  <a:cubicBezTo>
                    <a:pt x="2988" y="328"/>
                    <a:pt x="2988" y="328"/>
                    <a:pt x="2988" y="328"/>
                  </a:cubicBezTo>
                  <a:cubicBezTo>
                    <a:pt x="2991" y="313"/>
                    <a:pt x="2994" y="300"/>
                    <a:pt x="2996" y="290"/>
                  </a:cubicBezTo>
                  <a:close/>
                </a:path>
              </a:pathLst>
            </a:custGeom>
            <a:solidFill>
              <a:schemeClr val="accent4"/>
            </a:solidFill>
            <a:ln>
              <a:noFill/>
            </a:ln>
            <a:effectLst>
              <a:innerShdw blurRad="63500" dir="13500000" dist="50800">
                <a:prstClr val="black">
                  <a:alpha val="50000"/>
                </a:prstClr>
              </a:innerShdw>
            </a:effectLst>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latin charset="-122" panose="020b0503020204020204" typeface="微软雅黑"/>
                <a:ea charset="-122" panose="020b0503020204020204" typeface="微软雅黑"/>
              </a:endParaRPr>
            </a:p>
          </p:txBody>
        </p:sp>
        <p:sp>
          <p:nvSpPr>
            <p:cNvPr id="94" name="Rectangle 5"/>
            <p:cNvSpPr/>
            <p:nvPr/>
          </p:nvSpPr>
          <p:spPr bwMode="auto">
            <a:xfrm>
              <a:off x="8732602" y="3868330"/>
              <a:ext cx="1715560" cy="1103837"/>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algn="ctr" fontAlgn="base">
                <a:lnSpc>
                  <a:spcPct val="150000"/>
                </a:lnSpc>
                <a:spcBef>
                  <a:spcPct val="0"/>
                </a:spcBef>
                <a:spcAft>
                  <a:spcPct val="0"/>
                </a:spcAft>
              </a:pPr>
              <a:r>
                <a:rPr altLang="en-US" lang="zh-CN" sz="900">
                  <a:solidFill>
                    <a:schemeClr val="tx1">
                      <a:lumMod val="65000"/>
                      <a:lumOff val="35000"/>
                    </a:schemeClr>
                  </a:solidFill>
                  <a:latin charset="-122" panose="020b0503020204020204" typeface="微软雅黑"/>
                  <a:ea charset="-122" panose="020b0503020204020204" typeface="微软雅黑"/>
                  <a:sym charset="0" typeface="Gill Sans"/>
                </a:rPr>
                <a:t>此处添加详细文本描述，建议与标题相关并符合整体语言风格，语言描述尽量简洁生动</a:t>
              </a:r>
            </a:p>
          </p:txBody>
        </p:sp>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par>
                                <p:cTn decel="100000" fill="hold" id="9" nodeType="withEffect" presetClass="entr" presetID="2" presetSubtype="4">
                                  <p:stCondLst>
                                    <p:cond delay="20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ppt_x"/>
                                          </p:val>
                                        </p:tav>
                                        <p:tav tm="100000">
                                          <p:val>
                                            <p:strVal val="#ppt_x"/>
                                          </p:val>
                                        </p:tav>
                                      </p:tavLst>
                                    </p:anim>
                                    <p:anim calcmode="lin" valueType="num">
                                      <p:cBhvr additive="base">
                                        <p:cTn dur="500" fill="hold" id="12"/>
                                        <p:tgtEl>
                                          <p:spTgt spid="5"/>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4">
                                  <p:stCondLst>
                                    <p:cond delay="40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500" fill="hold" id="15"/>
                                        <p:tgtEl>
                                          <p:spTgt spid="6"/>
                                        </p:tgtEl>
                                        <p:attrNameLst>
                                          <p:attrName>ppt_x</p:attrName>
                                        </p:attrNameLst>
                                      </p:cBhvr>
                                      <p:tavLst>
                                        <p:tav tm="0">
                                          <p:val>
                                            <p:strVal val="#ppt_x"/>
                                          </p:val>
                                        </p:tav>
                                        <p:tav tm="100000">
                                          <p:val>
                                            <p:strVal val="#ppt_x"/>
                                          </p:val>
                                        </p:tav>
                                      </p:tavLst>
                                    </p:anim>
                                    <p:anim calcmode="lin" valueType="num">
                                      <p:cBhvr additive="base">
                                        <p:cTn dur="500" fill="hold" id="16"/>
                                        <p:tgtEl>
                                          <p:spTgt spid="6"/>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4">
                                  <p:stCondLst>
                                    <p:cond delay="60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fill="hold" id="19"/>
                                        <p:tgtEl>
                                          <p:spTgt spid="7"/>
                                        </p:tgtEl>
                                        <p:attrNameLst>
                                          <p:attrName>ppt_x</p:attrName>
                                        </p:attrNameLst>
                                      </p:cBhvr>
                                      <p:tavLst>
                                        <p:tav tm="0">
                                          <p:val>
                                            <p:strVal val="#ppt_x"/>
                                          </p:val>
                                        </p:tav>
                                        <p:tav tm="100000">
                                          <p:val>
                                            <p:strVal val="#ppt_x"/>
                                          </p:val>
                                        </p:tav>
                                      </p:tavLst>
                                    </p:anim>
                                    <p:anim calcmode="lin" valueType="num">
                                      <p:cBhvr additive="base">
                                        <p:cTn dur="500" fill="hold" id="20"/>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solidFill>
                  <a:schemeClr val="tx1">
                    <a:lumMod val="65000"/>
                    <a:lumOff val="35000"/>
                  </a:schemeClr>
                </a:solidFill>
                <a:latin charset="-122" panose="020b0503020204020204" typeface="微软雅黑"/>
                <a:ea charset="-122" panose="020b0503020204020204" typeface="微软雅黑"/>
              </a:rPr>
              <a:t>改善方法</a:t>
            </a:r>
          </a:p>
        </p:txBody>
      </p:sp>
      <p:pic>
        <p:nvPicPr>
          <p:cNvPr descr="C:\Users\Administrator\Desktop\787637.png" id="61" name="Picture 3"/>
          <p:cNvPicPr>
            <a:picLocks noChangeArrowheads="1" noChangeAspect="1"/>
          </p:cNvPicPr>
          <p:nvPr/>
        </p:nvPicPr>
        <p:blipFill>
          <a:blip r:embed="rId2">
            <a:extLst>
              <a:ext uri="{28A0092B-C50C-407E-A947-70E740481C1C}">
                <a14:useLocalDpi val="0"/>
              </a:ext>
            </a:extLst>
          </a:blip>
          <a:stretch>
            <a:fillRect/>
          </a:stretch>
        </p:blipFill>
        <p:spPr bwMode="auto">
          <a:xfrm>
            <a:off x="2922297" y="876636"/>
            <a:ext cx="2906623" cy="4092764"/>
          </a:xfrm>
          <a:prstGeom prst="rect">
            <a:avLst/>
          </a:prstGeom>
          <a:noFill/>
          <a:effectLst>
            <a:outerShdw algn="t" blurRad="50800" dir="5400000" dist="38100" rotWithShape="0">
              <a:prstClr val="black">
                <a:alpha val="40000"/>
              </a:prstClr>
            </a:outerShdw>
          </a:effectLst>
          <a:extLst>
            <a:ext uri="{909E8E84-426E-40DD-AFC4-6F175D3DCCD1}">
              <a14:hiddenFill>
                <a:solidFill>
                  <a:srgbClr val="FFFFFF"/>
                </a:solidFill>
              </a14:hiddenFill>
            </a:ext>
          </a:extLst>
        </p:spPr>
      </p:pic>
      <p:grpSp>
        <p:nvGrpSpPr>
          <p:cNvPr id="63" name="组合 62"/>
          <p:cNvGrpSpPr/>
          <p:nvPr/>
        </p:nvGrpSpPr>
        <p:grpSpPr>
          <a:xfrm>
            <a:off x="3993327" y="4095838"/>
            <a:ext cx="764561" cy="764734"/>
            <a:chOff x="3832873" y="2297208"/>
            <a:chExt cx="1516550" cy="1516550"/>
          </a:xfrm>
        </p:grpSpPr>
        <p:grpSp>
          <p:nvGrpSpPr>
            <p:cNvPr id="64" name="组合 63"/>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66" name="同心圆 6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913765" fontAlgn="auto">
                  <a:spcBef>
                    <a:spcPct val="0"/>
                  </a:spcBef>
                  <a:spcAft>
                    <a:spcPct val="0"/>
                  </a:spcAft>
                  <a:defRPr/>
                </a:pPr>
                <a:endParaRPr altLang="en-US" kern="0" lang="zh-CN">
                  <a:solidFill>
                    <a:sysClr lastClr="000000" val="windowText"/>
                  </a:solidFill>
                  <a:latin charset="-122" panose="020b0503020204020204" typeface="微软雅黑"/>
                  <a:ea charset="-122" panose="020b0503020204020204" typeface="微软雅黑"/>
                </a:endParaRPr>
              </a:p>
            </p:txBody>
          </p:sp>
          <p:sp>
            <p:nvSpPr>
              <p:cNvPr id="67" name="椭圆 66"/>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913765" fontAlgn="auto">
                  <a:spcBef>
                    <a:spcPct val="0"/>
                  </a:spcBef>
                  <a:spcAft>
                    <a:spcPct val="0"/>
                  </a:spcAft>
                  <a:defRPr/>
                </a:pPr>
                <a:endParaRPr altLang="en-US" kern="0" lang="zh-CN">
                  <a:solidFill>
                    <a:sysClr lastClr="FFFFFF" val="window"/>
                  </a:solidFill>
                  <a:latin charset="-122" panose="020b0503020204020204" typeface="微软雅黑"/>
                  <a:ea charset="-122" panose="020b0503020204020204" typeface="微软雅黑"/>
                </a:endParaRPr>
              </a:p>
            </p:txBody>
          </p:sp>
        </p:grpSp>
        <p:sp>
          <p:nvSpPr>
            <p:cNvPr id="65" name="椭圆 64"/>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grpSp>
      <p:grpSp>
        <p:nvGrpSpPr>
          <p:cNvPr id="68" name="组合 67"/>
          <p:cNvGrpSpPr/>
          <p:nvPr/>
        </p:nvGrpSpPr>
        <p:grpSpPr>
          <a:xfrm>
            <a:off x="3236114" y="3280065"/>
            <a:ext cx="764561" cy="764734"/>
            <a:chOff x="3832873" y="2297208"/>
            <a:chExt cx="1516550" cy="1516550"/>
          </a:xfrm>
        </p:grpSpPr>
        <p:grpSp>
          <p:nvGrpSpPr>
            <p:cNvPr id="69" name="组合 68"/>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71" name="同心圆 7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913765" fontAlgn="auto">
                  <a:spcBef>
                    <a:spcPct val="0"/>
                  </a:spcBef>
                  <a:spcAft>
                    <a:spcPct val="0"/>
                  </a:spcAft>
                  <a:defRPr/>
                </a:pPr>
                <a:endParaRPr altLang="en-US" kern="0" lang="zh-CN">
                  <a:solidFill>
                    <a:sysClr lastClr="000000" val="windowText"/>
                  </a:solidFill>
                  <a:latin charset="-122" panose="020b0503020204020204" typeface="微软雅黑"/>
                  <a:ea charset="-122" panose="020b0503020204020204" typeface="微软雅黑"/>
                </a:endParaRPr>
              </a:p>
            </p:txBody>
          </p:sp>
          <p:sp>
            <p:nvSpPr>
              <p:cNvPr id="72" name="椭圆 71"/>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913765" fontAlgn="auto">
                  <a:spcBef>
                    <a:spcPct val="0"/>
                  </a:spcBef>
                  <a:spcAft>
                    <a:spcPct val="0"/>
                  </a:spcAft>
                  <a:defRPr/>
                </a:pPr>
                <a:endParaRPr altLang="en-US" kern="0" lang="zh-CN">
                  <a:solidFill>
                    <a:sysClr lastClr="FFFFFF" val="window"/>
                  </a:solidFill>
                  <a:latin charset="-122" panose="020b0503020204020204" typeface="微软雅黑"/>
                  <a:ea charset="-122" panose="020b0503020204020204" typeface="微软雅黑"/>
                </a:endParaRPr>
              </a:p>
            </p:txBody>
          </p:sp>
        </p:grpSp>
        <p:sp>
          <p:nvSpPr>
            <p:cNvPr id="70" name="椭圆 69"/>
            <p:cNvSpPr/>
            <p:nvPr/>
          </p:nvSpPr>
          <p:spPr>
            <a:xfrm>
              <a:off x="3983164" y="2466913"/>
              <a:ext cx="1185736" cy="1185736"/>
            </a:xfrm>
            <a:prstGeom prst="ellipse">
              <a:avLst/>
            </a:prstGeom>
            <a:solidFill>
              <a:schemeClr val="accent5"/>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grpSp>
      <p:grpSp>
        <p:nvGrpSpPr>
          <p:cNvPr id="73" name="组合 72"/>
          <p:cNvGrpSpPr/>
          <p:nvPr/>
        </p:nvGrpSpPr>
        <p:grpSpPr>
          <a:xfrm>
            <a:off x="4762444" y="2781489"/>
            <a:ext cx="764561" cy="764734"/>
            <a:chOff x="3832873" y="2297208"/>
            <a:chExt cx="1516550" cy="1516550"/>
          </a:xfrm>
        </p:grpSpPr>
        <p:grpSp>
          <p:nvGrpSpPr>
            <p:cNvPr id="74" name="组合 73"/>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76" name="同心圆 7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913765" fontAlgn="auto">
                  <a:spcBef>
                    <a:spcPct val="0"/>
                  </a:spcBef>
                  <a:spcAft>
                    <a:spcPct val="0"/>
                  </a:spcAft>
                  <a:defRPr/>
                </a:pPr>
                <a:endParaRPr altLang="en-US" kern="0" lang="zh-CN">
                  <a:solidFill>
                    <a:sysClr lastClr="000000" val="windowText"/>
                  </a:solidFill>
                  <a:latin charset="-122" panose="020b0503020204020204" typeface="微软雅黑"/>
                  <a:ea charset="-122" panose="020b0503020204020204" typeface="微软雅黑"/>
                </a:endParaRPr>
              </a:p>
            </p:txBody>
          </p:sp>
          <p:sp>
            <p:nvSpPr>
              <p:cNvPr id="77" name="椭圆 76"/>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913765" fontAlgn="auto">
                  <a:spcBef>
                    <a:spcPct val="0"/>
                  </a:spcBef>
                  <a:spcAft>
                    <a:spcPct val="0"/>
                  </a:spcAft>
                  <a:defRPr/>
                </a:pPr>
                <a:endParaRPr altLang="en-US" kern="0" lang="zh-CN">
                  <a:solidFill>
                    <a:sysClr lastClr="FFFFFF" val="window"/>
                  </a:solidFill>
                  <a:latin charset="-122" panose="020b0503020204020204" typeface="微软雅黑"/>
                  <a:ea charset="-122" panose="020b0503020204020204" typeface="微软雅黑"/>
                </a:endParaRPr>
              </a:p>
            </p:txBody>
          </p:sp>
        </p:grpSp>
        <p:sp>
          <p:nvSpPr>
            <p:cNvPr id="75" name="椭圆 74"/>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grpSp>
      <p:grpSp>
        <p:nvGrpSpPr>
          <p:cNvPr id="78" name="组合 77"/>
          <p:cNvGrpSpPr/>
          <p:nvPr/>
        </p:nvGrpSpPr>
        <p:grpSpPr>
          <a:xfrm>
            <a:off x="3236114" y="2308590"/>
            <a:ext cx="764561" cy="764734"/>
            <a:chOff x="3832873" y="2297208"/>
            <a:chExt cx="1516550" cy="1516550"/>
          </a:xfrm>
        </p:grpSpPr>
        <p:grpSp>
          <p:nvGrpSpPr>
            <p:cNvPr id="91" name="组合 90"/>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96" name="同心圆 9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913765" fontAlgn="auto">
                  <a:spcBef>
                    <a:spcPct val="0"/>
                  </a:spcBef>
                  <a:spcAft>
                    <a:spcPct val="0"/>
                  </a:spcAft>
                  <a:defRPr/>
                </a:pPr>
                <a:endParaRPr altLang="en-US" kern="0" lang="zh-CN">
                  <a:solidFill>
                    <a:sysClr lastClr="000000" val="windowText"/>
                  </a:solidFill>
                  <a:latin charset="-122" panose="020b0503020204020204" typeface="微软雅黑"/>
                  <a:ea charset="-122" panose="020b0503020204020204" typeface="微软雅黑"/>
                </a:endParaRPr>
              </a:p>
            </p:txBody>
          </p:sp>
          <p:sp>
            <p:nvSpPr>
              <p:cNvPr id="97" name="椭圆 96"/>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913765" fontAlgn="auto">
                  <a:spcBef>
                    <a:spcPct val="0"/>
                  </a:spcBef>
                  <a:spcAft>
                    <a:spcPct val="0"/>
                  </a:spcAft>
                  <a:defRPr/>
                </a:pPr>
                <a:endParaRPr altLang="en-US" kern="0" lang="zh-CN">
                  <a:solidFill>
                    <a:sysClr lastClr="FFFFFF" val="window"/>
                  </a:solidFill>
                  <a:latin charset="-122" panose="020b0503020204020204" typeface="微软雅黑"/>
                  <a:ea charset="-122" panose="020b0503020204020204" typeface="微软雅黑"/>
                </a:endParaRPr>
              </a:p>
            </p:txBody>
          </p:sp>
        </p:grpSp>
        <p:sp>
          <p:nvSpPr>
            <p:cNvPr id="95" name="椭圆 94"/>
            <p:cNvSpPr/>
            <p:nvPr/>
          </p:nvSpPr>
          <p:spPr>
            <a:xfrm>
              <a:off x="3983164" y="2466913"/>
              <a:ext cx="1185736" cy="1185736"/>
            </a:xfrm>
            <a:prstGeom prst="ellipse">
              <a:avLst/>
            </a:prstGeom>
            <a:solidFill>
              <a:schemeClr val="accent6"/>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grpSp>
      <p:grpSp>
        <p:nvGrpSpPr>
          <p:cNvPr id="98" name="组合 97"/>
          <p:cNvGrpSpPr/>
          <p:nvPr/>
        </p:nvGrpSpPr>
        <p:grpSpPr>
          <a:xfrm>
            <a:off x="4762444" y="1798585"/>
            <a:ext cx="764561" cy="764734"/>
            <a:chOff x="3832873" y="2297208"/>
            <a:chExt cx="1516550" cy="1516550"/>
          </a:xfrm>
        </p:grpSpPr>
        <p:grpSp>
          <p:nvGrpSpPr>
            <p:cNvPr id="99" name="组合 98"/>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101" name="同心圆 10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913765" fontAlgn="auto">
                  <a:spcBef>
                    <a:spcPct val="0"/>
                  </a:spcBef>
                  <a:spcAft>
                    <a:spcPct val="0"/>
                  </a:spcAft>
                  <a:defRPr/>
                </a:pPr>
                <a:endParaRPr altLang="en-US" kern="0" lang="zh-CN">
                  <a:solidFill>
                    <a:sysClr lastClr="000000" val="windowText"/>
                  </a:solidFill>
                  <a:latin charset="-122" panose="020b0503020204020204" typeface="微软雅黑"/>
                  <a:ea charset="-122" panose="020b0503020204020204" typeface="微软雅黑"/>
                </a:endParaRPr>
              </a:p>
            </p:txBody>
          </p:sp>
          <p:sp>
            <p:nvSpPr>
              <p:cNvPr id="102" name="椭圆 101"/>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913765" fontAlgn="auto">
                  <a:spcBef>
                    <a:spcPct val="0"/>
                  </a:spcBef>
                  <a:spcAft>
                    <a:spcPct val="0"/>
                  </a:spcAft>
                  <a:defRPr/>
                </a:pPr>
                <a:endParaRPr altLang="en-US" kern="0" lang="zh-CN">
                  <a:solidFill>
                    <a:sysClr lastClr="FFFFFF" val="window"/>
                  </a:solidFill>
                  <a:latin charset="-122" panose="020b0503020204020204" typeface="微软雅黑"/>
                  <a:ea charset="-122" panose="020b0503020204020204" typeface="微软雅黑"/>
                </a:endParaRPr>
              </a:p>
            </p:txBody>
          </p:sp>
        </p:grpSp>
        <p:sp>
          <p:nvSpPr>
            <p:cNvPr id="100" name="椭圆 99"/>
            <p:cNvSpPr/>
            <p:nvPr/>
          </p:nvSpPr>
          <p:spPr>
            <a:xfrm>
              <a:off x="3983164" y="2466913"/>
              <a:ext cx="1185736" cy="1185736"/>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grpSp>
      <p:grpSp>
        <p:nvGrpSpPr>
          <p:cNvPr id="103" name="组合 102"/>
          <p:cNvGrpSpPr/>
          <p:nvPr/>
        </p:nvGrpSpPr>
        <p:grpSpPr>
          <a:xfrm>
            <a:off x="3993327" y="952830"/>
            <a:ext cx="764561" cy="764734"/>
            <a:chOff x="3832873" y="2297208"/>
            <a:chExt cx="1516550" cy="1516550"/>
          </a:xfrm>
        </p:grpSpPr>
        <p:grpSp>
          <p:nvGrpSpPr>
            <p:cNvPr id="104" name="组合 103"/>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106" name="同心圆 10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913765" fontAlgn="auto">
                  <a:spcBef>
                    <a:spcPct val="0"/>
                  </a:spcBef>
                  <a:spcAft>
                    <a:spcPct val="0"/>
                  </a:spcAft>
                  <a:defRPr/>
                </a:pPr>
                <a:endParaRPr altLang="en-US" kern="0" lang="zh-CN">
                  <a:solidFill>
                    <a:sysClr lastClr="000000" val="windowText"/>
                  </a:solidFill>
                  <a:latin charset="-122" panose="020b0503020204020204" typeface="微软雅黑"/>
                  <a:ea charset="-122" panose="020b0503020204020204" typeface="微软雅黑"/>
                </a:endParaRPr>
              </a:p>
            </p:txBody>
          </p:sp>
          <p:sp>
            <p:nvSpPr>
              <p:cNvPr id="107" name="椭圆 106"/>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913765" fontAlgn="auto">
                  <a:spcBef>
                    <a:spcPct val="0"/>
                  </a:spcBef>
                  <a:spcAft>
                    <a:spcPct val="0"/>
                  </a:spcAft>
                  <a:defRPr/>
                </a:pPr>
                <a:endParaRPr altLang="en-US" kern="0" lang="zh-CN">
                  <a:solidFill>
                    <a:sysClr lastClr="FFFFFF" val="window"/>
                  </a:solidFill>
                  <a:latin charset="-122" panose="020b0503020204020204" typeface="微软雅黑"/>
                  <a:ea charset="-122" panose="020b0503020204020204" typeface="微软雅黑"/>
                </a:endParaRPr>
              </a:p>
            </p:txBody>
          </p:sp>
        </p:grpSp>
        <p:sp>
          <p:nvSpPr>
            <p:cNvPr id="105" name="椭圆 104"/>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grpSp>
      <p:grpSp>
        <p:nvGrpSpPr>
          <p:cNvPr id="108" name="Group 34"/>
          <p:cNvGrpSpPr/>
          <p:nvPr/>
        </p:nvGrpSpPr>
        <p:grpSpPr>
          <a:xfrm>
            <a:off x="4234509" y="1165565"/>
            <a:ext cx="299403" cy="243687"/>
            <a:chOff x="1550139" y="1314466"/>
            <a:chExt cx="509139" cy="414300"/>
          </a:xfrm>
          <a:solidFill>
            <a:schemeClr val="bg1"/>
          </a:solidFill>
        </p:grpSpPr>
        <p:sp>
          <p:nvSpPr>
            <p:cNvPr id="109" name="Freeform 5"/>
            <p:cNvSpPr>
              <a:spLocks noEditPoints="1"/>
            </p:cNvSpPr>
            <p:nvPr/>
          </p:nvSpPr>
          <p:spPr bwMode="auto">
            <a:xfrm>
              <a:off x="1550139" y="1314466"/>
              <a:ext cx="509139" cy="414300"/>
            </a:xfrm>
            <a:custGeom>
              <a:gdLst>
                <a:gd fmla="*/ 78 w 153" name="T0"/>
                <a:gd fmla="*/ 0 h 125" name="T1"/>
                <a:gd fmla="*/ 0 w 153" name="T2"/>
                <a:gd fmla="*/ 69 h 125" name="T3"/>
                <a:gd fmla="*/ 15 w 153" name="T4"/>
                <a:gd fmla="*/ 69 h 125" name="T5"/>
                <a:gd fmla="*/ 21 w 153" name="T6"/>
                <a:gd fmla="*/ 64 h 125" name="T7"/>
                <a:gd fmla="*/ 21 w 153" name="T8"/>
                <a:gd fmla="*/ 121 h 125" name="T9"/>
                <a:gd fmla="*/ 24 w 153" name="T10"/>
                <a:gd fmla="*/ 125 h 125" name="T11"/>
                <a:gd fmla="*/ 62 w 153" name="T12"/>
                <a:gd fmla="*/ 125 h 125" name="T13"/>
                <a:gd fmla="*/ 63 w 153" name="T14"/>
                <a:gd fmla="*/ 93 h 125" name="T15"/>
                <a:gd fmla="*/ 67 w 153" name="T16"/>
                <a:gd fmla="*/ 88 h 125" name="T17"/>
                <a:gd fmla="*/ 83 w 153" name="T18"/>
                <a:gd fmla="*/ 88 h 125" name="T19"/>
                <a:gd fmla="*/ 89 w 153" name="T20"/>
                <a:gd fmla="*/ 93 h 125" name="T21"/>
                <a:gd fmla="*/ 89 w 153" name="T22"/>
                <a:gd fmla="*/ 125 h 125" name="T23"/>
                <a:gd fmla="*/ 126 w 153" name="T24"/>
                <a:gd fmla="*/ 125 h 125" name="T25"/>
                <a:gd fmla="*/ 130 w 153" name="T26"/>
                <a:gd fmla="*/ 120 h 125" name="T27"/>
                <a:gd fmla="*/ 130 w 153" name="T28"/>
                <a:gd fmla="*/ 63 h 125" name="T29"/>
                <a:gd fmla="*/ 136 w 153" name="T30"/>
                <a:gd fmla="*/ 69 h 125" name="T31"/>
                <a:gd fmla="*/ 153 w 153" name="T32"/>
                <a:gd fmla="*/ 69 h 125" name="T33"/>
                <a:gd fmla="*/ 78 w 153" name="T34"/>
                <a:gd fmla="*/ 0 h 125" name="T35"/>
                <a:gd fmla="*/ 76 w 153" name="T36"/>
                <a:gd fmla="*/ 76 h 125" name="T37"/>
                <a:gd fmla="*/ 60 w 153" name="T38"/>
                <a:gd fmla="*/ 60 h 125" name="T39"/>
                <a:gd fmla="*/ 76 w 153" name="T40"/>
                <a:gd fmla="*/ 43 h 125" name="T41"/>
                <a:gd fmla="*/ 92 w 153" name="T42"/>
                <a:gd fmla="*/ 60 h 125" name="T43"/>
                <a:gd fmla="*/ 76 w 153" name="T44"/>
                <a:gd fmla="*/ 76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153">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typeface="微软雅黑"/>
                <a:ea charset="-122" panose="020b0503020204020204" typeface="微软雅黑"/>
              </a:endParaRPr>
            </a:p>
          </p:txBody>
        </p:sp>
        <p:sp>
          <p:nvSpPr>
            <p:cNvPr id="110" name="Freeform 6"/>
            <p:cNvSpPr/>
            <p:nvPr/>
          </p:nvSpPr>
          <p:spPr bwMode="auto">
            <a:xfrm>
              <a:off x="1949464" y="1366877"/>
              <a:ext cx="49916" cy="102328"/>
            </a:xfrm>
            <a:custGeom>
              <a:gdLst>
                <a:gd fmla="*/ 20 w 20" name="T0"/>
                <a:gd fmla="*/ 41 h 41" name="T1"/>
                <a:gd fmla="*/ 20 w 20" name="T2"/>
                <a:gd fmla="*/ 0 h 41" name="T3"/>
                <a:gd fmla="*/ 0 w 20" name="T4"/>
                <a:gd fmla="*/ 0 h 41" name="T5"/>
                <a:gd fmla="*/ 0 w 20" name="T6"/>
                <a:gd fmla="*/ 24 h 41" name="T7"/>
                <a:gd fmla="*/ 20 w 20" name="T8"/>
                <a:gd fmla="*/ 41 h 41" name="T9"/>
              </a:gdLst>
              <a:cxnLst>
                <a:cxn ang="0">
                  <a:pos x="T0" y="T1"/>
                </a:cxn>
                <a:cxn ang="0">
                  <a:pos x="T2" y="T3"/>
                </a:cxn>
                <a:cxn ang="0">
                  <a:pos x="T4" y="T5"/>
                </a:cxn>
                <a:cxn ang="0">
                  <a:pos x="T6" y="T7"/>
                </a:cxn>
                <a:cxn ang="0">
                  <a:pos x="T8" y="T9"/>
                </a:cxn>
              </a:cxnLst>
              <a:rect b="b" l="0" r="r" t="0"/>
              <a:pathLst>
                <a:path h="41" w="20">
                  <a:moveTo>
                    <a:pt x="20" y="41"/>
                  </a:moveTo>
                  <a:lnTo>
                    <a:pt x="20" y="0"/>
                  </a:lnTo>
                  <a:lnTo>
                    <a:pt x="0" y="0"/>
                  </a:lnTo>
                  <a:lnTo>
                    <a:pt x="0" y="24"/>
                  </a:lnTo>
                  <a:lnTo>
                    <a:pt x="20" y="4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typeface="微软雅黑"/>
                <a:ea charset="-122" panose="020b0503020204020204" typeface="微软雅黑"/>
              </a:endParaRPr>
            </a:p>
          </p:txBody>
        </p:sp>
        <p:sp>
          <p:nvSpPr>
            <p:cNvPr id="111" name="Oval 7"/>
            <p:cNvSpPr>
              <a:spLocks noChangeArrowheads="1"/>
            </p:cNvSpPr>
            <p:nvPr/>
          </p:nvSpPr>
          <p:spPr bwMode="auto">
            <a:xfrm>
              <a:off x="1777255" y="1484179"/>
              <a:ext cx="52412" cy="54907"/>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typeface="微软雅黑"/>
                <a:ea charset="-122" panose="020b0503020204020204" typeface="微软雅黑"/>
              </a:endParaRPr>
            </a:p>
          </p:txBody>
        </p:sp>
      </p:grpSp>
      <p:sp>
        <p:nvSpPr>
          <p:cNvPr id="112" name="矩形 3"/>
          <p:cNvSpPr>
            <a:spLocks noChangeArrowheads="1"/>
          </p:cNvSpPr>
          <p:nvPr/>
        </p:nvSpPr>
        <p:spPr bwMode="auto">
          <a:xfrm>
            <a:off x="4902007" y="1186126"/>
            <a:ext cx="899130" cy="2971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3" lIns="68565" rIns="68565" tIns="34283" wrap="none">
            <a:spAutoFit/>
          </a:bodyPr>
          <a:lstStyle/>
          <a:p>
            <a:r>
              <a:rPr altLang="en-US" b="1" lang="zh-CN" sz="1500">
                <a:solidFill>
                  <a:schemeClr val="accent2"/>
                </a:solidFill>
                <a:latin charset="-122" panose="020b0503020204020204" typeface="微软雅黑"/>
                <a:ea charset="-122" panose="020b0503020204020204" typeface="微软雅黑"/>
                <a:sym charset="0" panose="020b0604020202020204" pitchFamily="34" typeface="Arial"/>
              </a:rPr>
              <a:t>添加标题</a:t>
            </a:r>
          </a:p>
        </p:txBody>
      </p:sp>
      <p:sp>
        <p:nvSpPr>
          <p:cNvPr id="113" name="文本框 13"/>
          <p:cNvSpPr txBox="1"/>
          <p:nvPr/>
        </p:nvSpPr>
        <p:spPr>
          <a:xfrm>
            <a:off x="5752743" y="1038406"/>
            <a:ext cx="2437659" cy="559582"/>
          </a:xfrm>
          <a:prstGeom prst="rect">
            <a:avLst/>
          </a:prstGeom>
          <a:noFill/>
        </p:spPr>
        <p:txBody>
          <a:bodyPr bIns="32903" lIns="65807" rIns="65807" rtlCol="0" tIns="32903" wrap="square">
            <a:spAutoFit/>
          </a:bodyPr>
          <a:lstStyle/>
          <a:p>
            <a:pPr algn="l">
              <a:lnSpc>
                <a:spcPct val="120000"/>
              </a:lnSpc>
              <a:spcBef>
                <a:spcPct val="0"/>
              </a:spcBef>
              <a:buNone/>
            </a:pPr>
            <a:r>
              <a:rPr altLang="en-US" lang="zh-CN" smtClean="0" sz="900">
                <a:solidFill>
                  <a:schemeClr val="tx1">
                    <a:lumMod val="65000"/>
                    <a:lumOff val="35000"/>
                  </a:schemeClr>
                </a:solidFill>
                <a:latin charset="-122" panose="020b0503020204020204" typeface="微软雅黑"/>
                <a:ea charset="-122" panose="020b0503020204020204" typeface="微软雅黑"/>
                <a:sym charset="-122" panose="020b0503020204020204" typeface="微软雅黑"/>
              </a:rPr>
              <a:t>单击此处添加文本内容单击此处添加文本内容单击此处添加文本内容单击此处添加文本内容单击此处添加文本内容</a:t>
            </a:r>
          </a:p>
        </p:txBody>
      </p:sp>
      <p:sp>
        <p:nvSpPr>
          <p:cNvPr id="114" name="矩形 3"/>
          <p:cNvSpPr>
            <a:spLocks noChangeArrowheads="1"/>
          </p:cNvSpPr>
          <p:nvPr/>
        </p:nvSpPr>
        <p:spPr bwMode="auto">
          <a:xfrm>
            <a:off x="5759195" y="1790965"/>
            <a:ext cx="899130" cy="2971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3" lIns="68565" rIns="68565" tIns="34283" wrap="none">
            <a:spAutoFit/>
          </a:bodyPr>
          <a:lstStyle/>
          <a:p>
            <a:r>
              <a:rPr altLang="en-US" b="1" lang="zh-CN" sz="1500">
                <a:solidFill>
                  <a:schemeClr val="accent4"/>
                </a:solidFill>
                <a:latin charset="-122" panose="020b0503020204020204" typeface="微软雅黑"/>
                <a:ea charset="-122" panose="020b0503020204020204" typeface="微软雅黑"/>
                <a:sym charset="0" panose="020b0604020202020204" pitchFamily="34" typeface="Arial"/>
              </a:rPr>
              <a:t>添加标题</a:t>
            </a:r>
          </a:p>
        </p:txBody>
      </p:sp>
      <p:sp>
        <p:nvSpPr>
          <p:cNvPr id="115" name="文本框 13"/>
          <p:cNvSpPr txBox="1"/>
          <p:nvPr/>
        </p:nvSpPr>
        <p:spPr>
          <a:xfrm>
            <a:off x="5752743" y="2095743"/>
            <a:ext cx="2437659" cy="559582"/>
          </a:xfrm>
          <a:prstGeom prst="rect">
            <a:avLst/>
          </a:prstGeom>
          <a:noFill/>
        </p:spPr>
        <p:txBody>
          <a:bodyPr bIns="32903" lIns="65807" rIns="65807" rtlCol="0" tIns="32903" wrap="square">
            <a:spAutoFit/>
          </a:bodyPr>
          <a:lstStyle/>
          <a:p>
            <a:pPr algn="l">
              <a:lnSpc>
                <a:spcPct val="120000"/>
              </a:lnSpc>
              <a:spcBef>
                <a:spcPct val="0"/>
              </a:spcBef>
              <a:buNone/>
            </a:pPr>
            <a:r>
              <a:rPr altLang="en-US" lang="zh-CN" smtClean="0" sz="900">
                <a:solidFill>
                  <a:schemeClr val="tx1">
                    <a:lumMod val="65000"/>
                    <a:lumOff val="35000"/>
                  </a:schemeClr>
                </a:solidFill>
                <a:latin charset="-122" panose="020b0503020204020204" typeface="微软雅黑"/>
                <a:ea charset="-122" panose="020b0503020204020204" typeface="微软雅黑"/>
                <a:sym charset="-122" panose="020b0503020204020204" typeface="微软雅黑"/>
              </a:rPr>
              <a:t>单击此处添加文本内容单击此处添加文本内容单击此处添加文本内容单击此处添加文本内容单击此处添加文本内容</a:t>
            </a:r>
          </a:p>
        </p:txBody>
      </p:sp>
      <p:sp>
        <p:nvSpPr>
          <p:cNvPr id="116" name="Freeform 20"/>
          <p:cNvSpPr>
            <a:spLocks noEditPoints="1"/>
          </p:cNvSpPr>
          <p:nvPr/>
        </p:nvSpPr>
        <p:spPr bwMode="auto">
          <a:xfrm>
            <a:off x="4987950" y="2070559"/>
            <a:ext cx="298304" cy="202754"/>
          </a:xfrm>
          <a:custGeom>
            <a:gdLst>
              <a:gd fmla="*/ 135 w 157" name="T0"/>
              <a:gd fmla="*/ 46 h 107" name="T1"/>
              <a:gd fmla="*/ 136 w 157" name="T2"/>
              <a:gd fmla="*/ 37 h 107" name="T3"/>
              <a:gd fmla="*/ 99 w 157" name="T4"/>
              <a:gd fmla="*/ 0 h 107" name="T5"/>
              <a:gd fmla="*/ 73 w 157" name="T6"/>
              <a:gd fmla="*/ 18 h 107" name="T7"/>
              <a:gd fmla="*/ 45 w 157" name="T8"/>
              <a:gd fmla="*/ 8 h 107" name="T9"/>
              <a:gd fmla="*/ 19 w 157" name="T10"/>
              <a:gd fmla="*/ 40 h 107" name="T11"/>
              <a:gd fmla="*/ 20 w 157" name="T12"/>
              <a:gd fmla="*/ 47 h 107" name="T13"/>
              <a:gd fmla="*/ 0 w 157" name="T14"/>
              <a:gd fmla="*/ 76 h 107" name="T15"/>
              <a:gd fmla="*/ 31 w 157" name="T16"/>
              <a:gd fmla="*/ 107 h 107" name="T17"/>
              <a:gd fmla="*/ 126 w 157" name="T18"/>
              <a:gd fmla="*/ 107 h 107" name="T19"/>
              <a:gd fmla="*/ 157 w 157" name="T20"/>
              <a:gd fmla="*/ 76 h 107" name="T21"/>
              <a:gd fmla="*/ 135 w 157" name="T22"/>
              <a:gd fmla="*/ 46 h 107" name="T23"/>
              <a:gd fmla="*/ 120 w 157" name="T24"/>
              <a:gd fmla="*/ 100 h 107" name="T25"/>
              <a:gd fmla="*/ 79 w 157" name="T26"/>
              <a:gd fmla="*/ 100 h 107" name="T27"/>
              <a:gd fmla="*/ 103 w 157" name="T28"/>
              <a:gd fmla="*/ 75 h 107" name="T29"/>
              <a:gd fmla="*/ 102 w 157" name="T30"/>
              <a:gd fmla="*/ 72 h 107" name="T31"/>
              <a:gd fmla="*/ 92 w 157" name="T32"/>
              <a:gd fmla="*/ 72 h 107" name="T33"/>
              <a:gd fmla="*/ 92 w 157" name="T34"/>
              <a:gd fmla="*/ 68 h 107" name="T35"/>
              <a:gd fmla="*/ 92 w 157" name="T36"/>
              <a:gd fmla="*/ 37 h 107" name="T37"/>
              <a:gd fmla="*/ 90 w 157" name="T38"/>
              <a:gd fmla="*/ 36 h 107" name="T39"/>
              <a:gd fmla="*/ 64 w 157" name="T40"/>
              <a:gd fmla="*/ 36 h 107" name="T41"/>
              <a:gd fmla="*/ 62 w 157" name="T42"/>
              <a:gd fmla="*/ 38 h 107" name="T43"/>
              <a:gd fmla="*/ 62 w 157" name="T44"/>
              <a:gd fmla="*/ 68 h 107" name="T45"/>
              <a:gd fmla="*/ 62 w 157" name="T46"/>
              <a:gd fmla="*/ 73 h 107" name="T47"/>
              <a:gd fmla="*/ 51 w 157" name="T48"/>
              <a:gd fmla="*/ 73 h 107" name="T49"/>
              <a:gd fmla="*/ 50 w 157" name="T50"/>
              <a:gd fmla="*/ 76 h 107" name="T51"/>
              <a:gd fmla="*/ 75 w 157" name="T52"/>
              <a:gd fmla="*/ 100 h 107" name="T53"/>
              <a:gd fmla="*/ 38 w 157" name="T54"/>
              <a:gd fmla="*/ 100 h 107" name="T55"/>
              <a:gd fmla="*/ 11 w 157" name="T56"/>
              <a:gd fmla="*/ 74 h 107" name="T57"/>
              <a:gd fmla="*/ 29 w 157" name="T58"/>
              <a:gd fmla="*/ 50 h 107" name="T59"/>
              <a:gd fmla="*/ 28 w 157" name="T60"/>
              <a:gd fmla="*/ 44 h 107" name="T61"/>
              <a:gd fmla="*/ 50 w 157" name="T62"/>
              <a:gd fmla="*/ 17 h 107" name="T63"/>
              <a:gd fmla="*/ 74 w 157" name="T64"/>
              <a:gd fmla="*/ 29 h 107" name="T65"/>
              <a:gd fmla="*/ 97 w 157" name="T66"/>
              <a:gd fmla="*/ 11 h 107" name="T67"/>
              <a:gd fmla="*/ 128 w 157" name="T68"/>
              <a:gd fmla="*/ 42 h 107" name="T69"/>
              <a:gd fmla="*/ 127 w 157" name="T70"/>
              <a:gd fmla="*/ 50 h 107" name="T71"/>
              <a:gd fmla="*/ 147 w 157" name="T72"/>
              <a:gd fmla="*/ 74 h 107" name="T73"/>
              <a:gd fmla="*/ 120 w 157" name="T74"/>
              <a:gd fmla="*/ 100 h 10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7" w="15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anchor="t" anchorCtr="0" bIns="45709" compatLnSpc="1" lIns="91418" numCol="1" rIns="91418" tIns="45709" vert="horz" wrap="square"/>
          <a:lstStyle/>
          <a:p>
            <a:endParaRPr lang="en-US">
              <a:latin charset="-122" panose="020b0503020204020204" typeface="微软雅黑"/>
              <a:ea charset="-122" panose="020b0503020204020204" typeface="微软雅黑"/>
            </a:endParaRPr>
          </a:p>
        </p:txBody>
      </p:sp>
      <p:sp>
        <p:nvSpPr>
          <p:cNvPr id="117" name="矩形 3"/>
          <p:cNvSpPr>
            <a:spLocks noChangeArrowheads="1"/>
          </p:cNvSpPr>
          <p:nvPr/>
        </p:nvSpPr>
        <p:spPr bwMode="auto">
          <a:xfrm>
            <a:off x="2096254" y="2171936"/>
            <a:ext cx="899130" cy="2971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3" lIns="68565" rIns="68565" tIns="34283" wrap="none">
            <a:spAutoFit/>
          </a:bodyPr>
          <a:lstStyle/>
          <a:p>
            <a:r>
              <a:rPr altLang="en-US" b="1" lang="zh-CN" sz="1500">
                <a:solidFill>
                  <a:schemeClr val="accent6"/>
                </a:solidFill>
                <a:latin charset="-122" panose="020b0503020204020204" typeface="微软雅黑"/>
                <a:ea charset="-122" panose="020b0503020204020204" typeface="微软雅黑"/>
                <a:sym charset="0" panose="020b0604020202020204" pitchFamily="34" typeface="Arial"/>
              </a:rPr>
              <a:t>添加标题</a:t>
            </a:r>
          </a:p>
        </p:txBody>
      </p:sp>
      <p:sp>
        <p:nvSpPr>
          <p:cNvPr id="118" name="文本框 13"/>
          <p:cNvSpPr txBox="1"/>
          <p:nvPr/>
        </p:nvSpPr>
        <p:spPr>
          <a:xfrm>
            <a:off x="725069" y="2465851"/>
            <a:ext cx="2332949" cy="559582"/>
          </a:xfrm>
          <a:prstGeom prst="rect">
            <a:avLst/>
          </a:prstGeom>
          <a:noFill/>
        </p:spPr>
        <p:txBody>
          <a:bodyPr bIns="32903" lIns="65807" rIns="65807" rtlCol="0" tIns="32903" wrap="square">
            <a:spAutoFit/>
          </a:bodyPr>
          <a:lstStyle/>
          <a:p>
            <a:pPr algn="r">
              <a:lnSpc>
                <a:spcPct val="120000"/>
              </a:lnSpc>
              <a:spcBef>
                <a:spcPct val="0"/>
              </a:spcBef>
              <a:buNone/>
            </a:pPr>
            <a:r>
              <a:rPr altLang="en-US" lang="zh-CN" smtClean="0" sz="900">
                <a:solidFill>
                  <a:schemeClr val="tx1">
                    <a:lumMod val="65000"/>
                    <a:lumOff val="35000"/>
                  </a:schemeClr>
                </a:solidFill>
                <a:latin charset="-122" panose="020b0503020204020204" typeface="微软雅黑"/>
                <a:ea charset="-122" panose="020b0503020204020204" typeface="微软雅黑"/>
                <a:sym charset="-122" panose="020b0503020204020204" typeface="微软雅黑"/>
              </a:rPr>
              <a:t>单击此处添加文本内容单击此处添加文本内容单击此处添加文本内容单击此处添加文本内容单击此处添加文本内容</a:t>
            </a:r>
          </a:p>
        </p:txBody>
      </p:sp>
      <p:grpSp>
        <p:nvGrpSpPr>
          <p:cNvPr id="119" name="Group 20"/>
          <p:cNvGrpSpPr/>
          <p:nvPr/>
        </p:nvGrpSpPr>
        <p:grpSpPr>
          <a:xfrm>
            <a:off x="3456114" y="2567653"/>
            <a:ext cx="309319" cy="214295"/>
            <a:chOff x="7416800" y="1122363"/>
            <a:chExt cx="366713" cy="254000"/>
          </a:xfrm>
          <a:solidFill>
            <a:schemeClr val="bg1"/>
          </a:solidFill>
        </p:grpSpPr>
        <p:sp>
          <p:nvSpPr>
            <p:cNvPr id="120" name="Freeform 48"/>
            <p:cNvSpPr>
              <a:spLocks noEditPoints="1"/>
            </p:cNvSpPr>
            <p:nvPr/>
          </p:nvSpPr>
          <p:spPr bwMode="auto">
            <a:xfrm>
              <a:off x="7416800" y="1122363"/>
              <a:ext cx="260350" cy="254000"/>
            </a:xfrm>
            <a:custGeom>
              <a:gdLst>
                <a:gd fmla="*/ 86 w 99" name="T0"/>
                <a:gd fmla="*/ 59 h 97" name="T1"/>
                <a:gd fmla="*/ 99 w 99" name="T2"/>
                <a:gd fmla="*/ 53 h 97" name="T3"/>
                <a:gd fmla="*/ 99 w 99" name="T4"/>
                <a:gd fmla="*/ 42 h 97" name="T5"/>
                <a:gd fmla="*/ 86 w 99" name="T6"/>
                <a:gd fmla="*/ 37 h 97" name="T7"/>
                <a:gd fmla="*/ 83 w 99" name="T8"/>
                <a:gd fmla="*/ 31 h 97" name="T9"/>
                <a:gd fmla="*/ 89 w 99" name="T10"/>
                <a:gd fmla="*/ 17 h 97" name="T11"/>
                <a:gd fmla="*/ 81 w 99" name="T12"/>
                <a:gd fmla="*/ 10 h 97" name="T13"/>
                <a:gd fmla="*/ 67 w 99" name="T14"/>
                <a:gd fmla="*/ 15 h 97" name="T15"/>
                <a:gd fmla="*/ 61 w 99" name="T16"/>
                <a:gd fmla="*/ 13 h 97" name="T17"/>
                <a:gd fmla="*/ 55 w 99" name="T18"/>
                <a:gd fmla="*/ 0 h 97" name="T19"/>
                <a:gd fmla="*/ 44 w 99" name="T20"/>
                <a:gd fmla="*/ 0 h 97" name="T21"/>
                <a:gd fmla="*/ 39 w 99" name="T22"/>
                <a:gd fmla="*/ 13 h 97" name="T23"/>
                <a:gd fmla="*/ 32 w 99" name="T24"/>
                <a:gd fmla="*/ 15 h 97" name="T25"/>
                <a:gd fmla="*/ 19 w 99" name="T26"/>
                <a:gd fmla="*/ 10 h 97" name="T27"/>
                <a:gd fmla="*/ 11 w 99" name="T28"/>
                <a:gd fmla="*/ 18 h 97" name="T29"/>
                <a:gd fmla="*/ 16 w 99" name="T30"/>
                <a:gd fmla="*/ 31 h 97" name="T31"/>
                <a:gd fmla="*/ 14 w 99" name="T32"/>
                <a:gd fmla="*/ 37 h 97" name="T33"/>
                <a:gd fmla="*/ 0 w 99" name="T34"/>
                <a:gd fmla="*/ 43 h 97" name="T35"/>
                <a:gd fmla="*/ 0 w 99" name="T36"/>
                <a:gd fmla="*/ 54 h 97" name="T37"/>
                <a:gd fmla="*/ 14 w 99" name="T38"/>
                <a:gd fmla="*/ 59 h 97" name="T39"/>
                <a:gd fmla="*/ 16 w 99" name="T40"/>
                <a:gd fmla="*/ 65 h 97" name="T41"/>
                <a:gd fmla="*/ 11 w 99" name="T42"/>
                <a:gd fmla="*/ 79 h 97" name="T43"/>
                <a:gd fmla="*/ 19 w 99" name="T44"/>
                <a:gd fmla="*/ 86 h 97" name="T45"/>
                <a:gd fmla="*/ 33 w 99" name="T46"/>
                <a:gd fmla="*/ 81 h 97" name="T47"/>
                <a:gd fmla="*/ 39 w 99" name="T48"/>
                <a:gd fmla="*/ 83 h 97" name="T49"/>
                <a:gd fmla="*/ 45 w 99" name="T50"/>
                <a:gd fmla="*/ 97 h 97" name="T51"/>
                <a:gd fmla="*/ 56 w 99" name="T52"/>
                <a:gd fmla="*/ 97 h 97" name="T53"/>
                <a:gd fmla="*/ 61 w 99" name="T54"/>
                <a:gd fmla="*/ 83 h 97" name="T55"/>
                <a:gd fmla="*/ 67 w 99" name="T56"/>
                <a:gd fmla="*/ 81 h 97" name="T57"/>
                <a:gd fmla="*/ 81 w 99" name="T58"/>
                <a:gd fmla="*/ 86 h 97" name="T59"/>
                <a:gd fmla="*/ 89 w 99" name="T60"/>
                <a:gd fmla="*/ 78 h 97" name="T61"/>
                <a:gd fmla="*/ 83 w 99" name="T62"/>
                <a:gd fmla="*/ 65 h 97" name="T63"/>
                <a:gd fmla="*/ 86 w 99" name="T64"/>
                <a:gd fmla="*/ 59 h 97" name="T65"/>
                <a:gd fmla="*/ 50 w 99" name="T66"/>
                <a:gd fmla="*/ 64 h 97" name="T67"/>
                <a:gd fmla="*/ 34 w 99" name="T68"/>
                <a:gd fmla="*/ 48 h 97" name="T69"/>
                <a:gd fmla="*/ 50 w 99" name="T70"/>
                <a:gd fmla="*/ 33 h 97" name="T71"/>
                <a:gd fmla="*/ 66 w 99" name="T72"/>
                <a:gd fmla="*/ 48 h 97" name="T73"/>
                <a:gd fmla="*/ 50 w 99" name="T74"/>
                <a:gd fmla="*/ 64 h 9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7" w="99">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typeface="微软雅黑"/>
                <a:ea charset="-122" panose="020b0503020204020204" typeface="微软雅黑"/>
              </a:endParaRPr>
            </a:p>
          </p:txBody>
        </p:sp>
        <p:sp>
          <p:nvSpPr>
            <p:cNvPr id="121" name="Freeform 49"/>
            <p:cNvSpPr>
              <a:spLocks noEditPoints="1"/>
            </p:cNvSpPr>
            <p:nvPr/>
          </p:nvSpPr>
          <p:spPr bwMode="auto">
            <a:xfrm>
              <a:off x="7661275" y="1247775"/>
              <a:ext cx="122238" cy="123825"/>
            </a:xfrm>
            <a:custGeom>
              <a:gdLst>
                <a:gd fmla="*/ 41 w 47" name="T0"/>
                <a:gd fmla="*/ 22 h 47" name="T1"/>
                <a:gd fmla="*/ 41 w 47" name="T2"/>
                <a:gd fmla="*/ 19 h 47" name="T3"/>
                <a:gd fmla="*/ 45 w 47" name="T4"/>
                <a:gd fmla="*/ 13 h 47" name="T5"/>
                <a:gd fmla="*/ 42 w 47" name="T6"/>
                <a:gd fmla="*/ 9 h 47" name="T7"/>
                <a:gd fmla="*/ 35 w 47" name="T8"/>
                <a:gd fmla="*/ 10 h 47" name="T9"/>
                <a:gd fmla="*/ 33 w 47" name="T10"/>
                <a:gd fmla="*/ 8 h 47" name="T11"/>
                <a:gd fmla="*/ 32 w 47" name="T12"/>
                <a:gd fmla="*/ 1 h 47" name="T13"/>
                <a:gd fmla="*/ 27 w 47" name="T14"/>
                <a:gd fmla="*/ 0 h 47" name="T15"/>
                <a:gd fmla="*/ 22 w 47" name="T16"/>
                <a:gd fmla="*/ 6 h 47" name="T17"/>
                <a:gd fmla="*/ 19 w 47" name="T18"/>
                <a:gd fmla="*/ 6 h 47" name="T19"/>
                <a:gd fmla="*/ 14 w 47" name="T20"/>
                <a:gd fmla="*/ 2 h 47" name="T21"/>
                <a:gd fmla="*/ 9 w 47" name="T22"/>
                <a:gd fmla="*/ 5 h 47" name="T23"/>
                <a:gd fmla="*/ 10 w 47" name="T24"/>
                <a:gd fmla="*/ 12 h 47" name="T25"/>
                <a:gd fmla="*/ 9 w 47" name="T26"/>
                <a:gd fmla="*/ 14 h 47" name="T27"/>
                <a:gd fmla="*/ 2 w 47" name="T28"/>
                <a:gd fmla="*/ 16 h 47" name="T29"/>
                <a:gd fmla="*/ 0 w 47" name="T30"/>
                <a:gd fmla="*/ 21 h 47" name="T31"/>
                <a:gd fmla="*/ 6 w 47" name="T32"/>
                <a:gd fmla="*/ 25 h 47" name="T33"/>
                <a:gd fmla="*/ 6 w 47" name="T34"/>
                <a:gd fmla="*/ 28 h 47" name="T35"/>
                <a:gd fmla="*/ 2 w 47" name="T36"/>
                <a:gd fmla="*/ 34 h 47" name="T37"/>
                <a:gd fmla="*/ 5 w 47" name="T38"/>
                <a:gd fmla="*/ 38 h 47" name="T39"/>
                <a:gd fmla="*/ 12 w 47" name="T40"/>
                <a:gd fmla="*/ 37 h 47" name="T41"/>
                <a:gd fmla="*/ 14 w 47" name="T42"/>
                <a:gd fmla="*/ 39 h 47" name="T43"/>
                <a:gd fmla="*/ 16 w 47" name="T44"/>
                <a:gd fmla="*/ 46 h 47" name="T45"/>
                <a:gd fmla="*/ 20 w 47" name="T46"/>
                <a:gd fmla="*/ 47 h 47" name="T47"/>
                <a:gd fmla="*/ 25 w 47" name="T48"/>
                <a:gd fmla="*/ 42 h 47" name="T49"/>
                <a:gd fmla="*/ 28 w 47" name="T50"/>
                <a:gd fmla="*/ 41 h 47" name="T51"/>
                <a:gd fmla="*/ 33 w 47" name="T52"/>
                <a:gd fmla="*/ 45 h 47" name="T53"/>
                <a:gd fmla="*/ 38 w 47" name="T54"/>
                <a:gd fmla="*/ 42 h 47" name="T55"/>
                <a:gd fmla="*/ 37 w 47" name="T56"/>
                <a:gd fmla="*/ 35 h 47" name="T57"/>
                <a:gd fmla="*/ 39 w 47" name="T58"/>
                <a:gd fmla="*/ 33 h 47" name="T59"/>
                <a:gd fmla="*/ 45 w 47" name="T60"/>
                <a:gd fmla="*/ 32 h 47" name="T61"/>
                <a:gd fmla="*/ 47 w 47" name="T62"/>
                <a:gd fmla="*/ 27 h 47" name="T63"/>
                <a:gd fmla="*/ 41 w 47" name="T64"/>
                <a:gd fmla="*/ 22 h 47" name="T65"/>
                <a:gd fmla="*/ 31 w 47" name="T66"/>
                <a:gd fmla="*/ 25 h 47" name="T67"/>
                <a:gd fmla="*/ 22 w 47" name="T68"/>
                <a:gd fmla="*/ 31 h 47" name="T69"/>
                <a:gd fmla="*/ 16 w 47" name="T70"/>
                <a:gd fmla="*/ 22 h 47" name="T71"/>
                <a:gd fmla="*/ 25 w 47" name="T72"/>
                <a:gd fmla="*/ 16 h 47" name="T73"/>
                <a:gd fmla="*/ 31 w 47" name="T74"/>
                <a:gd fmla="*/ 25 h 4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7" w="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typeface="微软雅黑"/>
                <a:ea charset="-122" panose="020b0503020204020204" typeface="微软雅黑"/>
              </a:endParaRPr>
            </a:p>
          </p:txBody>
        </p:sp>
      </p:grpSp>
      <p:sp>
        <p:nvSpPr>
          <p:cNvPr id="122" name="矩形 3"/>
          <p:cNvSpPr>
            <a:spLocks noChangeArrowheads="1"/>
          </p:cNvSpPr>
          <p:nvPr/>
        </p:nvSpPr>
        <p:spPr bwMode="auto">
          <a:xfrm>
            <a:off x="5752742" y="2781488"/>
            <a:ext cx="899130" cy="2971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3" lIns="68565" rIns="68565" tIns="34283" wrap="none">
            <a:spAutoFit/>
          </a:bodyPr>
          <a:lstStyle/>
          <a:p>
            <a:r>
              <a:rPr altLang="en-US" b="1" lang="zh-CN" sz="1500">
                <a:solidFill>
                  <a:schemeClr val="accent3"/>
                </a:solidFill>
                <a:latin charset="-122" panose="020b0503020204020204" typeface="微软雅黑"/>
                <a:ea charset="-122" panose="020b0503020204020204" typeface="微软雅黑"/>
                <a:sym charset="0" panose="020b0604020202020204" pitchFamily="34" typeface="Arial"/>
              </a:rPr>
              <a:t>添加标题</a:t>
            </a:r>
          </a:p>
        </p:txBody>
      </p:sp>
      <p:sp>
        <p:nvSpPr>
          <p:cNvPr id="123" name="文本框 13"/>
          <p:cNvSpPr txBox="1"/>
          <p:nvPr/>
        </p:nvSpPr>
        <p:spPr>
          <a:xfrm>
            <a:off x="5752743" y="3073567"/>
            <a:ext cx="2437659" cy="559582"/>
          </a:xfrm>
          <a:prstGeom prst="rect">
            <a:avLst/>
          </a:prstGeom>
          <a:noFill/>
        </p:spPr>
        <p:txBody>
          <a:bodyPr bIns="32903" lIns="65807" rIns="65807" rtlCol="0" tIns="32903" wrap="square">
            <a:spAutoFit/>
          </a:bodyPr>
          <a:lstStyle/>
          <a:p>
            <a:pPr algn="l">
              <a:lnSpc>
                <a:spcPct val="120000"/>
              </a:lnSpc>
              <a:spcBef>
                <a:spcPct val="0"/>
              </a:spcBef>
              <a:buNone/>
            </a:pPr>
            <a:r>
              <a:rPr altLang="en-US" lang="zh-CN" smtClean="0" sz="900">
                <a:solidFill>
                  <a:schemeClr val="tx1">
                    <a:lumMod val="65000"/>
                    <a:lumOff val="35000"/>
                  </a:schemeClr>
                </a:solidFill>
                <a:latin charset="-122" panose="020b0503020204020204" typeface="微软雅黑"/>
                <a:ea charset="-122" panose="020b0503020204020204" typeface="微软雅黑"/>
                <a:sym charset="-122" panose="020b0503020204020204" typeface="微软雅黑"/>
              </a:rPr>
              <a:t>单击此处添加文本内容单击此处添加文本内容单击此处添加文本内容单击此处添加文本内容单击此处添加文本内容</a:t>
            </a:r>
          </a:p>
        </p:txBody>
      </p:sp>
      <p:grpSp>
        <p:nvGrpSpPr>
          <p:cNvPr id="124" name="组合 123"/>
          <p:cNvGrpSpPr/>
          <p:nvPr/>
        </p:nvGrpSpPr>
        <p:grpSpPr>
          <a:xfrm>
            <a:off x="4989431" y="2980095"/>
            <a:ext cx="316622" cy="302731"/>
            <a:chOff x="3294063" y="754063"/>
            <a:chExt cx="5600701" cy="5353051"/>
          </a:xfrm>
          <a:solidFill>
            <a:schemeClr val="bg1"/>
          </a:solidFill>
        </p:grpSpPr>
        <p:sp>
          <p:nvSpPr>
            <p:cNvPr id="125" name="Freeform 458"/>
            <p:cNvSpPr/>
            <p:nvPr/>
          </p:nvSpPr>
          <p:spPr bwMode="auto">
            <a:xfrm>
              <a:off x="8235951" y="3122613"/>
              <a:ext cx="658813" cy="307975"/>
            </a:xfrm>
            <a:custGeom>
              <a:gdLst>
                <a:gd fmla="*/ 135 w 175" name="T0"/>
                <a:gd fmla="*/ 0 h 82" name="T1"/>
                <a:gd fmla="*/ 175 w 175" name="T2"/>
                <a:gd fmla="*/ 41 h 82" name="T3"/>
                <a:gd fmla="*/ 135 w 175" name="T4"/>
                <a:gd fmla="*/ 82 h 82" name="T5"/>
                <a:gd fmla="*/ 41 w 175" name="T6"/>
                <a:gd fmla="*/ 82 h 82" name="T7"/>
                <a:gd fmla="*/ 0 w 175" name="T8"/>
                <a:gd fmla="*/ 41 h 82" name="T9"/>
                <a:gd fmla="*/ 12 w 175" name="T10"/>
                <a:gd fmla="*/ 12 h 82" name="T11"/>
                <a:gd fmla="*/ 41 w 175" name="T12"/>
                <a:gd fmla="*/ 0 h 82" name="T13"/>
                <a:gd fmla="*/ 135 w 175" name="T14"/>
                <a:gd fmla="*/ 0 h 8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 w="175">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4530" fontAlgn="auto">
                <a:spcBef>
                  <a:spcPct val="0"/>
                </a:spcBef>
                <a:spcAft>
                  <a:spcPct val="0"/>
                </a:spcAft>
              </a:pPr>
              <a:endParaRPr altLang="en-US" lang="zh-CN" sz="1400">
                <a:solidFill>
                  <a:prstClr val="black"/>
                </a:solidFill>
                <a:latin charset="-122" panose="020b0503020204020204" typeface="微软雅黑"/>
                <a:ea charset="-122" panose="020b0503020204020204" typeface="微软雅黑"/>
              </a:endParaRPr>
            </a:p>
          </p:txBody>
        </p:sp>
        <p:sp>
          <p:nvSpPr>
            <p:cNvPr id="126" name="Freeform 459"/>
            <p:cNvSpPr/>
            <p:nvPr/>
          </p:nvSpPr>
          <p:spPr bwMode="auto">
            <a:xfrm>
              <a:off x="7646988" y="1539876"/>
              <a:ext cx="571500" cy="587375"/>
            </a:xfrm>
            <a:custGeom>
              <a:gdLst>
                <a:gd fmla="*/ 136 w 152" name="T0"/>
                <a:gd fmla="*/ 16 h 156" name="T1"/>
                <a:gd fmla="*/ 136 w 152" name="T2"/>
                <a:gd fmla="*/ 74 h 156" name="T3"/>
                <a:gd fmla="*/ 70 w 152" name="T4"/>
                <a:gd fmla="*/ 140 h 156" name="T5"/>
                <a:gd fmla="*/ 12 w 152" name="T6"/>
                <a:gd fmla="*/ 140 h 156" name="T7"/>
                <a:gd fmla="*/ 0 w 152" name="T8"/>
                <a:gd fmla="*/ 111 h 156" name="T9"/>
                <a:gd fmla="*/ 12 w 152" name="T10"/>
                <a:gd fmla="*/ 82 h 156" name="T11"/>
                <a:gd fmla="*/ 78 w 152" name="T12"/>
                <a:gd fmla="*/ 16 h 156" name="T13"/>
                <a:gd fmla="*/ 136 w 152" name="T14"/>
                <a:gd fmla="*/ 16 h 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6" w="152">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4530" fontAlgn="auto">
                <a:spcBef>
                  <a:spcPct val="0"/>
                </a:spcBef>
                <a:spcAft>
                  <a:spcPct val="0"/>
                </a:spcAft>
              </a:pPr>
              <a:endParaRPr altLang="en-US" lang="zh-CN" sz="1400">
                <a:solidFill>
                  <a:prstClr val="black"/>
                </a:solidFill>
                <a:latin charset="-122" panose="020b0503020204020204" typeface="微软雅黑"/>
                <a:ea charset="-122" panose="020b0503020204020204" typeface="微软雅黑"/>
              </a:endParaRPr>
            </a:p>
          </p:txBody>
        </p:sp>
        <p:sp>
          <p:nvSpPr>
            <p:cNvPr id="127" name="Freeform 460"/>
            <p:cNvSpPr>
              <a:spLocks noEditPoints="1"/>
            </p:cNvSpPr>
            <p:nvPr/>
          </p:nvSpPr>
          <p:spPr bwMode="auto">
            <a:xfrm>
              <a:off x="4170363" y="1525588"/>
              <a:ext cx="3863975" cy="3567113"/>
            </a:xfrm>
            <a:custGeom>
              <a:gdLst>
                <a:gd fmla="*/ 1028 w 1028" name="T0"/>
                <a:gd fmla="*/ 514 h 949" name="T1"/>
                <a:gd fmla="*/ 787 w 1028" name="T2"/>
                <a:gd fmla="*/ 949 h 949" name="T3"/>
                <a:gd fmla="*/ 241 w 1028" name="T4"/>
                <a:gd fmla="*/ 949 h 949" name="T5"/>
                <a:gd fmla="*/ 0 w 1028" name="T6"/>
                <a:gd fmla="*/ 514 h 949" name="T7"/>
                <a:gd fmla="*/ 514 w 1028" name="T8"/>
                <a:gd fmla="*/ 0 h 949" name="T9"/>
                <a:gd fmla="*/ 1028 w 1028" name="T10"/>
                <a:gd fmla="*/ 514 h 949" name="T11"/>
                <a:gd fmla="*/ 714 w 1028" name="T12"/>
                <a:gd fmla="*/ 345 h 949" name="T13"/>
                <a:gd fmla="*/ 714 w 1028" name="T14"/>
                <a:gd fmla="*/ 251 h 949" name="T15"/>
                <a:gd fmla="*/ 632 w 1028" name="T16"/>
                <a:gd fmla="*/ 187 h 949" name="T17"/>
                <a:gd fmla="*/ 563 w 1028" name="T18"/>
                <a:gd fmla="*/ 187 h 949" name="T19"/>
                <a:gd fmla="*/ 563 w 1028" name="T20"/>
                <a:gd fmla="*/ 153 h 949" name="T21"/>
                <a:gd fmla="*/ 466 w 1028" name="T22"/>
                <a:gd fmla="*/ 153 h 949" name="T23"/>
                <a:gd fmla="*/ 466 w 1028" name="T24"/>
                <a:gd fmla="*/ 187 h 949" name="T25"/>
                <a:gd fmla="*/ 397 w 1028" name="T26"/>
                <a:gd fmla="*/ 187 h 949" name="T27"/>
                <a:gd fmla="*/ 316 w 1028" name="T28"/>
                <a:gd fmla="*/ 251 h 949" name="T29"/>
                <a:gd fmla="*/ 316 w 1028" name="T30"/>
                <a:gd fmla="*/ 438 h 949" name="T31"/>
                <a:gd fmla="*/ 397 w 1028" name="T32"/>
                <a:gd fmla="*/ 503 h 949" name="T33"/>
                <a:gd fmla="*/ 466 w 1028" name="T34"/>
                <a:gd fmla="*/ 503 h 949" name="T35"/>
                <a:gd fmla="*/ 466 w 1028" name="T36"/>
                <a:gd fmla="*/ 701 h 949" name="T37"/>
                <a:gd fmla="*/ 440 w 1028" name="T38"/>
                <a:gd fmla="*/ 701 h 949" name="T39"/>
                <a:gd fmla="*/ 389 w 1028" name="T40"/>
                <a:gd fmla="*/ 661 h 949" name="T41"/>
                <a:gd fmla="*/ 389 w 1028" name="T42"/>
                <a:gd fmla="*/ 602 h 949" name="T43"/>
                <a:gd fmla="*/ 315 w 1028" name="T44"/>
                <a:gd fmla="*/ 602 h 949" name="T45"/>
                <a:gd fmla="*/ 315 w 1028" name="T46"/>
                <a:gd fmla="*/ 696 h 949" name="T47"/>
                <a:gd fmla="*/ 396 w 1028" name="T48"/>
                <a:gd fmla="*/ 760 h 949" name="T49"/>
                <a:gd fmla="*/ 466 w 1028" name="T50"/>
                <a:gd fmla="*/ 760 h 949" name="T51"/>
                <a:gd fmla="*/ 466 w 1028" name="T52"/>
                <a:gd fmla="*/ 796 h 949" name="T53"/>
                <a:gd fmla="*/ 563 w 1028" name="T54"/>
                <a:gd fmla="*/ 796 h 949" name="T55"/>
                <a:gd fmla="*/ 563 w 1028" name="T56"/>
                <a:gd fmla="*/ 760 h 949" name="T57"/>
                <a:gd fmla="*/ 632 w 1028" name="T58"/>
                <a:gd fmla="*/ 760 h 949" name="T59"/>
                <a:gd fmla="*/ 713 w 1028" name="T60"/>
                <a:gd fmla="*/ 696 h 949" name="T61"/>
                <a:gd fmla="*/ 713 w 1028" name="T62"/>
                <a:gd fmla="*/ 509 h 949" name="T63"/>
                <a:gd fmla="*/ 632 w 1028" name="T64"/>
                <a:gd fmla="*/ 444 h 949" name="T65"/>
                <a:gd fmla="*/ 563 w 1028" name="T66"/>
                <a:gd fmla="*/ 444 h 949" name="T67"/>
                <a:gd fmla="*/ 563 w 1028" name="T68"/>
                <a:gd fmla="*/ 246 h 949" name="T69"/>
                <a:gd fmla="*/ 588 w 1028" name="T70"/>
                <a:gd fmla="*/ 246 h 949" name="T71"/>
                <a:gd fmla="*/ 639 w 1028" name="T72"/>
                <a:gd fmla="*/ 286 h 949" name="T73"/>
                <a:gd fmla="*/ 639 w 1028" name="T74"/>
                <a:gd fmla="*/ 345 h 949" name="T75"/>
                <a:gd fmla="*/ 714 w 1028" name="T76"/>
                <a:gd fmla="*/ 345 h 94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49" w="1028">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4530" fontAlgn="auto">
                <a:spcBef>
                  <a:spcPct val="0"/>
                </a:spcBef>
                <a:spcAft>
                  <a:spcPct val="0"/>
                </a:spcAft>
              </a:pPr>
              <a:endParaRPr altLang="en-US" lang="zh-CN" sz="1400">
                <a:solidFill>
                  <a:prstClr val="black"/>
                </a:solidFill>
                <a:latin charset="-122" panose="020b0503020204020204" typeface="微软雅黑"/>
                <a:ea charset="-122" panose="020b0503020204020204" typeface="微软雅黑"/>
              </a:endParaRPr>
            </a:p>
          </p:txBody>
        </p:sp>
        <p:sp>
          <p:nvSpPr>
            <p:cNvPr id="128" name="Freeform 461"/>
            <p:cNvSpPr/>
            <p:nvPr/>
          </p:nvSpPr>
          <p:spPr bwMode="auto">
            <a:xfrm>
              <a:off x="5187951" y="5254626"/>
              <a:ext cx="1827213" cy="209550"/>
            </a:xfrm>
            <a:custGeom>
              <a:gdLst>
                <a:gd fmla="*/ 436 w 486" name="T0"/>
                <a:gd fmla="*/ 0 h 56" name="T1"/>
                <a:gd fmla="*/ 486 w 486" name="T2"/>
                <a:gd fmla="*/ 28 h 56" name="T3"/>
                <a:gd fmla="*/ 436 w 486" name="T4"/>
                <a:gd fmla="*/ 56 h 56" name="T5"/>
                <a:gd fmla="*/ 51 w 486" name="T6"/>
                <a:gd fmla="*/ 56 h 56" name="T7"/>
                <a:gd fmla="*/ 0 w 486" name="T8"/>
                <a:gd fmla="*/ 28 h 56" name="T9"/>
                <a:gd fmla="*/ 15 w 486" name="T10"/>
                <a:gd fmla="*/ 8 h 56" name="T11"/>
                <a:gd fmla="*/ 51 w 486" name="T12"/>
                <a:gd fmla="*/ 0 h 56" name="T13"/>
                <a:gd fmla="*/ 436 w 486" name="T14"/>
                <a:gd fmla="*/ 0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48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4530" fontAlgn="auto">
                <a:spcBef>
                  <a:spcPct val="0"/>
                </a:spcBef>
                <a:spcAft>
                  <a:spcPct val="0"/>
                </a:spcAft>
              </a:pPr>
              <a:endParaRPr altLang="en-US" lang="zh-CN" sz="1400">
                <a:solidFill>
                  <a:prstClr val="black"/>
                </a:solidFill>
                <a:latin charset="-122" panose="020b0503020204020204" typeface="微软雅黑"/>
                <a:ea charset="-122" panose="020b0503020204020204" typeface="微软雅黑"/>
              </a:endParaRPr>
            </a:p>
          </p:txBody>
        </p:sp>
        <p:sp>
          <p:nvSpPr>
            <p:cNvPr id="129" name="Freeform 462"/>
            <p:cNvSpPr/>
            <p:nvPr/>
          </p:nvSpPr>
          <p:spPr bwMode="auto">
            <a:xfrm>
              <a:off x="5368926" y="5576888"/>
              <a:ext cx="1470025" cy="211138"/>
            </a:xfrm>
            <a:custGeom>
              <a:gdLst>
                <a:gd fmla="*/ 341 w 391" name="T0"/>
                <a:gd fmla="*/ 0 h 56" name="T1"/>
                <a:gd fmla="*/ 391 w 391" name="T2"/>
                <a:gd fmla="*/ 28 h 56" name="T3"/>
                <a:gd fmla="*/ 341 w 391" name="T4"/>
                <a:gd fmla="*/ 56 h 56" name="T5"/>
                <a:gd fmla="*/ 50 w 391" name="T6"/>
                <a:gd fmla="*/ 56 h 56" name="T7"/>
                <a:gd fmla="*/ 0 w 391" name="T8"/>
                <a:gd fmla="*/ 28 h 56" name="T9"/>
                <a:gd fmla="*/ 14 w 391" name="T10"/>
                <a:gd fmla="*/ 8 h 56" name="T11"/>
                <a:gd fmla="*/ 50 w 391" name="T12"/>
                <a:gd fmla="*/ 0 h 56" name="T13"/>
                <a:gd fmla="*/ 341 w 391" name="T14"/>
                <a:gd fmla="*/ 0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391">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4530" fontAlgn="auto">
                <a:spcBef>
                  <a:spcPct val="0"/>
                </a:spcBef>
                <a:spcAft>
                  <a:spcPct val="0"/>
                </a:spcAft>
              </a:pPr>
              <a:endParaRPr altLang="en-US" lang="zh-CN" sz="1400">
                <a:solidFill>
                  <a:prstClr val="black"/>
                </a:solidFill>
                <a:latin charset="-122" panose="020b0503020204020204" typeface="微软雅黑"/>
                <a:ea charset="-122" panose="020b0503020204020204" typeface="微软雅黑"/>
              </a:endParaRPr>
            </a:p>
          </p:txBody>
        </p:sp>
        <p:sp>
          <p:nvSpPr>
            <p:cNvPr id="130" name="Freeform 463"/>
            <p:cNvSpPr/>
            <p:nvPr/>
          </p:nvSpPr>
          <p:spPr bwMode="auto">
            <a:xfrm>
              <a:off x="5556251" y="5895976"/>
              <a:ext cx="1090613" cy="211138"/>
            </a:xfrm>
            <a:custGeom>
              <a:gdLst>
                <a:gd fmla="*/ 240 w 290" name="T0"/>
                <a:gd fmla="*/ 0 h 56" name="T1"/>
                <a:gd fmla="*/ 290 w 290" name="T2"/>
                <a:gd fmla="*/ 28 h 56" name="T3"/>
                <a:gd fmla="*/ 240 w 290" name="T4"/>
                <a:gd fmla="*/ 56 h 56" name="T5"/>
                <a:gd fmla="*/ 50 w 290" name="T6"/>
                <a:gd fmla="*/ 56 h 56" name="T7"/>
                <a:gd fmla="*/ 0 w 290" name="T8"/>
                <a:gd fmla="*/ 28 h 56" name="T9"/>
                <a:gd fmla="*/ 15 w 290" name="T10"/>
                <a:gd fmla="*/ 8 h 56" name="T11"/>
                <a:gd fmla="*/ 50 w 290" name="T12"/>
                <a:gd fmla="*/ 0 h 56" name="T13"/>
                <a:gd fmla="*/ 240 w 290" name="T14"/>
                <a:gd fmla="*/ 0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290">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4530" fontAlgn="auto">
                <a:spcBef>
                  <a:spcPct val="0"/>
                </a:spcBef>
                <a:spcAft>
                  <a:spcPct val="0"/>
                </a:spcAft>
              </a:pPr>
              <a:endParaRPr altLang="en-US" lang="zh-CN" sz="1400">
                <a:solidFill>
                  <a:prstClr val="black"/>
                </a:solidFill>
                <a:latin charset="-122" panose="020b0503020204020204" typeface="微软雅黑"/>
                <a:ea charset="-122" panose="020b0503020204020204" typeface="微软雅黑"/>
              </a:endParaRPr>
            </a:p>
          </p:txBody>
        </p:sp>
        <p:sp>
          <p:nvSpPr>
            <p:cNvPr id="131" name="Freeform 464"/>
            <p:cNvSpPr/>
            <p:nvPr/>
          </p:nvSpPr>
          <p:spPr bwMode="auto">
            <a:xfrm>
              <a:off x="6286501" y="3416301"/>
              <a:ext cx="285750" cy="744538"/>
            </a:xfrm>
            <a:custGeom>
              <a:gdLst>
                <a:gd fmla="*/ 76 w 76" name="T0"/>
                <a:gd fmla="*/ 41 h 198" name="T1"/>
                <a:gd fmla="*/ 76 w 76" name="T2"/>
                <a:gd fmla="*/ 158 h 198" name="T3"/>
                <a:gd fmla="*/ 25 w 76" name="T4"/>
                <a:gd fmla="*/ 198 h 198" name="T5"/>
                <a:gd fmla="*/ 0 w 76" name="T6"/>
                <a:gd fmla="*/ 198 h 198" name="T7"/>
                <a:gd fmla="*/ 0 w 76" name="T8"/>
                <a:gd fmla="*/ 0 h 198" name="T9"/>
                <a:gd fmla="*/ 25 w 76" name="T10"/>
                <a:gd fmla="*/ 0 h 198" name="T11"/>
                <a:gd fmla="*/ 76 w 76" name="T12"/>
                <a:gd fmla="*/ 41 h 198" name="T13"/>
              </a:gdLst>
              <a:cxnLst>
                <a:cxn ang="0">
                  <a:pos x="T0" y="T1"/>
                </a:cxn>
                <a:cxn ang="0">
                  <a:pos x="T2" y="T3"/>
                </a:cxn>
                <a:cxn ang="0">
                  <a:pos x="T4" y="T5"/>
                </a:cxn>
                <a:cxn ang="0">
                  <a:pos x="T6" y="T7"/>
                </a:cxn>
                <a:cxn ang="0">
                  <a:pos x="T8" y="T9"/>
                </a:cxn>
                <a:cxn ang="0">
                  <a:pos x="T10" y="T11"/>
                </a:cxn>
                <a:cxn ang="0">
                  <a:pos x="T12" y="T13"/>
                </a:cxn>
              </a:cxnLst>
              <a:rect b="b" l="0" r="r" t="0"/>
              <a:pathLst>
                <a:path h="198" w="76">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4530" fontAlgn="auto">
                <a:spcBef>
                  <a:spcPct val="0"/>
                </a:spcBef>
                <a:spcAft>
                  <a:spcPct val="0"/>
                </a:spcAft>
              </a:pPr>
              <a:endParaRPr altLang="en-US" lang="zh-CN" sz="1400">
                <a:solidFill>
                  <a:prstClr val="black"/>
                </a:solidFill>
                <a:latin charset="-122" panose="020b0503020204020204" typeface="微软雅黑"/>
                <a:ea charset="-122" panose="020b0503020204020204" typeface="微软雅黑"/>
              </a:endParaRPr>
            </a:p>
          </p:txBody>
        </p:sp>
        <p:sp>
          <p:nvSpPr>
            <p:cNvPr id="132" name="Freeform 465"/>
            <p:cNvSpPr/>
            <p:nvPr/>
          </p:nvSpPr>
          <p:spPr bwMode="auto">
            <a:xfrm>
              <a:off x="5948363" y="754063"/>
              <a:ext cx="307975" cy="658813"/>
            </a:xfrm>
            <a:custGeom>
              <a:gdLst>
                <a:gd fmla="*/ 82 w 82" name="T0"/>
                <a:gd fmla="*/ 41 h 175" name="T1"/>
                <a:gd fmla="*/ 82 w 82" name="T2"/>
                <a:gd fmla="*/ 134 h 175" name="T3"/>
                <a:gd fmla="*/ 41 w 82" name="T4"/>
                <a:gd fmla="*/ 175 h 175" name="T5"/>
                <a:gd fmla="*/ 12 w 82" name="T6"/>
                <a:gd fmla="*/ 163 h 175" name="T7"/>
                <a:gd fmla="*/ 0 w 82" name="T8"/>
                <a:gd fmla="*/ 134 h 175" name="T9"/>
                <a:gd fmla="*/ 0 w 82" name="T10"/>
                <a:gd fmla="*/ 41 h 175" name="T11"/>
                <a:gd fmla="*/ 41 w 82" name="T12"/>
                <a:gd fmla="*/ 0 h 175" name="T13"/>
                <a:gd fmla="*/ 82 w 82" name="T14"/>
                <a:gd fmla="*/ 41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82">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4530" fontAlgn="auto">
                <a:spcBef>
                  <a:spcPct val="0"/>
                </a:spcBef>
                <a:spcAft>
                  <a:spcPct val="0"/>
                </a:spcAft>
              </a:pPr>
              <a:endParaRPr altLang="en-US" lang="zh-CN" sz="1400">
                <a:solidFill>
                  <a:prstClr val="black"/>
                </a:solidFill>
                <a:latin charset="-122" panose="020b0503020204020204" typeface="微软雅黑"/>
                <a:ea charset="-122" panose="020b0503020204020204" typeface="微软雅黑"/>
              </a:endParaRPr>
            </a:p>
          </p:txBody>
        </p:sp>
        <p:sp>
          <p:nvSpPr>
            <p:cNvPr id="133" name="Freeform 466"/>
            <p:cNvSpPr/>
            <p:nvPr/>
          </p:nvSpPr>
          <p:spPr bwMode="auto">
            <a:xfrm>
              <a:off x="5635626" y="2449513"/>
              <a:ext cx="285750" cy="744538"/>
            </a:xfrm>
            <a:custGeom>
              <a:gdLst>
                <a:gd fmla="*/ 76 w 76" name="T0"/>
                <a:gd fmla="*/ 0 h 198" name="T1"/>
                <a:gd fmla="*/ 76 w 76" name="T2"/>
                <a:gd fmla="*/ 198 h 198" name="T3"/>
                <a:gd fmla="*/ 51 w 76" name="T4"/>
                <a:gd fmla="*/ 198 h 198" name="T5"/>
                <a:gd fmla="*/ 0 w 76" name="T6"/>
                <a:gd fmla="*/ 157 h 198" name="T7"/>
                <a:gd fmla="*/ 0 w 76" name="T8"/>
                <a:gd fmla="*/ 40 h 198" name="T9"/>
                <a:gd fmla="*/ 51 w 76" name="T10"/>
                <a:gd fmla="*/ 0 h 198" name="T11"/>
                <a:gd fmla="*/ 76 w 76" name="T12"/>
                <a:gd fmla="*/ 0 h 198" name="T13"/>
              </a:gdLst>
              <a:cxnLst>
                <a:cxn ang="0">
                  <a:pos x="T0" y="T1"/>
                </a:cxn>
                <a:cxn ang="0">
                  <a:pos x="T2" y="T3"/>
                </a:cxn>
                <a:cxn ang="0">
                  <a:pos x="T4" y="T5"/>
                </a:cxn>
                <a:cxn ang="0">
                  <a:pos x="T6" y="T7"/>
                </a:cxn>
                <a:cxn ang="0">
                  <a:pos x="T8" y="T9"/>
                </a:cxn>
                <a:cxn ang="0">
                  <a:pos x="T10" y="T11"/>
                </a:cxn>
                <a:cxn ang="0">
                  <a:pos x="T12" y="T13"/>
                </a:cxn>
              </a:cxnLst>
              <a:rect b="b" l="0" r="r" t="0"/>
              <a:pathLst>
                <a:path h="198" w="76">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4530" fontAlgn="auto">
                <a:spcBef>
                  <a:spcPct val="0"/>
                </a:spcBef>
                <a:spcAft>
                  <a:spcPct val="0"/>
                </a:spcAft>
              </a:pPr>
              <a:endParaRPr altLang="en-US" lang="zh-CN" sz="1400">
                <a:solidFill>
                  <a:prstClr val="black"/>
                </a:solidFill>
                <a:latin charset="-122" panose="020b0503020204020204" typeface="微软雅黑"/>
                <a:ea charset="-122" panose="020b0503020204020204" typeface="微软雅黑"/>
              </a:endParaRPr>
            </a:p>
          </p:txBody>
        </p:sp>
        <p:sp>
          <p:nvSpPr>
            <p:cNvPr id="134" name="Freeform 467"/>
            <p:cNvSpPr/>
            <p:nvPr/>
          </p:nvSpPr>
          <p:spPr bwMode="auto">
            <a:xfrm>
              <a:off x="3951288" y="1539876"/>
              <a:ext cx="571500" cy="587375"/>
            </a:xfrm>
            <a:custGeom>
              <a:gdLst>
                <a:gd fmla="*/ 140 w 152" name="T0"/>
                <a:gd fmla="*/ 82 h 156" name="T1"/>
                <a:gd fmla="*/ 152 w 152" name="T2"/>
                <a:gd fmla="*/ 111 h 156" name="T3"/>
                <a:gd fmla="*/ 140 w 152" name="T4"/>
                <a:gd fmla="*/ 140 h 156" name="T5"/>
                <a:gd fmla="*/ 82 w 152" name="T6"/>
                <a:gd fmla="*/ 140 h 156" name="T7"/>
                <a:gd fmla="*/ 16 w 152" name="T8"/>
                <a:gd fmla="*/ 74 h 156" name="T9"/>
                <a:gd fmla="*/ 16 w 152" name="T10"/>
                <a:gd fmla="*/ 16 h 156" name="T11"/>
                <a:gd fmla="*/ 74 w 152" name="T12"/>
                <a:gd fmla="*/ 16 h 156" name="T13"/>
                <a:gd fmla="*/ 140 w 152" name="T14"/>
                <a:gd fmla="*/ 82 h 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6" w="152">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4530" fontAlgn="auto">
                <a:spcBef>
                  <a:spcPct val="0"/>
                </a:spcBef>
                <a:spcAft>
                  <a:spcPct val="0"/>
                </a:spcAft>
              </a:pPr>
              <a:endParaRPr altLang="en-US" lang="zh-CN" sz="1400">
                <a:solidFill>
                  <a:prstClr val="black"/>
                </a:solidFill>
                <a:latin charset="-122" panose="020b0503020204020204" typeface="微软雅黑"/>
                <a:ea charset="-122" panose="020b0503020204020204" typeface="微软雅黑"/>
              </a:endParaRPr>
            </a:p>
          </p:txBody>
        </p:sp>
        <p:sp>
          <p:nvSpPr>
            <p:cNvPr id="135" name="Freeform 468"/>
            <p:cNvSpPr/>
            <p:nvPr/>
          </p:nvSpPr>
          <p:spPr bwMode="auto">
            <a:xfrm>
              <a:off x="3294063" y="3122613"/>
              <a:ext cx="657225" cy="307975"/>
            </a:xfrm>
            <a:custGeom>
              <a:gdLst>
                <a:gd fmla="*/ 134 w 175" name="T0"/>
                <a:gd fmla="*/ 0 h 82" name="T1"/>
                <a:gd fmla="*/ 175 w 175" name="T2"/>
                <a:gd fmla="*/ 41 h 82" name="T3"/>
                <a:gd fmla="*/ 134 w 175" name="T4"/>
                <a:gd fmla="*/ 82 h 82" name="T5"/>
                <a:gd fmla="*/ 41 w 175" name="T6"/>
                <a:gd fmla="*/ 82 h 82" name="T7"/>
                <a:gd fmla="*/ 0 w 175" name="T8"/>
                <a:gd fmla="*/ 41 h 82" name="T9"/>
                <a:gd fmla="*/ 12 w 175" name="T10"/>
                <a:gd fmla="*/ 12 h 82" name="T11"/>
                <a:gd fmla="*/ 41 w 175" name="T12"/>
                <a:gd fmla="*/ 0 h 82" name="T13"/>
                <a:gd fmla="*/ 134 w 175" name="T14"/>
                <a:gd fmla="*/ 0 h 8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 w="175">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4530" fontAlgn="auto">
                <a:spcBef>
                  <a:spcPct val="0"/>
                </a:spcBef>
                <a:spcAft>
                  <a:spcPct val="0"/>
                </a:spcAft>
              </a:pPr>
              <a:endParaRPr altLang="en-US" lang="zh-CN" sz="1400">
                <a:solidFill>
                  <a:prstClr val="black"/>
                </a:solidFill>
                <a:latin charset="-122" panose="020b0503020204020204" typeface="微软雅黑"/>
                <a:ea charset="-122" panose="020b0503020204020204" typeface="微软雅黑"/>
              </a:endParaRPr>
            </a:p>
          </p:txBody>
        </p:sp>
      </p:grpSp>
      <p:sp>
        <p:nvSpPr>
          <p:cNvPr id="136" name="矩形 3"/>
          <p:cNvSpPr>
            <a:spLocks noChangeArrowheads="1"/>
          </p:cNvSpPr>
          <p:nvPr/>
        </p:nvSpPr>
        <p:spPr bwMode="auto">
          <a:xfrm>
            <a:off x="2096255" y="3333896"/>
            <a:ext cx="899130" cy="2971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3" lIns="68565" rIns="68565" tIns="34283" wrap="none">
            <a:spAutoFit/>
          </a:bodyPr>
          <a:lstStyle/>
          <a:p>
            <a:r>
              <a:rPr altLang="en-US" b="1" lang="zh-CN" sz="1500">
                <a:solidFill>
                  <a:schemeClr val="accent5"/>
                </a:solidFill>
                <a:latin charset="-122" panose="020b0503020204020204" typeface="微软雅黑"/>
                <a:ea charset="-122" panose="020b0503020204020204" typeface="微软雅黑"/>
                <a:sym charset="0" panose="020b0604020202020204" pitchFamily="34" typeface="Arial"/>
              </a:rPr>
              <a:t>添加标题</a:t>
            </a:r>
          </a:p>
        </p:txBody>
      </p:sp>
      <p:sp>
        <p:nvSpPr>
          <p:cNvPr id="137" name="文本框 13"/>
          <p:cNvSpPr txBox="1"/>
          <p:nvPr/>
        </p:nvSpPr>
        <p:spPr>
          <a:xfrm>
            <a:off x="725069" y="3599238"/>
            <a:ext cx="2332949" cy="559582"/>
          </a:xfrm>
          <a:prstGeom prst="rect">
            <a:avLst/>
          </a:prstGeom>
          <a:noFill/>
        </p:spPr>
        <p:txBody>
          <a:bodyPr bIns="32903" lIns="65807" rIns="65807" rtlCol="0" tIns="32903" wrap="square">
            <a:spAutoFit/>
          </a:bodyPr>
          <a:lstStyle/>
          <a:p>
            <a:pPr algn="r">
              <a:lnSpc>
                <a:spcPct val="120000"/>
              </a:lnSpc>
              <a:spcBef>
                <a:spcPct val="0"/>
              </a:spcBef>
              <a:buNone/>
            </a:pPr>
            <a:r>
              <a:rPr altLang="en-US" lang="zh-CN" smtClean="0" sz="900">
                <a:solidFill>
                  <a:schemeClr val="tx1">
                    <a:lumMod val="65000"/>
                    <a:lumOff val="35000"/>
                  </a:schemeClr>
                </a:solidFill>
                <a:latin charset="-122" panose="020b0503020204020204" typeface="微软雅黑"/>
                <a:ea charset="-122" panose="020b0503020204020204" typeface="微软雅黑"/>
                <a:sym charset="-122" panose="020b0503020204020204" typeface="微软雅黑"/>
              </a:rPr>
              <a:t>单击此处添加文本内容单击此处添加文本内容单击此处添加文本内容单击此处添加文本内容单击此处添加文本内容</a:t>
            </a:r>
          </a:p>
        </p:txBody>
      </p:sp>
      <p:grpSp>
        <p:nvGrpSpPr>
          <p:cNvPr id="138" name="Group 23"/>
          <p:cNvGrpSpPr/>
          <p:nvPr/>
        </p:nvGrpSpPr>
        <p:grpSpPr>
          <a:xfrm>
            <a:off x="3515278" y="3543431"/>
            <a:ext cx="256867" cy="223986"/>
            <a:chOff x="7540014" y="4306907"/>
            <a:chExt cx="389342" cy="339426"/>
          </a:xfrm>
          <a:solidFill>
            <a:schemeClr val="bg1"/>
          </a:solidFill>
        </p:grpSpPr>
        <p:sp>
          <p:nvSpPr>
            <p:cNvPr id="139" name="Freeform 110"/>
            <p:cNvSpPr/>
            <p:nvPr/>
          </p:nvSpPr>
          <p:spPr bwMode="auto">
            <a:xfrm>
              <a:off x="7799575" y="4409234"/>
              <a:ext cx="102328" cy="102328"/>
            </a:xfrm>
            <a:custGeom>
              <a:gdLst>
                <a:gd fmla="*/ 0 w 41" name="T0"/>
                <a:gd fmla="*/ 39 h 41" name="T1"/>
                <a:gd fmla="*/ 3 w 41" name="T2"/>
                <a:gd fmla="*/ 41 h 41" name="T3"/>
                <a:gd fmla="*/ 41 w 41" name="T4"/>
                <a:gd fmla="*/ 3 h 41" name="T5"/>
                <a:gd fmla="*/ 39 w 41" name="T6"/>
                <a:gd fmla="*/ 0 h 41" name="T7"/>
                <a:gd fmla="*/ 0 w 41" name="T8"/>
                <a:gd fmla="*/ 39 h 41" name="T9"/>
              </a:gdLst>
              <a:cxnLst>
                <a:cxn ang="0">
                  <a:pos x="T0" y="T1"/>
                </a:cxn>
                <a:cxn ang="0">
                  <a:pos x="T2" y="T3"/>
                </a:cxn>
                <a:cxn ang="0">
                  <a:pos x="T4" y="T5"/>
                </a:cxn>
                <a:cxn ang="0">
                  <a:pos x="T6" y="T7"/>
                </a:cxn>
                <a:cxn ang="0">
                  <a:pos x="T8" y="T9"/>
                </a:cxn>
              </a:cxnLst>
              <a:rect b="b" l="0" r="r" t="0"/>
              <a:pathLst>
                <a:path h="41" w="41">
                  <a:moveTo>
                    <a:pt x="0" y="39"/>
                  </a:moveTo>
                  <a:lnTo>
                    <a:pt x="3" y="41"/>
                  </a:lnTo>
                  <a:lnTo>
                    <a:pt x="41" y="3"/>
                  </a:lnTo>
                  <a:lnTo>
                    <a:pt x="39" y="0"/>
                  </a:lnTo>
                  <a:lnTo>
                    <a:pt x="0" y="3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typeface="微软雅黑"/>
                <a:ea charset="-122" panose="020b0503020204020204" typeface="微软雅黑"/>
              </a:endParaRPr>
            </a:p>
          </p:txBody>
        </p:sp>
        <p:sp>
          <p:nvSpPr>
            <p:cNvPr id="140" name="Freeform 111"/>
            <p:cNvSpPr/>
            <p:nvPr/>
          </p:nvSpPr>
          <p:spPr bwMode="auto">
            <a:xfrm>
              <a:off x="7777112" y="4381780"/>
              <a:ext cx="109814" cy="114806"/>
            </a:xfrm>
            <a:custGeom>
              <a:gdLst>
                <a:gd fmla="*/ 37 w 44" name="T0"/>
                <a:gd fmla="*/ 0 h 46" name="T1"/>
                <a:gd fmla="*/ 0 w 44" name="T2"/>
                <a:gd fmla="*/ 39 h 46" name="T3"/>
                <a:gd fmla="*/ 6 w 44" name="T4"/>
                <a:gd fmla="*/ 46 h 46" name="T5"/>
                <a:gd fmla="*/ 44 w 44" name="T6"/>
                <a:gd fmla="*/ 8 h 46" name="T7"/>
                <a:gd fmla="*/ 37 w 44" name="T8"/>
                <a:gd fmla="*/ 0 h 46" name="T9"/>
              </a:gdLst>
              <a:cxnLst>
                <a:cxn ang="0">
                  <a:pos x="T0" y="T1"/>
                </a:cxn>
                <a:cxn ang="0">
                  <a:pos x="T2" y="T3"/>
                </a:cxn>
                <a:cxn ang="0">
                  <a:pos x="T4" y="T5"/>
                </a:cxn>
                <a:cxn ang="0">
                  <a:pos x="T6" y="T7"/>
                </a:cxn>
                <a:cxn ang="0">
                  <a:pos x="T8" y="T9"/>
                </a:cxn>
              </a:cxnLst>
              <a:rect b="b" l="0" r="r" t="0"/>
              <a:pathLst>
                <a:path h="46" w="44">
                  <a:moveTo>
                    <a:pt x="37" y="0"/>
                  </a:moveTo>
                  <a:lnTo>
                    <a:pt x="0" y="39"/>
                  </a:lnTo>
                  <a:lnTo>
                    <a:pt x="6" y="46"/>
                  </a:lnTo>
                  <a:lnTo>
                    <a:pt x="44" y="8"/>
                  </a:lnTo>
                  <a:lnTo>
                    <a:pt x="37"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typeface="微软雅黑"/>
                <a:ea charset="-122" panose="020b0503020204020204" typeface="微软雅黑"/>
              </a:endParaRPr>
            </a:p>
          </p:txBody>
        </p:sp>
        <p:sp>
          <p:nvSpPr>
            <p:cNvPr id="141" name="Freeform 112"/>
            <p:cNvSpPr/>
            <p:nvPr/>
          </p:nvSpPr>
          <p:spPr bwMode="auto">
            <a:xfrm>
              <a:off x="7757146" y="4366805"/>
              <a:ext cx="104823" cy="104823"/>
            </a:xfrm>
            <a:custGeom>
              <a:gdLst>
                <a:gd fmla="*/ 0 w 42" name="T0"/>
                <a:gd fmla="*/ 38 h 42" name="T1"/>
                <a:gd fmla="*/ 4 w 42" name="T2"/>
                <a:gd fmla="*/ 42 h 42" name="T3"/>
                <a:gd fmla="*/ 42 w 42" name="T4"/>
                <a:gd fmla="*/ 4 h 42" name="T5"/>
                <a:gd fmla="*/ 38 w 42" name="T6"/>
                <a:gd fmla="*/ 0 h 42" name="T7"/>
                <a:gd fmla="*/ 0 w 42" name="T8"/>
                <a:gd fmla="*/ 38 h 42" name="T9"/>
              </a:gdLst>
              <a:cxnLst>
                <a:cxn ang="0">
                  <a:pos x="T0" y="T1"/>
                </a:cxn>
                <a:cxn ang="0">
                  <a:pos x="T2" y="T3"/>
                </a:cxn>
                <a:cxn ang="0">
                  <a:pos x="T4" y="T5"/>
                </a:cxn>
                <a:cxn ang="0">
                  <a:pos x="T6" y="T7"/>
                </a:cxn>
                <a:cxn ang="0">
                  <a:pos x="T8" y="T9"/>
                </a:cxn>
              </a:cxnLst>
              <a:rect b="b" l="0" r="r" t="0"/>
              <a:pathLst>
                <a:path h="42" w="42">
                  <a:moveTo>
                    <a:pt x="0" y="38"/>
                  </a:moveTo>
                  <a:lnTo>
                    <a:pt x="4" y="42"/>
                  </a:lnTo>
                  <a:lnTo>
                    <a:pt x="42" y="4"/>
                  </a:lnTo>
                  <a:lnTo>
                    <a:pt x="38" y="0"/>
                  </a:lnTo>
                  <a:lnTo>
                    <a:pt x="0" y="3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typeface="微软雅黑"/>
                <a:ea charset="-122" panose="020b0503020204020204" typeface="微软雅黑"/>
              </a:endParaRPr>
            </a:p>
          </p:txBody>
        </p:sp>
        <p:sp>
          <p:nvSpPr>
            <p:cNvPr id="142" name="Freeform 113"/>
            <p:cNvSpPr/>
            <p:nvPr/>
          </p:nvSpPr>
          <p:spPr bwMode="auto">
            <a:xfrm>
              <a:off x="7729693" y="4469133"/>
              <a:ext cx="69882" cy="69882"/>
            </a:xfrm>
            <a:custGeom>
              <a:gdLst>
                <a:gd fmla="*/ 28 w 28" name="T0"/>
                <a:gd fmla="*/ 20 h 28" name="T1"/>
                <a:gd fmla="*/ 8 w 28" name="T2"/>
                <a:gd fmla="*/ 0 h 28" name="T3"/>
                <a:gd fmla="*/ 0 w 28" name="T4"/>
                <a:gd fmla="*/ 20 h 28" name="T5"/>
                <a:gd fmla="*/ 9 w 28" name="T6"/>
                <a:gd fmla="*/ 28 h 28" name="T7"/>
                <a:gd fmla="*/ 28 w 28" name="T8"/>
                <a:gd fmla="*/ 20 h 28" name="T9"/>
              </a:gdLst>
              <a:cxnLst>
                <a:cxn ang="0">
                  <a:pos x="T0" y="T1"/>
                </a:cxn>
                <a:cxn ang="0">
                  <a:pos x="T2" y="T3"/>
                </a:cxn>
                <a:cxn ang="0">
                  <a:pos x="T4" y="T5"/>
                </a:cxn>
                <a:cxn ang="0">
                  <a:pos x="T6" y="T7"/>
                </a:cxn>
                <a:cxn ang="0">
                  <a:pos x="T8" y="T9"/>
                </a:cxn>
              </a:cxnLst>
              <a:rect b="b" l="0" r="r" t="0"/>
              <a:pathLst>
                <a:path h="28" w="28">
                  <a:moveTo>
                    <a:pt x="28" y="20"/>
                  </a:moveTo>
                  <a:lnTo>
                    <a:pt x="8" y="0"/>
                  </a:lnTo>
                  <a:lnTo>
                    <a:pt x="0" y="20"/>
                  </a:lnTo>
                  <a:lnTo>
                    <a:pt x="9" y="28"/>
                  </a:lnTo>
                  <a:lnTo>
                    <a:pt x="28" y="2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typeface="微软雅黑"/>
                <a:ea charset="-122" panose="020b0503020204020204" typeface="微软雅黑"/>
              </a:endParaRPr>
            </a:p>
          </p:txBody>
        </p:sp>
        <p:sp>
          <p:nvSpPr>
            <p:cNvPr id="143" name="Freeform 114"/>
            <p:cNvSpPr/>
            <p:nvPr/>
          </p:nvSpPr>
          <p:spPr bwMode="auto">
            <a:xfrm>
              <a:off x="7712222" y="4526535"/>
              <a:ext cx="34941" cy="32446"/>
            </a:xfrm>
            <a:custGeom>
              <a:gdLst>
                <a:gd fmla="*/ 0 w 14" name="T0"/>
                <a:gd fmla="*/ 13 h 13" name="T1"/>
                <a:gd fmla="*/ 14 w 14" name="T2"/>
                <a:gd fmla="*/ 6 h 13" name="T3"/>
                <a:gd fmla="*/ 6 w 14" name="T4"/>
                <a:gd fmla="*/ 0 h 13" name="T5"/>
                <a:gd fmla="*/ 0 w 14" name="T6"/>
                <a:gd fmla="*/ 13 h 13" name="T7"/>
              </a:gdLst>
              <a:cxnLst>
                <a:cxn ang="0">
                  <a:pos x="T0" y="T1"/>
                </a:cxn>
                <a:cxn ang="0">
                  <a:pos x="T2" y="T3"/>
                </a:cxn>
                <a:cxn ang="0">
                  <a:pos x="T4" y="T5"/>
                </a:cxn>
                <a:cxn ang="0">
                  <a:pos x="T6" y="T7"/>
                </a:cxn>
              </a:cxnLst>
              <a:rect b="b" l="0" r="r" t="0"/>
              <a:pathLst>
                <a:path h="13" w="14">
                  <a:moveTo>
                    <a:pt x="0" y="13"/>
                  </a:moveTo>
                  <a:lnTo>
                    <a:pt x="14" y="6"/>
                  </a:lnTo>
                  <a:lnTo>
                    <a:pt x="6" y="0"/>
                  </a:lnTo>
                  <a:lnTo>
                    <a:pt x="0" y="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typeface="微软雅黑"/>
                <a:ea charset="-122" panose="020b0503020204020204" typeface="微软雅黑"/>
              </a:endParaRPr>
            </a:p>
          </p:txBody>
        </p:sp>
        <p:sp>
          <p:nvSpPr>
            <p:cNvPr id="144" name="Freeform 115"/>
            <p:cNvSpPr/>
            <p:nvPr/>
          </p:nvSpPr>
          <p:spPr bwMode="auto">
            <a:xfrm>
              <a:off x="7859474" y="4341848"/>
              <a:ext cx="69882" cy="69882"/>
            </a:xfrm>
            <a:custGeom>
              <a:gdLst>
                <a:gd fmla="*/ 7 w 28" name="T0"/>
                <a:gd fmla="*/ 0 h 28" name="T1"/>
                <a:gd fmla="*/ 0 w 28" name="T2"/>
                <a:gd fmla="*/ 8 h 28" name="T3"/>
                <a:gd fmla="*/ 20 w 28" name="T4"/>
                <a:gd fmla="*/ 28 h 28" name="T5"/>
                <a:gd fmla="*/ 28 w 28" name="T6"/>
                <a:gd fmla="*/ 20 h 28" name="T7"/>
                <a:gd fmla="*/ 7 w 28" name="T8"/>
                <a:gd fmla="*/ 0 h 28" name="T9"/>
              </a:gdLst>
              <a:cxnLst>
                <a:cxn ang="0">
                  <a:pos x="T0" y="T1"/>
                </a:cxn>
                <a:cxn ang="0">
                  <a:pos x="T2" y="T3"/>
                </a:cxn>
                <a:cxn ang="0">
                  <a:pos x="T4" y="T5"/>
                </a:cxn>
                <a:cxn ang="0">
                  <a:pos x="T6" y="T7"/>
                </a:cxn>
                <a:cxn ang="0">
                  <a:pos x="T8" y="T9"/>
                </a:cxn>
              </a:cxnLst>
              <a:rect b="b" l="0" r="r" t="0"/>
              <a:pathLst>
                <a:path h="28" w="28">
                  <a:moveTo>
                    <a:pt x="7" y="0"/>
                  </a:moveTo>
                  <a:lnTo>
                    <a:pt x="0" y="8"/>
                  </a:lnTo>
                  <a:lnTo>
                    <a:pt x="20" y="28"/>
                  </a:lnTo>
                  <a:lnTo>
                    <a:pt x="28" y="20"/>
                  </a:lnTo>
                  <a:lnTo>
                    <a:pt x="7"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typeface="微软雅黑"/>
                <a:ea charset="-122" panose="020b0503020204020204" typeface="微软雅黑"/>
              </a:endParaRPr>
            </a:p>
          </p:txBody>
        </p:sp>
        <p:sp>
          <p:nvSpPr>
            <p:cNvPr id="145" name="Freeform 116"/>
            <p:cNvSpPr/>
            <p:nvPr/>
          </p:nvSpPr>
          <p:spPr bwMode="auto">
            <a:xfrm>
              <a:off x="7540014" y="4306907"/>
              <a:ext cx="279527" cy="339426"/>
            </a:xfrm>
            <a:custGeom>
              <a:gdLst>
                <a:gd fmla="*/ 104 w 112" name="T0"/>
                <a:gd fmla="*/ 101 h 136" name="T1"/>
                <a:gd fmla="*/ 83 w 112" name="T2"/>
                <a:gd fmla="*/ 101 h 136" name="T3"/>
                <a:gd fmla="*/ 83 w 112" name="T4"/>
                <a:gd fmla="*/ 129 h 136" name="T5"/>
                <a:gd fmla="*/ 7 w 112" name="T6"/>
                <a:gd fmla="*/ 129 h 136" name="T7"/>
                <a:gd fmla="*/ 7 w 112" name="T8"/>
                <a:gd fmla="*/ 32 h 136" name="T9"/>
                <a:gd fmla="*/ 104 w 112" name="T10"/>
                <a:gd fmla="*/ 32 h 136" name="T11"/>
                <a:gd fmla="*/ 104 w 112" name="T12"/>
                <a:gd fmla="*/ 40 h 136" name="T13"/>
                <a:gd fmla="*/ 112 w 112" name="T14"/>
                <a:gd fmla="*/ 32 h 136" name="T15"/>
                <a:gd fmla="*/ 112 w 112" name="T16"/>
                <a:gd fmla="*/ 6 h 136" name="T17"/>
                <a:gd fmla="*/ 97 w 112" name="T18"/>
                <a:gd fmla="*/ 6 h 136" name="T19"/>
                <a:gd fmla="*/ 97 w 112" name="T20"/>
                <a:gd fmla="*/ 20 h 136" name="T21"/>
                <a:gd fmla="*/ 95 w 112" name="T22"/>
                <a:gd fmla="*/ 20 h 136" name="T23"/>
                <a:gd fmla="*/ 95 w 112" name="T24"/>
                <a:gd fmla="*/ 0 h 136" name="T25"/>
                <a:gd fmla="*/ 89 w 112" name="T26"/>
                <a:gd fmla="*/ 0 h 136" name="T27"/>
                <a:gd fmla="*/ 89 w 112" name="T28"/>
                <a:gd fmla="*/ 20 h 136" name="T29"/>
                <a:gd fmla="*/ 87 w 112" name="T30"/>
                <a:gd fmla="*/ 20 h 136" name="T31"/>
                <a:gd fmla="*/ 87 w 112" name="T32"/>
                <a:gd fmla="*/ 6 h 136" name="T33"/>
                <a:gd fmla="*/ 79 w 112" name="T34"/>
                <a:gd fmla="*/ 6 h 136" name="T35"/>
                <a:gd fmla="*/ 79 w 112" name="T36"/>
                <a:gd fmla="*/ 20 h 136" name="T37"/>
                <a:gd fmla="*/ 76 w 112" name="T38"/>
                <a:gd fmla="*/ 20 h 136" name="T39"/>
                <a:gd fmla="*/ 76 w 112" name="T40"/>
                <a:gd fmla="*/ 0 h 136" name="T41"/>
                <a:gd fmla="*/ 72 w 112" name="T42"/>
                <a:gd fmla="*/ 0 h 136" name="T43"/>
                <a:gd fmla="*/ 72 w 112" name="T44"/>
                <a:gd fmla="*/ 20 h 136" name="T45"/>
                <a:gd fmla="*/ 68 w 112" name="T46"/>
                <a:gd fmla="*/ 20 h 136" name="T47"/>
                <a:gd fmla="*/ 68 w 112" name="T48"/>
                <a:gd fmla="*/ 6 h 136" name="T49"/>
                <a:gd fmla="*/ 60 w 112" name="T50"/>
                <a:gd fmla="*/ 6 h 136" name="T51"/>
                <a:gd fmla="*/ 60 w 112" name="T52"/>
                <a:gd fmla="*/ 20 h 136" name="T53"/>
                <a:gd fmla="*/ 57 w 112" name="T54"/>
                <a:gd fmla="*/ 20 h 136" name="T55"/>
                <a:gd fmla="*/ 57 w 112" name="T56"/>
                <a:gd fmla="*/ 0 h 136" name="T57"/>
                <a:gd fmla="*/ 53 w 112" name="T58"/>
                <a:gd fmla="*/ 0 h 136" name="T59"/>
                <a:gd fmla="*/ 53 w 112" name="T60"/>
                <a:gd fmla="*/ 20 h 136" name="T61"/>
                <a:gd fmla="*/ 51 w 112" name="T62"/>
                <a:gd fmla="*/ 20 h 136" name="T63"/>
                <a:gd fmla="*/ 51 w 112" name="T64"/>
                <a:gd fmla="*/ 6 h 136" name="T65"/>
                <a:gd fmla="*/ 43 w 112" name="T66"/>
                <a:gd fmla="*/ 6 h 136" name="T67"/>
                <a:gd fmla="*/ 43 w 112" name="T68"/>
                <a:gd fmla="*/ 20 h 136" name="T69"/>
                <a:gd fmla="*/ 40 w 112" name="T70"/>
                <a:gd fmla="*/ 20 h 136" name="T71"/>
                <a:gd fmla="*/ 40 w 112" name="T72"/>
                <a:gd fmla="*/ 0 h 136" name="T73"/>
                <a:gd fmla="*/ 35 w 112" name="T74"/>
                <a:gd fmla="*/ 0 h 136" name="T75"/>
                <a:gd fmla="*/ 35 w 112" name="T76"/>
                <a:gd fmla="*/ 20 h 136" name="T77"/>
                <a:gd fmla="*/ 32 w 112" name="T78"/>
                <a:gd fmla="*/ 20 h 136" name="T79"/>
                <a:gd fmla="*/ 32 w 112" name="T80"/>
                <a:gd fmla="*/ 6 h 136" name="T81"/>
                <a:gd fmla="*/ 25 w 112" name="T82"/>
                <a:gd fmla="*/ 6 h 136" name="T83"/>
                <a:gd fmla="*/ 25 w 112" name="T84"/>
                <a:gd fmla="*/ 20 h 136" name="T85"/>
                <a:gd fmla="*/ 23 w 112" name="T86"/>
                <a:gd fmla="*/ 20 h 136" name="T87"/>
                <a:gd fmla="*/ 23 w 112" name="T88"/>
                <a:gd fmla="*/ 0 h 136" name="T89"/>
                <a:gd fmla="*/ 17 w 112" name="T90"/>
                <a:gd fmla="*/ 0 h 136" name="T91"/>
                <a:gd fmla="*/ 17 w 112" name="T92"/>
                <a:gd fmla="*/ 20 h 136" name="T93"/>
                <a:gd fmla="*/ 15 w 112" name="T94"/>
                <a:gd fmla="*/ 20 h 136" name="T95"/>
                <a:gd fmla="*/ 15 w 112" name="T96"/>
                <a:gd fmla="*/ 6 h 136" name="T97"/>
                <a:gd fmla="*/ 0 w 112" name="T98"/>
                <a:gd fmla="*/ 6 h 136" name="T99"/>
                <a:gd fmla="*/ 0 w 112" name="T100"/>
                <a:gd fmla="*/ 24 h 136" name="T101"/>
                <a:gd fmla="*/ 0 w 112" name="T102"/>
                <a:gd fmla="*/ 28 h 136" name="T103"/>
                <a:gd fmla="*/ 0 w 112" name="T104"/>
                <a:gd fmla="*/ 136 h 136" name="T105"/>
                <a:gd fmla="*/ 89 w 112" name="T106"/>
                <a:gd fmla="*/ 136 h 136" name="T107"/>
                <a:gd fmla="*/ 112 w 112" name="T108"/>
                <a:gd fmla="*/ 110 h 136" name="T109"/>
                <a:gd fmla="*/ 112 w 112" name="T110"/>
                <a:gd fmla="*/ 84 h 136" name="T111"/>
                <a:gd fmla="*/ 104 w 112" name="T112"/>
                <a:gd fmla="*/ 92 h 136" name="T113"/>
                <a:gd fmla="*/ 104 w 112" name="T114"/>
                <a:gd fmla="*/ 101 h 13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typeface="微软雅黑"/>
                <a:ea charset="-122" panose="020b0503020204020204" typeface="微软雅黑"/>
              </a:endParaRPr>
            </a:p>
          </p:txBody>
        </p:sp>
        <p:sp>
          <p:nvSpPr>
            <p:cNvPr id="146" name="Rectangle 117"/>
            <p:cNvSpPr>
              <a:spLocks noChangeArrowheads="1"/>
            </p:cNvSpPr>
            <p:nvPr/>
          </p:nvSpPr>
          <p:spPr bwMode="auto">
            <a:xfrm>
              <a:off x="7589930" y="4421713"/>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a:latin charset="-122" panose="020b0503020204020204" typeface="微软雅黑"/>
                <a:ea charset="-122" panose="020b0503020204020204" typeface="微软雅黑"/>
              </a:endParaRPr>
            </a:p>
          </p:txBody>
        </p:sp>
        <p:sp>
          <p:nvSpPr>
            <p:cNvPr id="147" name="Rectangle 118"/>
            <p:cNvSpPr>
              <a:spLocks noChangeArrowheads="1"/>
            </p:cNvSpPr>
            <p:nvPr/>
          </p:nvSpPr>
          <p:spPr bwMode="auto">
            <a:xfrm>
              <a:off x="7589930" y="4461645"/>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a:latin charset="-122" panose="020b0503020204020204" typeface="微软雅黑"/>
                <a:ea charset="-122" panose="020b0503020204020204" typeface="微软雅黑"/>
              </a:endParaRPr>
            </a:p>
          </p:txBody>
        </p:sp>
        <p:sp>
          <p:nvSpPr>
            <p:cNvPr id="148" name="Rectangle 119"/>
            <p:cNvSpPr>
              <a:spLocks noChangeArrowheads="1"/>
            </p:cNvSpPr>
            <p:nvPr/>
          </p:nvSpPr>
          <p:spPr bwMode="auto">
            <a:xfrm>
              <a:off x="7589930" y="4506569"/>
              <a:ext cx="109814" cy="149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a:latin charset="-122" panose="020b0503020204020204" typeface="微软雅黑"/>
                <a:ea charset="-122" panose="020b0503020204020204" typeface="微软雅黑"/>
              </a:endParaRPr>
            </a:p>
          </p:txBody>
        </p:sp>
        <p:sp>
          <p:nvSpPr>
            <p:cNvPr id="149" name="Rectangle 120"/>
            <p:cNvSpPr>
              <a:spLocks noChangeArrowheads="1"/>
            </p:cNvSpPr>
            <p:nvPr/>
          </p:nvSpPr>
          <p:spPr bwMode="auto">
            <a:xfrm>
              <a:off x="7589930" y="4548998"/>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a:latin charset="-122" panose="020b0503020204020204" typeface="微软雅黑"/>
                <a:ea charset="-122" panose="020b0503020204020204" typeface="微软雅黑"/>
              </a:endParaRPr>
            </a:p>
          </p:txBody>
        </p:sp>
      </p:grpSp>
      <p:sp>
        <p:nvSpPr>
          <p:cNvPr id="150" name="矩形 3"/>
          <p:cNvSpPr>
            <a:spLocks noChangeArrowheads="1"/>
          </p:cNvSpPr>
          <p:nvPr/>
        </p:nvSpPr>
        <p:spPr bwMode="auto">
          <a:xfrm>
            <a:off x="4902007" y="4302572"/>
            <a:ext cx="899130" cy="2971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3" lIns="68565" rIns="68565" tIns="34283" wrap="none">
            <a:spAutoFit/>
          </a:bodyPr>
          <a:lstStyle/>
          <a:p>
            <a:r>
              <a:rPr altLang="en-US" b="1" lang="zh-CN" sz="1500">
                <a:solidFill>
                  <a:schemeClr val="accent1"/>
                </a:solidFill>
                <a:latin charset="-122" panose="020b0503020204020204" typeface="微软雅黑"/>
                <a:ea charset="-122" panose="020b0503020204020204" typeface="微软雅黑"/>
                <a:sym charset="0" panose="020b0604020202020204" pitchFamily="34" typeface="Arial"/>
              </a:rPr>
              <a:t>添加标题</a:t>
            </a:r>
          </a:p>
        </p:txBody>
      </p:sp>
      <p:sp>
        <p:nvSpPr>
          <p:cNvPr id="151" name="文本框 13"/>
          <p:cNvSpPr txBox="1"/>
          <p:nvPr/>
        </p:nvSpPr>
        <p:spPr>
          <a:xfrm>
            <a:off x="5752743" y="4154853"/>
            <a:ext cx="2437659" cy="559582"/>
          </a:xfrm>
          <a:prstGeom prst="rect">
            <a:avLst/>
          </a:prstGeom>
          <a:noFill/>
        </p:spPr>
        <p:txBody>
          <a:bodyPr bIns="32903" lIns="65807" rIns="65807" rtlCol="0" tIns="32903" wrap="square">
            <a:spAutoFit/>
          </a:bodyPr>
          <a:lstStyle/>
          <a:p>
            <a:pPr algn="l">
              <a:lnSpc>
                <a:spcPct val="120000"/>
              </a:lnSpc>
              <a:spcBef>
                <a:spcPct val="0"/>
              </a:spcBef>
              <a:buNone/>
            </a:pPr>
            <a:r>
              <a:rPr altLang="en-US" lang="zh-CN" smtClean="0" sz="900">
                <a:solidFill>
                  <a:schemeClr val="tx1">
                    <a:lumMod val="65000"/>
                    <a:lumOff val="35000"/>
                  </a:schemeClr>
                </a:solidFill>
                <a:latin charset="-122" panose="020b0503020204020204" typeface="微软雅黑"/>
                <a:ea charset="-122" panose="020b0503020204020204" typeface="微软雅黑"/>
                <a:sym charset="-122" panose="020b0503020204020204" typeface="微软雅黑"/>
              </a:rPr>
              <a:t>单击此处添加文本内容单击此处添加文本内容单击此处添加文本内容单击此处添加文本内容单击此处添加文本内容</a:t>
            </a:r>
          </a:p>
        </p:txBody>
      </p:sp>
      <p:grpSp>
        <p:nvGrpSpPr>
          <p:cNvPr id="152" name="Group 9"/>
          <p:cNvGrpSpPr/>
          <p:nvPr/>
        </p:nvGrpSpPr>
        <p:grpSpPr>
          <a:xfrm>
            <a:off x="4231347" y="4388642"/>
            <a:ext cx="288521" cy="213994"/>
            <a:chOff x="4572000" y="3414713"/>
            <a:chExt cx="374651" cy="277813"/>
          </a:xfrm>
          <a:solidFill>
            <a:schemeClr val="bg1"/>
          </a:solidFill>
        </p:grpSpPr>
        <p:sp>
          <p:nvSpPr>
            <p:cNvPr id="153" name="Freeform 17"/>
            <p:cNvSpPr/>
            <p:nvPr/>
          </p:nvSpPr>
          <p:spPr bwMode="auto">
            <a:xfrm>
              <a:off x="4713288" y="3481388"/>
              <a:ext cx="233363" cy="211138"/>
            </a:xfrm>
            <a:custGeom>
              <a:gdLst>
                <a:gd fmla="*/ 89 w 89" name="T0"/>
                <a:gd fmla="*/ 33 h 81" name="T1"/>
                <a:gd fmla="*/ 43 w 89" name="T2"/>
                <a:gd fmla="*/ 0 h 81" name="T3"/>
                <a:gd fmla="*/ 40 w 89" name="T4"/>
                <a:gd fmla="*/ 1 h 81" name="T5"/>
                <a:gd fmla="*/ 43 w 89" name="T6"/>
                <a:gd fmla="*/ 11 h 81" name="T7"/>
                <a:gd fmla="*/ 0 w 89" name="T8"/>
                <a:gd fmla="*/ 44 h 81" name="T9"/>
                <a:gd fmla="*/ 0 w 89" name="T10"/>
                <a:gd fmla="*/ 44 h 81" name="T11"/>
                <a:gd fmla="*/ 40 w 89" name="T12"/>
                <a:gd fmla="*/ 65 h 81" name="T13"/>
                <a:gd fmla="*/ 74 w 89" name="T14"/>
                <a:gd fmla="*/ 81 h 81" name="T15"/>
                <a:gd fmla="*/ 64 w 89" name="T16"/>
                <a:gd fmla="*/ 62 h 81" name="T17"/>
                <a:gd fmla="*/ 89 w 89" name="T18"/>
                <a:gd fmla="*/ 33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89">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typeface="微软雅黑"/>
                <a:ea charset="-122" panose="020b0503020204020204" typeface="微软雅黑"/>
              </a:endParaRPr>
            </a:p>
          </p:txBody>
        </p:sp>
        <p:sp>
          <p:nvSpPr>
            <p:cNvPr id="154" name="Freeform 18"/>
            <p:cNvSpPr/>
            <p:nvPr/>
          </p:nvSpPr>
          <p:spPr bwMode="auto">
            <a:xfrm>
              <a:off x="4572000" y="3414713"/>
              <a:ext cx="241300" cy="209550"/>
            </a:xfrm>
            <a:custGeom>
              <a:gdLst>
                <a:gd fmla="*/ 89 w 92" name="T0"/>
                <a:gd fmla="*/ 21 h 80" name="T1"/>
                <a:gd fmla="*/ 46 w 92" name="T2"/>
                <a:gd fmla="*/ 0 h 80" name="T3"/>
                <a:gd fmla="*/ 0 w 92" name="T4"/>
                <a:gd fmla="*/ 32 h 80" name="T5"/>
                <a:gd fmla="*/ 25 w 92" name="T6"/>
                <a:gd fmla="*/ 61 h 80" name="T7"/>
                <a:gd fmla="*/ 14 w 92" name="T8"/>
                <a:gd fmla="*/ 80 h 80" name="T9"/>
                <a:gd fmla="*/ 48 w 92" name="T10"/>
                <a:gd fmla="*/ 65 h 80" name="T11"/>
                <a:gd fmla="*/ 49 w 92" name="T12"/>
                <a:gd fmla="*/ 64 h 80" name="T13"/>
                <a:gd fmla="*/ 92 w 92" name="T14"/>
                <a:gd fmla="*/ 32 h 80" name="T15"/>
                <a:gd fmla="*/ 89 w 92" name="T16"/>
                <a:gd fmla="*/ 21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92">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typeface="微软雅黑"/>
                <a:ea charset="-122" panose="020b0503020204020204" typeface="微软雅黑"/>
              </a:endParaRPr>
            </a:p>
          </p:txBody>
        </p:sp>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61"/>
                                        </p:tgtEl>
                                        <p:attrNameLst>
                                          <p:attrName>style.visibility</p:attrName>
                                        </p:attrNameLst>
                                      </p:cBhvr>
                                      <p:to>
                                        <p:strVal val="visible"/>
                                      </p:to>
                                    </p:set>
                                    <p:animEffect filter="wipe(down)" transition="in">
                                      <p:cBhvr>
                                        <p:cTn dur="500" id="7"/>
                                        <p:tgtEl>
                                          <p:spTgt spid="61"/>
                                        </p:tgtEl>
                                      </p:cBhvr>
                                    </p:animEffect>
                                  </p:childTnLst>
                                </p:cTn>
                              </p:par>
                            </p:childTnLst>
                          </p:cTn>
                        </p:par>
                        <p:par>
                          <p:cTn fill="hold" id="8" nodeType="afterGroup">
                            <p:stCondLst>
                              <p:cond delay="500"/>
                            </p:stCondLst>
                            <p:childTnLst>
                              <p:par>
                                <p:cTn fill="hold" id="9" nodeType="afterEffect" presetClass="entr" presetID="23" presetSubtype="36">
                                  <p:stCondLst>
                                    <p:cond delay="0"/>
                                  </p:stCondLst>
                                  <p:childTnLst>
                                    <p:set>
                                      <p:cBhvr>
                                        <p:cTn dur="1" fill="hold" id="10">
                                          <p:stCondLst>
                                            <p:cond delay="0"/>
                                          </p:stCondLst>
                                        </p:cTn>
                                        <p:tgtEl>
                                          <p:spTgt spid="63"/>
                                        </p:tgtEl>
                                        <p:attrNameLst>
                                          <p:attrName>style.visibility</p:attrName>
                                        </p:attrNameLst>
                                      </p:cBhvr>
                                      <p:to>
                                        <p:strVal val="visible"/>
                                      </p:to>
                                    </p:set>
                                    <p:anim calcmode="lin" valueType="num">
                                      <p:cBhvr>
                                        <p:cTn dur="500" fill="hold" id="11"/>
                                        <p:tgtEl>
                                          <p:spTgt spid="63"/>
                                        </p:tgtEl>
                                        <p:attrNameLst>
                                          <p:attrName>ppt_w</p:attrName>
                                        </p:attrNameLst>
                                      </p:cBhvr>
                                      <p:tavLst>
                                        <p:tav tm="0">
                                          <p:val>
                                            <p:strVal val="(6*min(max(#ppt_w*#ppt_h,.3),1)-7.4)/-.7*#ppt_w"/>
                                          </p:val>
                                        </p:tav>
                                        <p:tav tm="100000">
                                          <p:val>
                                            <p:strVal val="#ppt_w"/>
                                          </p:val>
                                        </p:tav>
                                      </p:tavLst>
                                    </p:anim>
                                    <p:anim calcmode="lin" valueType="num">
                                      <p:cBhvr>
                                        <p:cTn dur="500" fill="hold" id="12"/>
                                        <p:tgtEl>
                                          <p:spTgt spid="63"/>
                                        </p:tgtEl>
                                        <p:attrNameLst>
                                          <p:attrName>ppt_h</p:attrName>
                                        </p:attrNameLst>
                                      </p:cBhvr>
                                      <p:tavLst>
                                        <p:tav tm="0">
                                          <p:val>
                                            <p:strVal val="(6*min(max(#ppt_w*#ppt_h,.3),1)-7.4)/-.7*#ppt_h"/>
                                          </p:val>
                                        </p:tav>
                                        <p:tav tm="100000">
                                          <p:val>
                                            <p:strVal val="#ppt_h"/>
                                          </p:val>
                                        </p:tav>
                                      </p:tavLst>
                                    </p:anim>
                                    <p:anim calcmode="lin" valueType="num">
                                      <p:cBhvr>
                                        <p:cTn dur="500" fill="hold" id="13"/>
                                        <p:tgtEl>
                                          <p:spTgt spid="63"/>
                                        </p:tgtEl>
                                        <p:attrNameLst>
                                          <p:attrName>ppt_x</p:attrName>
                                        </p:attrNameLst>
                                      </p:cBhvr>
                                      <p:tavLst>
                                        <p:tav tm="0">
                                          <p:val>
                                            <p:fltVal val="0.5"/>
                                          </p:val>
                                        </p:tav>
                                        <p:tav tm="100000">
                                          <p:val>
                                            <p:strVal val="#ppt_x"/>
                                          </p:val>
                                        </p:tav>
                                      </p:tavLst>
                                    </p:anim>
                                    <p:anim calcmode="lin" valueType="num">
                                      <p:cBhvr>
                                        <p:cTn dur="500" fill="hold" id="14"/>
                                        <p:tgtEl>
                                          <p:spTgt spid="63"/>
                                        </p:tgtEl>
                                        <p:attrNameLst>
                                          <p:attrName>ppt_y</p:attrName>
                                        </p:attrNameLst>
                                      </p:cBhvr>
                                      <p:tavLst>
                                        <p:tav tm="0">
                                          <p:val>
                                            <p:strVal val="1+(6*min(max(#ppt_w*#ppt_h,.3),1)-7.4)/-.7*#ppt_h/2"/>
                                          </p:val>
                                        </p:tav>
                                        <p:tav tm="100000">
                                          <p:val>
                                            <p:strVal val="#ppt_y"/>
                                          </p:val>
                                        </p:tav>
                                      </p:tavLst>
                                    </p:anim>
                                  </p:childTnLst>
                                </p:cTn>
                              </p:par>
                              <p:par>
                                <p:cTn fill="hold" id="15" nodeType="withEffect" presetClass="entr" presetID="23" presetSubtype="36">
                                  <p:stCondLst>
                                    <p:cond delay="200"/>
                                  </p:stCondLst>
                                  <p:childTnLst>
                                    <p:set>
                                      <p:cBhvr>
                                        <p:cTn dur="1" fill="hold" id="16">
                                          <p:stCondLst>
                                            <p:cond delay="0"/>
                                          </p:stCondLst>
                                        </p:cTn>
                                        <p:tgtEl>
                                          <p:spTgt spid="68"/>
                                        </p:tgtEl>
                                        <p:attrNameLst>
                                          <p:attrName>style.visibility</p:attrName>
                                        </p:attrNameLst>
                                      </p:cBhvr>
                                      <p:to>
                                        <p:strVal val="visible"/>
                                      </p:to>
                                    </p:set>
                                    <p:anim calcmode="lin" valueType="num">
                                      <p:cBhvr>
                                        <p:cTn dur="500" fill="hold" id="17"/>
                                        <p:tgtEl>
                                          <p:spTgt spid="68"/>
                                        </p:tgtEl>
                                        <p:attrNameLst>
                                          <p:attrName>ppt_w</p:attrName>
                                        </p:attrNameLst>
                                      </p:cBhvr>
                                      <p:tavLst>
                                        <p:tav tm="0">
                                          <p:val>
                                            <p:strVal val="(6*min(max(#ppt_w*#ppt_h,.3),1)-7.4)/-.7*#ppt_w"/>
                                          </p:val>
                                        </p:tav>
                                        <p:tav tm="100000">
                                          <p:val>
                                            <p:strVal val="#ppt_w"/>
                                          </p:val>
                                        </p:tav>
                                      </p:tavLst>
                                    </p:anim>
                                    <p:anim calcmode="lin" valueType="num">
                                      <p:cBhvr>
                                        <p:cTn dur="500" fill="hold" id="18"/>
                                        <p:tgtEl>
                                          <p:spTgt spid="68"/>
                                        </p:tgtEl>
                                        <p:attrNameLst>
                                          <p:attrName>ppt_h</p:attrName>
                                        </p:attrNameLst>
                                      </p:cBhvr>
                                      <p:tavLst>
                                        <p:tav tm="0">
                                          <p:val>
                                            <p:strVal val="(6*min(max(#ppt_w*#ppt_h,.3),1)-7.4)/-.7*#ppt_h"/>
                                          </p:val>
                                        </p:tav>
                                        <p:tav tm="100000">
                                          <p:val>
                                            <p:strVal val="#ppt_h"/>
                                          </p:val>
                                        </p:tav>
                                      </p:tavLst>
                                    </p:anim>
                                    <p:anim calcmode="lin" valueType="num">
                                      <p:cBhvr>
                                        <p:cTn dur="500" fill="hold" id="19"/>
                                        <p:tgtEl>
                                          <p:spTgt spid="68"/>
                                        </p:tgtEl>
                                        <p:attrNameLst>
                                          <p:attrName>ppt_x</p:attrName>
                                        </p:attrNameLst>
                                      </p:cBhvr>
                                      <p:tavLst>
                                        <p:tav tm="0">
                                          <p:val>
                                            <p:fltVal val="0.5"/>
                                          </p:val>
                                        </p:tav>
                                        <p:tav tm="100000">
                                          <p:val>
                                            <p:strVal val="#ppt_x"/>
                                          </p:val>
                                        </p:tav>
                                      </p:tavLst>
                                    </p:anim>
                                    <p:anim calcmode="lin" valueType="num">
                                      <p:cBhvr>
                                        <p:cTn dur="500" fill="hold" id="20"/>
                                        <p:tgtEl>
                                          <p:spTgt spid="68"/>
                                        </p:tgtEl>
                                        <p:attrNameLst>
                                          <p:attrName>ppt_y</p:attrName>
                                        </p:attrNameLst>
                                      </p:cBhvr>
                                      <p:tavLst>
                                        <p:tav tm="0">
                                          <p:val>
                                            <p:strVal val="1+(6*min(max(#ppt_w*#ppt_h,.3),1)-7.4)/-.7*#ppt_h/2"/>
                                          </p:val>
                                        </p:tav>
                                        <p:tav tm="100000">
                                          <p:val>
                                            <p:strVal val="#ppt_y"/>
                                          </p:val>
                                        </p:tav>
                                      </p:tavLst>
                                    </p:anim>
                                  </p:childTnLst>
                                </p:cTn>
                              </p:par>
                              <p:par>
                                <p:cTn fill="hold" id="21" nodeType="withEffect" presetClass="entr" presetID="23" presetSubtype="36">
                                  <p:stCondLst>
                                    <p:cond delay="200"/>
                                  </p:stCondLst>
                                  <p:childTnLst>
                                    <p:set>
                                      <p:cBhvr>
                                        <p:cTn dur="1" fill="hold" id="22">
                                          <p:stCondLst>
                                            <p:cond delay="0"/>
                                          </p:stCondLst>
                                        </p:cTn>
                                        <p:tgtEl>
                                          <p:spTgt spid="73"/>
                                        </p:tgtEl>
                                        <p:attrNameLst>
                                          <p:attrName>style.visibility</p:attrName>
                                        </p:attrNameLst>
                                      </p:cBhvr>
                                      <p:to>
                                        <p:strVal val="visible"/>
                                      </p:to>
                                    </p:set>
                                    <p:anim calcmode="lin" valueType="num">
                                      <p:cBhvr>
                                        <p:cTn dur="500" fill="hold" id="23"/>
                                        <p:tgtEl>
                                          <p:spTgt spid="73"/>
                                        </p:tgtEl>
                                        <p:attrNameLst>
                                          <p:attrName>ppt_w</p:attrName>
                                        </p:attrNameLst>
                                      </p:cBhvr>
                                      <p:tavLst>
                                        <p:tav tm="0">
                                          <p:val>
                                            <p:strVal val="(6*min(max(#ppt_w*#ppt_h,.3),1)-7.4)/-.7*#ppt_w"/>
                                          </p:val>
                                        </p:tav>
                                        <p:tav tm="100000">
                                          <p:val>
                                            <p:strVal val="#ppt_w"/>
                                          </p:val>
                                        </p:tav>
                                      </p:tavLst>
                                    </p:anim>
                                    <p:anim calcmode="lin" valueType="num">
                                      <p:cBhvr>
                                        <p:cTn dur="500" fill="hold" id="24"/>
                                        <p:tgtEl>
                                          <p:spTgt spid="73"/>
                                        </p:tgtEl>
                                        <p:attrNameLst>
                                          <p:attrName>ppt_h</p:attrName>
                                        </p:attrNameLst>
                                      </p:cBhvr>
                                      <p:tavLst>
                                        <p:tav tm="0">
                                          <p:val>
                                            <p:strVal val="(6*min(max(#ppt_w*#ppt_h,.3),1)-7.4)/-.7*#ppt_h"/>
                                          </p:val>
                                        </p:tav>
                                        <p:tav tm="100000">
                                          <p:val>
                                            <p:strVal val="#ppt_h"/>
                                          </p:val>
                                        </p:tav>
                                      </p:tavLst>
                                    </p:anim>
                                    <p:anim calcmode="lin" valueType="num">
                                      <p:cBhvr>
                                        <p:cTn dur="500" fill="hold" id="25"/>
                                        <p:tgtEl>
                                          <p:spTgt spid="73"/>
                                        </p:tgtEl>
                                        <p:attrNameLst>
                                          <p:attrName>ppt_x</p:attrName>
                                        </p:attrNameLst>
                                      </p:cBhvr>
                                      <p:tavLst>
                                        <p:tav tm="0">
                                          <p:val>
                                            <p:fltVal val="0.5"/>
                                          </p:val>
                                        </p:tav>
                                        <p:tav tm="100000">
                                          <p:val>
                                            <p:strVal val="#ppt_x"/>
                                          </p:val>
                                        </p:tav>
                                      </p:tavLst>
                                    </p:anim>
                                    <p:anim calcmode="lin" valueType="num">
                                      <p:cBhvr>
                                        <p:cTn dur="500" fill="hold" id="26"/>
                                        <p:tgtEl>
                                          <p:spTgt spid="73"/>
                                        </p:tgtEl>
                                        <p:attrNameLst>
                                          <p:attrName>ppt_y</p:attrName>
                                        </p:attrNameLst>
                                      </p:cBhvr>
                                      <p:tavLst>
                                        <p:tav tm="0">
                                          <p:val>
                                            <p:strVal val="1+(6*min(max(#ppt_w*#ppt_h,.3),1)-7.4)/-.7*#ppt_h/2"/>
                                          </p:val>
                                        </p:tav>
                                        <p:tav tm="100000">
                                          <p:val>
                                            <p:strVal val="#ppt_y"/>
                                          </p:val>
                                        </p:tav>
                                      </p:tavLst>
                                    </p:anim>
                                  </p:childTnLst>
                                </p:cTn>
                              </p:par>
                              <p:par>
                                <p:cTn fill="hold" id="27" nodeType="withEffect" presetClass="entr" presetID="23" presetSubtype="36">
                                  <p:stCondLst>
                                    <p:cond delay="400"/>
                                  </p:stCondLst>
                                  <p:childTnLst>
                                    <p:set>
                                      <p:cBhvr>
                                        <p:cTn dur="1" fill="hold" id="28">
                                          <p:stCondLst>
                                            <p:cond delay="0"/>
                                          </p:stCondLst>
                                        </p:cTn>
                                        <p:tgtEl>
                                          <p:spTgt spid="78"/>
                                        </p:tgtEl>
                                        <p:attrNameLst>
                                          <p:attrName>style.visibility</p:attrName>
                                        </p:attrNameLst>
                                      </p:cBhvr>
                                      <p:to>
                                        <p:strVal val="visible"/>
                                      </p:to>
                                    </p:set>
                                    <p:anim calcmode="lin" valueType="num">
                                      <p:cBhvr>
                                        <p:cTn dur="500" fill="hold" id="29"/>
                                        <p:tgtEl>
                                          <p:spTgt spid="78"/>
                                        </p:tgtEl>
                                        <p:attrNameLst>
                                          <p:attrName>ppt_w</p:attrName>
                                        </p:attrNameLst>
                                      </p:cBhvr>
                                      <p:tavLst>
                                        <p:tav tm="0">
                                          <p:val>
                                            <p:strVal val="(6*min(max(#ppt_w*#ppt_h,.3),1)-7.4)/-.7*#ppt_w"/>
                                          </p:val>
                                        </p:tav>
                                        <p:tav tm="100000">
                                          <p:val>
                                            <p:strVal val="#ppt_w"/>
                                          </p:val>
                                        </p:tav>
                                      </p:tavLst>
                                    </p:anim>
                                    <p:anim calcmode="lin" valueType="num">
                                      <p:cBhvr>
                                        <p:cTn dur="500" fill="hold" id="30"/>
                                        <p:tgtEl>
                                          <p:spTgt spid="78"/>
                                        </p:tgtEl>
                                        <p:attrNameLst>
                                          <p:attrName>ppt_h</p:attrName>
                                        </p:attrNameLst>
                                      </p:cBhvr>
                                      <p:tavLst>
                                        <p:tav tm="0">
                                          <p:val>
                                            <p:strVal val="(6*min(max(#ppt_w*#ppt_h,.3),1)-7.4)/-.7*#ppt_h"/>
                                          </p:val>
                                        </p:tav>
                                        <p:tav tm="100000">
                                          <p:val>
                                            <p:strVal val="#ppt_h"/>
                                          </p:val>
                                        </p:tav>
                                      </p:tavLst>
                                    </p:anim>
                                    <p:anim calcmode="lin" valueType="num">
                                      <p:cBhvr>
                                        <p:cTn dur="500" fill="hold" id="31"/>
                                        <p:tgtEl>
                                          <p:spTgt spid="78"/>
                                        </p:tgtEl>
                                        <p:attrNameLst>
                                          <p:attrName>ppt_x</p:attrName>
                                        </p:attrNameLst>
                                      </p:cBhvr>
                                      <p:tavLst>
                                        <p:tav tm="0">
                                          <p:val>
                                            <p:fltVal val="0.5"/>
                                          </p:val>
                                        </p:tav>
                                        <p:tav tm="100000">
                                          <p:val>
                                            <p:strVal val="#ppt_x"/>
                                          </p:val>
                                        </p:tav>
                                      </p:tavLst>
                                    </p:anim>
                                    <p:anim calcmode="lin" valueType="num">
                                      <p:cBhvr>
                                        <p:cTn dur="500" fill="hold" id="32"/>
                                        <p:tgtEl>
                                          <p:spTgt spid="78"/>
                                        </p:tgtEl>
                                        <p:attrNameLst>
                                          <p:attrName>ppt_y</p:attrName>
                                        </p:attrNameLst>
                                      </p:cBhvr>
                                      <p:tavLst>
                                        <p:tav tm="0">
                                          <p:val>
                                            <p:strVal val="1+(6*min(max(#ppt_w*#ppt_h,.3),1)-7.4)/-.7*#ppt_h/2"/>
                                          </p:val>
                                        </p:tav>
                                        <p:tav tm="100000">
                                          <p:val>
                                            <p:strVal val="#ppt_y"/>
                                          </p:val>
                                        </p:tav>
                                      </p:tavLst>
                                    </p:anim>
                                  </p:childTnLst>
                                </p:cTn>
                              </p:par>
                              <p:par>
                                <p:cTn fill="hold" id="33" nodeType="withEffect" presetClass="entr" presetID="23" presetSubtype="36">
                                  <p:stCondLst>
                                    <p:cond delay="600"/>
                                  </p:stCondLst>
                                  <p:childTnLst>
                                    <p:set>
                                      <p:cBhvr>
                                        <p:cTn dur="1" fill="hold" id="34">
                                          <p:stCondLst>
                                            <p:cond delay="0"/>
                                          </p:stCondLst>
                                        </p:cTn>
                                        <p:tgtEl>
                                          <p:spTgt spid="98"/>
                                        </p:tgtEl>
                                        <p:attrNameLst>
                                          <p:attrName>style.visibility</p:attrName>
                                        </p:attrNameLst>
                                      </p:cBhvr>
                                      <p:to>
                                        <p:strVal val="visible"/>
                                      </p:to>
                                    </p:set>
                                    <p:anim calcmode="lin" valueType="num">
                                      <p:cBhvr>
                                        <p:cTn dur="500" fill="hold" id="35"/>
                                        <p:tgtEl>
                                          <p:spTgt spid="98"/>
                                        </p:tgtEl>
                                        <p:attrNameLst>
                                          <p:attrName>ppt_w</p:attrName>
                                        </p:attrNameLst>
                                      </p:cBhvr>
                                      <p:tavLst>
                                        <p:tav tm="0">
                                          <p:val>
                                            <p:strVal val="(6*min(max(#ppt_w*#ppt_h,.3),1)-7.4)/-.7*#ppt_w"/>
                                          </p:val>
                                        </p:tav>
                                        <p:tav tm="100000">
                                          <p:val>
                                            <p:strVal val="#ppt_w"/>
                                          </p:val>
                                        </p:tav>
                                      </p:tavLst>
                                    </p:anim>
                                    <p:anim calcmode="lin" valueType="num">
                                      <p:cBhvr>
                                        <p:cTn dur="500" fill="hold" id="36"/>
                                        <p:tgtEl>
                                          <p:spTgt spid="98"/>
                                        </p:tgtEl>
                                        <p:attrNameLst>
                                          <p:attrName>ppt_h</p:attrName>
                                        </p:attrNameLst>
                                      </p:cBhvr>
                                      <p:tavLst>
                                        <p:tav tm="0">
                                          <p:val>
                                            <p:strVal val="(6*min(max(#ppt_w*#ppt_h,.3),1)-7.4)/-.7*#ppt_h"/>
                                          </p:val>
                                        </p:tav>
                                        <p:tav tm="100000">
                                          <p:val>
                                            <p:strVal val="#ppt_h"/>
                                          </p:val>
                                        </p:tav>
                                      </p:tavLst>
                                    </p:anim>
                                    <p:anim calcmode="lin" valueType="num">
                                      <p:cBhvr>
                                        <p:cTn dur="500" fill="hold" id="37"/>
                                        <p:tgtEl>
                                          <p:spTgt spid="98"/>
                                        </p:tgtEl>
                                        <p:attrNameLst>
                                          <p:attrName>ppt_x</p:attrName>
                                        </p:attrNameLst>
                                      </p:cBhvr>
                                      <p:tavLst>
                                        <p:tav tm="0">
                                          <p:val>
                                            <p:fltVal val="0.5"/>
                                          </p:val>
                                        </p:tav>
                                        <p:tav tm="100000">
                                          <p:val>
                                            <p:strVal val="#ppt_x"/>
                                          </p:val>
                                        </p:tav>
                                      </p:tavLst>
                                    </p:anim>
                                    <p:anim calcmode="lin" valueType="num">
                                      <p:cBhvr>
                                        <p:cTn dur="500" fill="hold" id="38"/>
                                        <p:tgtEl>
                                          <p:spTgt spid="98"/>
                                        </p:tgtEl>
                                        <p:attrNameLst>
                                          <p:attrName>ppt_y</p:attrName>
                                        </p:attrNameLst>
                                      </p:cBhvr>
                                      <p:tavLst>
                                        <p:tav tm="0">
                                          <p:val>
                                            <p:strVal val="1+(6*min(max(#ppt_w*#ppt_h,.3),1)-7.4)/-.7*#ppt_h/2"/>
                                          </p:val>
                                        </p:tav>
                                        <p:tav tm="100000">
                                          <p:val>
                                            <p:strVal val="#ppt_y"/>
                                          </p:val>
                                        </p:tav>
                                      </p:tavLst>
                                    </p:anim>
                                  </p:childTnLst>
                                </p:cTn>
                              </p:par>
                              <p:par>
                                <p:cTn fill="hold" id="39" nodeType="withEffect" presetClass="entr" presetID="23" presetSubtype="36">
                                  <p:stCondLst>
                                    <p:cond delay="900"/>
                                  </p:stCondLst>
                                  <p:childTnLst>
                                    <p:set>
                                      <p:cBhvr>
                                        <p:cTn dur="1" fill="hold" id="40">
                                          <p:stCondLst>
                                            <p:cond delay="0"/>
                                          </p:stCondLst>
                                        </p:cTn>
                                        <p:tgtEl>
                                          <p:spTgt spid="103"/>
                                        </p:tgtEl>
                                        <p:attrNameLst>
                                          <p:attrName>style.visibility</p:attrName>
                                        </p:attrNameLst>
                                      </p:cBhvr>
                                      <p:to>
                                        <p:strVal val="visible"/>
                                      </p:to>
                                    </p:set>
                                    <p:anim calcmode="lin" valueType="num">
                                      <p:cBhvr>
                                        <p:cTn dur="500" fill="hold" id="41"/>
                                        <p:tgtEl>
                                          <p:spTgt spid="103"/>
                                        </p:tgtEl>
                                        <p:attrNameLst>
                                          <p:attrName>ppt_w</p:attrName>
                                        </p:attrNameLst>
                                      </p:cBhvr>
                                      <p:tavLst>
                                        <p:tav tm="0">
                                          <p:val>
                                            <p:strVal val="(6*min(max(#ppt_w*#ppt_h,.3),1)-7.4)/-.7*#ppt_w"/>
                                          </p:val>
                                        </p:tav>
                                        <p:tav tm="100000">
                                          <p:val>
                                            <p:strVal val="#ppt_w"/>
                                          </p:val>
                                        </p:tav>
                                      </p:tavLst>
                                    </p:anim>
                                    <p:anim calcmode="lin" valueType="num">
                                      <p:cBhvr>
                                        <p:cTn dur="500" fill="hold" id="42"/>
                                        <p:tgtEl>
                                          <p:spTgt spid="103"/>
                                        </p:tgtEl>
                                        <p:attrNameLst>
                                          <p:attrName>ppt_h</p:attrName>
                                        </p:attrNameLst>
                                      </p:cBhvr>
                                      <p:tavLst>
                                        <p:tav tm="0">
                                          <p:val>
                                            <p:strVal val="(6*min(max(#ppt_w*#ppt_h,.3),1)-7.4)/-.7*#ppt_h"/>
                                          </p:val>
                                        </p:tav>
                                        <p:tav tm="100000">
                                          <p:val>
                                            <p:strVal val="#ppt_h"/>
                                          </p:val>
                                        </p:tav>
                                      </p:tavLst>
                                    </p:anim>
                                    <p:anim calcmode="lin" valueType="num">
                                      <p:cBhvr>
                                        <p:cTn dur="500" fill="hold" id="43"/>
                                        <p:tgtEl>
                                          <p:spTgt spid="103"/>
                                        </p:tgtEl>
                                        <p:attrNameLst>
                                          <p:attrName>ppt_x</p:attrName>
                                        </p:attrNameLst>
                                      </p:cBhvr>
                                      <p:tavLst>
                                        <p:tav tm="0">
                                          <p:val>
                                            <p:fltVal val="0.5"/>
                                          </p:val>
                                        </p:tav>
                                        <p:tav tm="100000">
                                          <p:val>
                                            <p:strVal val="#ppt_x"/>
                                          </p:val>
                                        </p:tav>
                                      </p:tavLst>
                                    </p:anim>
                                    <p:anim calcmode="lin" valueType="num">
                                      <p:cBhvr>
                                        <p:cTn dur="500" fill="hold" id="44"/>
                                        <p:tgtEl>
                                          <p:spTgt spid="103"/>
                                        </p:tgtEl>
                                        <p:attrNameLst>
                                          <p:attrName>ppt_y</p:attrName>
                                        </p:attrNameLst>
                                      </p:cBhvr>
                                      <p:tavLst>
                                        <p:tav tm="0">
                                          <p:val>
                                            <p:strVal val="1+(6*min(max(#ppt_w*#ppt_h,.3),1)-7.4)/-.7*#ppt_h/2"/>
                                          </p:val>
                                        </p:tav>
                                        <p:tav tm="100000">
                                          <p:val>
                                            <p:strVal val="#ppt_y"/>
                                          </p:val>
                                        </p:tav>
                                      </p:tavLst>
                                    </p:anim>
                                  </p:childTnLst>
                                </p:cTn>
                              </p:par>
                            </p:childTnLst>
                          </p:cTn>
                        </p:par>
                        <p:par>
                          <p:cTn fill="hold" id="45" nodeType="afterGroup">
                            <p:stCondLst>
                              <p:cond delay="1900"/>
                            </p:stCondLst>
                            <p:childTnLst>
                              <p:par>
                                <p:cTn fill="hold" id="46" nodeType="afterEffect" presetClass="entr" presetID="31" presetSubtype="0">
                                  <p:stCondLst>
                                    <p:cond delay="0"/>
                                  </p:stCondLst>
                                  <p:childTnLst>
                                    <p:set>
                                      <p:cBhvr>
                                        <p:cTn dur="1" fill="hold" id="47">
                                          <p:stCondLst>
                                            <p:cond delay="0"/>
                                          </p:stCondLst>
                                        </p:cTn>
                                        <p:tgtEl>
                                          <p:spTgt spid="108"/>
                                        </p:tgtEl>
                                        <p:attrNameLst>
                                          <p:attrName>style.visibility</p:attrName>
                                        </p:attrNameLst>
                                      </p:cBhvr>
                                      <p:to>
                                        <p:strVal val="visible"/>
                                      </p:to>
                                    </p:set>
                                    <p:anim calcmode="lin" valueType="num">
                                      <p:cBhvr>
                                        <p:cTn dur="500" fill="hold" id="48"/>
                                        <p:tgtEl>
                                          <p:spTgt spid="108"/>
                                        </p:tgtEl>
                                        <p:attrNameLst>
                                          <p:attrName>ppt_w</p:attrName>
                                        </p:attrNameLst>
                                      </p:cBhvr>
                                      <p:tavLst>
                                        <p:tav tm="0">
                                          <p:val>
                                            <p:fltVal val="0"/>
                                          </p:val>
                                        </p:tav>
                                        <p:tav tm="100000">
                                          <p:val>
                                            <p:strVal val="#ppt_w"/>
                                          </p:val>
                                        </p:tav>
                                      </p:tavLst>
                                    </p:anim>
                                    <p:anim calcmode="lin" valueType="num">
                                      <p:cBhvr>
                                        <p:cTn dur="500" fill="hold" id="49"/>
                                        <p:tgtEl>
                                          <p:spTgt spid="108"/>
                                        </p:tgtEl>
                                        <p:attrNameLst>
                                          <p:attrName>ppt_h</p:attrName>
                                        </p:attrNameLst>
                                      </p:cBhvr>
                                      <p:tavLst>
                                        <p:tav tm="0">
                                          <p:val>
                                            <p:fltVal val="0"/>
                                          </p:val>
                                        </p:tav>
                                        <p:tav tm="100000">
                                          <p:val>
                                            <p:strVal val="#ppt_h"/>
                                          </p:val>
                                        </p:tav>
                                      </p:tavLst>
                                    </p:anim>
                                    <p:anim calcmode="lin" valueType="num">
                                      <p:cBhvr>
                                        <p:cTn dur="500" fill="hold" id="50"/>
                                        <p:tgtEl>
                                          <p:spTgt spid="108"/>
                                        </p:tgtEl>
                                        <p:attrNameLst>
                                          <p:attrName>style.rotation</p:attrName>
                                        </p:attrNameLst>
                                      </p:cBhvr>
                                      <p:tavLst>
                                        <p:tav tm="0">
                                          <p:val>
                                            <p:fltVal val="90"/>
                                          </p:val>
                                        </p:tav>
                                        <p:tav tm="100000">
                                          <p:val>
                                            <p:fltVal val="0"/>
                                          </p:val>
                                        </p:tav>
                                      </p:tavLst>
                                    </p:anim>
                                    <p:animEffect filter="fade" transition="in">
                                      <p:cBhvr>
                                        <p:cTn dur="500" id="51"/>
                                        <p:tgtEl>
                                          <p:spTgt spid="108"/>
                                        </p:tgtEl>
                                      </p:cBhvr>
                                    </p:animEffect>
                                  </p:childTnLst>
                                </p:cTn>
                              </p:par>
                            </p:childTnLst>
                          </p:cTn>
                        </p:par>
                        <p:par>
                          <p:cTn fill="hold" id="52" nodeType="afterGroup">
                            <p:stCondLst>
                              <p:cond delay="2400"/>
                            </p:stCondLst>
                            <p:childTnLst>
                              <p:par>
                                <p:cTn fill="hold" grpId="0" id="53" nodeType="afterEffect" presetClass="entr" presetID="22" presetSubtype="8">
                                  <p:stCondLst>
                                    <p:cond delay="0"/>
                                  </p:stCondLst>
                                  <p:childTnLst>
                                    <p:set>
                                      <p:cBhvr>
                                        <p:cTn dur="1" fill="hold" id="54">
                                          <p:stCondLst>
                                            <p:cond delay="0"/>
                                          </p:stCondLst>
                                        </p:cTn>
                                        <p:tgtEl>
                                          <p:spTgt spid="112"/>
                                        </p:tgtEl>
                                        <p:attrNameLst>
                                          <p:attrName>style.visibility</p:attrName>
                                        </p:attrNameLst>
                                      </p:cBhvr>
                                      <p:to>
                                        <p:strVal val="visible"/>
                                      </p:to>
                                    </p:set>
                                    <p:animEffect filter="wipe(left)" transition="in">
                                      <p:cBhvr>
                                        <p:cTn dur="500" id="55"/>
                                        <p:tgtEl>
                                          <p:spTgt spid="112"/>
                                        </p:tgtEl>
                                      </p:cBhvr>
                                    </p:animEffect>
                                  </p:childTnLst>
                                </p:cTn>
                              </p:par>
                              <p:par>
                                <p:cTn fill="hold" grpId="0" id="56" nodeType="withEffect" presetClass="entr" presetID="22" presetSubtype="2">
                                  <p:stCondLst>
                                    <p:cond delay="0"/>
                                  </p:stCondLst>
                                  <p:childTnLst>
                                    <p:set>
                                      <p:cBhvr>
                                        <p:cTn dur="1" fill="hold" id="57">
                                          <p:stCondLst>
                                            <p:cond delay="0"/>
                                          </p:stCondLst>
                                        </p:cTn>
                                        <p:tgtEl>
                                          <p:spTgt spid="113"/>
                                        </p:tgtEl>
                                        <p:attrNameLst>
                                          <p:attrName>style.visibility</p:attrName>
                                        </p:attrNameLst>
                                      </p:cBhvr>
                                      <p:to>
                                        <p:strVal val="visible"/>
                                      </p:to>
                                    </p:set>
                                    <p:animEffect filter="wipe(right)" transition="in">
                                      <p:cBhvr>
                                        <p:cTn dur="750" id="58"/>
                                        <p:tgtEl>
                                          <p:spTgt spid="113"/>
                                        </p:tgtEl>
                                      </p:cBhvr>
                                    </p:animEffect>
                                  </p:childTnLst>
                                </p:cTn>
                              </p:par>
                            </p:childTnLst>
                          </p:cTn>
                        </p:par>
                        <p:par>
                          <p:cTn fill="hold" id="59" nodeType="afterGroup">
                            <p:stCondLst>
                              <p:cond delay="3150"/>
                            </p:stCondLst>
                            <p:childTnLst>
                              <p:par>
                                <p:cTn fill="hold" grpId="0" id="60" nodeType="afterEffect" presetClass="entr" presetID="31" presetSubtype="0">
                                  <p:stCondLst>
                                    <p:cond delay="0"/>
                                  </p:stCondLst>
                                  <p:childTnLst>
                                    <p:set>
                                      <p:cBhvr>
                                        <p:cTn dur="1" fill="hold" id="61">
                                          <p:stCondLst>
                                            <p:cond delay="0"/>
                                          </p:stCondLst>
                                        </p:cTn>
                                        <p:tgtEl>
                                          <p:spTgt spid="116"/>
                                        </p:tgtEl>
                                        <p:attrNameLst>
                                          <p:attrName>style.visibility</p:attrName>
                                        </p:attrNameLst>
                                      </p:cBhvr>
                                      <p:to>
                                        <p:strVal val="visible"/>
                                      </p:to>
                                    </p:set>
                                    <p:anim calcmode="lin" valueType="num">
                                      <p:cBhvr>
                                        <p:cTn dur="500" fill="hold" id="62"/>
                                        <p:tgtEl>
                                          <p:spTgt spid="116"/>
                                        </p:tgtEl>
                                        <p:attrNameLst>
                                          <p:attrName>ppt_w</p:attrName>
                                        </p:attrNameLst>
                                      </p:cBhvr>
                                      <p:tavLst>
                                        <p:tav tm="0">
                                          <p:val>
                                            <p:fltVal val="0"/>
                                          </p:val>
                                        </p:tav>
                                        <p:tav tm="100000">
                                          <p:val>
                                            <p:strVal val="#ppt_w"/>
                                          </p:val>
                                        </p:tav>
                                      </p:tavLst>
                                    </p:anim>
                                    <p:anim calcmode="lin" valueType="num">
                                      <p:cBhvr>
                                        <p:cTn dur="500" fill="hold" id="63"/>
                                        <p:tgtEl>
                                          <p:spTgt spid="116"/>
                                        </p:tgtEl>
                                        <p:attrNameLst>
                                          <p:attrName>ppt_h</p:attrName>
                                        </p:attrNameLst>
                                      </p:cBhvr>
                                      <p:tavLst>
                                        <p:tav tm="0">
                                          <p:val>
                                            <p:fltVal val="0"/>
                                          </p:val>
                                        </p:tav>
                                        <p:tav tm="100000">
                                          <p:val>
                                            <p:strVal val="#ppt_h"/>
                                          </p:val>
                                        </p:tav>
                                      </p:tavLst>
                                    </p:anim>
                                    <p:anim calcmode="lin" valueType="num">
                                      <p:cBhvr>
                                        <p:cTn dur="500" fill="hold" id="64"/>
                                        <p:tgtEl>
                                          <p:spTgt spid="116"/>
                                        </p:tgtEl>
                                        <p:attrNameLst>
                                          <p:attrName>style.rotation</p:attrName>
                                        </p:attrNameLst>
                                      </p:cBhvr>
                                      <p:tavLst>
                                        <p:tav tm="0">
                                          <p:val>
                                            <p:fltVal val="90"/>
                                          </p:val>
                                        </p:tav>
                                        <p:tav tm="100000">
                                          <p:val>
                                            <p:fltVal val="0"/>
                                          </p:val>
                                        </p:tav>
                                      </p:tavLst>
                                    </p:anim>
                                    <p:animEffect filter="fade" transition="in">
                                      <p:cBhvr>
                                        <p:cTn dur="500" id="65"/>
                                        <p:tgtEl>
                                          <p:spTgt spid="116"/>
                                        </p:tgtEl>
                                      </p:cBhvr>
                                    </p:animEffect>
                                  </p:childTnLst>
                                </p:cTn>
                              </p:par>
                            </p:childTnLst>
                          </p:cTn>
                        </p:par>
                        <p:par>
                          <p:cTn fill="hold" id="66" nodeType="afterGroup">
                            <p:stCondLst>
                              <p:cond delay="3650"/>
                            </p:stCondLst>
                            <p:childTnLst>
                              <p:par>
                                <p:cTn fill="hold" grpId="0" id="67" nodeType="afterEffect" presetClass="entr" presetID="22" presetSubtype="8">
                                  <p:stCondLst>
                                    <p:cond delay="0"/>
                                  </p:stCondLst>
                                  <p:childTnLst>
                                    <p:set>
                                      <p:cBhvr>
                                        <p:cTn dur="1" fill="hold" id="68">
                                          <p:stCondLst>
                                            <p:cond delay="0"/>
                                          </p:stCondLst>
                                        </p:cTn>
                                        <p:tgtEl>
                                          <p:spTgt spid="114"/>
                                        </p:tgtEl>
                                        <p:attrNameLst>
                                          <p:attrName>style.visibility</p:attrName>
                                        </p:attrNameLst>
                                      </p:cBhvr>
                                      <p:to>
                                        <p:strVal val="visible"/>
                                      </p:to>
                                    </p:set>
                                    <p:animEffect filter="wipe(left)" transition="in">
                                      <p:cBhvr>
                                        <p:cTn dur="500" id="69"/>
                                        <p:tgtEl>
                                          <p:spTgt spid="114"/>
                                        </p:tgtEl>
                                      </p:cBhvr>
                                    </p:animEffect>
                                  </p:childTnLst>
                                </p:cTn>
                              </p:par>
                              <p:par>
                                <p:cTn fill="hold" grpId="0" id="70" nodeType="withEffect" presetClass="entr" presetID="22" presetSubtype="2">
                                  <p:stCondLst>
                                    <p:cond delay="0"/>
                                  </p:stCondLst>
                                  <p:childTnLst>
                                    <p:set>
                                      <p:cBhvr>
                                        <p:cTn dur="1" fill="hold" id="71">
                                          <p:stCondLst>
                                            <p:cond delay="0"/>
                                          </p:stCondLst>
                                        </p:cTn>
                                        <p:tgtEl>
                                          <p:spTgt spid="115"/>
                                        </p:tgtEl>
                                        <p:attrNameLst>
                                          <p:attrName>style.visibility</p:attrName>
                                        </p:attrNameLst>
                                      </p:cBhvr>
                                      <p:to>
                                        <p:strVal val="visible"/>
                                      </p:to>
                                    </p:set>
                                    <p:animEffect filter="wipe(right)" transition="in">
                                      <p:cBhvr>
                                        <p:cTn dur="750" id="72"/>
                                        <p:tgtEl>
                                          <p:spTgt spid="115"/>
                                        </p:tgtEl>
                                      </p:cBhvr>
                                    </p:animEffect>
                                  </p:childTnLst>
                                </p:cTn>
                              </p:par>
                            </p:childTnLst>
                          </p:cTn>
                        </p:par>
                        <p:par>
                          <p:cTn fill="hold" id="73" nodeType="afterGroup">
                            <p:stCondLst>
                              <p:cond delay="4400"/>
                            </p:stCondLst>
                            <p:childTnLst>
                              <p:par>
                                <p:cTn fill="hold" id="74" nodeType="afterEffect" presetClass="entr" presetID="31" presetSubtype="0">
                                  <p:stCondLst>
                                    <p:cond delay="0"/>
                                  </p:stCondLst>
                                  <p:childTnLst>
                                    <p:set>
                                      <p:cBhvr>
                                        <p:cTn dur="1" fill="hold" id="75">
                                          <p:stCondLst>
                                            <p:cond delay="0"/>
                                          </p:stCondLst>
                                        </p:cTn>
                                        <p:tgtEl>
                                          <p:spTgt spid="119"/>
                                        </p:tgtEl>
                                        <p:attrNameLst>
                                          <p:attrName>style.visibility</p:attrName>
                                        </p:attrNameLst>
                                      </p:cBhvr>
                                      <p:to>
                                        <p:strVal val="visible"/>
                                      </p:to>
                                    </p:set>
                                    <p:anim calcmode="lin" valueType="num">
                                      <p:cBhvr>
                                        <p:cTn dur="500" fill="hold" id="76"/>
                                        <p:tgtEl>
                                          <p:spTgt spid="119"/>
                                        </p:tgtEl>
                                        <p:attrNameLst>
                                          <p:attrName>ppt_w</p:attrName>
                                        </p:attrNameLst>
                                      </p:cBhvr>
                                      <p:tavLst>
                                        <p:tav tm="0">
                                          <p:val>
                                            <p:fltVal val="0"/>
                                          </p:val>
                                        </p:tav>
                                        <p:tav tm="100000">
                                          <p:val>
                                            <p:strVal val="#ppt_w"/>
                                          </p:val>
                                        </p:tav>
                                      </p:tavLst>
                                    </p:anim>
                                    <p:anim calcmode="lin" valueType="num">
                                      <p:cBhvr>
                                        <p:cTn dur="500" fill="hold" id="77"/>
                                        <p:tgtEl>
                                          <p:spTgt spid="119"/>
                                        </p:tgtEl>
                                        <p:attrNameLst>
                                          <p:attrName>ppt_h</p:attrName>
                                        </p:attrNameLst>
                                      </p:cBhvr>
                                      <p:tavLst>
                                        <p:tav tm="0">
                                          <p:val>
                                            <p:fltVal val="0"/>
                                          </p:val>
                                        </p:tav>
                                        <p:tav tm="100000">
                                          <p:val>
                                            <p:strVal val="#ppt_h"/>
                                          </p:val>
                                        </p:tav>
                                      </p:tavLst>
                                    </p:anim>
                                    <p:anim calcmode="lin" valueType="num">
                                      <p:cBhvr>
                                        <p:cTn dur="500" fill="hold" id="78"/>
                                        <p:tgtEl>
                                          <p:spTgt spid="119"/>
                                        </p:tgtEl>
                                        <p:attrNameLst>
                                          <p:attrName>style.rotation</p:attrName>
                                        </p:attrNameLst>
                                      </p:cBhvr>
                                      <p:tavLst>
                                        <p:tav tm="0">
                                          <p:val>
                                            <p:fltVal val="90"/>
                                          </p:val>
                                        </p:tav>
                                        <p:tav tm="100000">
                                          <p:val>
                                            <p:fltVal val="0"/>
                                          </p:val>
                                        </p:tav>
                                      </p:tavLst>
                                    </p:anim>
                                    <p:animEffect filter="fade" transition="in">
                                      <p:cBhvr>
                                        <p:cTn dur="500" id="79"/>
                                        <p:tgtEl>
                                          <p:spTgt spid="119"/>
                                        </p:tgtEl>
                                      </p:cBhvr>
                                    </p:animEffect>
                                  </p:childTnLst>
                                </p:cTn>
                              </p:par>
                            </p:childTnLst>
                          </p:cTn>
                        </p:par>
                        <p:par>
                          <p:cTn fill="hold" id="80" nodeType="afterGroup">
                            <p:stCondLst>
                              <p:cond delay="4900"/>
                            </p:stCondLst>
                            <p:childTnLst>
                              <p:par>
                                <p:cTn fill="hold" grpId="0" id="81" nodeType="afterEffect" presetClass="entr" presetID="22" presetSubtype="8">
                                  <p:stCondLst>
                                    <p:cond delay="0"/>
                                  </p:stCondLst>
                                  <p:childTnLst>
                                    <p:set>
                                      <p:cBhvr>
                                        <p:cTn dur="1" fill="hold" id="82">
                                          <p:stCondLst>
                                            <p:cond delay="0"/>
                                          </p:stCondLst>
                                        </p:cTn>
                                        <p:tgtEl>
                                          <p:spTgt spid="117"/>
                                        </p:tgtEl>
                                        <p:attrNameLst>
                                          <p:attrName>style.visibility</p:attrName>
                                        </p:attrNameLst>
                                      </p:cBhvr>
                                      <p:to>
                                        <p:strVal val="visible"/>
                                      </p:to>
                                    </p:set>
                                    <p:animEffect filter="wipe(left)" transition="in">
                                      <p:cBhvr>
                                        <p:cTn dur="500" id="83"/>
                                        <p:tgtEl>
                                          <p:spTgt spid="117"/>
                                        </p:tgtEl>
                                      </p:cBhvr>
                                    </p:animEffect>
                                  </p:childTnLst>
                                </p:cTn>
                              </p:par>
                              <p:par>
                                <p:cTn fill="hold" grpId="0" id="84" nodeType="withEffect" presetClass="entr" presetID="22" presetSubtype="2">
                                  <p:stCondLst>
                                    <p:cond delay="0"/>
                                  </p:stCondLst>
                                  <p:childTnLst>
                                    <p:set>
                                      <p:cBhvr>
                                        <p:cTn dur="1" fill="hold" id="85">
                                          <p:stCondLst>
                                            <p:cond delay="0"/>
                                          </p:stCondLst>
                                        </p:cTn>
                                        <p:tgtEl>
                                          <p:spTgt spid="118"/>
                                        </p:tgtEl>
                                        <p:attrNameLst>
                                          <p:attrName>style.visibility</p:attrName>
                                        </p:attrNameLst>
                                      </p:cBhvr>
                                      <p:to>
                                        <p:strVal val="visible"/>
                                      </p:to>
                                    </p:set>
                                    <p:animEffect filter="wipe(right)" transition="in">
                                      <p:cBhvr>
                                        <p:cTn dur="750" id="86"/>
                                        <p:tgtEl>
                                          <p:spTgt spid="118"/>
                                        </p:tgtEl>
                                      </p:cBhvr>
                                    </p:animEffect>
                                  </p:childTnLst>
                                </p:cTn>
                              </p:par>
                            </p:childTnLst>
                          </p:cTn>
                        </p:par>
                        <p:par>
                          <p:cTn fill="hold" id="87" nodeType="afterGroup">
                            <p:stCondLst>
                              <p:cond delay="5650"/>
                            </p:stCondLst>
                            <p:childTnLst>
                              <p:par>
                                <p:cTn fill="hold" id="88" nodeType="afterEffect" presetClass="entr" presetID="31" presetSubtype="0">
                                  <p:stCondLst>
                                    <p:cond delay="0"/>
                                  </p:stCondLst>
                                  <p:childTnLst>
                                    <p:set>
                                      <p:cBhvr>
                                        <p:cTn dur="1" fill="hold" id="89">
                                          <p:stCondLst>
                                            <p:cond delay="0"/>
                                          </p:stCondLst>
                                        </p:cTn>
                                        <p:tgtEl>
                                          <p:spTgt spid="124"/>
                                        </p:tgtEl>
                                        <p:attrNameLst>
                                          <p:attrName>style.visibility</p:attrName>
                                        </p:attrNameLst>
                                      </p:cBhvr>
                                      <p:to>
                                        <p:strVal val="visible"/>
                                      </p:to>
                                    </p:set>
                                    <p:anim calcmode="lin" valueType="num">
                                      <p:cBhvr>
                                        <p:cTn dur="500" fill="hold" id="90"/>
                                        <p:tgtEl>
                                          <p:spTgt spid="124"/>
                                        </p:tgtEl>
                                        <p:attrNameLst>
                                          <p:attrName>ppt_w</p:attrName>
                                        </p:attrNameLst>
                                      </p:cBhvr>
                                      <p:tavLst>
                                        <p:tav tm="0">
                                          <p:val>
                                            <p:fltVal val="0"/>
                                          </p:val>
                                        </p:tav>
                                        <p:tav tm="100000">
                                          <p:val>
                                            <p:strVal val="#ppt_w"/>
                                          </p:val>
                                        </p:tav>
                                      </p:tavLst>
                                    </p:anim>
                                    <p:anim calcmode="lin" valueType="num">
                                      <p:cBhvr>
                                        <p:cTn dur="500" fill="hold" id="91"/>
                                        <p:tgtEl>
                                          <p:spTgt spid="124"/>
                                        </p:tgtEl>
                                        <p:attrNameLst>
                                          <p:attrName>ppt_h</p:attrName>
                                        </p:attrNameLst>
                                      </p:cBhvr>
                                      <p:tavLst>
                                        <p:tav tm="0">
                                          <p:val>
                                            <p:fltVal val="0"/>
                                          </p:val>
                                        </p:tav>
                                        <p:tav tm="100000">
                                          <p:val>
                                            <p:strVal val="#ppt_h"/>
                                          </p:val>
                                        </p:tav>
                                      </p:tavLst>
                                    </p:anim>
                                    <p:anim calcmode="lin" valueType="num">
                                      <p:cBhvr>
                                        <p:cTn dur="500" fill="hold" id="92"/>
                                        <p:tgtEl>
                                          <p:spTgt spid="124"/>
                                        </p:tgtEl>
                                        <p:attrNameLst>
                                          <p:attrName>style.rotation</p:attrName>
                                        </p:attrNameLst>
                                      </p:cBhvr>
                                      <p:tavLst>
                                        <p:tav tm="0">
                                          <p:val>
                                            <p:fltVal val="90"/>
                                          </p:val>
                                        </p:tav>
                                        <p:tav tm="100000">
                                          <p:val>
                                            <p:fltVal val="0"/>
                                          </p:val>
                                        </p:tav>
                                      </p:tavLst>
                                    </p:anim>
                                    <p:animEffect filter="fade" transition="in">
                                      <p:cBhvr>
                                        <p:cTn dur="500" id="93"/>
                                        <p:tgtEl>
                                          <p:spTgt spid="124"/>
                                        </p:tgtEl>
                                      </p:cBhvr>
                                    </p:animEffect>
                                  </p:childTnLst>
                                </p:cTn>
                              </p:par>
                            </p:childTnLst>
                          </p:cTn>
                        </p:par>
                        <p:par>
                          <p:cTn fill="hold" id="94" nodeType="afterGroup">
                            <p:stCondLst>
                              <p:cond delay="6150"/>
                            </p:stCondLst>
                            <p:childTnLst>
                              <p:par>
                                <p:cTn fill="hold" grpId="0" id="95" nodeType="afterEffect" presetClass="entr" presetID="22" presetSubtype="8">
                                  <p:stCondLst>
                                    <p:cond delay="0"/>
                                  </p:stCondLst>
                                  <p:childTnLst>
                                    <p:set>
                                      <p:cBhvr>
                                        <p:cTn dur="1" fill="hold" id="96">
                                          <p:stCondLst>
                                            <p:cond delay="0"/>
                                          </p:stCondLst>
                                        </p:cTn>
                                        <p:tgtEl>
                                          <p:spTgt spid="122"/>
                                        </p:tgtEl>
                                        <p:attrNameLst>
                                          <p:attrName>style.visibility</p:attrName>
                                        </p:attrNameLst>
                                      </p:cBhvr>
                                      <p:to>
                                        <p:strVal val="visible"/>
                                      </p:to>
                                    </p:set>
                                    <p:animEffect filter="wipe(left)" transition="in">
                                      <p:cBhvr>
                                        <p:cTn dur="500" id="97"/>
                                        <p:tgtEl>
                                          <p:spTgt spid="122"/>
                                        </p:tgtEl>
                                      </p:cBhvr>
                                    </p:animEffect>
                                  </p:childTnLst>
                                </p:cTn>
                              </p:par>
                              <p:par>
                                <p:cTn fill="hold" grpId="0" id="98" nodeType="withEffect" presetClass="entr" presetID="22" presetSubtype="2">
                                  <p:stCondLst>
                                    <p:cond delay="0"/>
                                  </p:stCondLst>
                                  <p:childTnLst>
                                    <p:set>
                                      <p:cBhvr>
                                        <p:cTn dur="1" fill="hold" id="99">
                                          <p:stCondLst>
                                            <p:cond delay="0"/>
                                          </p:stCondLst>
                                        </p:cTn>
                                        <p:tgtEl>
                                          <p:spTgt spid="123"/>
                                        </p:tgtEl>
                                        <p:attrNameLst>
                                          <p:attrName>style.visibility</p:attrName>
                                        </p:attrNameLst>
                                      </p:cBhvr>
                                      <p:to>
                                        <p:strVal val="visible"/>
                                      </p:to>
                                    </p:set>
                                    <p:animEffect filter="wipe(right)" transition="in">
                                      <p:cBhvr>
                                        <p:cTn dur="750" id="100"/>
                                        <p:tgtEl>
                                          <p:spTgt spid="123"/>
                                        </p:tgtEl>
                                      </p:cBhvr>
                                    </p:animEffect>
                                  </p:childTnLst>
                                </p:cTn>
                              </p:par>
                            </p:childTnLst>
                          </p:cTn>
                        </p:par>
                        <p:par>
                          <p:cTn fill="hold" id="101" nodeType="afterGroup">
                            <p:stCondLst>
                              <p:cond delay="6900"/>
                            </p:stCondLst>
                            <p:childTnLst>
                              <p:par>
                                <p:cTn fill="hold" id="102" nodeType="afterEffect" presetClass="entr" presetID="31" presetSubtype="0">
                                  <p:stCondLst>
                                    <p:cond delay="0"/>
                                  </p:stCondLst>
                                  <p:childTnLst>
                                    <p:set>
                                      <p:cBhvr>
                                        <p:cTn dur="1" fill="hold" id="103">
                                          <p:stCondLst>
                                            <p:cond delay="0"/>
                                          </p:stCondLst>
                                        </p:cTn>
                                        <p:tgtEl>
                                          <p:spTgt spid="138"/>
                                        </p:tgtEl>
                                        <p:attrNameLst>
                                          <p:attrName>style.visibility</p:attrName>
                                        </p:attrNameLst>
                                      </p:cBhvr>
                                      <p:to>
                                        <p:strVal val="visible"/>
                                      </p:to>
                                    </p:set>
                                    <p:anim calcmode="lin" valueType="num">
                                      <p:cBhvr>
                                        <p:cTn dur="500" fill="hold" id="104"/>
                                        <p:tgtEl>
                                          <p:spTgt spid="138"/>
                                        </p:tgtEl>
                                        <p:attrNameLst>
                                          <p:attrName>ppt_w</p:attrName>
                                        </p:attrNameLst>
                                      </p:cBhvr>
                                      <p:tavLst>
                                        <p:tav tm="0">
                                          <p:val>
                                            <p:fltVal val="0"/>
                                          </p:val>
                                        </p:tav>
                                        <p:tav tm="100000">
                                          <p:val>
                                            <p:strVal val="#ppt_w"/>
                                          </p:val>
                                        </p:tav>
                                      </p:tavLst>
                                    </p:anim>
                                    <p:anim calcmode="lin" valueType="num">
                                      <p:cBhvr>
                                        <p:cTn dur="500" fill="hold" id="105"/>
                                        <p:tgtEl>
                                          <p:spTgt spid="138"/>
                                        </p:tgtEl>
                                        <p:attrNameLst>
                                          <p:attrName>ppt_h</p:attrName>
                                        </p:attrNameLst>
                                      </p:cBhvr>
                                      <p:tavLst>
                                        <p:tav tm="0">
                                          <p:val>
                                            <p:fltVal val="0"/>
                                          </p:val>
                                        </p:tav>
                                        <p:tav tm="100000">
                                          <p:val>
                                            <p:strVal val="#ppt_h"/>
                                          </p:val>
                                        </p:tav>
                                      </p:tavLst>
                                    </p:anim>
                                    <p:anim calcmode="lin" valueType="num">
                                      <p:cBhvr>
                                        <p:cTn dur="500" fill="hold" id="106"/>
                                        <p:tgtEl>
                                          <p:spTgt spid="138"/>
                                        </p:tgtEl>
                                        <p:attrNameLst>
                                          <p:attrName>style.rotation</p:attrName>
                                        </p:attrNameLst>
                                      </p:cBhvr>
                                      <p:tavLst>
                                        <p:tav tm="0">
                                          <p:val>
                                            <p:fltVal val="90"/>
                                          </p:val>
                                        </p:tav>
                                        <p:tav tm="100000">
                                          <p:val>
                                            <p:fltVal val="0"/>
                                          </p:val>
                                        </p:tav>
                                      </p:tavLst>
                                    </p:anim>
                                    <p:animEffect filter="fade" transition="in">
                                      <p:cBhvr>
                                        <p:cTn dur="500" id="107"/>
                                        <p:tgtEl>
                                          <p:spTgt spid="138"/>
                                        </p:tgtEl>
                                      </p:cBhvr>
                                    </p:animEffect>
                                  </p:childTnLst>
                                </p:cTn>
                              </p:par>
                            </p:childTnLst>
                          </p:cTn>
                        </p:par>
                        <p:par>
                          <p:cTn fill="hold" id="108" nodeType="afterGroup">
                            <p:stCondLst>
                              <p:cond delay="7400"/>
                            </p:stCondLst>
                            <p:childTnLst>
                              <p:par>
                                <p:cTn fill="hold" grpId="0" id="109" nodeType="afterEffect" presetClass="entr" presetID="22" presetSubtype="8">
                                  <p:stCondLst>
                                    <p:cond delay="0"/>
                                  </p:stCondLst>
                                  <p:childTnLst>
                                    <p:set>
                                      <p:cBhvr>
                                        <p:cTn dur="1" fill="hold" id="110">
                                          <p:stCondLst>
                                            <p:cond delay="0"/>
                                          </p:stCondLst>
                                        </p:cTn>
                                        <p:tgtEl>
                                          <p:spTgt spid="136"/>
                                        </p:tgtEl>
                                        <p:attrNameLst>
                                          <p:attrName>style.visibility</p:attrName>
                                        </p:attrNameLst>
                                      </p:cBhvr>
                                      <p:to>
                                        <p:strVal val="visible"/>
                                      </p:to>
                                    </p:set>
                                    <p:animEffect filter="wipe(left)" transition="in">
                                      <p:cBhvr>
                                        <p:cTn dur="500" id="111"/>
                                        <p:tgtEl>
                                          <p:spTgt spid="136"/>
                                        </p:tgtEl>
                                      </p:cBhvr>
                                    </p:animEffect>
                                  </p:childTnLst>
                                </p:cTn>
                              </p:par>
                              <p:par>
                                <p:cTn fill="hold" grpId="0" id="112" nodeType="withEffect" presetClass="entr" presetID="22" presetSubtype="2">
                                  <p:stCondLst>
                                    <p:cond delay="0"/>
                                  </p:stCondLst>
                                  <p:childTnLst>
                                    <p:set>
                                      <p:cBhvr>
                                        <p:cTn dur="1" fill="hold" id="113">
                                          <p:stCondLst>
                                            <p:cond delay="0"/>
                                          </p:stCondLst>
                                        </p:cTn>
                                        <p:tgtEl>
                                          <p:spTgt spid="137"/>
                                        </p:tgtEl>
                                        <p:attrNameLst>
                                          <p:attrName>style.visibility</p:attrName>
                                        </p:attrNameLst>
                                      </p:cBhvr>
                                      <p:to>
                                        <p:strVal val="visible"/>
                                      </p:to>
                                    </p:set>
                                    <p:animEffect filter="wipe(right)" transition="in">
                                      <p:cBhvr>
                                        <p:cTn dur="750" id="114"/>
                                        <p:tgtEl>
                                          <p:spTgt spid="137"/>
                                        </p:tgtEl>
                                      </p:cBhvr>
                                    </p:animEffect>
                                  </p:childTnLst>
                                </p:cTn>
                              </p:par>
                            </p:childTnLst>
                          </p:cTn>
                        </p:par>
                        <p:par>
                          <p:cTn fill="hold" id="115" nodeType="afterGroup">
                            <p:stCondLst>
                              <p:cond delay="8150"/>
                            </p:stCondLst>
                            <p:childTnLst>
                              <p:par>
                                <p:cTn fill="hold" id="116" nodeType="afterEffect" presetClass="entr" presetID="31" presetSubtype="0">
                                  <p:stCondLst>
                                    <p:cond delay="0"/>
                                  </p:stCondLst>
                                  <p:childTnLst>
                                    <p:set>
                                      <p:cBhvr>
                                        <p:cTn dur="1" fill="hold" id="117">
                                          <p:stCondLst>
                                            <p:cond delay="0"/>
                                          </p:stCondLst>
                                        </p:cTn>
                                        <p:tgtEl>
                                          <p:spTgt spid="152"/>
                                        </p:tgtEl>
                                        <p:attrNameLst>
                                          <p:attrName>style.visibility</p:attrName>
                                        </p:attrNameLst>
                                      </p:cBhvr>
                                      <p:to>
                                        <p:strVal val="visible"/>
                                      </p:to>
                                    </p:set>
                                    <p:anim calcmode="lin" valueType="num">
                                      <p:cBhvr>
                                        <p:cTn dur="500" fill="hold" id="118"/>
                                        <p:tgtEl>
                                          <p:spTgt spid="152"/>
                                        </p:tgtEl>
                                        <p:attrNameLst>
                                          <p:attrName>ppt_w</p:attrName>
                                        </p:attrNameLst>
                                      </p:cBhvr>
                                      <p:tavLst>
                                        <p:tav tm="0">
                                          <p:val>
                                            <p:fltVal val="0"/>
                                          </p:val>
                                        </p:tav>
                                        <p:tav tm="100000">
                                          <p:val>
                                            <p:strVal val="#ppt_w"/>
                                          </p:val>
                                        </p:tav>
                                      </p:tavLst>
                                    </p:anim>
                                    <p:anim calcmode="lin" valueType="num">
                                      <p:cBhvr>
                                        <p:cTn dur="500" fill="hold" id="119"/>
                                        <p:tgtEl>
                                          <p:spTgt spid="152"/>
                                        </p:tgtEl>
                                        <p:attrNameLst>
                                          <p:attrName>ppt_h</p:attrName>
                                        </p:attrNameLst>
                                      </p:cBhvr>
                                      <p:tavLst>
                                        <p:tav tm="0">
                                          <p:val>
                                            <p:fltVal val="0"/>
                                          </p:val>
                                        </p:tav>
                                        <p:tav tm="100000">
                                          <p:val>
                                            <p:strVal val="#ppt_h"/>
                                          </p:val>
                                        </p:tav>
                                      </p:tavLst>
                                    </p:anim>
                                    <p:anim calcmode="lin" valueType="num">
                                      <p:cBhvr>
                                        <p:cTn dur="500" fill="hold" id="120"/>
                                        <p:tgtEl>
                                          <p:spTgt spid="152"/>
                                        </p:tgtEl>
                                        <p:attrNameLst>
                                          <p:attrName>style.rotation</p:attrName>
                                        </p:attrNameLst>
                                      </p:cBhvr>
                                      <p:tavLst>
                                        <p:tav tm="0">
                                          <p:val>
                                            <p:fltVal val="90"/>
                                          </p:val>
                                        </p:tav>
                                        <p:tav tm="100000">
                                          <p:val>
                                            <p:fltVal val="0"/>
                                          </p:val>
                                        </p:tav>
                                      </p:tavLst>
                                    </p:anim>
                                    <p:animEffect filter="fade" transition="in">
                                      <p:cBhvr>
                                        <p:cTn dur="500" id="121"/>
                                        <p:tgtEl>
                                          <p:spTgt spid="152"/>
                                        </p:tgtEl>
                                      </p:cBhvr>
                                    </p:animEffect>
                                  </p:childTnLst>
                                </p:cTn>
                              </p:par>
                            </p:childTnLst>
                          </p:cTn>
                        </p:par>
                        <p:par>
                          <p:cTn fill="hold" id="122" nodeType="afterGroup">
                            <p:stCondLst>
                              <p:cond delay="8650"/>
                            </p:stCondLst>
                            <p:childTnLst>
                              <p:par>
                                <p:cTn fill="hold" grpId="0" id="123" nodeType="afterEffect" presetClass="entr" presetID="22" presetSubtype="8">
                                  <p:stCondLst>
                                    <p:cond delay="0"/>
                                  </p:stCondLst>
                                  <p:childTnLst>
                                    <p:set>
                                      <p:cBhvr>
                                        <p:cTn dur="1" fill="hold" id="124">
                                          <p:stCondLst>
                                            <p:cond delay="0"/>
                                          </p:stCondLst>
                                        </p:cTn>
                                        <p:tgtEl>
                                          <p:spTgt spid="150"/>
                                        </p:tgtEl>
                                        <p:attrNameLst>
                                          <p:attrName>style.visibility</p:attrName>
                                        </p:attrNameLst>
                                      </p:cBhvr>
                                      <p:to>
                                        <p:strVal val="visible"/>
                                      </p:to>
                                    </p:set>
                                    <p:animEffect filter="wipe(left)" transition="in">
                                      <p:cBhvr>
                                        <p:cTn dur="500" id="125"/>
                                        <p:tgtEl>
                                          <p:spTgt spid="150"/>
                                        </p:tgtEl>
                                      </p:cBhvr>
                                    </p:animEffect>
                                  </p:childTnLst>
                                </p:cTn>
                              </p:par>
                              <p:par>
                                <p:cTn fill="hold" grpId="0" id="126" nodeType="withEffect" presetClass="entr" presetID="22" presetSubtype="2">
                                  <p:stCondLst>
                                    <p:cond delay="0"/>
                                  </p:stCondLst>
                                  <p:childTnLst>
                                    <p:set>
                                      <p:cBhvr>
                                        <p:cTn dur="1" fill="hold" id="127">
                                          <p:stCondLst>
                                            <p:cond delay="0"/>
                                          </p:stCondLst>
                                        </p:cTn>
                                        <p:tgtEl>
                                          <p:spTgt spid="151"/>
                                        </p:tgtEl>
                                        <p:attrNameLst>
                                          <p:attrName>style.visibility</p:attrName>
                                        </p:attrNameLst>
                                      </p:cBhvr>
                                      <p:to>
                                        <p:strVal val="visible"/>
                                      </p:to>
                                    </p:set>
                                    <p:animEffect filter="wipe(right)" transition="in">
                                      <p:cBhvr>
                                        <p:cTn dur="750" id="128"/>
                                        <p:tgtEl>
                                          <p:spTgt spid="1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2"/>
      <p:bldP grpId="0" spid="113"/>
      <p:bldP grpId="0" spid="114"/>
      <p:bldP grpId="0" spid="115"/>
      <p:bldP grpId="0" spid="116"/>
      <p:bldP grpId="0" spid="117"/>
      <p:bldP grpId="0" spid="118"/>
      <p:bldP grpId="0" spid="122"/>
      <p:bldP grpId="0" spid="123"/>
      <p:bldP grpId="0" spid="136"/>
      <p:bldP grpId="0" spid="137"/>
      <p:bldP grpId="0" spid="150"/>
      <p:bldP grpId="0" spid="151"/>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5" name="直接连接符 14"/>
          <p:cNvCxnSpPr/>
          <p:nvPr/>
        </p:nvCxnSpPr>
        <p:spPr>
          <a:xfrm>
            <a:off x="3700059" y="2462747"/>
            <a:ext cx="3236046"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700059" y="1869612"/>
            <a:ext cx="2651760" cy="571500"/>
          </a:xfrm>
          <a:prstGeom prst="rect">
            <a:avLst/>
          </a:prstGeom>
        </p:spPr>
        <p:txBody>
          <a:bodyPr bIns="34290" lIns="68580" rIns="68580" tIns="34290" wrap="none">
            <a:spAutoFit/>
          </a:bodyPr>
          <a:lstStyle/>
          <a:p>
            <a:r>
              <a:rPr altLang="en-US" b="1" lang="zh-CN" sz="3300">
                <a:solidFill>
                  <a:schemeClr val="accent4"/>
                </a:solidFill>
                <a:latin charset="-122" panose="020b0503020204020204" typeface="微软雅黑"/>
                <a:ea charset="-122" panose="020b0503020204020204" typeface="微软雅黑"/>
              </a:rPr>
              <a:t>明年工作计划</a:t>
            </a:r>
          </a:p>
        </p:txBody>
      </p:sp>
      <p:sp>
        <p:nvSpPr>
          <p:cNvPr id="18" name="矩形 17"/>
          <p:cNvSpPr/>
          <p:nvPr/>
        </p:nvSpPr>
        <p:spPr>
          <a:xfrm>
            <a:off x="3735758" y="2602327"/>
            <a:ext cx="10629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smtClean="0">
                <a:solidFill>
                  <a:schemeClr val="tx1">
                    <a:lumMod val="65000"/>
                    <a:lumOff val="35000"/>
                  </a:schemeClr>
                </a:solidFill>
                <a:latin charset="-122" panose="020b0503020204020204" typeface="微软雅黑"/>
                <a:ea charset="-122" panose="020b0503020204020204" typeface="微软雅黑"/>
              </a:rPr>
              <a:t>总体思路</a:t>
            </a:r>
          </a:p>
        </p:txBody>
      </p:sp>
      <p:sp>
        <p:nvSpPr>
          <p:cNvPr id="19" name="矩形 18"/>
          <p:cNvSpPr/>
          <p:nvPr/>
        </p:nvSpPr>
        <p:spPr>
          <a:xfrm>
            <a:off x="5364533" y="2586272"/>
            <a:ext cx="14185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smtClean="0">
                <a:solidFill>
                  <a:schemeClr val="tx1">
                    <a:lumMod val="65000"/>
                    <a:lumOff val="35000"/>
                  </a:schemeClr>
                </a:solidFill>
                <a:latin charset="-122" panose="020b0503020204020204" typeface="微软雅黑"/>
                <a:ea charset="-122" panose="020b0503020204020204" typeface="微软雅黑"/>
              </a:rPr>
              <a:t>具体目标规划</a:t>
            </a:r>
          </a:p>
        </p:txBody>
      </p:sp>
      <p:sp>
        <p:nvSpPr>
          <p:cNvPr id="20" name="矩形 19"/>
          <p:cNvSpPr/>
          <p:nvPr/>
        </p:nvSpPr>
        <p:spPr>
          <a:xfrm>
            <a:off x="3735758" y="2915903"/>
            <a:ext cx="14185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smtClean="0">
                <a:solidFill>
                  <a:schemeClr val="tx1">
                    <a:lumMod val="65000"/>
                    <a:lumOff val="35000"/>
                  </a:schemeClr>
                </a:solidFill>
                <a:latin charset="-122" panose="020b0503020204020204" typeface="微软雅黑"/>
                <a:ea charset="-122" panose="020b0503020204020204" typeface="微软雅黑"/>
              </a:rPr>
              <a:t>计划实施阶段</a:t>
            </a:r>
          </a:p>
        </p:txBody>
      </p:sp>
      <p:sp>
        <p:nvSpPr>
          <p:cNvPr id="21" name="矩形 20"/>
          <p:cNvSpPr/>
          <p:nvPr/>
        </p:nvSpPr>
        <p:spPr>
          <a:xfrm>
            <a:off x="5364533" y="2899847"/>
            <a:ext cx="14185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smtClean="0">
                <a:solidFill>
                  <a:schemeClr val="tx1">
                    <a:lumMod val="65000"/>
                    <a:lumOff val="35000"/>
                  </a:schemeClr>
                </a:solidFill>
                <a:latin charset="-122" panose="020b0503020204020204" typeface="微软雅黑"/>
                <a:ea charset="-122" panose="020b0503020204020204" typeface="微软雅黑"/>
              </a:rPr>
              <a:t>能力提升计划</a:t>
            </a:r>
          </a:p>
        </p:txBody>
      </p:sp>
      <p:grpSp>
        <p:nvGrpSpPr>
          <p:cNvPr id="2" name="组合 1"/>
          <p:cNvGrpSpPr/>
          <p:nvPr/>
        </p:nvGrpSpPr>
        <p:grpSpPr>
          <a:xfrm>
            <a:off x="1839138" y="1629843"/>
            <a:ext cx="1837257" cy="1837257"/>
            <a:chOff x="2452184" y="2173124"/>
            <a:chExt cx="2449676" cy="2449676"/>
          </a:xfrm>
        </p:grpSpPr>
        <p:grpSp>
          <p:nvGrpSpPr>
            <p:cNvPr id="7" name="组合 6"/>
            <p:cNvGrpSpPr/>
            <p:nvPr/>
          </p:nvGrpSpPr>
          <p:grpSpPr>
            <a:xfrm>
              <a:off x="2452184" y="2173124"/>
              <a:ext cx="2449676" cy="2449676"/>
              <a:chOff x="2099081" y="2031187"/>
              <a:chExt cx="2739620" cy="2739620"/>
            </a:xfrm>
          </p:grpSpPr>
          <p:sp>
            <p:nvSpPr>
              <p:cNvPr id="4" name="椭圆 3"/>
              <p:cNvSpPr/>
              <p:nvPr/>
            </p:nvSpPr>
            <p:spPr>
              <a:xfrm>
                <a:off x="2099081" y="2031187"/>
                <a:ext cx="2739620" cy="2739620"/>
              </a:xfrm>
              <a:prstGeom prst="ellipse">
                <a:avLst/>
              </a:prstGeom>
              <a:gradFill flip="none" rotWithShape="1">
                <a:gsLst>
                  <a:gs pos="0">
                    <a:schemeClr val="bg1">
                      <a:lumMod val="85000"/>
                    </a:schemeClr>
                  </a:gs>
                  <a:gs pos="100000">
                    <a:schemeClr val="bg1">
                      <a:alpha val="99000"/>
                    </a:schemeClr>
                  </a:gs>
                </a:gsLst>
                <a:path path="circle">
                  <a:fillToRect l="100000" t="100000"/>
                </a:path>
                <a:tileRect b="-100000" r="-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圆角矩形 4"/>
              <p:cNvSpPr/>
              <p:nvPr/>
            </p:nvSpPr>
            <p:spPr>
              <a:xfrm>
                <a:off x="2377216" y="2309322"/>
                <a:ext cx="2183348" cy="2183348"/>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椭圆 8"/>
            <p:cNvSpPr/>
            <p:nvPr/>
          </p:nvSpPr>
          <p:spPr>
            <a:xfrm>
              <a:off x="2938198" y="2659139"/>
              <a:ext cx="1477648" cy="1477646"/>
            </a:xfrm>
            <a:prstGeom prst="ellipse">
              <a:avLst/>
            </a:prstGeom>
            <a:solidFill>
              <a:schemeClr val="accent4"/>
            </a:solidFill>
            <a:ln>
              <a:noFill/>
            </a:ln>
            <a:effectLst>
              <a:innerShdw blurRad="2032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0"/>
            </a:p>
          </p:txBody>
        </p:sp>
        <p:sp>
          <p:nvSpPr>
            <p:cNvPr id="14" name="KSO_Shape"/>
            <p:cNvSpPr/>
            <p:nvPr/>
          </p:nvSpPr>
          <p:spPr bwMode="auto">
            <a:xfrm>
              <a:off x="3351272" y="3019142"/>
              <a:ext cx="757638" cy="757638"/>
            </a:xfrm>
            <a:custGeom>
              <a:gdLst>
                <a:gd fmla="*/ 366124 w 1611313" name="T0"/>
                <a:gd fmla="*/ 1610945 h 1611313" name="T1"/>
                <a:gd fmla="*/ 489434 w 1611313" name="T2"/>
                <a:gd fmla="*/ 1727064 h 1611313" name="T3"/>
                <a:gd fmla="*/ 599113 w 1611313" name="T4"/>
                <a:gd fmla="*/ 1611260 h 1611313" name="T5"/>
                <a:gd fmla="*/ 599113 w 1611313" name="T6"/>
                <a:gd fmla="*/ 1952659 h 1611313" name="T7"/>
                <a:gd fmla="*/ 366124 w 1611313" name="T8"/>
                <a:gd fmla="*/ 1952659 h 1611313" name="T9"/>
                <a:gd fmla="*/ 1027366 w 1611313" name="T10"/>
                <a:gd fmla="*/ 1324703 h 1611313" name="T11"/>
                <a:gd fmla="*/ 1156381 w 1611313" name="T12"/>
                <a:gd fmla="*/ 1446550 h 1611313" name="T13"/>
                <a:gd fmla="*/ 1252430 w 1611313" name="T14"/>
                <a:gd fmla="*/ 1537618 h 1611313" name="T15"/>
                <a:gd fmla="*/ 1260354 w 1611313" name="T16"/>
                <a:gd fmla="*/ 1529368 h 1611313" name="T17"/>
                <a:gd fmla="*/ 1260354 w 1611313" name="T18"/>
                <a:gd fmla="*/ 1952661 h 1611313" name="T19"/>
                <a:gd fmla="*/ 1027366 w 1611313" name="T20"/>
                <a:gd fmla="*/ 1952661 h 1611313" name="T21"/>
                <a:gd fmla="*/ 929733 w 1611313" name="T22"/>
                <a:gd fmla="*/ 1260353 h 1611313" name="T23"/>
                <a:gd fmla="*/ 929733 w 1611313" name="T24"/>
                <a:gd fmla="*/ 1952659 h 1611313" name="T25"/>
                <a:gd fmla="*/ 696745 w 1611313" name="T26"/>
                <a:gd fmla="*/ 1952659 h 1611313" name="T27"/>
                <a:gd fmla="*/ 696745 w 1611313" name="T28"/>
                <a:gd fmla="*/ 1507605 h 1611313" name="T29"/>
                <a:gd fmla="*/ 1590975 w 1611313" name="T30"/>
                <a:gd fmla="*/ 1180471 h 1611313" name="T31"/>
                <a:gd fmla="*/ 1590975 w 1611313" name="T32"/>
                <a:gd fmla="*/ 1952659 h 1611313" name="T33"/>
                <a:gd fmla="*/ 1357986 w 1611313" name="T34"/>
                <a:gd fmla="*/ 1952659 h 1611313" name="T35"/>
                <a:gd fmla="*/ 1357986 w 1611313" name="T36"/>
                <a:gd fmla="*/ 1427204 h 1611313" name="T37"/>
                <a:gd fmla="*/ 1846571 w 1611313" name="T38"/>
                <a:gd fmla="*/ 909762 h 1611313" name="T39"/>
                <a:gd fmla="*/ 1921595 w 1611313" name="T40"/>
                <a:gd fmla="*/ 980386 h 1611313" name="T41"/>
                <a:gd fmla="*/ 1921595 w 1611313" name="T42"/>
                <a:gd fmla="*/ 1952659 h 1611313" name="T43"/>
                <a:gd fmla="*/ 1688608 w 1611313" name="T44"/>
                <a:gd fmla="*/ 1952659 h 1611313" name="T45"/>
                <a:gd fmla="*/ 1688608 w 1611313" name="T46"/>
                <a:gd fmla="*/ 1077614 h 1611313" name="T47"/>
                <a:gd fmla="*/ 1369516 w 1611313" name="T48"/>
                <a:gd fmla="*/ 201924 h 1611313" name="T49"/>
                <a:gd fmla="*/ 1966622 w 1611313" name="T50"/>
                <a:gd fmla="*/ 256445 h 1611313" name="T51"/>
                <a:gd fmla="*/ 2048074 w 1611313" name="T52"/>
                <a:gd fmla="*/ 848901 h 1611313" name="T53"/>
                <a:gd fmla="*/ 1846503 w 1611313" name="T54"/>
                <a:gd fmla="*/ 655536 h 1611313" name="T55"/>
                <a:gd fmla="*/ 1253200 w 1611313" name="T56"/>
                <a:gd fmla="*/ 1284446 h 1611313" name="T57"/>
                <a:gd fmla="*/ 1157170 w 1611313" name="T58"/>
                <a:gd fmla="*/ 1193787 h 1611313" name="T59"/>
                <a:gd fmla="*/ 977783 w 1611313" name="T60"/>
                <a:gd fmla="*/ 1024514 h 1611313" name="T61"/>
                <a:gd fmla="*/ 944188 w 1611313" name="T62"/>
                <a:gd fmla="*/ 992815 h 1611313" name="T63"/>
                <a:gd fmla="*/ 490970 w 1611313" name="T64"/>
                <a:gd fmla="*/ 1473371 h 1611313" name="T65"/>
                <a:gd fmla="*/ 215237 w 1611313" name="T66"/>
                <a:gd fmla="*/ 1213123 h 1611313" name="T67"/>
                <a:gd fmla="*/ 668454 w 1611313" name="T68"/>
                <a:gd fmla="*/ 732565 h 1611313" name="T69"/>
                <a:gd fmla="*/ 793961 w 1611313" name="T70"/>
                <a:gd fmla="*/ 599429 h 1611313" name="T71"/>
                <a:gd fmla="*/ 919784 w 1611313" name="T72"/>
                <a:gd fmla="*/ 466293 h 1611313" name="T73"/>
                <a:gd fmla="*/ 1228796 w 1611313" name="T74"/>
                <a:gd fmla="*/ 757924 h 1611313" name="T75"/>
                <a:gd fmla="*/ 1570770 w 1611313" name="T76"/>
                <a:gd fmla="*/ 395287 h 1611313" name="T77"/>
                <a:gd fmla="*/ 0 w 1611313" name="T78"/>
                <a:gd fmla="*/ 0 h 1611313" name="T79"/>
                <a:gd fmla="*/ 96958 w 1611313" name="T80"/>
                <a:gd fmla="*/ 0 h 1611313" name="T81"/>
                <a:gd fmla="*/ 96958 w 1611313" name="T82"/>
                <a:gd fmla="*/ 2155273 h 1611313" name="T83"/>
                <a:gd fmla="*/ 2252216 w 1611313" name="T84"/>
                <a:gd fmla="*/ 2155273 h 1611313" name="T85"/>
                <a:gd fmla="*/ 2252216 w 1611313" name="T86"/>
                <a:gd fmla="*/ 2252216 h 1611313" name="T87"/>
                <a:gd fmla="*/ 96958 w 1611313" name="T88"/>
                <a:gd fmla="*/ 2252216 h 1611313" name="T89"/>
                <a:gd fmla="*/ 0 w 1611313" name="T90"/>
                <a:gd fmla="*/ 2252216 h 1611313" name="T91"/>
                <a:gd fmla="*/ 0 w 1611313" name="T92"/>
                <a:gd fmla="*/ 2155273 h 1611313"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1611313" w="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15"/>
                                        </p:tgtEl>
                                        <p:attrNameLst>
                                          <p:attrName>style.visibility</p:attrName>
                                        </p:attrNameLst>
                                      </p:cBhvr>
                                      <p:to>
                                        <p:strVal val="visible"/>
                                      </p:to>
                                    </p:set>
                                    <p:animEffect filter="wipe(left)" transition="in">
                                      <p:cBhvr>
                                        <p:cTn dur="500" id="13"/>
                                        <p:tgtEl>
                                          <p:spTgt spid="15"/>
                                        </p:tgtEl>
                                      </p:cBhvr>
                                    </p:animEffect>
                                  </p:childTnLst>
                                </p:cTn>
                              </p:par>
                            </p:childTnLst>
                          </p:cTn>
                        </p:par>
                        <p:par>
                          <p:cTn fill="hold" id="14" nodeType="afterGroup">
                            <p:stCondLst>
                              <p:cond delay="1000"/>
                            </p:stCondLst>
                            <p:childTnLst>
                              <p:par>
                                <p:cTn decel="100000" fill="hold" grpId="0" id="15" nodeType="afterEffect" presetClass="entr" presetID="2" presetSubtype="2">
                                  <p:stCondLst>
                                    <p:cond delay="0"/>
                                  </p:stCondLst>
                                  <p:iterate type="lt">
                                    <p:tmPct val="10000"/>
                                  </p:iterate>
                                  <p:childTnLst>
                                    <p:set>
                                      <p:cBhvr>
                                        <p:cTn dur="1" fill="hold" id="16">
                                          <p:stCondLst>
                                            <p:cond delay="0"/>
                                          </p:stCondLst>
                                        </p:cTn>
                                        <p:tgtEl>
                                          <p:spTgt spid="11"/>
                                        </p:tgtEl>
                                        <p:attrNameLst>
                                          <p:attrName>style.visibility</p:attrName>
                                        </p:attrNameLst>
                                      </p:cBhvr>
                                      <p:to>
                                        <p:strVal val="visible"/>
                                      </p:to>
                                    </p:set>
                                    <p:anim calcmode="lin" valueType="num">
                                      <p:cBhvr additive="base">
                                        <p:cTn dur="500" fill="hold" id="17"/>
                                        <p:tgtEl>
                                          <p:spTgt spid="11"/>
                                        </p:tgtEl>
                                        <p:attrNameLst>
                                          <p:attrName>ppt_x</p:attrName>
                                        </p:attrNameLst>
                                      </p:cBhvr>
                                      <p:tavLst>
                                        <p:tav tm="0">
                                          <p:val>
                                            <p:strVal val="1+#ppt_w/2"/>
                                          </p:val>
                                        </p:tav>
                                        <p:tav tm="100000">
                                          <p:val>
                                            <p:strVal val="#ppt_x"/>
                                          </p:val>
                                        </p:tav>
                                      </p:tavLst>
                                    </p:anim>
                                    <p:anim calcmode="lin" valueType="num">
                                      <p:cBhvr additive="base">
                                        <p:cTn dur="500" fill="hold" id="18"/>
                                        <p:tgtEl>
                                          <p:spTgt spid="11"/>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decel="100000" fill="hold" grpId="0" id="20" nodeType="afterEffect" presetClass="entr" presetID="50" presetSubtype="0">
                                  <p:stCondLst>
                                    <p:cond delay="0"/>
                                  </p:stCondLst>
                                  <p:childTnLst>
                                    <p:set>
                                      <p:cBhvr>
                                        <p:cTn dur="1" fill="hold" id="21">
                                          <p:stCondLst>
                                            <p:cond delay="0"/>
                                          </p:stCondLst>
                                        </p:cTn>
                                        <p:tgtEl>
                                          <p:spTgt spid="18"/>
                                        </p:tgtEl>
                                        <p:attrNameLst>
                                          <p:attrName>style.visibility</p:attrName>
                                        </p:attrNameLst>
                                      </p:cBhvr>
                                      <p:to>
                                        <p:strVal val="visible"/>
                                      </p:to>
                                    </p:set>
                                    <p:anim calcmode="lin" valueType="num">
                                      <p:cBhvr>
                                        <p:cTn dur="1000" fill="hold" id="22"/>
                                        <p:tgtEl>
                                          <p:spTgt spid="18"/>
                                        </p:tgtEl>
                                        <p:attrNameLst>
                                          <p:attrName>ppt_w</p:attrName>
                                        </p:attrNameLst>
                                      </p:cBhvr>
                                      <p:tavLst>
                                        <p:tav tm="0">
                                          <p:val>
                                            <p:strVal val="#ppt_w+.3"/>
                                          </p:val>
                                        </p:tav>
                                        <p:tav tm="100000">
                                          <p:val>
                                            <p:strVal val="#ppt_w"/>
                                          </p:val>
                                        </p:tav>
                                      </p:tavLst>
                                    </p:anim>
                                    <p:anim calcmode="lin" valueType="num">
                                      <p:cBhvr>
                                        <p:cTn dur="1000" fill="hold" id="23"/>
                                        <p:tgtEl>
                                          <p:spTgt spid="18"/>
                                        </p:tgtEl>
                                        <p:attrNameLst>
                                          <p:attrName>ppt_h</p:attrName>
                                        </p:attrNameLst>
                                      </p:cBhvr>
                                      <p:tavLst>
                                        <p:tav tm="0">
                                          <p:val>
                                            <p:strVal val="#ppt_h"/>
                                          </p:val>
                                        </p:tav>
                                        <p:tav tm="100000">
                                          <p:val>
                                            <p:strVal val="#ppt_h"/>
                                          </p:val>
                                        </p:tav>
                                      </p:tavLst>
                                    </p:anim>
                                    <p:animEffect filter="fade" transition="in">
                                      <p:cBhvr>
                                        <p:cTn dur="1000" id="24"/>
                                        <p:tgtEl>
                                          <p:spTgt spid="18"/>
                                        </p:tgtEl>
                                      </p:cBhvr>
                                    </p:animEffect>
                                  </p:childTnLst>
                                </p:cTn>
                              </p:par>
                              <p:par>
                                <p:cTn decel="100000" fill="hold" grpId="0" id="25" nodeType="withEffect" presetClass="entr" presetID="50" presetSubtype="0">
                                  <p:stCondLst>
                                    <p:cond delay="250"/>
                                  </p:stCondLst>
                                  <p:childTnLst>
                                    <p:set>
                                      <p:cBhvr>
                                        <p:cTn dur="1" fill="hold" id="26">
                                          <p:stCondLst>
                                            <p:cond delay="0"/>
                                          </p:stCondLst>
                                        </p:cTn>
                                        <p:tgtEl>
                                          <p:spTgt spid="19"/>
                                        </p:tgtEl>
                                        <p:attrNameLst>
                                          <p:attrName>style.visibility</p:attrName>
                                        </p:attrNameLst>
                                      </p:cBhvr>
                                      <p:to>
                                        <p:strVal val="visible"/>
                                      </p:to>
                                    </p:set>
                                    <p:anim calcmode="lin" valueType="num">
                                      <p:cBhvr>
                                        <p:cTn dur="1000" fill="hold" id="27"/>
                                        <p:tgtEl>
                                          <p:spTgt spid="19"/>
                                        </p:tgtEl>
                                        <p:attrNameLst>
                                          <p:attrName>ppt_w</p:attrName>
                                        </p:attrNameLst>
                                      </p:cBhvr>
                                      <p:tavLst>
                                        <p:tav tm="0">
                                          <p:val>
                                            <p:strVal val="#ppt_w+.3"/>
                                          </p:val>
                                        </p:tav>
                                        <p:tav tm="100000">
                                          <p:val>
                                            <p:strVal val="#ppt_w"/>
                                          </p:val>
                                        </p:tav>
                                      </p:tavLst>
                                    </p:anim>
                                    <p:anim calcmode="lin" valueType="num">
                                      <p:cBhvr>
                                        <p:cTn dur="1000" fill="hold" id="28"/>
                                        <p:tgtEl>
                                          <p:spTgt spid="19"/>
                                        </p:tgtEl>
                                        <p:attrNameLst>
                                          <p:attrName>ppt_h</p:attrName>
                                        </p:attrNameLst>
                                      </p:cBhvr>
                                      <p:tavLst>
                                        <p:tav tm="0">
                                          <p:val>
                                            <p:strVal val="#ppt_h"/>
                                          </p:val>
                                        </p:tav>
                                        <p:tav tm="100000">
                                          <p:val>
                                            <p:strVal val="#ppt_h"/>
                                          </p:val>
                                        </p:tav>
                                      </p:tavLst>
                                    </p:anim>
                                    <p:animEffect filter="fade" transition="in">
                                      <p:cBhvr>
                                        <p:cTn dur="1000" id="29"/>
                                        <p:tgtEl>
                                          <p:spTgt spid="19"/>
                                        </p:tgtEl>
                                      </p:cBhvr>
                                    </p:animEffect>
                                  </p:childTnLst>
                                </p:cTn>
                              </p:par>
                              <p:par>
                                <p:cTn decel="100000" fill="hold" grpId="0" id="30" nodeType="withEffect" presetClass="entr" presetID="50" presetSubtype="0">
                                  <p:stCondLst>
                                    <p:cond delay="550"/>
                                  </p:stCondLst>
                                  <p:childTnLst>
                                    <p:set>
                                      <p:cBhvr>
                                        <p:cTn dur="1" fill="hold" id="31">
                                          <p:stCondLst>
                                            <p:cond delay="0"/>
                                          </p:stCondLst>
                                        </p:cTn>
                                        <p:tgtEl>
                                          <p:spTgt spid="20"/>
                                        </p:tgtEl>
                                        <p:attrNameLst>
                                          <p:attrName>style.visibility</p:attrName>
                                        </p:attrNameLst>
                                      </p:cBhvr>
                                      <p:to>
                                        <p:strVal val="visible"/>
                                      </p:to>
                                    </p:set>
                                    <p:anim calcmode="lin" valueType="num">
                                      <p:cBhvr>
                                        <p:cTn dur="1000" fill="hold" id="32"/>
                                        <p:tgtEl>
                                          <p:spTgt spid="20"/>
                                        </p:tgtEl>
                                        <p:attrNameLst>
                                          <p:attrName>ppt_w</p:attrName>
                                        </p:attrNameLst>
                                      </p:cBhvr>
                                      <p:tavLst>
                                        <p:tav tm="0">
                                          <p:val>
                                            <p:strVal val="#ppt_w+.3"/>
                                          </p:val>
                                        </p:tav>
                                        <p:tav tm="100000">
                                          <p:val>
                                            <p:strVal val="#ppt_w"/>
                                          </p:val>
                                        </p:tav>
                                      </p:tavLst>
                                    </p:anim>
                                    <p:anim calcmode="lin" valueType="num">
                                      <p:cBhvr>
                                        <p:cTn dur="1000" fill="hold" id="33"/>
                                        <p:tgtEl>
                                          <p:spTgt spid="20"/>
                                        </p:tgtEl>
                                        <p:attrNameLst>
                                          <p:attrName>ppt_h</p:attrName>
                                        </p:attrNameLst>
                                      </p:cBhvr>
                                      <p:tavLst>
                                        <p:tav tm="0">
                                          <p:val>
                                            <p:strVal val="#ppt_h"/>
                                          </p:val>
                                        </p:tav>
                                        <p:tav tm="100000">
                                          <p:val>
                                            <p:strVal val="#ppt_h"/>
                                          </p:val>
                                        </p:tav>
                                      </p:tavLst>
                                    </p:anim>
                                    <p:animEffect filter="fade" transition="in">
                                      <p:cBhvr>
                                        <p:cTn dur="1000" id="34"/>
                                        <p:tgtEl>
                                          <p:spTgt spid="20"/>
                                        </p:tgtEl>
                                      </p:cBhvr>
                                    </p:animEffect>
                                  </p:childTnLst>
                                </p:cTn>
                              </p:par>
                              <p:par>
                                <p:cTn decel="100000" fill="hold" grpId="0" id="35" nodeType="withEffect" presetClass="entr" presetID="50" presetSubtype="0">
                                  <p:stCondLst>
                                    <p:cond delay="850"/>
                                  </p:stCondLst>
                                  <p:childTnLst>
                                    <p:set>
                                      <p:cBhvr>
                                        <p:cTn dur="1" fill="hold" id="36">
                                          <p:stCondLst>
                                            <p:cond delay="0"/>
                                          </p:stCondLst>
                                        </p:cTn>
                                        <p:tgtEl>
                                          <p:spTgt spid="21"/>
                                        </p:tgtEl>
                                        <p:attrNameLst>
                                          <p:attrName>style.visibility</p:attrName>
                                        </p:attrNameLst>
                                      </p:cBhvr>
                                      <p:to>
                                        <p:strVal val="visible"/>
                                      </p:to>
                                    </p:set>
                                    <p:anim calcmode="lin" valueType="num">
                                      <p:cBhvr>
                                        <p:cTn dur="1000" fill="hold" id="37"/>
                                        <p:tgtEl>
                                          <p:spTgt spid="21"/>
                                        </p:tgtEl>
                                        <p:attrNameLst>
                                          <p:attrName>ppt_w</p:attrName>
                                        </p:attrNameLst>
                                      </p:cBhvr>
                                      <p:tavLst>
                                        <p:tav tm="0">
                                          <p:val>
                                            <p:strVal val="#ppt_w+.3"/>
                                          </p:val>
                                        </p:tav>
                                        <p:tav tm="100000">
                                          <p:val>
                                            <p:strVal val="#ppt_w"/>
                                          </p:val>
                                        </p:tav>
                                      </p:tavLst>
                                    </p:anim>
                                    <p:anim calcmode="lin" valueType="num">
                                      <p:cBhvr>
                                        <p:cTn dur="1000" fill="hold" id="38"/>
                                        <p:tgtEl>
                                          <p:spTgt spid="21"/>
                                        </p:tgtEl>
                                        <p:attrNameLst>
                                          <p:attrName>ppt_h</p:attrName>
                                        </p:attrNameLst>
                                      </p:cBhvr>
                                      <p:tavLst>
                                        <p:tav tm="0">
                                          <p:val>
                                            <p:strVal val="#ppt_h"/>
                                          </p:val>
                                        </p:tav>
                                        <p:tav tm="100000">
                                          <p:val>
                                            <p:strVal val="#ppt_h"/>
                                          </p:val>
                                        </p:tav>
                                      </p:tavLst>
                                    </p:anim>
                                    <p:animEffect filter="fade" transition="in">
                                      <p:cBhvr>
                                        <p:cTn dur="1000" id="39"/>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8"/>
      <p:bldP grpId="0" spid="19"/>
      <p:bldP grpId="0" spid="20"/>
      <p:bldP grpId="0" spid="21"/>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solidFill>
                  <a:schemeClr val="tx1">
                    <a:lumMod val="65000"/>
                    <a:lumOff val="35000"/>
                  </a:schemeClr>
                </a:solidFill>
                <a:latin charset="-122" panose="020b0503020204020204" typeface="微软雅黑"/>
                <a:ea charset="-122" panose="020b0503020204020204" typeface="微软雅黑"/>
              </a:rPr>
              <a:t>总体思路</a:t>
            </a:r>
          </a:p>
        </p:txBody>
      </p:sp>
      <p:grpSp>
        <p:nvGrpSpPr>
          <p:cNvPr id="40" name="组合 39"/>
          <p:cNvGrpSpPr/>
          <p:nvPr/>
        </p:nvGrpSpPr>
        <p:grpSpPr>
          <a:xfrm>
            <a:off x="2897230" y="1343704"/>
            <a:ext cx="1918068" cy="680813"/>
            <a:chOff x="3666731" y="1984470"/>
            <a:chExt cx="2636520" cy="1447800"/>
          </a:xfrm>
        </p:grpSpPr>
        <p:sp>
          <p:nvSpPr>
            <p:cNvPr id="41" name="任意多边形 40"/>
            <p:cNvSpPr/>
            <p:nvPr/>
          </p:nvSpPr>
          <p:spPr>
            <a:xfrm>
              <a:off x="3666731"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900">
                <a:solidFill>
                  <a:schemeClr val="bg1"/>
                </a:solidFill>
                <a:latin charset="0" panose="020b0604020202020204" pitchFamily="34" typeface="Arial"/>
                <a:ea charset="-122" panose="020b0503020204020204" typeface="微软雅黑"/>
                <a:cs charset="0" panose="020b0604020202020204" pitchFamily="34" typeface="Arial"/>
              </a:endParaRPr>
            </a:p>
          </p:txBody>
        </p:sp>
        <p:sp>
          <p:nvSpPr>
            <p:cNvPr id="42" name="文本框 47"/>
            <p:cNvSpPr txBox="1"/>
            <p:nvPr/>
          </p:nvSpPr>
          <p:spPr>
            <a:xfrm>
              <a:off x="3971726" y="2368078"/>
              <a:ext cx="2230360" cy="680589"/>
            </a:xfrm>
            <a:prstGeom prst="rect">
              <a:avLst/>
            </a:prstGeom>
            <a:noFill/>
          </p:spPr>
          <p:txBody>
            <a:bodyPr anchor="ctr" rtlCol="0" wrap="square">
              <a:spAutoFit/>
            </a:bodyPr>
            <a:lstStyle/>
            <a:p>
              <a:pPr algn="ctr"/>
              <a:r>
                <a:rPr altLang="en-US" b="1" lang="zh-CN" sz="1500">
                  <a:solidFill>
                    <a:schemeClr val="bg1"/>
                  </a:solidFill>
                  <a:latin charset="0" panose="020b0604020202020204" pitchFamily="34" typeface="Arial"/>
                  <a:ea charset="-122" panose="020b0503020204020204" typeface="微软雅黑"/>
                  <a:cs charset="0" panose="020b0604020202020204" pitchFamily="34" typeface="Arial"/>
                </a:rPr>
                <a:t>输入内容</a:t>
              </a:r>
            </a:p>
          </p:txBody>
        </p:sp>
      </p:grpSp>
      <p:grpSp>
        <p:nvGrpSpPr>
          <p:cNvPr id="43" name="组合 42"/>
          <p:cNvGrpSpPr/>
          <p:nvPr/>
        </p:nvGrpSpPr>
        <p:grpSpPr>
          <a:xfrm>
            <a:off x="1294089" y="1343704"/>
            <a:ext cx="1918068" cy="680813"/>
            <a:chOff x="1436370" y="1984470"/>
            <a:chExt cx="2636520" cy="1447800"/>
          </a:xfrm>
        </p:grpSpPr>
        <p:sp>
          <p:nvSpPr>
            <p:cNvPr id="44" name="任意多边形 43"/>
            <p:cNvSpPr/>
            <p:nvPr/>
          </p:nvSpPr>
          <p:spPr>
            <a:xfrm>
              <a:off x="1436370"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900">
                <a:solidFill>
                  <a:schemeClr val="bg1"/>
                </a:solidFill>
                <a:latin charset="0" panose="020b0604020202020204" pitchFamily="34" typeface="Arial"/>
                <a:ea charset="-122" panose="020b0503020204020204" typeface="微软雅黑"/>
                <a:cs charset="0" panose="020b0604020202020204" pitchFamily="34" typeface="Arial"/>
              </a:endParaRPr>
            </a:p>
          </p:txBody>
        </p:sp>
        <p:sp>
          <p:nvSpPr>
            <p:cNvPr id="45" name="文本框 50"/>
            <p:cNvSpPr txBox="1"/>
            <p:nvPr/>
          </p:nvSpPr>
          <p:spPr>
            <a:xfrm>
              <a:off x="1709209" y="2319462"/>
              <a:ext cx="2293960" cy="777816"/>
            </a:xfrm>
            <a:prstGeom prst="rect">
              <a:avLst/>
            </a:prstGeom>
            <a:noFill/>
          </p:spPr>
          <p:txBody>
            <a:bodyPr anchor="ctr" rtlCol="0" wrap="square">
              <a:spAutoFit/>
            </a:bodyPr>
            <a:lstStyle/>
            <a:p>
              <a:pPr algn="ctr">
                <a:lnSpc>
                  <a:spcPct val="120000"/>
                </a:lnSpc>
              </a:pPr>
              <a:r>
                <a:rPr altLang="en-US" b="1" lang="zh-CN" sz="1500">
                  <a:solidFill>
                    <a:schemeClr val="bg1"/>
                  </a:solidFill>
                  <a:latin charset="0" panose="020b0604020202020204" pitchFamily="34" typeface="Arial"/>
                  <a:ea charset="-122" panose="020b0503020204020204" typeface="微软雅黑"/>
                  <a:cs charset="0" panose="020b0604020202020204" pitchFamily="34" typeface="Arial"/>
                </a:rPr>
                <a:t>输入内容</a:t>
              </a:r>
            </a:p>
          </p:txBody>
        </p:sp>
      </p:grpSp>
      <p:grpSp>
        <p:nvGrpSpPr>
          <p:cNvPr id="46" name="组合 45"/>
          <p:cNvGrpSpPr/>
          <p:nvPr/>
        </p:nvGrpSpPr>
        <p:grpSpPr>
          <a:xfrm>
            <a:off x="6103511" y="1343704"/>
            <a:ext cx="1918068" cy="680813"/>
            <a:chOff x="8127453" y="1984470"/>
            <a:chExt cx="2636520" cy="1447800"/>
          </a:xfrm>
        </p:grpSpPr>
        <p:sp>
          <p:nvSpPr>
            <p:cNvPr id="47" name="任意多边形 46"/>
            <p:cNvSpPr/>
            <p:nvPr/>
          </p:nvSpPr>
          <p:spPr>
            <a:xfrm>
              <a:off x="8127453"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900">
                <a:solidFill>
                  <a:schemeClr val="bg1"/>
                </a:solidFill>
                <a:latin charset="0" panose="020b0604020202020204" pitchFamily="34" typeface="Arial"/>
                <a:ea charset="-122" panose="020b0503020204020204" typeface="微软雅黑"/>
                <a:cs charset="0" panose="020b0604020202020204" pitchFamily="34" typeface="Arial"/>
              </a:endParaRPr>
            </a:p>
          </p:txBody>
        </p:sp>
        <p:sp>
          <p:nvSpPr>
            <p:cNvPr id="48" name="文本框 53"/>
            <p:cNvSpPr txBox="1"/>
            <p:nvPr/>
          </p:nvSpPr>
          <p:spPr>
            <a:xfrm>
              <a:off x="8439015" y="2368078"/>
              <a:ext cx="2230360" cy="680589"/>
            </a:xfrm>
            <a:prstGeom prst="rect">
              <a:avLst/>
            </a:prstGeom>
            <a:noFill/>
          </p:spPr>
          <p:txBody>
            <a:bodyPr anchor="ctr" rtlCol="0" wrap="square">
              <a:spAutoFit/>
            </a:bodyPr>
            <a:lstStyle/>
            <a:p>
              <a:pPr algn="ctr"/>
              <a:r>
                <a:rPr altLang="en-US" b="1" lang="zh-CN" sz="1500">
                  <a:solidFill>
                    <a:schemeClr val="bg1"/>
                  </a:solidFill>
                  <a:latin charset="0" panose="020b0604020202020204" pitchFamily="34" typeface="Arial"/>
                  <a:ea charset="-122" panose="020b0503020204020204" typeface="微软雅黑"/>
                  <a:cs charset="0" panose="020b0604020202020204" pitchFamily="34" typeface="Arial"/>
                </a:rPr>
                <a:t>输入内容</a:t>
              </a:r>
            </a:p>
          </p:txBody>
        </p:sp>
      </p:grpSp>
      <p:grpSp>
        <p:nvGrpSpPr>
          <p:cNvPr id="49" name="组合 48"/>
          <p:cNvGrpSpPr/>
          <p:nvPr/>
        </p:nvGrpSpPr>
        <p:grpSpPr>
          <a:xfrm>
            <a:off x="4500370" y="1343704"/>
            <a:ext cx="1918068" cy="680813"/>
            <a:chOff x="5897092" y="1984470"/>
            <a:chExt cx="2636520" cy="1447800"/>
          </a:xfrm>
        </p:grpSpPr>
        <p:sp>
          <p:nvSpPr>
            <p:cNvPr id="50" name="任意多边形 49"/>
            <p:cNvSpPr/>
            <p:nvPr/>
          </p:nvSpPr>
          <p:spPr>
            <a:xfrm>
              <a:off x="5897092"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900">
                <a:solidFill>
                  <a:schemeClr val="bg1"/>
                </a:solidFill>
                <a:latin charset="0" panose="020b0604020202020204" pitchFamily="34" typeface="Arial"/>
                <a:ea charset="-122" panose="020b0503020204020204" typeface="微软雅黑"/>
                <a:cs charset="0" panose="020b0604020202020204" pitchFamily="34" typeface="Arial"/>
              </a:endParaRPr>
            </a:p>
          </p:txBody>
        </p:sp>
        <p:sp>
          <p:nvSpPr>
            <p:cNvPr id="51" name="文本框 56"/>
            <p:cNvSpPr txBox="1"/>
            <p:nvPr/>
          </p:nvSpPr>
          <p:spPr>
            <a:xfrm>
              <a:off x="6227711" y="2319466"/>
              <a:ext cx="2205655" cy="777816"/>
            </a:xfrm>
            <a:prstGeom prst="rect">
              <a:avLst/>
            </a:prstGeom>
            <a:noFill/>
          </p:spPr>
          <p:txBody>
            <a:bodyPr anchor="ctr" rtlCol="0" wrap="square">
              <a:spAutoFit/>
            </a:bodyPr>
            <a:lstStyle/>
            <a:p>
              <a:pPr algn="ctr">
                <a:lnSpc>
                  <a:spcPct val="120000"/>
                </a:lnSpc>
              </a:pPr>
              <a:r>
                <a:rPr altLang="en-US" b="1" lang="zh-CN" sz="1500">
                  <a:solidFill>
                    <a:schemeClr val="bg1"/>
                  </a:solidFill>
                  <a:latin charset="0" panose="020b0604020202020204" pitchFamily="34" typeface="Arial"/>
                  <a:ea charset="-122" panose="020b0503020204020204" typeface="微软雅黑"/>
                  <a:cs charset="0" panose="020b0604020202020204" pitchFamily="34" typeface="Arial"/>
                </a:rPr>
                <a:t>输入内容</a:t>
              </a:r>
            </a:p>
          </p:txBody>
        </p:sp>
      </p:grpSp>
      <p:sp>
        <p:nvSpPr>
          <p:cNvPr id="52" name="矩形 47"/>
          <p:cNvSpPr>
            <a:spLocks noChangeArrowheads="1"/>
          </p:cNvSpPr>
          <p:nvPr/>
        </p:nvSpPr>
        <p:spPr bwMode="auto">
          <a:xfrm>
            <a:off x="1084452" y="3837325"/>
            <a:ext cx="7039088" cy="6720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algn="ctr">
              <a:lnSpc>
                <a:spcPct val="120000"/>
              </a:lnSpc>
              <a:spcBef>
                <a:spcPct val="0"/>
              </a:spcBef>
              <a:buNone/>
            </a:pPr>
            <a:r>
              <a:rPr altLang="en-US" lang="zh-CN" sz="1100">
                <a:solidFill>
                  <a:schemeClr val="tx1">
                    <a:lumMod val="75000"/>
                    <a:lumOff val="25000"/>
                  </a:schemeClr>
                </a:solidFill>
                <a:sym charset="-122" panose="020b0503020204020204" typeface="微软雅黑"/>
              </a:rPr>
              <a:t>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p>
        </p:txBody>
      </p:sp>
      <p:sp>
        <p:nvSpPr>
          <p:cNvPr id="53" name="矩形 52"/>
          <p:cNvSpPr/>
          <p:nvPr/>
        </p:nvSpPr>
        <p:spPr>
          <a:xfrm>
            <a:off x="1828110" y="2233018"/>
            <a:ext cx="746746" cy="312414"/>
          </a:xfrm>
          <a:prstGeom prst="rect">
            <a:avLst/>
          </a:prstGeom>
        </p:spPr>
        <p:txBody>
          <a:bodyPr bIns="34287" lIns="68573" rIns="68573" tIns="34287" wrap="none">
            <a:spAutoFit/>
          </a:bodyPr>
          <a:lstStyle/>
          <a:p>
            <a:pPr algn="ctr"/>
            <a:r>
              <a:rPr altLang="en-US" b="1" lang="zh-CN" smtClean="0" sz="1600">
                <a:solidFill>
                  <a:schemeClr val="accent1">
                    <a:lumMod val="75000"/>
                  </a:schemeClr>
                </a:solidFill>
                <a:latin charset="-122" panose="020b0503020204020204" typeface="微软雅黑"/>
                <a:ea charset="-122" panose="020b0503020204020204" typeface="微软雅黑"/>
              </a:rPr>
              <a:t>思路一</a:t>
            </a:r>
          </a:p>
        </p:txBody>
      </p:sp>
      <p:sp>
        <p:nvSpPr>
          <p:cNvPr id="54" name="矩形 47"/>
          <p:cNvSpPr>
            <a:spLocks noChangeArrowheads="1"/>
          </p:cNvSpPr>
          <p:nvPr/>
        </p:nvSpPr>
        <p:spPr bwMode="auto">
          <a:xfrm>
            <a:off x="1488256" y="2592358"/>
            <a:ext cx="1430914" cy="1074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algn="ctr">
              <a:lnSpc>
                <a:spcPct val="120000"/>
              </a:lnSpc>
              <a:spcBef>
                <a:spcPct val="0"/>
              </a:spcBef>
              <a:buNone/>
            </a:pPr>
            <a:r>
              <a:rPr altLang="en-US" lang="zh-CN" sz="1100">
                <a:solidFill>
                  <a:schemeClr val="tx1">
                    <a:lumMod val="75000"/>
                    <a:lumOff val="25000"/>
                  </a:schemeClr>
                </a:solidFill>
                <a:sym charset="-122" panose="020b0503020204020204" typeface="微软雅黑"/>
              </a:rPr>
              <a:t>在此录入上述图表的描述说明，在此录入上述图表的描述说明，在此录入上述图表的描述说明。</a:t>
            </a:r>
          </a:p>
        </p:txBody>
      </p:sp>
      <p:sp>
        <p:nvSpPr>
          <p:cNvPr id="55" name="矩形 54"/>
          <p:cNvSpPr/>
          <p:nvPr/>
        </p:nvSpPr>
        <p:spPr>
          <a:xfrm>
            <a:off x="3453588" y="2233018"/>
            <a:ext cx="746746" cy="312414"/>
          </a:xfrm>
          <a:prstGeom prst="rect">
            <a:avLst/>
          </a:prstGeom>
        </p:spPr>
        <p:txBody>
          <a:bodyPr bIns="34287" lIns="68573" rIns="68573" tIns="34287" wrap="none">
            <a:spAutoFit/>
          </a:bodyPr>
          <a:lstStyle/>
          <a:p>
            <a:pPr algn="ctr"/>
            <a:r>
              <a:rPr altLang="en-US" b="1" lang="zh-CN" smtClean="0" sz="1600">
                <a:solidFill>
                  <a:schemeClr val="accent3">
                    <a:lumMod val="75000"/>
                  </a:schemeClr>
                </a:solidFill>
                <a:latin charset="-122" panose="020b0503020204020204" typeface="微软雅黑"/>
                <a:ea charset="-122" panose="020b0503020204020204" typeface="微软雅黑"/>
              </a:rPr>
              <a:t>思路二</a:t>
            </a:r>
          </a:p>
        </p:txBody>
      </p:sp>
      <p:sp>
        <p:nvSpPr>
          <p:cNvPr id="56" name="矩形 47"/>
          <p:cNvSpPr>
            <a:spLocks noChangeArrowheads="1"/>
          </p:cNvSpPr>
          <p:nvPr/>
        </p:nvSpPr>
        <p:spPr bwMode="auto">
          <a:xfrm>
            <a:off x="3145738" y="2592358"/>
            <a:ext cx="1406521" cy="1074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algn="ctr">
              <a:lnSpc>
                <a:spcPct val="120000"/>
              </a:lnSpc>
              <a:spcBef>
                <a:spcPct val="0"/>
              </a:spcBef>
              <a:buNone/>
            </a:pPr>
            <a:r>
              <a:rPr altLang="en-US" lang="zh-CN" sz="1100">
                <a:solidFill>
                  <a:schemeClr val="tx1">
                    <a:lumMod val="75000"/>
                    <a:lumOff val="25000"/>
                  </a:schemeClr>
                </a:solidFill>
                <a:sym charset="-122" panose="020b0503020204020204" typeface="微软雅黑"/>
              </a:rPr>
              <a:t>在此录入上述图表的描述说明，在此录入上述图表的描述说明，在此录入上述图表的描述说明。</a:t>
            </a:r>
          </a:p>
        </p:txBody>
      </p:sp>
      <p:sp>
        <p:nvSpPr>
          <p:cNvPr id="57" name="矩形 56"/>
          <p:cNvSpPr/>
          <p:nvPr/>
        </p:nvSpPr>
        <p:spPr>
          <a:xfrm>
            <a:off x="5079067" y="2233018"/>
            <a:ext cx="746746" cy="312414"/>
          </a:xfrm>
          <a:prstGeom prst="rect">
            <a:avLst/>
          </a:prstGeom>
        </p:spPr>
        <p:txBody>
          <a:bodyPr bIns="34287" lIns="68573" rIns="68573" tIns="34287" wrap="none">
            <a:spAutoFit/>
          </a:bodyPr>
          <a:lstStyle/>
          <a:p>
            <a:pPr algn="ctr"/>
            <a:r>
              <a:rPr altLang="en-US" b="1" lang="zh-CN" smtClean="0" sz="1600">
                <a:solidFill>
                  <a:schemeClr val="accent2">
                    <a:lumMod val="75000"/>
                  </a:schemeClr>
                </a:solidFill>
                <a:latin charset="-122" panose="020b0503020204020204" typeface="微软雅黑"/>
                <a:ea charset="-122" panose="020b0503020204020204" typeface="微软雅黑"/>
              </a:rPr>
              <a:t>思路三</a:t>
            </a:r>
          </a:p>
        </p:txBody>
      </p:sp>
      <p:sp>
        <p:nvSpPr>
          <p:cNvPr id="58" name="矩形 47"/>
          <p:cNvSpPr>
            <a:spLocks noChangeArrowheads="1"/>
          </p:cNvSpPr>
          <p:nvPr/>
        </p:nvSpPr>
        <p:spPr bwMode="auto">
          <a:xfrm>
            <a:off x="4778827" y="2592358"/>
            <a:ext cx="1419455" cy="1074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algn="ctr">
              <a:lnSpc>
                <a:spcPct val="120000"/>
              </a:lnSpc>
              <a:spcBef>
                <a:spcPct val="0"/>
              </a:spcBef>
              <a:buNone/>
            </a:pPr>
            <a:r>
              <a:rPr altLang="en-US" lang="zh-CN" sz="1100">
                <a:solidFill>
                  <a:schemeClr val="tx1">
                    <a:lumMod val="75000"/>
                    <a:lumOff val="25000"/>
                  </a:schemeClr>
                </a:solidFill>
                <a:sym charset="-122" panose="020b0503020204020204" typeface="微软雅黑"/>
              </a:rPr>
              <a:t>在此录入上述图表的描述说明，在此录入上述图表的描述说明，在此录入上述图表的描述说明。</a:t>
            </a:r>
          </a:p>
        </p:txBody>
      </p:sp>
      <p:sp>
        <p:nvSpPr>
          <p:cNvPr id="59" name="矩形 58"/>
          <p:cNvSpPr/>
          <p:nvPr/>
        </p:nvSpPr>
        <p:spPr>
          <a:xfrm>
            <a:off x="6704547" y="2233018"/>
            <a:ext cx="746746" cy="312414"/>
          </a:xfrm>
          <a:prstGeom prst="rect">
            <a:avLst/>
          </a:prstGeom>
        </p:spPr>
        <p:txBody>
          <a:bodyPr bIns="34287" lIns="68573" rIns="68573" tIns="34287" wrap="none">
            <a:spAutoFit/>
          </a:bodyPr>
          <a:lstStyle/>
          <a:p>
            <a:pPr algn="ctr"/>
            <a:r>
              <a:rPr altLang="en-US" b="1" lang="zh-CN" smtClean="0" sz="1600">
                <a:solidFill>
                  <a:schemeClr val="accent5">
                    <a:lumMod val="75000"/>
                  </a:schemeClr>
                </a:solidFill>
                <a:latin charset="-122" panose="020b0503020204020204" typeface="微软雅黑"/>
                <a:ea charset="-122" panose="020b0503020204020204" typeface="微软雅黑"/>
              </a:rPr>
              <a:t>思路四</a:t>
            </a:r>
          </a:p>
        </p:txBody>
      </p:sp>
      <p:sp>
        <p:nvSpPr>
          <p:cNvPr id="60" name="矩形 47"/>
          <p:cNvSpPr>
            <a:spLocks noChangeArrowheads="1"/>
          </p:cNvSpPr>
          <p:nvPr/>
        </p:nvSpPr>
        <p:spPr bwMode="auto">
          <a:xfrm>
            <a:off x="6424850" y="2592358"/>
            <a:ext cx="1406245" cy="1074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algn="ctr">
              <a:lnSpc>
                <a:spcPct val="120000"/>
              </a:lnSpc>
              <a:spcBef>
                <a:spcPct val="0"/>
              </a:spcBef>
              <a:buNone/>
            </a:pPr>
            <a:r>
              <a:rPr altLang="en-US" lang="zh-CN" sz="1100">
                <a:solidFill>
                  <a:schemeClr val="tx1">
                    <a:lumMod val="75000"/>
                    <a:lumOff val="25000"/>
                  </a:schemeClr>
                </a:solidFill>
                <a:sym charset="-122" panose="020b0503020204020204" typeface="微软雅黑"/>
              </a:rPr>
              <a:t>在此录入上述图表的描述说明，在此录入上述图表的描述说明，在此录入上述图表的描述说明。</a:t>
            </a:r>
          </a:p>
        </p:txBody>
      </p:sp>
      <p:cxnSp>
        <p:nvCxnSpPr>
          <p:cNvPr id="61" name="直接连接符 8"/>
          <p:cNvCxnSpPr/>
          <p:nvPr/>
        </p:nvCxnSpPr>
        <p:spPr>
          <a:xfrm>
            <a:off x="1094033" y="3745567"/>
            <a:ext cx="70199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3"/>
                                        </p:tgtEl>
                                        <p:attrNameLst>
                                          <p:attrName>style.visibility</p:attrName>
                                        </p:attrNameLst>
                                      </p:cBhvr>
                                      <p:to>
                                        <p:strVal val="visible"/>
                                      </p:to>
                                    </p:set>
                                    <p:anim calcmode="lin" valueType="num">
                                      <p:cBhvr additive="base">
                                        <p:cTn dur="400" fill="hold" id="7"/>
                                        <p:tgtEl>
                                          <p:spTgt spid="43"/>
                                        </p:tgtEl>
                                        <p:attrNameLst>
                                          <p:attrName>ppt_x</p:attrName>
                                        </p:attrNameLst>
                                      </p:cBhvr>
                                      <p:tavLst>
                                        <p:tav tm="0">
                                          <p:val>
                                            <p:strVal val="0-#ppt_w/2"/>
                                          </p:val>
                                        </p:tav>
                                        <p:tav tm="100000">
                                          <p:val>
                                            <p:strVal val="#ppt_x"/>
                                          </p:val>
                                        </p:tav>
                                      </p:tavLst>
                                    </p:anim>
                                    <p:anim calcmode="lin" valueType="num">
                                      <p:cBhvr additive="base">
                                        <p:cTn dur="400" fill="hold" id="8"/>
                                        <p:tgtEl>
                                          <p:spTgt spid="43"/>
                                        </p:tgtEl>
                                        <p:attrNameLst>
                                          <p:attrName>ppt_y</p:attrName>
                                        </p:attrNameLst>
                                      </p:cBhvr>
                                      <p:tavLst>
                                        <p:tav tm="0">
                                          <p:val>
                                            <p:strVal val="#ppt_y"/>
                                          </p:val>
                                        </p:tav>
                                        <p:tav tm="100000">
                                          <p:val>
                                            <p:strVal val="#ppt_y"/>
                                          </p:val>
                                        </p:tav>
                                      </p:tavLst>
                                    </p:anim>
                                  </p:childTnLst>
                                </p:cTn>
                              </p:par>
                              <p:par>
                                <p:cTn fill="hold" grpId="0" id="9" nodeType="withEffect" presetClass="entr" presetID="12" presetSubtype="1">
                                  <p:stCondLst>
                                    <p:cond delay="500"/>
                                  </p:stCondLst>
                                  <p:childTnLst>
                                    <p:set>
                                      <p:cBhvr>
                                        <p:cTn dur="1" fill="hold" id="10">
                                          <p:stCondLst>
                                            <p:cond delay="0"/>
                                          </p:stCondLst>
                                        </p:cTn>
                                        <p:tgtEl>
                                          <p:spTgt spid="53"/>
                                        </p:tgtEl>
                                        <p:attrNameLst>
                                          <p:attrName>style.visibility</p:attrName>
                                        </p:attrNameLst>
                                      </p:cBhvr>
                                      <p:to>
                                        <p:strVal val="visible"/>
                                      </p:to>
                                    </p:set>
                                    <p:anim calcmode="lin" valueType="num">
                                      <p:cBhvr additive="base">
                                        <p:cTn dur="400" id="11"/>
                                        <p:tgtEl>
                                          <p:spTgt spid="53"/>
                                        </p:tgtEl>
                                        <p:attrNameLst>
                                          <p:attrName>ppt_y</p:attrName>
                                        </p:attrNameLst>
                                      </p:cBhvr>
                                      <p:tavLst>
                                        <p:tav tm="0">
                                          <p:val>
                                            <p:strVal val="#ppt_y-#ppt_h*1.125000"/>
                                          </p:val>
                                        </p:tav>
                                        <p:tav tm="100000">
                                          <p:val>
                                            <p:strVal val="#ppt_y"/>
                                          </p:val>
                                        </p:tav>
                                      </p:tavLst>
                                    </p:anim>
                                    <p:animEffect filter="wipe(down)" transition="in">
                                      <p:cBhvr>
                                        <p:cTn dur="400" id="12"/>
                                        <p:tgtEl>
                                          <p:spTgt spid="53"/>
                                        </p:tgtEl>
                                      </p:cBhvr>
                                    </p:animEffect>
                                  </p:childTnLst>
                                </p:cTn>
                              </p:par>
                              <p:par>
                                <p:cTn fill="hold" grpId="0" id="13" nodeType="withEffect" presetClass="entr" presetID="12" presetSubtype="1">
                                  <p:stCondLst>
                                    <p:cond delay="500"/>
                                  </p:stCondLst>
                                  <p:childTnLst>
                                    <p:set>
                                      <p:cBhvr>
                                        <p:cTn dur="1" fill="hold" id="14">
                                          <p:stCondLst>
                                            <p:cond delay="0"/>
                                          </p:stCondLst>
                                        </p:cTn>
                                        <p:tgtEl>
                                          <p:spTgt spid="54"/>
                                        </p:tgtEl>
                                        <p:attrNameLst>
                                          <p:attrName>style.visibility</p:attrName>
                                        </p:attrNameLst>
                                      </p:cBhvr>
                                      <p:to>
                                        <p:strVal val="visible"/>
                                      </p:to>
                                    </p:set>
                                    <p:anim calcmode="lin" valueType="num">
                                      <p:cBhvr additive="base">
                                        <p:cTn dur="400" id="15"/>
                                        <p:tgtEl>
                                          <p:spTgt spid="54"/>
                                        </p:tgtEl>
                                        <p:attrNameLst>
                                          <p:attrName>ppt_y</p:attrName>
                                        </p:attrNameLst>
                                      </p:cBhvr>
                                      <p:tavLst>
                                        <p:tav tm="0">
                                          <p:val>
                                            <p:strVal val="#ppt_y-#ppt_h*1.125000"/>
                                          </p:val>
                                        </p:tav>
                                        <p:tav tm="100000">
                                          <p:val>
                                            <p:strVal val="#ppt_y"/>
                                          </p:val>
                                        </p:tav>
                                      </p:tavLst>
                                    </p:anim>
                                    <p:animEffect filter="wipe(down)" transition="in">
                                      <p:cBhvr>
                                        <p:cTn dur="400" id="16"/>
                                        <p:tgtEl>
                                          <p:spTgt spid="54"/>
                                        </p:tgtEl>
                                      </p:cBhvr>
                                    </p:animEffect>
                                  </p:childTnLst>
                                </p:cTn>
                              </p:par>
                            </p:childTnLst>
                          </p:cTn>
                        </p:par>
                        <p:par>
                          <p:cTn fill="hold" id="17" nodeType="afterGroup">
                            <p:stCondLst>
                              <p:cond delay="900"/>
                            </p:stCondLst>
                            <p:childTnLst>
                              <p:par>
                                <p:cTn fill="hold" id="18" nodeType="afterEffect" presetClass="entr" presetID="12" presetSubtype="8">
                                  <p:stCondLst>
                                    <p:cond delay="0"/>
                                  </p:stCondLst>
                                  <p:childTnLst>
                                    <p:set>
                                      <p:cBhvr>
                                        <p:cTn dur="1" fill="hold" id="19">
                                          <p:stCondLst>
                                            <p:cond delay="0"/>
                                          </p:stCondLst>
                                        </p:cTn>
                                        <p:tgtEl>
                                          <p:spTgt spid="40"/>
                                        </p:tgtEl>
                                        <p:attrNameLst>
                                          <p:attrName>style.visibility</p:attrName>
                                        </p:attrNameLst>
                                      </p:cBhvr>
                                      <p:to>
                                        <p:strVal val="visible"/>
                                      </p:to>
                                    </p:set>
                                    <p:anim calcmode="lin" valueType="num">
                                      <p:cBhvr additive="base">
                                        <p:cTn dur="400" id="20"/>
                                        <p:tgtEl>
                                          <p:spTgt spid="40"/>
                                        </p:tgtEl>
                                        <p:attrNameLst>
                                          <p:attrName>ppt_x</p:attrName>
                                        </p:attrNameLst>
                                      </p:cBhvr>
                                      <p:tavLst>
                                        <p:tav tm="0">
                                          <p:val>
                                            <p:strVal val="#ppt_x-#ppt_w*1.125000"/>
                                          </p:val>
                                        </p:tav>
                                        <p:tav tm="100000">
                                          <p:val>
                                            <p:strVal val="#ppt_x"/>
                                          </p:val>
                                        </p:tav>
                                      </p:tavLst>
                                    </p:anim>
                                    <p:animEffect filter="wipe(right)" transition="in">
                                      <p:cBhvr>
                                        <p:cTn dur="400" id="21"/>
                                        <p:tgtEl>
                                          <p:spTgt spid="40"/>
                                        </p:tgtEl>
                                      </p:cBhvr>
                                    </p:animEffect>
                                  </p:childTnLst>
                                </p:cTn>
                              </p:par>
                              <p:par>
                                <p:cTn fill="hold" grpId="0" id="22" nodeType="withEffect" presetClass="entr" presetID="12" presetSubtype="1">
                                  <p:stCondLst>
                                    <p:cond delay="500"/>
                                  </p:stCondLst>
                                  <p:childTnLst>
                                    <p:set>
                                      <p:cBhvr>
                                        <p:cTn dur="1" fill="hold" id="23">
                                          <p:stCondLst>
                                            <p:cond delay="0"/>
                                          </p:stCondLst>
                                        </p:cTn>
                                        <p:tgtEl>
                                          <p:spTgt spid="55"/>
                                        </p:tgtEl>
                                        <p:attrNameLst>
                                          <p:attrName>style.visibility</p:attrName>
                                        </p:attrNameLst>
                                      </p:cBhvr>
                                      <p:to>
                                        <p:strVal val="visible"/>
                                      </p:to>
                                    </p:set>
                                    <p:anim calcmode="lin" valueType="num">
                                      <p:cBhvr additive="base">
                                        <p:cTn dur="400" id="24"/>
                                        <p:tgtEl>
                                          <p:spTgt spid="55"/>
                                        </p:tgtEl>
                                        <p:attrNameLst>
                                          <p:attrName>ppt_y</p:attrName>
                                        </p:attrNameLst>
                                      </p:cBhvr>
                                      <p:tavLst>
                                        <p:tav tm="0">
                                          <p:val>
                                            <p:strVal val="#ppt_y-#ppt_h*1.125000"/>
                                          </p:val>
                                        </p:tav>
                                        <p:tav tm="100000">
                                          <p:val>
                                            <p:strVal val="#ppt_y"/>
                                          </p:val>
                                        </p:tav>
                                      </p:tavLst>
                                    </p:anim>
                                    <p:animEffect filter="wipe(down)" transition="in">
                                      <p:cBhvr>
                                        <p:cTn dur="400" id="25"/>
                                        <p:tgtEl>
                                          <p:spTgt spid="55"/>
                                        </p:tgtEl>
                                      </p:cBhvr>
                                    </p:animEffect>
                                  </p:childTnLst>
                                </p:cTn>
                              </p:par>
                              <p:par>
                                <p:cTn fill="hold" grpId="0" id="26" nodeType="withEffect" presetClass="entr" presetID="12" presetSubtype="1">
                                  <p:stCondLst>
                                    <p:cond delay="500"/>
                                  </p:stCondLst>
                                  <p:childTnLst>
                                    <p:set>
                                      <p:cBhvr>
                                        <p:cTn dur="1" fill="hold" id="27">
                                          <p:stCondLst>
                                            <p:cond delay="0"/>
                                          </p:stCondLst>
                                        </p:cTn>
                                        <p:tgtEl>
                                          <p:spTgt spid="56"/>
                                        </p:tgtEl>
                                        <p:attrNameLst>
                                          <p:attrName>style.visibility</p:attrName>
                                        </p:attrNameLst>
                                      </p:cBhvr>
                                      <p:to>
                                        <p:strVal val="visible"/>
                                      </p:to>
                                    </p:set>
                                    <p:anim calcmode="lin" valueType="num">
                                      <p:cBhvr additive="base">
                                        <p:cTn dur="400" id="28"/>
                                        <p:tgtEl>
                                          <p:spTgt spid="56"/>
                                        </p:tgtEl>
                                        <p:attrNameLst>
                                          <p:attrName>ppt_y</p:attrName>
                                        </p:attrNameLst>
                                      </p:cBhvr>
                                      <p:tavLst>
                                        <p:tav tm="0">
                                          <p:val>
                                            <p:strVal val="#ppt_y-#ppt_h*1.125000"/>
                                          </p:val>
                                        </p:tav>
                                        <p:tav tm="100000">
                                          <p:val>
                                            <p:strVal val="#ppt_y"/>
                                          </p:val>
                                        </p:tav>
                                      </p:tavLst>
                                    </p:anim>
                                    <p:animEffect filter="wipe(down)" transition="in">
                                      <p:cBhvr>
                                        <p:cTn dur="400" id="29"/>
                                        <p:tgtEl>
                                          <p:spTgt spid="56"/>
                                        </p:tgtEl>
                                      </p:cBhvr>
                                    </p:animEffect>
                                  </p:childTnLst>
                                </p:cTn>
                              </p:par>
                            </p:childTnLst>
                          </p:cTn>
                        </p:par>
                        <p:par>
                          <p:cTn fill="hold" id="30" nodeType="afterGroup">
                            <p:stCondLst>
                              <p:cond delay="1800"/>
                            </p:stCondLst>
                            <p:childTnLst>
                              <p:par>
                                <p:cTn fill="hold" id="31" nodeType="afterEffect" presetClass="entr" presetID="12" presetSubtype="8">
                                  <p:stCondLst>
                                    <p:cond delay="0"/>
                                  </p:stCondLst>
                                  <p:childTnLst>
                                    <p:set>
                                      <p:cBhvr>
                                        <p:cTn dur="1" fill="hold" id="32">
                                          <p:stCondLst>
                                            <p:cond delay="0"/>
                                          </p:stCondLst>
                                        </p:cTn>
                                        <p:tgtEl>
                                          <p:spTgt spid="49"/>
                                        </p:tgtEl>
                                        <p:attrNameLst>
                                          <p:attrName>style.visibility</p:attrName>
                                        </p:attrNameLst>
                                      </p:cBhvr>
                                      <p:to>
                                        <p:strVal val="visible"/>
                                      </p:to>
                                    </p:set>
                                    <p:anim calcmode="lin" valueType="num">
                                      <p:cBhvr additive="base">
                                        <p:cTn dur="400" id="33"/>
                                        <p:tgtEl>
                                          <p:spTgt spid="49"/>
                                        </p:tgtEl>
                                        <p:attrNameLst>
                                          <p:attrName>ppt_x</p:attrName>
                                        </p:attrNameLst>
                                      </p:cBhvr>
                                      <p:tavLst>
                                        <p:tav tm="0">
                                          <p:val>
                                            <p:strVal val="#ppt_x-#ppt_w*1.125000"/>
                                          </p:val>
                                        </p:tav>
                                        <p:tav tm="100000">
                                          <p:val>
                                            <p:strVal val="#ppt_x"/>
                                          </p:val>
                                        </p:tav>
                                      </p:tavLst>
                                    </p:anim>
                                    <p:animEffect filter="wipe(right)" transition="in">
                                      <p:cBhvr>
                                        <p:cTn dur="400" id="34"/>
                                        <p:tgtEl>
                                          <p:spTgt spid="49"/>
                                        </p:tgtEl>
                                      </p:cBhvr>
                                    </p:animEffect>
                                  </p:childTnLst>
                                </p:cTn>
                              </p:par>
                              <p:par>
                                <p:cTn fill="hold" grpId="0" id="35" nodeType="withEffect" presetClass="entr" presetID="12" presetSubtype="1">
                                  <p:stCondLst>
                                    <p:cond delay="500"/>
                                  </p:stCondLst>
                                  <p:childTnLst>
                                    <p:set>
                                      <p:cBhvr>
                                        <p:cTn dur="1" fill="hold" id="36">
                                          <p:stCondLst>
                                            <p:cond delay="0"/>
                                          </p:stCondLst>
                                        </p:cTn>
                                        <p:tgtEl>
                                          <p:spTgt spid="57"/>
                                        </p:tgtEl>
                                        <p:attrNameLst>
                                          <p:attrName>style.visibility</p:attrName>
                                        </p:attrNameLst>
                                      </p:cBhvr>
                                      <p:to>
                                        <p:strVal val="visible"/>
                                      </p:to>
                                    </p:set>
                                    <p:anim calcmode="lin" valueType="num">
                                      <p:cBhvr additive="base">
                                        <p:cTn dur="400" id="37"/>
                                        <p:tgtEl>
                                          <p:spTgt spid="57"/>
                                        </p:tgtEl>
                                        <p:attrNameLst>
                                          <p:attrName>ppt_y</p:attrName>
                                        </p:attrNameLst>
                                      </p:cBhvr>
                                      <p:tavLst>
                                        <p:tav tm="0">
                                          <p:val>
                                            <p:strVal val="#ppt_y-#ppt_h*1.125000"/>
                                          </p:val>
                                        </p:tav>
                                        <p:tav tm="100000">
                                          <p:val>
                                            <p:strVal val="#ppt_y"/>
                                          </p:val>
                                        </p:tav>
                                      </p:tavLst>
                                    </p:anim>
                                    <p:animEffect filter="wipe(down)" transition="in">
                                      <p:cBhvr>
                                        <p:cTn dur="400" id="38"/>
                                        <p:tgtEl>
                                          <p:spTgt spid="57"/>
                                        </p:tgtEl>
                                      </p:cBhvr>
                                    </p:animEffect>
                                  </p:childTnLst>
                                </p:cTn>
                              </p:par>
                              <p:par>
                                <p:cTn fill="hold" grpId="0" id="39" nodeType="withEffect" presetClass="entr" presetID="12" presetSubtype="1">
                                  <p:stCondLst>
                                    <p:cond delay="500"/>
                                  </p:stCondLst>
                                  <p:childTnLst>
                                    <p:set>
                                      <p:cBhvr>
                                        <p:cTn dur="1" fill="hold" id="40">
                                          <p:stCondLst>
                                            <p:cond delay="0"/>
                                          </p:stCondLst>
                                        </p:cTn>
                                        <p:tgtEl>
                                          <p:spTgt spid="58"/>
                                        </p:tgtEl>
                                        <p:attrNameLst>
                                          <p:attrName>style.visibility</p:attrName>
                                        </p:attrNameLst>
                                      </p:cBhvr>
                                      <p:to>
                                        <p:strVal val="visible"/>
                                      </p:to>
                                    </p:set>
                                    <p:anim calcmode="lin" valueType="num">
                                      <p:cBhvr additive="base">
                                        <p:cTn dur="400" id="41"/>
                                        <p:tgtEl>
                                          <p:spTgt spid="58"/>
                                        </p:tgtEl>
                                        <p:attrNameLst>
                                          <p:attrName>ppt_y</p:attrName>
                                        </p:attrNameLst>
                                      </p:cBhvr>
                                      <p:tavLst>
                                        <p:tav tm="0">
                                          <p:val>
                                            <p:strVal val="#ppt_y-#ppt_h*1.125000"/>
                                          </p:val>
                                        </p:tav>
                                        <p:tav tm="100000">
                                          <p:val>
                                            <p:strVal val="#ppt_y"/>
                                          </p:val>
                                        </p:tav>
                                      </p:tavLst>
                                    </p:anim>
                                    <p:animEffect filter="wipe(down)" transition="in">
                                      <p:cBhvr>
                                        <p:cTn dur="400" id="42"/>
                                        <p:tgtEl>
                                          <p:spTgt spid="58"/>
                                        </p:tgtEl>
                                      </p:cBhvr>
                                    </p:animEffect>
                                  </p:childTnLst>
                                </p:cTn>
                              </p:par>
                            </p:childTnLst>
                          </p:cTn>
                        </p:par>
                        <p:par>
                          <p:cTn fill="hold" id="43" nodeType="afterGroup">
                            <p:stCondLst>
                              <p:cond delay="2700"/>
                            </p:stCondLst>
                            <p:childTnLst>
                              <p:par>
                                <p:cTn fill="hold" id="44" nodeType="afterEffect" presetClass="entr" presetID="12" presetSubtype="8">
                                  <p:stCondLst>
                                    <p:cond delay="0"/>
                                  </p:stCondLst>
                                  <p:childTnLst>
                                    <p:set>
                                      <p:cBhvr>
                                        <p:cTn dur="1" fill="hold" id="45">
                                          <p:stCondLst>
                                            <p:cond delay="0"/>
                                          </p:stCondLst>
                                        </p:cTn>
                                        <p:tgtEl>
                                          <p:spTgt spid="46"/>
                                        </p:tgtEl>
                                        <p:attrNameLst>
                                          <p:attrName>style.visibility</p:attrName>
                                        </p:attrNameLst>
                                      </p:cBhvr>
                                      <p:to>
                                        <p:strVal val="visible"/>
                                      </p:to>
                                    </p:set>
                                    <p:anim calcmode="lin" valueType="num">
                                      <p:cBhvr additive="base">
                                        <p:cTn dur="400" id="46"/>
                                        <p:tgtEl>
                                          <p:spTgt spid="46"/>
                                        </p:tgtEl>
                                        <p:attrNameLst>
                                          <p:attrName>ppt_x</p:attrName>
                                        </p:attrNameLst>
                                      </p:cBhvr>
                                      <p:tavLst>
                                        <p:tav tm="0">
                                          <p:val>
                                            <p:strVal val="#ppt_x-#ppt_w*1.125000"/>
                                          </p:val>
                                        </p:tav>
                                        <p:tav tm="100000">
                                          <p:val>
                                            <p:strVal val="#ppt_x"/>
                                          </p:val>
                                        </p:tav>
                                      </p:tavLst>
                                    </p:anim>
                                    <p:animEffect filter="wipe(right)" transition="in">
                                      <p:cBhvr>
                                        <p:cTn dur="400" id="47"/>
                                        <p:tgtEl>
                                          <p:spTgt spid="46"/>
                                        </p:tgtEl>
                                      </p:cBhvr>
                                    </p:animEffect>
                                  </p:childTnLst>
                                </p:cTn>
                              </p:par>
                              <p:par>
                                <p:cTn fill="hold" grpId="0" id="48" nodeType="withEffect" presetClass="entr" presetID="12" presetSubtype="1">
                                  <p:stCondLst>
                                    <p:cond delay="500"/>
                                  </p:stCondLst>
                                  <p:childTnLst>
                                    <p:set>
                                      <p:cBhvr>
                                        <p:cTn dur="1" fill="hold" id="49">
                                          <p:stCondLst>
                                            <p:cond delay="0"/>
                                          </p:stCondLst>
                                        </p:cTn>
                                        <p:tgtEl>
                                          <p:spTgt spid="59"/>
                                        </p:tgtEl>
                                        <p:attrNameLst>
                                          <p:attrName>style.visibility</p:attrName>
                                        </p:attrNameLst>
                                      </p:cBhvr>
                                      <p:to>
                                        <p:strVal val="visible"/>
                                      </p:to>
                                    </p:set>
                                    <p:anim calcmode="lin" valueType="num">
                                      <p:cBhvr additive="base">
                                        <p:cTn dur="400" id="50"/>
                                        <p:tgtEl>
                                          <p:spTgt spid="59"/>
                                        </p:tgtEl>
                                        <p:attrNameLst>
                                          <p:attrName>ppt_y</p:attrName>
                                        </p:attrNameLst>
                                      </p:cBhvr>
                                      <p:tavLst>
                                        <p:tav tm="0">
                                          <p:val>
                                            <p:strVal val="#ppt_y-#ppt_h*1.125000"/>
                                          </p:val>
                                        </p:tav>
                                        <p:tav tm="100000">
                                          <p:val>
                                            <p:strVal val="#ppt_y"/>
                                          </p:val>
                                        </p:tav>
                                      </p:tavLst>
                                    </p:anim>
                                    <p:animEffect filter="wipe(down)" transition="in">
                                      <p:cBhvr>
                                        <p:cTn dur="400" id="51"/>
                                        <p:tgtEl>
                                          <p:spTgt spid="59"/>
                                        </p:tgtEl>
                                      </p:cBhvr>
                                    </p:animEffect>
                                  </p:childTnLst>
                                </p:cTn>
                              </p:par>
                              <p:par>
                                <p:cTn fill="hold" grpId="0" id="52" nodeType="withEffect" presetClass="entr" presetID="12" presetSubtype="1">
                                  <p:stCondLst>
                                    <p:cond delay="500"/>
                                  </p:stCondLst>
                                  <p:childTnLst>
                                    <p:set>
                                      <p:cBhvr>
                                        <p:cTn dur="1" fill="hold" id="53">
                                          <p:stCondLst>
                                            <p:cond delay="0"/>
                                          </p:stCondLst>
                                        </p:cTn>
                                        <p:tgtEl>
                                          <p:spTgt spid="60"/>
                                        </p:tgtEl>
                                        <p:attrNameLst>
                                          <p:attrName>style.visibility</p:attrName>
                                        </p:attrNameLst>
                                      </p:cBhvr>
                                      <p:to>
                                        <p:strVal val="visible"/>
                                      </p:to>
                                    </p:set>
                                    <p:anim calcmode="lin" valueType="num">
                                      <p:cBhvr additive="base">
                                        <p:cTn dur="400" id="54"/>
                                        <p:tgtEl>
                                          <p:spTgt spid="60"/>
                                        </p:tgtEl>
                                        <p:attrNameLst>
                                          <p:attrName>ppt_y</p:attrName>
                                        </p:attrNameLst>
                                      </p:cBhvr>
                                      <p:tavLst>
                                        <p:tav tm="0">
                                          <p:val>
                                            <p:strVal val="#ppt_y-#ppt_h*1.125000"/>
                                          </p:val>
                                        </p:tav>
                                        <p:tav tm="100000">
                                          <p:val>
                                            <p:strVal val="#ppt_y"/>
                                          </p:val>
                                        </p:tav>
                                      </p:tavLst>
                                    </p:anim>
                                    <p:animEffect filter="wipe(down)" transition="in">
                                      <p:cBhvr>
                                        <p:cTn dur="400" id="55"/>
                                        <p:tgtEl>
                                          <p:spTgt spid="60"/>
                                        </p:tgtEl>
                                      </p:cBhvr>
                                    </p:animEffect>
                                  </p:childTnLst>
                                </p:cTn>
                              </p:par>
                            </p:childTnLst>
                          </p:cTn>
                        </p:par>
                        <p:par>
                          <p:cTn fill="hold" id="56" nodeType="afterGroup">
                            <p:stCondLst>
                              <p:cond delay="3600"/>
                            </p:stCondLst>
                            <p:childTnLst>
                              <p:par>
                                <p:cTn fill="hold" id="57" nodeType="afterEffect" presetClass="entr" presetID="16" presetSubtype="37">
                                  <p:stCondLst>
                                    <p:cond delay="0"/>
                                  </p:stCondLst>
                                  <p:childTnLst>
                                    <p:set>
                                      <p:cBhvr>
                                        <p:cTn dur="1" fill="hold" id="58">
                                          <p:stCondLst>
                                            <p:cond delay="0"/>
                                          </p:stCondLst>
                                        </p:cTn>
                                        <p:tgtEl>
                                          <p:spTgt spid="61"/>
                                        </p:tgtEl>
                                        <p:attrNameLst>
                                          <p:attrName>style.visibility</p:attrName>
                                        </p:attrNameLst>
                                      </p:cBhvr>
                                      <p:to>
                                        <p:strVal val="visible"/>
                                      </p:to>
                                    </p:set>
                                    <p:animEffect filter="barn(outVertical)" transition="in">
                                      <p:cBhvr>
                                        <p:cTn dur="750" id="59"/>
                                        <p:tgtEl>
                                          <p:spTgt spid="61"/>
                                        </p:tgtEl>
                                      </p:cBhvr>
                                    </p:animEffect>
                                  </p:childTnLst>
                                </p:cTn>
                              </p:par>
                              <p:par>
                                <p:cTn fill="hold" grpId="0" id="60" nodeType="withEffect" presetClass="entr" presetID="53" presetSubtype="0">
                                  <p:stCondLst>
                                    <p:cond delay="250"/>
                                  </p:stCondLst>
                                  <p:childTnLst>
                                    <p:set>
                                      <p:cBhvr>
                                        <p:cTn dur="1" fill="hold" id="61">
                                          <p:stCondLst>
                                            <p:cond delay="0"/>
                                          </p:stCondLst>
                                        </p:cTn>
                                        <p:tgtEl>
                                          <p:spTgt spid="52"/>
                                        </p:tgtEl>
                                        <p:attrNameLst>
                                          <p:attrName>style.visibility</p:attrName>
                                        </p:attrNameLst>
                                      </p:cBhvr>
                                      <p:to>
                                        <p:strVal val="visible"/>
                                      </p:to>
                                    </p:set>
                                    <p:anim calcmode="lin" valueType="num">
                                      <p:cBhvr>
                                        <p:cTn dur="500" fill="hold" id="62"/>
                                        <p:tgtEl>
                                          <p:spTgt spid="52"/>
                                        </p:tgtEl>
                                        <p:attrNameLst>
                                          <p:attrName>ppt_w</p:attrName>
                                        </p:attrNameLst>
                                      </p:cBhvr>
                                      <p:tavLst>
                                        <p:tav tm="0">
                                          <p:val>
                                            <p:fltVal val="0"/>
                                          </p:val>
                                        </p:tav>
                                        <p:tav tm="100000">
                                          <p:val>
                                            <p:strVal val="#ppt_w"/>
                                          </p:val>
                                        </p:tav>
                                      </p:tavLst>
                                    </p:anim>
                                    <p:anim calcmode="lin" valueType="num">
                                      <p:cBhvr>
                                        <p:cTn dur="500" fill="hold" id="63"/>
                                        <p:tgtEl>
                                          <p:spTgt spid="52"/>
                                        </p:tgtEl>
                                        <p:attrNameLst>
                                          <p:attrName>ppt_h</p:attrName>
                                        </p:attrNameLst>
                                      </p:cBhvr>
                                      <p:tavLst>
                                        <p:tav tm="0">
                                          <p:val>
                                            <p:fltVal val="0"/>
                                          </p:val>
                                        </p:tav>
                                        <p:tav tm="100000">
                                          <p:val>
                                            <p:strVal val="#ppt_h"/>
                                          </p:val>
                                        </p:tav>
                                      </p:tavLst>
                                    </p:anim>
                                    <p:animEffect filter="fade" transition="in">
                                      <p:cBhvr>
                                        <p:cTn dur="500" id="64"/>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3"/>
      <p:bldP grpId="0" spid="54"/>
      <p:bldP grpId="0" spid="55"/>
      <p:bldP grpId="0" spid="56"/>
      <p:bldP grpId="0" spid="57"/>
      <p:bldP grpId="0" spid="58"/>
      <p:bldP grpId="0" spid="59"/>
      <p:bldP grpId="0" spid="60"/>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solidFill>
                  <a:schemeClr val="tx1">
                    <a:lumMod val="65000"/>
                    <a:lumOff val="35000"/>
                  </a:schemeClr>
                </a:solidFill>
                <a:latin charset="-122" panose="020b0503020204020204" typeface="微软雅黑"/>
                <a:ea charset="-122" panose="020b0503020204020204" typeface="微软雅黑"/>
              </a:rPr>
              <a:t>具体目标规划</a:t>
            </a:r>
          </a:p>
        </p:txBody>
      </p:sp>
      <p:grpSp>
        <p:nvGrpSpPr>
          <p:cNvPr id="3" name="组合 2"/>
          <p:cNvGrpSpPr/>
          <p:nvPr/>
        </p:nvGrpSpPr>
        <p:grpSpPr>
          <a:xfrm>
            <a:off x="251520" y="2992672"/>
            <a:ext cx="8712968" cy="328532"/>
            <a:chOff x="534438" y="3368953"/>
            <a:chExt cx="10944224" cy="438144"/>
          </a:xfrm>
          <a:solidFill>
            <a:schemeClr val="bg1">
              <a:lumMod val="65000"/>
            </a:schemeClr>
          </a:solidFill>
        </p:grpSpPr>
        <p:sp>
          <p:nvSpPr>
            <p:cNvPr id="4" name="矩形 3"/>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latin charset="-122" panose="020b0503020204020204" typeface="微软雅黑"/>
                <a:ea charset="-122" panose="020b0503020204020204" typeface="微软雅黑"/>
              </a:endParaRPr>
            </a:p>
          </p:txBody>
        </p:sp>
        <p:grpSp>
          <p:nvGrpSpPr>
            <p:cNvPr id="5" name="组合 4"/>
            <p:cNvGrpSpPr/>
            <p:nvPr/>
          </p:nvGrpSpPr>
          <p:grpSpPr>
            <a:xfrm>
              <a:off x="534438" y="3368953"/>
              <a:ext cx="10944224" cy="438144"/>
              <a:chOff x="623889" y="3209929"/>
              <a:chExt cx="10944224" cy="438144"/>
            </a:xfrm>
            <a:grpFill/>
          </p:grpSpPr>
          <p:sp>
            <p:nvSpPr>
              <p:cNvPr id="6" name="矩形 5"/>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latin charset="-122" panose="020b0503020204020204" typeface="微软雅黑"/>
                  <a:ea charset="-122" panose="020b0503020204020204" typeface="微软雅黑"/>
                </a:endParaRPr>
              </a:p>
            </p:txBody>
          </p:sp>
          <p:sp>
            <p:nvSpPr>
              <p:cNvPr id="7" name="矩形 6"/>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latin charset="-122" panose="020b0503020204020204" typeface="微软雅黑"/>
                  <a:ea charset="-122" panose="020b0503020204020204" typeface="微软雅黑"/>
                </a:endParaRPr>
              </a:p>
            </p:txBody>
          </p:sp>
          <p:sp>
            <p:nvSpPr>
              <p:cNvPr id="8" name="矩形 7"/>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latin charset="-122" panose="020b0503020204020204" typeface="微软雅黑"/>
                  <a:ea charset="-122" panose="020b0503020204020204" typeface="微软雅黑"/>
                </a:endParaRPr>
              </a:p>
            </p:txBody>
          </p:sp>
          <p:sp>
            <p:nvSpPr>
              <p:cNvPr id="9" name="矩形 8"/>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latin charset="-122" panose="020b0503020204020204" typeface="微软雅黑"/>
                  <a:ea charset="-122" panose="020b0503020204020204" typeface="微软雅黑"/>
                </a:endParaRPr>
              </a:p>
            </p:txBody>
          </p:sp>
          <p:sp>
            <p:nvSpPr>
              <p:cNvPr id="10" name="矩形 9"/>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latin charset="-122" panose="020b0503020204020204" typeface="微软雅黑"/>
                  <a:ea charset="-122" panose="020b0503020204020204" typeface="微软雅黑"/>
                </a:endParaRPr>
              </a:p>
            </p:txBody>
          </p:sp>
          <p:sp>
            <p:nvSpPr>
              <p:cNvPr id="11" name="矩形 10"/>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latin charset="-122" panose="020b0503020204020204" typeface="微软雅黑"/>
                  <a:ea charset="-122" panose="020b0503020204020204" typeface="微软雅黑"/>
                </a:endParaRPr>
              </a:p>
            </p:txBody>
          </p:sp>
          <p:sp>
            <p:nvSpPr>
              <p:cNvPr id="12" name="等腰三角形 11"/>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latin charset="-122" panose="020b0503020204020204" typeface="微软雅黑"/>
                  <a:ea charset="-122" panose="020b0503020204020204" typeface="微软雅黑"/>
                </a:endParaRPr>
              </a:p>
            </p:txBody>
          </p:sp>
        </p:grpSp>
      </p:grpSp>
      <p:cxnSp>
        <p:nvCxnSpPr>
          <p:cNvPr id="13" name="肘形连接符 12"/>
          <p:cNvCxnSpPr>
            <a:stCxn id="15" idx="3"/>
            <a:endCxn id="18" idx="1"/>
          </p:cNvCxnSpPr>
          <p:nvPr/>
        </p:nvCxnSpPr>
        <p:spPr>
          <a:xfrm flipH="1" flipV="1" rot="5400000">
            <a:off x="841239" y="2472271"/>
            <a:ext cx="646842" cy="218546"/>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836839" y="2904964"/>
            <a:ext cx="437094" cy="507177"/>
            <a:chOff x="1109756" y="3090803"/>
            <a:chExt cx="583096" cy="676392"/>
          </a:xfrm>
          <a:gradFill>
            <a:gsLst>
              <a:gs pos="0">
                <a:schemeClr val="bg1">
                  <a:lumMod val="85000"/>
                </a:schemeClr>
              </a:gs>
              <a:gs pos="100000">
                <a:schemeClr val="bg1"/>
              </a:gs>
            </a:gsLst>
            <a:lin ang="5400000" scaled="0"/>
          </a:gradFill>
          <a:effectLst>
            <a:outerShdw algn="t" blurRad="228600" dir="5400000" dist="228600" rotWithShape="0">
              <a:prstClr val="black">
                <a:alpha val="30000"/>
              </a:prstClr>
            </a:outerShdw>
          </a:effectLst>
        </p:grpSpPr>
        <p:sp>
          <p:nvSpPr>
            <p:cNvPr id="15" name="六边形 14"/>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latin charset="-122" panose="020b0503020204020204" typeface="微软雅黑"/>
                <a:ea charset="-122" panose="020b0503020204020204" typeface="微软雅黑"/>
              </a:endParaRPr>
            </a:p>
          </p:txBody>
        </p:sp>
        <p:sp>
          <p:nvSpPr>
            <p:cNvPr id="16" name="文本框 64"/>
            <p:cNvSpPr txBox="1"/>
            <p:nvPr/>
          </p:nvSpPr>
          <p:spPr>
            <a:xfrm>
              <a:off x="1115001" y="3231615"/>
              <a:ext cx="577851" cy="365844"/>
            </a:xfrm>
            <a:prstGeom prst="rect">
              <a:avLst/>
            </a:prstGeom>
            <a:noFill/>
            <a:ln w="12700">
              <a:noFill/>
            </a:ln>
            <a:effectLst/>
          </p:spPr>
          <p:txBody>
            <a:bodyPr rtlCol="0" wrap="square">
              <a:spAutoFit/>
            </a:bodyPr>
            <a:lstStyle/>
            <a:p>
              <a:pPr algn="ctr"/>
              <a:r>
                <a:rPr altLang="zh-CN" b="1" lang="en-US" sz="1200">
                  <a:solidFill>
                    <a:schemeClr val="accent1">
                      <a:lumMod val="75000"/>
                    </a:schemeClr>
                  </a:solidFill>
                  <a:latin charset="-122" panose="020b0503020204020204" typeface="微软雅黑"/>
                  <a:ea charset="-122" panose="020b0503020204020204" typeface="微软雅黑"/>
                </a:rPr>
                <a:t>4月</a:t>
              </a:r>
            </a:p>
          </p:txBody>
        </p:sp>
      </p:grpSp>
      <p:grpSp>
        <p:nvGrpSpPr>
          <p:cNvPr id="17" name="组合 16"/>
          <p:cNvGrpSpPr/>
          <p:nvPr/>
        </p:nvGrpSpPr>
        <p:grpSpPr>
          <a:xfrm>
            <a:off x="1273933" y="1929601"/>
            <a:ext cx="1059449" cy="803368"/>
            <a:chOff x="1853741" y="1952625"/>
            <a:chExt cx="1413335" cy="1071405"/>
          </a:xfrm>
          <a:solidFill>
            <a:schemeClr val="bg2"/>
          </a:solidFill>
        </p:grpSpPr>
        <p:sp>
          <p:nvSpPr>
            <p:cNvPr id="18" name="矩形 1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9" name="文本框 66"/>
            <p:cNvSpPr txBox="1"/>
            <p:nvPr/>
          </p:nvSpPr>
          <p:spPr>
            <a:xfrm>
              <a:off x="1853742" y="1997871"/>
              <a:ext cx="1413334" cy="1016235"/>
            </a:xfrm>
            <a:prstGeom prst="rect">
              <a:avLst/>
            </a:prstGeom>
            <a:grpFill/>
          </p:spPr>
          <p:txBody>
            <a:bodyPr rtlCol="0" wrap="square">
              <a:spAutoFit/>
            </a:bodyPr>
            <a:lstStyle/>
            <a:p>
              <a:pPr algn="just"/>
              <a:r>
                <a:rPr altLang="en-US" lang="zh-CN" sz="1100">
                  <a:solidFill>
                    <a:schemeClr val="tx1">
                      <a:lumMod val="75000"/>
                      <a:lumOff val="25000"/>
                    </a:schemeClr>
                  </a:solidFill>
                  <a:latin charset="-122" panose="020b0503020204020204" typeface="微软雅黑"/>
                  <a:ea charset="-122" panose="020b0503020204020204" typeface="微软雅黑"/>
                </a:rPr>
                <a:t>在这里添加你的文字内容或者在此处插入图片</a:t>
              </a:r>
            </a:p>
          </p:txBody>
        </p:sp>
      </p:grpSp>
      <p:cxnSp>
        <p:nvCxnSpPr>
          <p:cNvPr id="20" name="肘形连接符 19"/>
          <p:cNvCxnSpPr>
            <a:stCxn id="22" idx="3"/>
            <a:endCxn id="25" idx="1"/>
          </p:cNvCxnSpPr>
          <p:nvPr/>
        </p:nvCxnSpPr>
        <p:spPr>
          <a:xfrm flipH="1" flipV="1" rot="5400000">
            <a:off x="2775525" y="2472271"/>
            <a:ext cx="646842"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2771125" y="2904964"/>
            <a:ext cx="437094" cy="507177"/>
            <a:chOff x="1109756" y="3090803"/>
            <a:chExt cx="583096" cy="676392"/>
          </a:xfrm>
          <a:gradFill>
            <a:gsLst>
              <a:gs pos="0">
                <a:schemeClr val="bg1">
                  <a:lumMod val="85000"/>
                </a:schemeClr>
              </a:gs>
              <a:gs pos="100000">
                <a:schemeClr val="bg1"/>
              </a:gs>
            </a:gsLst>
            <a:lin ang="5400000" scaled="0"/>
          </a:gradFill>
          <a:effectLst>
            <a:outerShdw algn="t" blurRad="228600" dir="5400000" dist="228600" rotWithShape="0">
              <a:prstClr val="black">
                <a:alpha val="30000"/>
              </a:prstClr>
            </a:outerShdw>
          </a:effectLst>
        </p:grpSpPr>
        <p:sp>
          <p:nvSpPr>
            <p:cNvPr id="22" name="六边形 21"/>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latin charset="-122" panose="020b0503020204020204" typeface="微软雅黑"/>
                <a:ea charset="-122" panose="020b0503020204020204" typeface="微软雅黑"/>
              </a:endParaRPr>
            </a:p>
          </p:txBody>
        </p:sp>
        <p:sp>
          <p:nvSpPr>
            <p:cNvPr id="23" name="文本框 72"/>
            <p:cNvSpPr txBox="1"/>
            <p:nvPr/>
          </p:nvSpPr>
          <p:spPr>
            <a:xfrm>
              <a:off x="1115001" y="3231615"/>
              <a:ext cx="577851" cy="365844"/>
            </a:xfrm>
            <a:prstGeom prst="rect">
              <a:avLst/>
            </a:prstGeom>
            <a:noFill/>
            <a:ln w="12700">
              <a:noFill/>
            </a:ln>
          </p:spPr>
          <p:txBody>
            <a:bodyPr rtlCol="0" wrap="square">
              <a:spAutoFit/>
            </a:bodyPr>
            <a:lstStyle/>
            <a:p>
              <a:pPr algn="ctr"/>
              <a:r>
                <a:rPr altLang="zh-CN" b="1" lang="en-US" sz="1200">
                  <a:solidFill>
                    <a:schemeClr val="accent2">
                      <a:lumMod val="75000"/>
                    </a:schemeClr>
                  </a:solidFill>
                  <a:latin charset="-122" panose="020b0503020204020204" typeface="微软雅黑"/>
                  <a:ea charset="-122" panose="020b0503020204020204" typeface="微软雅黑"/>
                </a:rPr>
                <a:t>6月</a:t>
              </a:r>
            </a:p>
          </p:txBody>
        </p:sp>
      </p:grpSp>
      <p:grpSp>
        <p:nvGrpSpPr>
          <p:cNvPr id="24" name="组合 23"/>
          <p:cNvGrpSpPr/>
          <p:nvPr/>
        </p:nvGrpSpPr>
        <p:grpSpPr>
          <a:xfrm>
            <a:off x="3208220" y="1929601"/>
            <a:ext cx="1059449" cy="803368"/>
            <a:chOff x="1853741" y="1952625"/>
            <a:chExt cx="1413335" cy="1071405"/>
          </a:xfrm>
          <a:solidFill>
            <a:schemeClr val="bg2"/>
          </a:solidFill>
        </p:grpSpPr>
        <p:sp>
          <p:nvSpPr>
            <p:cNvPr id="25" name="矩形 2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26" name="文本框 75"/>
            <p:cNvSpPr txBox="1"/>
            <p:nvPr/>
          </p:nvSpPr>
          <p:spPr>
            <a:xfrm>
              <a:off x="1853742" y="1997871"/>
              <a:ext cx="1413334" cy="1016235"/>
            </a:xfrm>
            <a:prstGeom prst="rect">
              <a:avLst/>
            </a:prstGeom>
            <a:grpFill/>
          </p:spPr>
          <p:txBody>
            <a:bodyPr rtlCol="0" wrap="square">
              <a:spAutoFit/>
            </a:bodyPr>
            <a:lstStyle>
              <a:defPPr>
                <a:defRPr lang="zh-CN"/>
              </a:defPPr>
              <a:lvl1pPr algn="just">
                <a:defRPr sz="1200">
                  <a:solidFill>
                    <a:schemeClr val="bg1"/>
                  </a:solidFill>
                  <a:latin charset="-122" panose="020b0503020204020204" typeface="微软雅黑"/>
                  <a:ea charset="-122" panose="020b0503020204020204" typeface="微软雅黑"/>
                </a:defRPr>
              </a:lvl1pPr>
            </a:lstStyle>
            <a:p>
              <a:r>
                <a:rPr altLang="en-US" lang="zh-CN" sz="1100">
                  <a:solidFill>
                    <a:schemeClr val="tx1">
                      <a:lumMod val="75000"/>
                      <a:lumOff val="25000"/>
                    </a:schemeClr>
                  </a:solidFill>
                </a:rPr>
                <a:t>在这里添加你的文字内容或者在此处插入图片</a:t>
              </a:r>
            </a:p>
          </p:txBody>
        </p:sp>
      </p:grpSp>
      <p:cxnSp>
        <p:nvCxnSpPr>
          <p:cNvPr id="27" name="肘形连接符 26"/>
          <p:cNvCxnSpPr>
            <a:stCxn id="29" idx="3"/>
            <a:endCxn id="32" idx="1"/>
          </p:cNvCxnSpPr>
          <p:nvPr/>
        </p:nvCxnSpPr>
        <p:spPr>
          <a:xfrm flipH="1" flipV="1" rot="5400000">
            <a:off x="4709812" y="2472271"/>
            <a:ext cx="646842" cy="218546"/>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4705412" y="2904964"/>
            <a:ext cx="437094" cy="507177"/>
            <a:chOff x="1109756" y="3090803"/>
            <a:chExt cx="583096" cy="676392"/>
          </a:xfrm>
          <a:gradFill>
            <a:gsLst>
              <a:gs pos="0">
                <a:schemeClr val="bg1">
                  <a:lumMod val="85000"/>
                </a:schemeClr>
              </a:gs>
              <a:gs pos="100000">
                <a:schemeClr val="bg1"/>
              </a:gs>
            </a:gsLst>
            <a:lin ang="5400000" scaled="0"/>
          </a:gradFill>
          <a:effectLst>
            <a:outerShdw algn="t" blurRad="228600" dir="5400000" dist="228600" rotWithShape="0">
              <a:prstClr val="black">
                <a:alpha val="30000"/>
              </a:prstClr>
            </a:outerShdw>
          </a:effectLst>
        </p:grpSpPr>
        <p:sp>
          <p:nvSpPr>
            <p:cNvPr id="29" name="六边形 28"/>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latin charset="-122" panose="020b0503020204020204" typeface="微软雅黑"/>
                <a:ea charset="-122" panose="020b0503020204020204" typeface="微软雅黑"/>
              </a:endParaRPr>
            </a:p>
          </p:txBody>
        </p:sp>
        <p:sp>
          <p:nvSpPr>
            <p:cNvPr id="30" name="文本框 79"/>
            <p:cNvSpPr txBox="1"/>
            <p:nvPr/>
          </p:nvSpPr>
          <p:spPr>
            <a:xfrm>
              <a:off x="1115001" y="3231615"/>
              <a:ext cx="577851" cy="365844"/>
            </a:xfrm>
            <a:prstGeom prst="rect">
              <a:avLst/>
            </a:prstGeom>
            <a:noFill/>
            <a:ln w="12700">
              <a:noFill/>
            </a:ln>
          </p:spPr>
          <p:txBody>
            <a:bodyPr rtlCol="0" wrap="square">
              <a:spAutoFit/>
            </a:bodyPr>
            <a:lstStyle/>
            <a:p>
              <a:pPr algn="ctr"/>
              <a:r>
                <a:rPr altLang="zh-CN" b="1" lang="en-US" sz="1200">
                  <a:solidFill>
                    <a:schemeClr val="accent1">
                      <a:lumMod val="75000"/>
                    </a:schemeClr>
                  </a:solidFill>
                  <a:latin charset="-122" panose="020b0503020204020204" typeface="微软雅黑"/>
                  <a:ea charset="-122" panose="020b0503020204020204" typeface="微软雅黑"/>
                </a:rPr>
                <a:t>8月</a:t>
              </a:r>
            </a:p>
          </p:txBody>
        </p:sp>
      </p:grpSp>
      <p:grpSp>
        <p:nvGrpSpPr>
          <p:cNvPr id="31" name="组合 30"/>
          <p:cNvGrpSpPr/>
          <p:nvPr/>
        </p:nvGrpSpPr>
        <p:grpSpPr>
          <a:xfrm>
            <a:off x="5142506" y="1929601"/>
            <a:ext cx="1059449" cy="803368"/>
            <a:chOff x="1853741" y="1952625"/>
            <a:chExt cx="1413335" cy="1071405"/>
          </a:xfrm>
          <a:solidFill>
            <a:schemeClr val="bg2"/>
          </a:solidFill>
        </p:grpSpPr>
        <p:sp>
          <p:nvSpPr>
            <p:cNvPr id="32" name="矩形 3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33" name="文本框 82"/>
            <p:cNvSpPr txBox="1"/>
            <p:nvPr/>
          </p:nvSpPr>
          <p:spPr>
            <a:xfrm>
              <a:off x="1853742" y="1997871"/>
              <a:ext cx="1413334" cy="1016235"/>
            </a:xfrm>
            <a:prstGeom prst="rect">
              <a:avLst/>
            </a:prstGeom>
            <a:grp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typeface="微软雅黑"/>
                  <a:ea charset="-122" panose="020b0503020204020204" typeface="微软雅黑"/>
                </a:defRPr>
              </a:lvl1pPr>
            </a:lstStyle>
            <a:p>
              <a:r>
                <a:rPr altLang="en-US" lang="zh-CN" sz="1100">
                  <a:solidFill>
                    <a:schemeClr val="tx1">
                      <a:lumMod val="75000"/>
                      <a:lumOff val="25000"/>
                    </a:schemeClr>
                  </a:solidFill>
                </a:rPr>
                <a:t>在这里添加你的文字内容或者在此处插入图片</a:t>
              </a:r>
            </a:p>
          </p:txBody>
        </p:sp>
      </p:grpSp>
      <p:cxnSp>
        <p:nvCxnSpPr>
          <p:cNvPr id="34" name="肘形连接符 33"/>
          <p:cNvCxnSpPr>
            <a:stCxn id="36" idx="3"/>
            <a:endCxn id="39" idx="1"/>
          </p:cNvCxnSpPr>
          <p:nvPr/>
        </p:nvCxnSpPr>
        <p:spPr>
          <a:xfrm flipH="1" flipV="1" rot="5400000">
            <a:off x="6644099" y="2472271"/>
            <a:ext cx="64684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6587212" y="2904964"/>
            <a:ext cx="539779" cy="507177"/>
            <a:chOff x="1039738" y="3090803"/>
            <a:chExt cx="720080" cy="676392"/>
          </a:xfrm>
          <a:gradFill>
            <a:gsLst>
              <a:gs pos="0">
                <a:schemeClr val="bg1">
                  <a:lumMod val="85000"/>
                </a:schemeClr>
              </a:gs>
              <a:gs pos="100000">
                <a:schemeClr val="bg1"/>
              </a:gs>
            </a:gsLst>
            <a:lin ang="5400000" scaled="0"/>
          </a:gradFill>
          <a:effectLst>
            <a:outerShdw algn="t" blurRad="228600" dir="5400000" dist="228600" rotWithShape="0">
              <a:prstClr val="black">
                <a:alpha val="30000"/>
              </a:prstClr>
            </a:outerShdw>
          </a:effectLst>
        </p:grpSpPr>
        <p:sp>
          <p:nvSpPr>
            <p:cNvPr id="36" name="六边形 35"/>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latin charset="-122" panose="020b0503020204020204" typeface="微软雅黑"/>
                <a:ea charset="-122" panose="020b0503020204020204" typeface="微软雅黑"/>
              </a:endParaRPr>
            </a:p>
          </p:txBody>
        </p:sp>
        <p:sp>
          <p:nvSpPr>
            <p:cNvPr id="37" name="文本框 86"/>
            <p:cNvSpPr txBox="1"/>
            <p:nvPr/>
          </p:nvSpPr>
          <p:spPr>
            <a:xfrm>
              <a:off x="1039738" y="3231615"/>
              <a:ext cx="720080" cy="365844"/>
            </a:xfrm>
            <a:prstGeom prst="rect">
              <a:avLst/>
            </a:prstGeom>
            <a:noFill/>
            <a:ln w="12700">
              <a:noFill/>
            </a:ln>
          </p:spPr>
          <p:txBody>
            <a:bodyPr rtlCol="0" wrap="square">
              <a:spAutoFit/>
            </a:bodyPr>
            <a:lstStyle/>
            <a:p>
              <a:pPr algn="ctr"/>
              <a:r>
                <a:rPr altLang="zh-CN" b="1" lang="en-US" sz="1200">
                  <a:solidFill>
                    <a:schemeClr val="accent2">
                      <a:lumMod val="75000"/>
                    </a:schemeClr>
                  </a:solidFill>
                  <a:latin charset="-122" panose="020b0503020204020204" typeface="微软雅黑"/>
                  <a:ea charset="-122" panose="020b0503020204020204" typeface="微软雅黑"/>
                </a:rPr>
                <a:t>10月</a:t>
              </a:r>
            </a:p>
          </p:txBody>
        </p:sp>
      </p:grpSp>
      <p:grpSp>
        <p:nvGrpSpPr>
          <p:cNvPr id="38" name="组合 37"/>
          <p:cNvGrpSpPr/>
          <p:nvPr/>
        </p:nvGrpSpPr>
        <p:grpSpPr>
          <a:xfrm>
            <a:off x="7076793" y="1929601"/>
            <a:ext cx="1059449" cy="803368"/>
            <a:chOff x="1853741" y="1952625"/>
            <a:chExt cx="1413335" cy="1071405"/>
          </a:xfrm>
          <a:solidFill>
            <a:schemeClr val="bg2"/>
          </a:solidFill>
        </p:grpSpPr>
        <p:sp>
          <p:nvSpPr>
            <p:cNvPr id="39" name="矩形 3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40" name="文本框 89"/>
            <p:cNvSpPr txBox="1"/>
            <p:nvPr/>
          </p:nvSpPr>
          <p:spPr>
            <a:xfrm>
              <a:off x="1853740" y="1997871"/>
              <a:ext cx="1413334" cy="1016235"/>
            </a:xfrm>
            <a:prstGeom prst="rect">
              <a:avLst/>
            </a:prstGeom>
            <a:grp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typeface="微软雅黑"/>
                  <a:ea charset="-122" panose="020b0503020204020204" typeface="微软雅黑"/>
                </a:defRPr>
              </a:lvl1pPr>
            </a:lstStyle>
            <a:p>
              <a:r>
                <a:rPr altLang="en-US" lang="zh-CN" sz="1100">
                  <a:solidFill>
                    <a:schemeClr val="tx1">
                      <a:lumMod val="75000"/>
                      <a:lumOff val="25000"/>
                    </a:schemeClr>
                  </a:solidFill>
                </a:rPr>
                <a:t>在这里添加你的文字内容或者在此处插入图片</a:t>
              </a:r>
            </a:p>
          </p:txBody>
        </p:sp>
      </p:grpSp>
      <p:cxnSp>
        <p:nvCxnSpPr>
          <p:cNvPr id="41" name="肘形连接符 40"/>
          <p:cNvCxnSpPr>
            <a:stCxn id="43" idx="0"/>
            <a:endCxn id="46" idx="1"/>
          </p:cNvCxnSpPr>
          <p:nvPr/>
        </p:nvCxnSpPr>
        <p:spPr>
          <a:xfrm flipH="1" rot="16200000">
            <a:off x="1808713" y="3625958"/>
            <a:ext cx="64618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803982" y="2904964"/>
            <a:ext cx="437094" cy="507177"/>
            <a:chOff x="1109756" y="3090803"/>
            <a:chExt cx="583096" cy="676392"/>
          </a:xfrm>
          <a:gradFill>
            <a:gsLst>
              <a:gs pos="0">
                <a:schemeClr val="bg1">
                  <a:lumMod val="85000"/>
                </a:schemeClr>
              </a:gs>
              <a:gs pos="100000">
                <a:schemeClr val="bg1"/>
              </a:gs>
            </a:gsLst>
            <a:lin ang="5400000" scaled="0"/>
          </a:gradFill>
          <a:effectLst>
            <a:outerShdw algn="t" blurRad="228600" dir="5400000" dist="228600" rotWithShape="0">
              <a:prstClr val="black">
                <a:alpha val="30000"/>
              </a:prstClr>
            </a:outerShdw>
          </a:effectLst>
        </p:grpSpPr>
        <p:sp>
          <p:nvSpPr>
            <p:cNvPr id="43" name="六边形 42"/>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latin charset="-122" panose="020b0503020204020204" typeface="微软雅黑"/>
                <a:ea charset="-122" panose="020b0503020204020204" typeface="微软雅黑"/>
              </a:endParaRPr>
            </a:p>
          </p:txBody>
        </p:sp>
        <p:sp>
          <p:nvSpPr>
            <p:cNvPr id="44" name="文本框 93"/>
            <p:cNvSpPr txBox="1"/>
            <p:nvPr/>
          </p:nvSpPr>
          <p:spPr>
            <a:xfrm>
              <a:off x="1115001" y="3231615"/>
              <a:ext cx="577851" cy="365844"/>
            </a:xfrm>
            <a:prstGeom prst="rect">
              <a:avLst/>
            </a:prstGeom>
            <a:noFill/>
            <a:ln w="12700">
              <a:noFill/>
            </a:ln>
          </p:spPr>
          <p:txBody>
            <a:bodyPr rtlCol="0" wrap="square">
              <a:spAutoFit/>
            </a:bodyPr>
            <a:lstStyle/>
            <a:p>
              <a:pPr algn="ctr"/>
              <a:r>
                <a:rPr altLang="zh-CN" b="1" lang="en-US" sz="1200">
                  <a:solidFill>
                    <a:schemeClr val="accent3">
                      <a:lumMod val="75000"/>
                    </a:schemeClr>
                  </a:solidFill>
                  <a:latin charset="-122" panose="020b0503020204020204" typeface="微软雅黑"/>
                  <a:ea charset="-122" panose="020b0503020204020204" typeface="微软雅黑"/>
                </a:rPr>
                <a:t>5月</a:t>
              </a:r>
            </a:p>
          </p:txBody>
        </p:sp>
      </p:grpSp>
      <p:grpSp>
        <p:nvGrpSpPr>
          <p:cNvPr id="45" name="组合 44"/>
          <p:cNvGrpSpPr/>
          <p:nvPr/>
        </p:nvGrpSpPr>
        <p:grpSpPr>
          <a:xfrm>
            <a:off x="2241077" y="3729801"/>
            <a:ext cx="1059449" cy="803368"/>
            <a:chOff x="1853741" y="1952625"/>
            <a:chExt cx="1413335" cy="1071405"/>
          </a:xfrm>
          <a:solidFill>
            <a:schemeClr val="bg2"/>
          </a:solidFill>
        </p:grpSpPr>
        <p:sp>
          <p:nvSpPr>
            <p:cNvPr id="46" name="矩形 4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47" name="文本框 96"/>
            <p:cNvSpPr txBox="1"/>
            <p:nvPr/>
          </p:nvSpPr>
          <p:spPr>
            <a:xfrm>
              <a:off x="1853742" y="1997870"/>
              <a:ext cx="1413334" cy="1016235"/>
            </a:xfrm>
            <a:prstGeom prst="rect">
              <a:avLst/>
            </a:prstGeom>
            <a:grp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typeface="微软雅黑"/>
                  <a:ea charset="-122" panose="020b0503020204020204" typeface="微软雅黑"/>
                </a:defRPr>
              </a:lvl1pPr>
            </a:lstStyle>
            <a:p>
              <a:r>
                <a:rPr altLang="en-US" lang="zh-CN" sz="1100">
                  <a:solidFill>
                    <a:schemeClr val="tx1">
                      <a:lumMod val="75000"/>
                      <a:lumOff val="25000"/>
                    </a:schemeClr>
                  </a:solidFill>
                </a:rPr>
                <a:t>在这里添加你的文字内容或者在此处插入图片</a:t>
              </a:r>
            </a:p>
          </p:txBody>
        </p:sp>
      </p:grpSp>
      <p:cxnSp>
        <p:nvCxnSpPr>
          <p:cNvPr id="48" name="肘形连接符 47"/>
          <p:cNvCxnSpPr>
            <a:stCxn id="50" idx="0"/>
            <a:endCxn id="53" idx="1"/>
          </p:cNvCxnSpPr>
          <p:nvPr/>
        </p:nvCxnSpPr>
        <p:spPr>
          <a:xfrm flipH="1" rot="16200000">
            <a:off x="3742999" y="3625958"/>
            <a:ext cx="64618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3738268" y="2904964"/>
            <a:ext cx="437094" cy="507177"/>
            <a:chOff x="1109756" y="3090803"/>
            <a:chExt cx="583096" cy="676392"/>
          </a:xfrm>
          <a:gradFill>
            <a:gsLst>
              <a:gs pos="0">
                <a:schemeClr val="bg1">
                  <a:lumMod val="85000"/>
                </a:schemeClr>
              </a:gs>
              <a:gs pos="100000">
                <a:schemeClr val="bg1"/>
              </a:gs>
            </a:gsLst>
            <a:lin ang="5400000" scaled="0"/>
          </a:gradFill>
          <a:effectLst>
            <a:outerShdw algn="t" blurRad="228600" dir="5400000" dist="228600" rotWithShape="0">
              <a:prstClr val="black">
                <a:alpha val="30000"/>
              </a:prstClr>
            </a:outerShdw>
          </a:effectLst>
        </p:grpSpPr>
        <p:sp>
          <p:nvSpPr>
            <p:cNvPr id="50" name="六边形 49"/>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latin charset="-122" panose="020b0503020204020204" typeface="微软雅黑"/>
                <a:ea charset="-122" panose="020b0503020204020204" typeface="微软雅黑"/>
              </a:endParaRPr>
            </a:p>
          </p:txBody>
        </p:sp>
        <p:sp>
          <p:nvSpPr>
            <p:cNvPr id="51" name="文本框 101"/>
            <p:cNvSpPr txBox="1"/>
            <p:nvPr/>
          </p:nvSpPr>
          <p:spPr>
            <a:xfrm>
              <a:off x="1115001" y="3231615"/>
              <a:ext cx="577851" cy="365844"/>
            </a:xfrm>
            <a:prstGeom prst="rect">
              <a:avLst/>
            </a:prstGeom>
            <a:noFill/>
            <a:ln w="12700">
              <a:noFill/>
            </a:ln>
          </p:spPr>
          <p:txBody>
            <a:bodyPr rtlCol="0" wrap="square">
              <a:spAutoFit/>
            </a:bodyPr>
            <a:lstStyle/>
            <a:p>
              <a:pPr algn="ctr"/>
              <a:r>
                <a:rPr altLang="zh-CN" b="1" lang="en-US" sz="1200">
                  <a:solidFill>
                    <a:schemeClr val="accent5">
                      <a:lumMod val="75000"/>
                    </a:schemeClr>
                  </a:solidFill>
                  <a:latin charset="-122" panose="020b0503020204020204" typeface="微软雅黑"/>
                  <a:ea charset="-122" panose="020b0503020204020204" typeface="微软雅黑"/>
                </a:rPr>
                <a:t>7月</a:t>
              </a:r>
            </a:p>
          </p:txBody>
        </p:sp>
      </p:grpSp>
      <p:grpSp>
        <p:nvGrpSpPr>
          <p:cNvPr id="52" name="组合 51"/>
          <p:cNvGrpSpPr/>
          <p:nvPr/>
        </p:nvGrpSpPr>
        <p:grpSpPr>
          <a:xfrm>
            <a:off x="4175363" y="3729801"/>
            <a:ext cx="1059449" cy="803368"/>
            <a:chOff x="1853741" y="1952625"/>
            <a:chExt cx="1413335" cy="1071405"/>
          </a:xfrm>
          <a:solidFill>
            <a:schemeClr val="bg2"/>
          </a:solidFill>
        </p:grpSpPr>
        <p:sp>
          <p:nvSpPr>
            <p:cNvPr id="53" name="矩形 52"/>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54" name="文本框 104"/>
            <p:cNvSpPr txBox="1"/>
            <p:nvPr/>
          </p:nvSpPr>
          <p:spPr>
            <a:xfrm>
              <a:off x="1853742" y="1997870"/>
              <a:ext cx="1413334" cy="1016235"/>
            </a:xfrm>
            <a:prstGeom prst="rect">
              <a:avLst/>
            </a:prstGeom>
            <a:grp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typeface="微软雅黑"/>
                  <a:ea charset="-122" panose="020b0503020204020204" typeface="微软雅黑"/>
                </a:defRPr>
              </a:lvl1pPr>
            </a:lstStyle>
            <a:p>
              <a:r>
                <a:rPr altLang="en-US" lang="zh-CN" sz="1100">
                  <a:solidFill>
                    <a:schemeClr val="tx1">
                      <a:lumMod val="75000"/>
                      <a:lumOff val="25000"/>
                    </a:schemeClr>
                  </a:solidFill>
                </a:rPr>
                <a:t>在这里添加你的文字内容或者在此处插入图片</a:t>
              </a:r>
            </a:p>
          </p:txBody>
        </p:sp>
      </p:grpSp>
      <p:cxnSp>
        <p:nvCxnSpPr>
          <p:cNvPr id="55" name="肘形连接符 54"/>
          <p:cNvCxnSpPr>
            <a:stCxn id="57" idx="0"/>
            <a:endCxn id="60" idx="1"/>
          </p:cNvCxnSpPr>
          <p:nvPr/>
        </p:nvCxnSpPr>
        <p:spPr>
          <a:xfrm flipH="1" rot="16200000">
            <a:off x="5677286" y="3625958"/>
            <a:ext cx="64618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5672555" y="2904964"/>
            <a:ext cx="437094" cy="507177"/>
            <a:chOff x="1109756" y="3090803"/>
            <a:chExt cx="583096" cy="676392"/>
          </a:xfrm>
          <a:gradFill>
            <a:gsLst>
              <a:gs pos="0">
                <a:schemeClr val="bg1">
                  <a:lumMod val="85000"/>
                </a:schemeClr>
              </a:gs>
              <a:gs pos="100000">
                <a:schemeClr val="bg1"/>
              </a:gs>
            </a:gsLst>
            <a:lin ang="5400000" scaled="0"/>
          </a:gradFill>
          <a:effectLst>
            <a:outerShdw algn="t" blurRad="228600" dir="5400000" dist="228600" rotWithShape="0">
              <a:prstClr val="black">
                <a:alpha val="30000"/>
              </a:prstClr>
            </a:outerShdw>
          </a:effectLst>
        </p:grpSpPr>
        <p:sp>
          <p:nvSpPr>
            <p:cNvPr id="57" name="六边形 56"/>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latin charset="-122" panose="020b0503020204020204" typeface="微软雅黑"/>
                <a:ea charset="-122" panose="020b0503020204020204" typeface="微软雅黑"/>
              </a:endParaRPr>
            </a:p>
          </p:txBody>
        </p:sp>
        <p:sp>
          <p:nvSpPr>
            <p:cNvPr id="58" name="文本框 108"/>
            <p:cNvSpPr txBox="1"/>
            <p:nvPr/>
          </p:nvSpPr>
          <p:spPr>
            <a:xfrm>
              <a:off x="1115001" y="3231615"/>
              <a:ext cx="577851" cy="365844"/>
            </a:xfrm>
            <a:prstGeom prst="rect">
              <a:avLst/>
            </a:prstGeom>
            <a:noFill/>
            <a:ln w="12700">
              <a:noFill/>
            </a:ln>
          </p:spPr>
          <p:txBody>
            <a:bodyPr rtlCol="0" wrap="square">
              <a:spAutoFit/>
            </a:bodyPr>
            <a:lstStyle/>
            <a:p>
              <a:pPr algn="ctr"/>
              <a:r>
                <a:rPr altLang="zh-CN" b="1" lang="en-US" sz="1200">
                  <a:solidFill>
                    <a:schemeClr val="accent3">
                      <a:lumMod val="75000"/>
                    </a:schemeClr>
                  </a:solidFill>
                  <a:latin charset="-122" panose="020b0503020204020204" typeface="微软雅黑"/>
                  <a:ea charset="-122" panose="020b0503020204020204" typeface="微软雅黑"/>
                </a:rPr>
                <a:t>9月</a:t>
              </a:r>
            </a:p>
          </p:txBody>
        </p:sp>
      </p:grpSp>
      <p:grpSp>
        <p:nvGrpSpPr>
          <p:cNvPr id="59" name="组合 58"/>
          <p:cNvGrpSpPr/>
          <p:nvPr/>
        </p:nvGrpSpPr>
        <p:grpSpPr>
          <a:xfrm>
            <a:off x="6109650" y="3729801"/>
            <a:ext cx="1059449" cy="803368"/>
            <a:chOff x="1853741" y="1952625"/>
            <a:chExt cx="1413335" cy="1071405"/>
          </a:xfrm>
          <a:solidFill>
            <a:schemeClr val="bg2"/>
          </a:solidFill>
        </p:grpSpPr>
        <p:sp>
          <p:nvSpPr>
            <p:cNvPr id="60" name="矩形 59"/>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61" name="文本框 111"/>
            <p:cNvSpPr txBox="1"/>
            <p:nvPr/>
          </p:nvSpPr>
          <p:spPr>
            <a:xfrm>
              <a:off x="1853741" y="1997870"/>
              <a:ext cx="1413334" cy="1016235"/>
            </a:xfrm>
            <a:prstGeom prst="rect">
              <a:avLst/>
            </a:prstGeom>
            <a:grp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typeface="微软雅黑"/>
                  <a:ea charset="-122" panose="020b0503020204020204" typeface="微软雅黑"/>
                </a:defRPr>
              </a:lvl1pPr>
            </a:lstStyle>
            <a:p>
              <a:r>
                <a:rPr altLang="en-US" lang="zh-CN" sz="1100">
                  <a:solidFill>
                    <a:schemeClr val="tx1">
                      <a:lumMod val="75000"/>
                      <a:lumOff val="25000"/>
                    </a:schemeClr>
                  </a:solidFill>
                </a:rPr>
                <a:t>在这里添加你的文字内容或者在此处插入图片</a:t>
              </a:r>
            </a:p>
          </p:txBody>
        </p:sp>
      </p:grpSp>
      <p:grpSp>
        <p:nvGrpSpPr>
          <p:cNvPr id="62" name="组合 61"/>
          <p:cNvGrpSpPr/>
          <p:nvPr/>
        </p:nvGrpSpPr>
        <p:grpSpPr>
          <a:xfrm>
            <a:off x="7541581" y="2904964"/>
            <a:ext cx="545841" cy="507177"/>
            <a:chOff x="1022698" y="3090803"/>
            <a:chExt cx="728167" cy="676392"/>
          </a:xfrm>
          <a:gradFill>
            <a:gsLst>
              <a:gs pos="0">
                <a:schemeClr val="bg1">
                  <a:lumMod val="85000"/>
                </a:schemeClr>
              </a:gs>
              <a:gs pos="100000">
                <a:schemeClr val="bg1"/>
              </a:gs>
            </a:gsLst>
            <a:lin ang="5400000" scaled="0"/>
          </a:gradFill>
          <a:effectLst>
            <a:outerShdw algn="t" blurRad="228600" dir="5400000" dist="228600" rotWithShape="0">
              <a:prstClr val="black">
                <a:alpha val="30000"/>
              </a:prstClr>
            </a:outerShdw>
          </a:effectLst>
        </p:grpSpPr>
        <p:sp>
          <p:nvSpPr>
            <p:cNvPr id="63" name="六边形 62"/>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latin charset="-122" panose="020b0503020204020204" typeface="微软雅黑"/>
                <a:ea charset="-122" panose="020b0503020204020204" typeface="微软雅黑"/>
              </a:endParaRPr>
            </a:p>
          </p:txBody>
        </p:sp>
        <p:sp>
          <p:nvSpPr>
            <p:cNvPr id="64" name="文本框 114"/>
            <p:cNvSpPr txBox="1"/>
            <p:nvPr/>
          </p:nvSpPr>
          <p:spPr>
            <a:xfrm>
              <a:off x="1022698" y="3231615"/>
              <a:ext cx="728167" cy="365844"/>
            </a:xfrm>
            <a:prstGeom prst="rect">
              <a:avLst/>
            </a:prstGeom>
            <a:noFill/>
            <a:ln w="12700">
              <a:noFill/>
            </a:ln>
          </p:spPr>
          <p:txBody>
            <a:bodyPr rtlCol="0" wrap="square">
              <a:spAutoFit/>
            </a:bodyPr>
            <a:lstStyle/>
            <a:p>
              <a:pPr algn="ctr"/>
              <a:r>
                <a:rPr altLang="zh-CN" b="1" lang="en-US" sz="1200">
                  <a:solidFill>
                    <a:schemeClr val="accent5">
                      <a:lumMod val="75000"/>
                    </a:schemeClr>
                  </a:solidFill>
                  <a:latin charset="-122" panose="020b0503020204020204" typeface="微软雅黑"/>
                  <a:ea charset="-122" panose="020b0503020204020204" typeface="微软雅黑"/>
                </a:rPr>
                <a:t>11月</a:t>
              </a:r>
            </a:p>
          </p:txBody>
        </p:sp>
      </p:grpSp>
      <p:sp>
        <p:nvSpPr>
          <p:cNvPr id="65" name="矩形 64"/>
          <p:cNvSpPr/>
          <p:nvPr/>
        </p:nvSpPr>
        <p:spPr>
          <a:xfrm>
            <a:off x="3186605" y="1102712"/>
            <a:ext cx="2880301" cy="347663"/>
          </a:xfrm>
          <a:prstGeom prst="rect">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4" lIns="68567" rIns="68567" rtlCol="0" tIns="34284"/>
          <a:lstStyle/>
          <a:p>
            <a:pPr algn="ctr"/>
            <a:r>
              <a:rPr altLang="en-US" lang="zh-CN" smtClean="0">
                <a:solidFill>
                  <a:schemeClr val="bg1"/>
                </a:solidFill>
                <a:latin charset="-122" panose="020b0503020204020204" typeface="微软雅黑"/>
                <a:ea charset="-122" panose="020b0503020204020204" typeface="微软雅黑"/>
              </a:rPr>
              <a:t>点击添加小标题</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65"/>
                                        </p:tgtEl>
                                        <p:attrNameLst>
                                          <p:attrName>style.visibility</p:attrName>
                                        </p:attrNameLst>
                                      </p:cBhvr>
                                      <p:to>
                                        <p:strVal val="visible"/>
                                      </p:to>
                                    </p:set>
                                    <p:animEffect filter="barn(outVertical)" transition="in">
                                      <p:cBhvr>
                                        <p:cTn dur="500" id="7"/>
                                        <p:tgtEl>
                                          <p:spTgt spid="65"/>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3"/>
                                        </p:tgtEl>
                                        <p:attrNameLst>
                                          <p:attrName>style.visibility</p:attrName>
                                        </p:attrNameLst>
                                      </p:cBhvr>
                                      <p:to>
                                        <p:strVal val="visible"/>
                                      </p:to>
                                    </p:set>
                                    <p:animEffect filter="wipe(left)"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14"/>
                                        </p:tgtEl>
                                        <p:attrNameLst>
                                          <p:attrName>style.visibility</p:attrName>
                                        </p:attrNameLst>
                                      </p:cBhvr>
                                      <p:to>
                                        <p:strVal val="visible"/>
                                      </p:to>
                                    </p:set>
                                    <p:animEffect filter="fade" transition="in">
                                      <p:cBhvr>
                                        <p:cTn dur="500" id="15"/>
                                        <p:tgtEl>
                                          <p:spTgt spid="14"/>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13"/>
                                        </p:tgtEl>
                                        <p:attrNameLst>
                                          <p:attrName>style.visibility</p:attrName>
                                        </p:attrNameLst>
                                      </p:cBhvr>
                                      <p:to>
                                        <p:strVal val="visible"/>
                                      </p:to>
                                    </p:set>
                                    <p:animEffect filter="wipe(down)" transition="in">
                                      <p:cBhvr>
                                        <p:cTn dur="500" id="19"/>
                                        <p:tgtEl>
                                          <p:spTgt spid="13"/>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17"/>
                                        </p:tgtEl>
                                        <p:attrNameLst>
                                          <p:attrName>style.visibility</p:attrName>
                                        </p:attrNameLst>
                                      </p:cBhvr>
                                      <p:to>
                                        <p:strVal val="visible"/>
                                      </p:to>
                                    </p:set>
                                    <p:animEffect filter="wipe(left)" transition="in">
                                      <p:cBhvr>
                                        <p:cTn dur="500" id="23"/>
                                        <p:tgtEl>
                                          <p:spTgt spid="17"/>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42"/>
                                        </p:tgtEl>
                                        <p:attrNameLst>
                                          <p:attrName>style.visibility</p:attrName>
                                        </p:attrNameLst>
                                      </p:cBhvr>
                                      <p:to>
                                        <p:strVal val="visible"/>
                                      </p:to>
                                    </p:set>
                                    <p:animEffect filter="fade" transition="in">
                                      <p:cBhvr>
                                        <p:cTn dur="500" id="27"/>
                                        <p:tgtEl>
                                          <p:spTgt spid="42"/>
                                        </p:tgtEl>
                                      </p:cBhvr>
                                    </p:animEffect>
                                  </p:childTnLst>
                                </p:cTn>
                              </p:par>
                            </p:childTnLst>
                          </p:cTn>
                        </p:par>
                        <p:par>
                          <p:cTn fill="hold" id="28" nodeType="afterGroup">
                            <p:stCondLst>
                              <p:cond delay="3000"/>
                            </p:stCondLst>
                            <p:childTnLst>
                              <p:par>
                                <p:cTn fill="hold" id="29" nodeType="afterEffect" presetClass="entr" presetID="22" presetSubtype="1">
                                  <p:stCondLst>
                                    <p:cond delay="0"/>
                                  </p:stCondLst>
                                  <p:childTnLst>
                                    <p:set>
                                      <p:cBhvr>
                                        <p:cTn dur="1" fill="hold" id="30">
                                          <p:stCondLst>
                                            <p:cond delay="0"/>
                                          </p:stCondLst>
                                        </p:cTn>
                                        <p:tgtEl>
                                          <p:spTgt spid="41"/>
                                        </p:tgtEl>
                                        <p:attrNameLst>
                                          <p:attrName>style.visibility</p:attrName>
                                        </p:attrNameLst>
                                      </p:cBhvr>
                                      <p:to>
                                        <p:strVal val="visible"/>
                                      </p:to>
                                    </p:set>
                                    <p:animEffect filter="wipe(up)" transition="in">
                                      <p:cBhvr>
                                        <p:cTn dur="500" id="31"/>
                                        <p:tgtEl>
                                          <p:spTgt spid="41"/>
                                        </p:tgtEl>
                                      </p:cBhvr>
                                    </p:animEffect>
                                  </p:childTnLst>
                                </p:cTn>
                              </p:par>
                            </p:childTnLst>
                          </p:cTn>
                        </p:par>
                        <p:par>
                          <p:cTn fill="hold" id="32" nodeType="afterGroup">
                            <p:stCondLst>
                              <p:cond delay="3500"/>
                            </p:stCondLst>
                            <p:childTnLst>
                              <p:par>
                                <p:cTn fill="hold" id="33" nodeType="afterEffect" presetClass="entr" presetID="22" presetSubtype="8">
                                  <p:stCondLst>
                                    <p:cond delay="0"/>
                                  </p:stCondLst>
                                  <p:childTnLst>
                                    <p:set>
                                      <p:cBhvr>
                                        <p:cTn dur="1" fill="hold" id="34">
                                          <p:stCondLst>
                                            <p:cond delay="0"/>
                                          </p:stCondLst>
                                        </p:cTn>
                                        <p:tgtEl>
                                          <p:spTgt spid="45"/>
                                        </p:tgtEl>
                                        <p:attrNameLst>
                                          <p:attrName>style.visibility</p:attrName>
                                        </p:attrNameLst>
                                      </p:cBhvr>
                                      <p:to>
                                        <p:strVal val="visible"/>
                                      </p:to>
                                    </p:set>
                                    <p:animEffect filter="wipe(left)" transition="in">
                                      <p:cBhvr>
                                        <p:cTn dur="500" id="35"/>
                                        <p:tgtEl>
                                          <p:spTgt spid="45"/>
                                        </p:tgtEl>
                                      </p:cBhvr>
                                    </p:animEffect>
                                  </p:childTnLst>
                                </p:cTn>
                              </p:par>
                            </p:childTnLst>
                          </p:cTn>
                        </p:par>
                        <p:par>
                          <p:cTn fill="hold" id="36" nodeType="afterGroup">
                            <p:stCondLst>
                              <p:cond delay="4000"/>
                            </p:stCondLst>
                            <p:childTnLst>
                              <p:par>
                                <p:cTn fill="hold" id="37" nodeType="afterEffect" presetClass="entr" presetID="10" presetSubtype="0">
                                  <p:stCondLst>
                                    <p:cond delay="0"/>
                                  </p:stCondLst>
                                  <p:childTnLst>
                                    <p:set>
                                      <p:cBhvr>
                                        <p:cTn dur="1" fill="hold" id="38">
                                          <p:stCondLst>
                                            <p:cond delay="0"/>
                                          </p:stCondLst>
                                        </p:cTn>
                                        <p:tgtEl>
                                          <p:spTgt spid="21"/>
                                        </p:tgtEl>
                                        <p:attrNameLst>
                                          <p:attrName>style.visibility</p:attrName>
                                        </p:attrNameLst>
                                      </p:cBhvr>
                                      <p:to>
                                        <p:strVal val="visible"/>
                                      </p:to>
                                    </p:set>
                                    <p:animEffect filter="fade" transition="in">
                                      <p:cBhvr>
                                        <p:cTn dur="500" id="39"/>
                                        <p:tgtEl>
                                          <p:spTgt spid="21"/>
                                        </p:tgtEl>
                                      </p:cBhvr>
                                    </p:animEffect>
                                  </p:childTnLst>
                                </p:cTn>
                              </p:par>
                            </p:childTnLst>
                          </p:cTn>
                        </p:par>
                        <p:par>
                          <p:cTn fill="hold" id="40" nodeType="afterGroup">
                            <p:stCondLst>
                              <p:cond delay="4500"/>
                            </p:stCondLst>
                            <p:childTnLst>
                              <p:par>
                                <p:cTn fill="hold" id="41" nodeType="afterEffect" presetClass="entr" presetID="22" presetSubtype="4">
                                  <p:stCondLst>
                                    <p:cond delay="0"/>
                                  </p:stCondLst>
                                  <p:childTnLst>
                                    <p:set>
                                      <p:cBhvr>
                                        <p:cTn dur="1" fill="hold" id="42">
                                          <p:stCondLst>
                                            <p:cond delay="0"/>
                                          </p:stCondLst>
                                        </p:cTn>
                                        <p:tgtEl>
                                          <p:spTgt spid="20"/>
                                        </p:tgtEl>
                                        <p:attrNameLst>
                                          <p:attrName>style.visibility</p:attrName>
                                        </p:attrNameLst>
                                      </p:cBhvr>
                                      <p:to>
                                        <p:strVal val="visible"/>
                                      </p:to>
                                    </p:set>
                                    <p:animEffect filter="wipe(down)" transition="in">
                                      <p:cBhvr>
                                        <p:cTn dur="500" id="43"/>
                                        <p:tgtEl>
                                          <p:spTgt spid="20"/>
                                        </p:tgtEl>
                                      </p:cBhvr>
                                    </p:animEffect>
                                  </p:childTnLst>
                                </p:cTn>
                              </p:par>
                            </p:childTnLst>
                          </p:cTn>
                        </p:par>
                        <p:par>
                          <p:cTn fill="hold" id="44" nodeType="afterGroup">
                            <p:stCondLst>
                              <p:cond delay="5000"/>
                            </p:stCondLst>
                            <p:childTnLst>
                              <p:par>
                                <p:cTn fill="hold" id="45" nodeType="afterEffect" presetClass="entr" presetID="22" presetSubtype="8">
                                  <p:stCondLst>
                                    <p:cond delay="0"/>
                                  </p:stCondLst>
                                  <p:childTnLst>
                                    <p:set>
                                      <p:cBhvr>
                                        <p:cTn dur="1" fill="hold" id="46">
                                          <p:stCondLst>
                                            <p:cond delay="0"/>
                                          </p:stCondLst>
                                        </p:cTn>
                                        <p:tgtEl>
                                          <p:spTgt spid="24"/>
                                        </p:tgtEl>
                                        <p:attrNameLst>
                                          <p:attrName>style.visibility</p:attrName>
                                        </p:attrNameLst>
                                      </p:cBhvr>
                                      <p:to>
                                        <p:strVal val="visible"/>
                                      </p:to>
                                    </p:set>
                                    <p:animEffect filter="wipe(left)" transition="in">
                                      <p:cBhvr>
                                        <p:cTn dur="500" id="47"/>
                                        <p:tgtEl>
                                          <p:spTgt spid="24"/>
                                        </p:tgtEl>
                                      </p:cBhvr>
                                    </p:animEffect>
                                  </p:childTnLst>
                                </p:cTn>
                              </p:par>
                            </p:childTnLst>
                          </p:cTn>
                        </p:par>
                        <p:par>
                          <p:cTn fill="hold" id="48" nodeType="afterGroup">
                            <p:stCondLst>
                              <p:cond delay="5500"/>
                            </p:stCondLst>
                            <p:childTnLst>
                              <p:par>
                                <p:cTn fill="hold" id="49" nodeType="afterEffect" presetClass="entr" presetID="10" presetSubtype="0">
                                  <p:stCondLst>
                                    <p:cond delay="0"/>
                                  </p:stCondLst>
                                  <p:childTnLst>
                                    <p:set>
                                      <p:cBhvr>
                                        <p:cTn dur="1" fill="hold" id="50">
                                          <p:stCondLst>
                                            <p:cond delay="0"/>
                                          </p:stCondLst>
                                        </p:cTn>
                                        <p:tgtEl>
                                          <p:spTgt spid="49"/>
                                        </p:tgtEl>
                                        <p:attrNameLst>
                                          <p:attrName>style.visibility</p:attrName>
                                        </p:attrNameLst>
                                      </p:cBhvr>
                                      <p:to>
                                        <p:strVal val="visible"/>
                                      </p:to>
                                    </p:set>
                                    <p:animEffect filter="fade" transition="in">
                                      <p:cBhvr>
                                        <p:cTn dur="500" id="51"/>
                                        <p:tgtEl>
                                          <p:spTgt spid="49"/>
                                        </p:tgtEl>
                                      </p:cBhvr>
                                    </p:animEffect>
                                  </p:childTnLst>
                                </p:cTn>
                              </p:par>
                            </p:childTnLst>
                          </p:cTn>
                        </p:par>
                        <p:par>
                          <p:cTn fill="hold" id="52" nodeType="afterGroup">
                            <p:stCondLst>
                              <p:cond delay="6000"/>
                            </p:stCondLst>
                            <p:childTnLst>
                              <p:par>
                                <p:cTn fill="hold" id="53" nodeType="afterEffect" presetClass="entr" presetID="22" presetSubtype="1">
                                  <p:stCondLst>
                                    <p:cond delay="0"/>
                                  </p:stCondLst>
                                  <p:childTnLst>
                                    <p:set>
                                      <p:cBhvr>
                                        <p:cTn dur="1" fill="hold" id="54">
                                          <p:stCondLst>
                                            <p:cond delay="0"/>
                                          </p:stCondLst>
                                        </p:cTn>
                                        <p:tgtEl>
                                          <p:spTgt spid="48"/>
                                        </p:tgtEl>
                                        <p:attrNameLst>
                                          <p:attrName>style.visibility</p:attrName>
                                        </p:attrNameLst>
                                      </p:cBhvr>
                                      <p:to>
                                        <p:strVal val="visible"/>
                                      </p:to>
                                    </p:set>
                                    <p:animEffect filter="wipe(up)" transition="in">
                                      <p:cBhvr>
                                        <p:cTn dur="500" id="55"/>
                                        <p:tgtEl>
                                          <p:spTgt spid="48"/>
                                        </p:tgtEl>
                                      </p:cBhvr>
                                    </p:animEffect>
                                  </p:childTnLst>
                                </p:cTn>
                              </p:par>
                            </p:childTnLst>
                          </p:cTn>
                        </p:par>
                        <p:par>
                          <p:cTn fill="hold" id="56" nodeType="afterGroup">
                            <p:stCondLst>
                              <p:cond delay="6500"/>
                            </p:stCondLst>
                            <p:childTnLst>
                              <p:par>
                                <p:cTn fill="hold" id="57" nodeType="afterEffect" presetClass="entr" presetID="22" presetSubtype="8">
                                  <p:stCondLst>
                                    <p:cond delay="0"/>
                                  </p:stCondLst>
                                  <p:childTnLst>
                                    <p:set>
                                      <p:cBhvr>
                                        <p:cTn dur="1" fill="hold" id="58">
                                          <p:stCondLst>
                                            <p:cond delay="0"/>
                                          </p:stCondLst>
                                        </p:cTn>
                                        <p:tgtEl>
                                          <p:spTgt spid="52"/>
                                        </p:tgtEl>
                                        <p:attrNameLst>
                                          <p:attrName>style.visibility</p:attrName>
                                        </p:attrNameLst>
                                      </p:cBhvr>
                                      <p:to>
                                        <p:strVal val="visible"/>
                                      </p:to>
                                    </p:set>
                                    <p:animEffect filter="wipe(left)" transition="in">
                                      <p:cBhvr>
                                        <p:cTn dur="500" id="59"/>
                                        <p:tgtEl>
                                          <p:spTgt spid="52"/>
                                        </p:tgtEl>
                                      </p:cBhvr>
                                    </p:animEffect>
                                  </p:childTnLst>
                                </p:cTn>
                              </p:par>
                            </p:childTnLst>
                          </p:cTn>
                        </p:par>
                        <p:par>
                          <p:cTn fill="hold" id="60" nodeType="afterGroup">
                            <p:stCondLst>
                              <p:cond delay="7000"/>
                            </p:stCondLst>
                            <p:childTnLst>
                              <p:par>
                                <p:cTn fill="hold" id="61" nodeType="afterEffect" presetClass="entr" presetID="10" presetSubtype="0">
                                  <p:stCondLst>
                                    <p:cond delay="0"/>
                                  </p:stCondLst>
                                  <p:childTnLst>
                                    <p:set>
                                      <p:cBhvr>
                                        <p:cTn dur="1" fill="hold" id="62">
                                          <p:stCondLst>
                                            <p:cond delay="0"/>
                                          </p:stCondLst>
                                        </p:cTn>
                                        <p:tgtEl>
                                          <p:spTgt spid="28"/>
                                        </p:tgtEl>
                                        <p:attrNameLst>
                                          <p:attrName>style.visibility</p:attrName>
                                        </p:attrNameLst>
                                      </p:cBhvr>
                                      <p:to>
                                        <p:strVal val="visible"/>
                                      </p:to>
                                    </p:set>
                                    <p:animEffect filter="fade" transition="in">
                                      <p:cBhvr>
                                        <p:cTn dur="500" id="63"/>
                                        <p:tgtEl>
                                          <p:spTgt spid="28"/>
                                        </p:tgtEl>
                                      </p:cBhvr>
                                    </p:animEffect>
                                  </p:childTnLst>
                                </p:cTn>
                              </p:par>
                            </p:childTnLst>
                          </p:cTn>
                        </p:par>
                        <p:par>
                          <p:cTn fill="hold" id="64" nodeType="afterGroup">
                            <p:stCondLst>
                              <p:cond delay="7500"/>
                            </p:stCondLst>
                            <p:childTnLst>
                              <p:par>
                                <p:cTn fill="hold" id="65" nodeType="afterEffect" presetClass="entr" presetID="22" presetSubtype="4">
                                  <p:stCondLst>
                                    <p:cond delay="0"/>
                                  </p:stCondLst>
                                  <p:childTnLst>
                                    <p:set>
                                      <p:cBhvr>
                                        <p:cTn dur="1" fill="hold" id="66">
                                          <p:stCondLst>
                                            <p:cond delay="0"/>
                                          </p:stCondLst>
                                        </p:cTn>
                                        <p:tgtEl>
                                          <p:spTgt spid="27"/>
                                        </p:tgtEl>
                                        <p:attrNameLst>
                                          <p:attrName>style.visibility</p:attrName>
                                        </p:attrNameLst>
                                      </p:cBhvr>
                                      <p:to>
                                        <p:strVal val="visible"/>
                                      </p:to>
                                    </p:set>
                                    <p:animEffect filter="wipe(down)" transition="in">
                                      <p:cBhvr>
                                        <p:cTn dur="500" id="67"/>
                                        <p:tgtEl>
                                          <p:spTgt spid="27"/>
                                        </p:tgtEl>
                                      </p:cBhvr>
                                    </p:animEffect>
                                  </p:childTnLst>
                                </p:cTn>
                              </p:par>
                            </p:childTnLst>
                          </p:cTn>
                        </p:par>
                        <p:par>
                          <p:cTn fill="hold" id="68" nodeType="afterGroup">
                            <p:stCondLst>
                              <p:cond delay="8000"/>
                            </p:stCondLst>
                            <p:childTnLst>
                              <p:par>
                                <p:cTn fill="hold" id="69" nodeType="afterEffect" presetClass="entr" presetID="22" presetSubtype="8">
                                  <p:stCondLst>
                                    <p:cond delay="0"/>
                                  </p:stCondLst>
                                  <p:childTnLst>
                                    <p:set>
                                      <p:cBhvr>
                                        <p:cTn dur="1" fill="hold" id="70">
                                          <p:stCondLst>
                                            <p:cond delay="0"/>
                                          </p:stCondLst>
                                        </p:cTn>
                                        <p:tgtEl>
                                          <p:spTgt spid="31"/>
                                        </p:tgtEl>
                                        <p:attrNameLst>
                                          <p:attrName>style.visibility</p:attrName>
                                        </p:attrNameLst>
                                      </p:cBhvr>
                                      <p:to>
                                        <p:strVal val="visible"/>
                                      </p:to>
                                    </p:set>
                                    <p:animEffect filter="wipe(left)" transition="in">
                                      <p:cBhvr>
                                        <p:cTn dur="500" id="71"/>
                                        <p:tgtEl>
                                          <p:spTgt spid="31"/>
                                        </p:tgtEl>
                                      </p:cBhvr>
                                    </p:animEffect>
                                  </p:childTnLst>
                                </p:cTn>
                              </p:par>
                            </p:childTnLst>
                          </p:cTn>
                        </p:par>
                        <p:par>
                          <p:cTn fill="hold" id="72" nodeType="afterGroup">
                            <p:stCondLst>
                              <p:cond delay="8500"/>
                            </p:stCondLst>
                            <p:childTnLst>
                              <p:par>
                                <p:cTn fill="hold" id="73" nodeType="afterEffect" presetClass="entr" presetID="10" presetSubtype="0">
                                  <p:stCondLst>
                                    <p:cond delay="0"/>
                                  </p:stCondLst>
                                  <p:childTnLst>
                                    <p:set>
                                      <p:cBhvr>
                                        <p:cTn dur="1" fill="hold" id="74">
                                          <p:stCondLst>
                                            <p:cond delay="0"/>
                                          </p:stCondLst>
                                        </p:cTn>
                                        <p:tgtEl>
                                          <p:spTgt spid="56"/>
                                        </p:tgtEl>
                                        <p:attrNameLst>
                                          <p:attrName>style.visibility</p:attrName>
                                        </p:attrNameLst>
                                      </p:cBhvr>
                                      <p:to>
                                        <p:strVal val="visible"/>
                                      </p:to>
                                    </p:set>
                                    <p:animEffect filter="fade" transition="in">
                                      <p:cBhvr>
                                        <p:cTn dur="500" id="75"/>
                                        <p:tgtEl>
                                          <p:spTgt spid="56"/>
                                        </p:tgtEl>
                                      </p:cBhvr>
                                    </p:animEffect>
                                  </p:childTnLst>
                                </p:cTn>
                              </p:par>
                            </p:childTnLst>
                          </p:cTn>
                        </p:par>
                        <p:par>
                          <p:cTn fill="hold" id="76" nodeType="afterGroup">
                            <p:stCondLst>
                              <p:cond delay="9000"/>
                            </p:stCondLst>
                            <p:childTnLst>
                              <p:par>
                                <p:cTn fill="hold" id="77" nodeType="afterEffect" presetClass="entr" presetID="22" presetSubtype="1">
                                  <p:stCondLst>
                                    <p:cond delay="0"/>
                                  </p:stCondLst>
                                  <p:childTnLst>
                                    <p:set>
                                      <p:cBhvr>
                                        <p:cTn dur="1" fill="hold" id="78">
                                          <p:stCondLst>
                                            <p:cond delay="0"/>
                                          </p:stCondLst>
                                        </p:cTn>
                                        <p:tgtEl>
                                          <p:spTgt spid="55"/>
                                        </p:tgtEl>
                                        <p:attrNameLst>
                                          <p:attrName>style.visibility</p:attrName>
                                        </p:attrNameLst>
                                      </p:cBhvr>
                                      <p:to>
                                        <p:strVal val="visible"/>
                                      </p:to>
                                    </p:set>
                                    <p:animEffect filter="wipe(up)" transition="in">
                                      <p:cBhvr>
                                        <p:cTn dur="500" id="79"/>
                                        <p:tgtEl>
                                          <p:spTgt spid="55"/>
                                        </p:tgtEl>
                                      </p:cBhvr>
                                    </p:animEffect>
                                  </p:childTnLst>
                                </p:cTn>
                              </p:par>
                            </p:childTnLst>
                          </p:cTn>
                        </p:par>
                        <p:par>
                          <p:cTn fill="hold" id="80" nodeType="afterGroup">
                            <p:stCondLst>
                              <p:cond delay="9500"/>
                            </p:stCondLst>
                            <p:childTnLst>
                              <p:par>
                                <p:cTn fill="hold" id="81" nodeType="afterEffect" presetClass="entr" presetID="22" presetSubtype="8">
                                  <p:stCondLst>
                                    <p:cond delay="0"/>
                                  </p:stCondLst>
                                  <p:childTnLst>
                                    <p:set>
                                      <p:cBhvr>
                                        <p:cTn dur="1" fill="hold" id="82">
                                          <p:stCondLst>
                                            <p:cond delay="0"/>
                                          </p:stCondLst>
                                        </p:cTn>
                                        <p:tgtEl>
                                          <p:spTgt spid="59"/>
                                        </p:tgtEl>
                                        <p:attrNameLst>
                                          <p:attrName>style.visibility</p:attrName>
                                        </p:attrNameLst>
                                      </p:cBhvr>
                                      <p:to>
                                        <p:strVal val="visible"/>
                                      </p:to>
                                    </p:set>
                                    <p:animEffect filter="wipe(left)" transition="in">
                                      <p:cBhvr>
                                        <p:cTn dur="500" id="83"/>
                                        <p:tgtEl>
                                          <p:spTgt spid="59"/>
                                        </p:tgtEl>
                                      </p:cBhvr>
                                    </p:animEffect>
                                  </p:childTnLst>
                                </p:cTn>
                              </p:par>
                            </p:childTnLst>
                          </p:cTn>
                        </p:par>
                        <p:par>
                          <p:cTn fill="hold" id="84" nodeType="afterGroup">
                            <p:stCondLst>
                              <p:cond delay="10000"/>
                            </p:stCondLst>
                            <p:childTnLst>
                              <p:par>
                                <p:cTn fill="hold" id="85" nodeType="afterEffect" presetClass="entr" presetID="10" presetSubtype="0">
                                  <p:stCondLst>
                                    <p:cond delay="0"/>
                                  </p:stCondLst>
                                  <p:childTnLst>
                                    <p:set>
                                      <p:cBhvr>
                                        <p:cTn dur="1" fill="hold" id="86">
                                          <p:stCondLst>
                                            <p:cond delay="0"/>
                                          </p:stCondLst>
                                        </p:cTn>
                                        <p:tgtEl>
                                          <p:spTgt spid="35"/>
                                        </p:tgtEl>
                                        <p:attrNameLst>
                                          <p:attrName>style.visibility</p:attrName>
                                        </p:attrNameLst>
                                      </p:cBhvr>
                                      <p:to>
                                        <p:strVal val="visible"/>
                                      </p:to>
                                    </p:set>
                                    <p:animEffect filter="fade" transition="in">
                                      <p:cBhvr>
                                        <p:cTn dur="500" id="87"/>
                                        <p:tgtEl>
                                          <p:spTgt spid="35"/>
                                        </p:tgtEl>
                                      </p:cBhvr>
                                    </p:animEffect>
                                  </p:childTnLst>
                                </p:cTn>
                              </p:par>
                            </p:childTnLst>
                          </p:cTn>
                        </p:par>
                        <p:par>
                          <p:cTn fill="hold" id="88" nodeType="afterGroup">
                            <p:stCondLst>
                              <p:cond delay="10500"/>
                            </p:stCondLst>
                            <p:childTnLst>
                              <p:par>
                                <p:cTn fill="hold" id="89" nodeType="afterEffect" presetClass="entr" presetID="22" presetSubtype="4">
                                  <p:stCondLst>
                                    <p:cond delay="0"/>
                                  </p:stCondLst>
                                  <p:childTnLst>
                                    <p:set>
                                      <p:cBhvr>
                                        <p:cTn dur="1" fill="hold" id="90">
                                          <p:stCondLst>
                                            <p:cond delay="0"/>
                                          </p:stCondLst>
                                        </p:cTn>
                                        <p:tgtEl>
                                          <p:spTgt spid="34"/>
                                        </p:tgtEl>
                                        <p:attrNameLst>
                                          <p:attrName>style.visibility</p:attrName>
                                        </p:attrNameLst>
                                      </p:cBhvr>
                                      <p:to>
                                        <p:strVal val="visible"/>
                                      </p:to>
                                    </p:set>
                                    <p:animEffect filter="wipe(down)" transition="in">
                                      <p:cBhvr>
                                        <p:cTn dur="500" id="91"/>
                                        <p:tgtEl>
                                          <p:spTgt spid="34"/>
                                        </p:tgtEl>
                                      </p:cBhvr>
                                    </p:animEffect>
                                  </p:childTnLst>
                                </p:cTn>
                              </p:par>
                            </p:childTnLst>
                          </p:cTn>
                        </p:par>
                        <p:par>
                          <p:cTn fill="hold" id="92" nodeType="afterGroup">
                            <p:stCondLst>
                              <p:cond delay="11000"/>
                            </p:stCondLst>
                            <p:childTnLst>
                              <p:par>
                                <p:cTn fill="hold" id="93" nodeType="afterEffect" presetClass="entr" presetID="22" presetSubtype="8">
                                  <p:stCondLst>
                                    <p:cond delay="0"/>
                                  </p:stCondLst>
                                  <p:childTnLst>
                                    <p:set>
                                      <p:cBhvr>
                                        <p:cTn dur="1" fill="hold" id="94">
                                          <p:stCondLst>
                                            <p:cond delay="0"/>
                                          </p:stCondLst>
                                        </p:cTn>
                                        <p:tgtEl>
                                          <p:spTgt spid="38"/>
                                        </p:tgtEl>
                                        <p:attrNameLst>
                                          <p:attrName>style.visibility</p:attrName>
                                        </p:attrNameLst>
                                      </p:cBhvr>
                                      <p:to>
                                        <p:strVal val="visible"/>
                                      </p:to>
                                    </p:set>
                                    <p:animEffect filter="wipe(left)" transition="in">
                                      <p:cBhvr>
                                        <p:cTn dur="500" id="95"/>
                                        <p:tgtEl>
                                          <p:spTgt spid="38"/>
                                        </p:tgtEl>
                                      </p:cBhvr>
                                    </p:animEffect>
                                  </p:childTnLst>
                                </p:cTn>
                              </p:par>
                            </p:childTnLst>
                          </p:cTn>
                        </p:par>
                        <p:par>
                          <p:cTn fill="hold" id="96" nodeType="afterGroup">
                            <p:stCondLst>
                              <p:cond delay="11500"/>
                            </p:stCondLst>
                            <p:childTnLst>
                              <p:par>
                                <p:cTn fill="hold" id="97" nodeType="afterEffect" presetClass="entr" presetID="10" presetSubtype="0">
                                  <p:stCondLst>
                                    <p:cond delay="0"/>
                                  </p:stCondLst>
                                  <p:childTnLst>
                                    <p:set>
                                      <p:cBhvr>
                                        <p:cTn dur="1" fill="hold" id="98">
                                          <p:stCondLst>
                                            <p:cond delay="0"/>
                                          </p:stCondLst>
                                        </p:cTn>
                                        <p:tgtEl>
                                          <p:spTgt spid="62"/>
                                        </p:tgtEl>
                                        <p:attrNameLst>
                                          <p:attrName>style.visibility</p:attrName>
                                        </p:attrNameLst>
                                      </p:cBhvr>
                                      <p:to>
                                        <p:strVal val="visible"/>
                                      </p:to>
                                    </p:set>
                                    <p:animEffect filter="fade" transition="in">
                                      <p:cBhvr>
                                        <p:cTn dur="500" id="99"/>
                                        <p:tgtEl>
                                          <p:spTgt spid="62"/>
                                        </p:tgtEl>
                                      </p:cBhvr>
                                    </p:animEffect>
                                  </p:childTnLst>
                                </p:cTn>
                              </p:par>
                            </p:childTnLst>
                          </p:cTn>
                        </p:par>
                        <p:par>
                          <p:cTn fill="hold" id="100" nodeType="afterGroup">
                            <p:stCondLst>
                              <p:cond delay="12000"/>
                            </p:stCondLst>
                            <p:childTnLst>
                              <p:par>
                                <p:cTn fill="hold" id="101" nodeType="afterEffect" presetClass="emph" presetID="26" presetSubtype="0">
                                  <p:stCondLst>
                                    <p:cond delay="0"/>
                                  </p:stCondLst>
                                  <p:childTnLst>
                                    <p:animEffect filter="fade" transition="out">
                                      <p:cBhvr>
                                        <p:cTn dur="500" id="102" tmFilter="0, 0; .2, .5; .8, .5; 1, 0"/>
                                        <p:tgtEl>
                                          <p:spTgt spid="62"/>
                                        </p:tgtEl>
                                      </p:cBhvr>
                                    </p:animEffect>
                                    <p:animScale>
                                      <p:cBhvr>
                                        <p:cTn autoRev="1" dur="250" fill="hold" id="103"/>
                                        <p:tgtEl>
                                          <p:spTgt spid="62"/>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solidFill>
                  <a:schemeClr val="tx1">
                    <a:lumMod val="65000"/>
                    <a:lumOff val="35000"/>
                  </a:schemeClr>
                </a:solidFill>
                <a:latin charset="-122" panose="020b0503020204020204" typeface="微软雅黑"/>
                <a:ea charset="-122" panose="020b0503020204020204" typeface="微软雅黑"/>
              </a:rPr>
              <a:t>具体目标规划</a:t>
            </a:r>
          </a:p>
        </p:txBody>
      </p:sp>
      <p:sp>
        <p:nvSpPr>
          <p:cNvPr id="3" name="Oval 22"/>
          <p:cNvSpPr>
            <a:spLocks noChangeArrowheads="1"/>
          </p:cNvSpPr>
          <p:nvPr/>
        </p:nvSpPr>
        <p:spPr bwMode="auto">
          <a:xfrm>
            <a:off x="3847863" y="1203598"/>
            <a:ext cx="977235" cy="976606"/>
          </a:xfrm>
          <a:prstGeom prst="ellipse">
            <a:avLst/>
          </a:prstGeom>
          <a:gradFill>
            <a:gsLst>
              <a:gs pos="0">
                <a:schemeClr val="accent1">
                  <a:lumMod val="75000"/>
                </a:schemeClr>
              </a:gs>
              <a:gs pos="99000">
                <a:schemeClr val="accent1"/>
              </a:gs>
            </a:gsLst>
            <a:lin ang="5400000" scaled="0"/>
          </a:gradFill>
          <a:ln w="25400">
            <a:gradFill>
              <a:gsLst>
                <a:gs pos="0">
                  <a:schemeClr val="accent1"/>
                </a:gs>
                <a:gs pos="99000">
                  <a:schemeClr val="accent1">
                    <a:lumMod val="75000"/>
                  </a:schemeClr>
                </a:gs>
              </a:gsLst>
              <a:lin ang="5400000" scaled="0"/>
            </a:gradFill>
          </a:ln>
          <a:effectLst>
            <a:outerShdw algn="t" blurRad="228600" dir="5400000" dist="228600" rotWithShape="0">
              <a:prstClr val="black">
                <a:alpha val="30000"/>
              </a:prstClr>
            </a:outerShdw>
          </a:effectLst>
        </p:spPr>
        <p:txBody>
          <a:bodyPr anchor="ctr" anchorCtr="0" bIns="28310" compatLnSpc="1" lIns="56618" numCol="1" rIns="56618" tIns="28310" vert="horz" wrap="square"/>
          <a:lstStyle/>
          <a:p>
            <a:pPr algn="ctr"/>
            <a:r>
              <a:rPr altLang="en-US" b="1" lang="zh-CN" sz="2000">
                <a:solidFill>
                  <a:schemeClr val="bg1"/>
                </a:solidFill>
                <a:latin charset="-122" panose="020b0503020204020204" typeface="微软雅黑"/>
                <a:ea charset="-122" panose="020b0503020204020204" typeface="微软雅黑"/>
              </a:rPr>
              <a:t>标题内容</a:t>
            </a:r>
          </a:p>
        </p:txBody>
      </p:sp>
      <p:sp>
        <p:nvSpPr>
          <p:cNvPr id="4" name="Line 23"/>
          <p:cNvSpPr>
            <a:spLocks noChangeShapeType="1"/>
          </p:cNvSpPr>
          <p:nvPr/>
        </p:nvSpPr>
        <p:spPr bwMode="auto">
          <a:xfrm flipH="1">
            <a:off x="1475656" y="1693137"/>
            <a:ext cx="2372206" cy="0"/>
          </a:xfrm>
          <a:prstGeom prst="line">
            <a:avLst/>
          </a:prstGeom>
          <a:noFill/>
          <a:ln cap="flat" w="5">
            <a:solidFill>
              <a:schemeClr val="tx1">
                <a:lumMod val="75000"/>
                <a:lumOff val="25000"/>
              </a:schemeClr>
            </a:solidFill>
            <a:prstDash val="dash"/>
            <a:miter lim="800000"/>
            <a:headEnd len="med" type="none" w="med"/>
            <a:tailEnd len="med" type="arrow" w="med"/>
          </a:ln>
          <a:extLst>
            <a:ext uri="{909E8E84-426E-40DD-AFC4-6F175D3DCCD1}">
              <a14:hiddenFill>
                <a:noFill/>
              </a14:hiddenFill>
            </a:ext>
          </a:extLst>
        </p:spPr>
        <p:txBody>
          <a:bodyPr anchor="t" anchorCtr="0" bIns="28310" compatLnSpc="1" lIns="56618" numCol="1" rIns="56618" tIns="28310" vert="horz" wrap="square"/>
          <a:lstStyle/>
          <a:p>
            <a:endParaRPr altLang="en-US" lang="zh-CN">
              <a:solidFill>
                <a:srgbClr val="0E4D93"/>
              </a:solidFill>
            </a:endParaRPr>
          </a:p>
        </p:txBody>
      </p:sp>
      <p:sp>
        <p:nvSpPr>
          <p:cNvPr id="5" name="Freeform 27"/>
          <p:cNvSpPr/>
          <p:nvPr/>
        </p:nvSpPr>
        <p:spPr bwMode="auto">
          <a:xfrm>
            <a:off x="3212906" y="1769783"/>
            <a:ext cx="1307114" cy="1110116"/>
          </a:xfrm>
          <a:custGeom>
            <a:gdLst>
              <a:gd fmla="*/ 172 w 223" name="T0"/>
              <a:gd fmla="*/ 172 h 190" name="T1"/>
              <a:gd fmla="*/ 50 w 223" name="T2"/>
              <a:gd fmla="*/ 122 h 190" name="T3"/>
              <a:gd fmla="*/ 0 w 223" name="T4"/>
              <a:gd fmla="*/ 0 h 190" name="T5"/>
              <a:gd fmla="*/ 22 w 223" name="T6"/>
              <a:gd fmla="*/ 0 h 190" name="T7"/>
              <a:gd fmla="*/ 66 w 223" name="T8"/>
              <a:gd fmla="*/ 106 h 190" name="T9"/>
              <a:gd fmla="*/ 172 w 223" name="T10"/>
              <a:gd fmla="*/ 150 h 190" name="T11"/>
              <a:gd fmla="*/ 172 w 223" name="T12"/>
              <a:gd fmla="*/ 132 h 190" name="T13"/>
              <a:gd fmla="*/ 223 w 223" name="T14"/>
              <a:gd fmla="*/ 163 h 190" name="T15"/>
              <a:gd fmla="*/ 172 w 223" name="T16"/>
              <a:gd fmla="*/ 190 h 190" name="T17"/>
              <a:gd fmla="*/ 172 w 223" name="T18"/>
              <a:gd fmla="*/ 172 h 19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0" w="223">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algn="t" blurRad="228600" dir="5400000" dist="228600" rotWithShape="0">
              <a:prstClr val="black">
                <a:alpha val="30000"/>
              </a:prstClr>
            </a:outerShdw>
          </a:effectLst>
        </p:spPr>
        <p:txBody>
          <a:bodyPr anchor="t" anchorCtr="0" bIns="28310" compatLnSpc="1" lIns="56618" numCol="1" rIns="56618" tIns="28310" vert="horz" wrap="square"/>
          <a:lstStyle/>
          <a:p>
            <a:endParaRPr altLang="en-US" lang="zh-CN">
              <a:solidFill>
                <a:srgbClr val="0E4D93"/>
              </a:solidFill>
            </a:endParaRPr>
          </a:p>
        </p:txBody>
      </p:sp>
      <p:sp>
        <p:nvSpPr>
          <p:cNvPr id="6" name="Freeform 28"/>
          <p:cNvSpPr/>
          <p:nvPr/>
        </p:nvSpPr>
        <p:spPr bwMode="auto">
          <a:xfrm>
            <a:off x="2550670" y="1769783"/>
            <a:ext cx="1969352" cy="1770252"/>
          </a:xfrm>
          <a:custGeom>
            <a:gdLst>
              <a:gd fmla="*/ 285 w 336" name="T0"/>
              <a:gd fmla="*/ 285 h 303" name="T1"/>
              <a:gd fmla="*/ 84 w 336" name="T2"/>
              <a:gd fmla="*/ 202 h 303" name="T3"/>
              <a:gd fmla="*/ 0 w 336" name="T4"/>
              <a:gd fmla="*/ 0 h 303" name="T5"/>
              <a:gd fmla="*/ 23 w 336" name="T6"/>
              <a:gd fmla="*/ 0 h 303" name="T7"/>
              <a:gd fmla="*/ 100 w 336" name="T8"/>
              <a:gd fmla="*/ 186 h 303" name="T9"/>
              <a:gd fmla="*/ 285 w 336" name="T10"/>
              <a:gd fmla="*/ 262 h 303" name="T11"/>
              <a:gd fmla="*/ 285 w 336" name="T12"/>
              <a:gd fmla="*/ 245 h 303" name="T13"/>
              <a:gd fmla="*/ 336 w 336" name="T14"/>
              <a:gd fmla="*/ 275 h 303" name="T15"/>
              <a:gd fmla="*/ 285 w 336" name="T16"/>
              <a:gd fmla="*/ 303 h 303" name="T17"/>
              <a:gd fmla="*/ 285 w 336" name="T18"/>
              <a:gd fmla="*/ 285 h 3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3" w="336">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gradFill>
            <a:gsLst>
              <a:gs pos="0">
                <a:schemeClr val="accent2">
                  <a:lumMod val="75000"/>
                </a:schemeClr>
              </a:gs>
              <a:gs pos="100000">
                <a:schemeClr val="accent2"/>
              </a:gs>
            </a:gsLst>
            <a:lin ang="5400000" scaled="0"/>
          </a:gradFill>
          <a:ln w="12700">
            <a:gradFill>
              <a:gsLst>
                <a:gs pos="0">
                  <a:schemeClr val="accent2"/>
                </a:gs>
                <a:gs pos="100000">
                  <a:schemeClr val="accent2">
                    <a:lumMod val="75000"/>
                  </a:schemeClr>
                </a:gs>
              </a:gsLst>
              <a:lin ang="5400000" scaled="0"/>
            </a:gradFill>
          </a:ln>
          <a:effectLst>
            <a:outerShdw algn="t" blurRad="228600" dir="5400000" dist="228600" rotWithShape="0">
              <a:prstClr val="black">
                <a:alpha val="30000"/>
              </a:prstClr>
            </a:outerShdw>
          </a:effectLst>
        </p:spPr>
        <p:txBody>
          <a:bodyPr anchor="t" anchorCtr="0" bIns="28310" compatLnSpc="1" lIns="56618" numCol="1" rIns="56618" tIns="28310" vert="horz" wrap="square"/>
          <a:lstStyle/>
          <a:p>
            <a:endParaRPr altLang="en-US" lang="zh-CN">
              <a:solidFill>
                <a:srgbClr val="0E4D93"/>
              </a:solidFill>
            </a:endParaRPr>
          </a:p>
        </p:txBody>
      </p:sp>
      <p:sp>
        <p:nvSpPr>
          <p:cNvPr id="7" name="Freeform 29"/>
          <p:cNvSpPr/>
          <p:nvPr/>
        </p:nvSpPr>
        <p:spPr bwMode="auto">
          <a:xfrm>
            <a:off x="1908275" y="1769783"/>
            <a:ext cx="2611748" cy="2413081"/>
          </a:xfrm>
          <a:custGeom>
            <a:gdLst>
              <a:gd fmla="*/ 395 w 446" name="T0"/>
              <a:gd fmla="*/ 395 h 413" name="T1"/>
              <a:gd fmla="*/ 116 w 446" name="T2"/>
              <a:gd fmla="*/ 279 h 413" name="T3"/>
              <a:gd fmla="*/ 0 w 446" name="T4"/>
              <a:gd fmla="*/ 0 h 413" name="T5"/>
              <a:gd fmla="*/ 23 w 446" name="T6"/>
              <a:gd fmla="*/ 0 h 413" name="T7"/>
              <a:gd fmla="*/ 132 w 446" name="T8"/>
              <a:gd fmla="*/ 263 h 413" name="T9"/>
              <a:gd fmla="*/ 395 w 446" name="T10"/>
              <a:gd fmla="*/ 373 h 413" name="T11"/>
              <a:gd fmla="*/ 395 w 446" name="T12"/>
              <a:gd fmla="*/ 355 h 413" name="T13"/>
              <a:gd fmla="*/ 446 w 446" name="T14"/>
              <a:gd fmla="*/ 385 h 413" name="T15"/>
              <a:gd fmla="*/ 395 w 446" name="T16"/>
              <a:gd fmla="*/ 413 h 413" name="T17"/>
              <a:gd fmla="*/ 395 w 446" name="T18"/>
              <a:gd fmla="*/ 395 h 4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2" w="446">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gradFill>
            <a:gsLst>
              <a:gs pos="0">
                <a:schemeClr val="accent5">
                  <a:lumMod val="75000"/>
                </a:schemeClr>
              </a:gs>
              <a:gs pos="100000">
                <a:schemeClr val="accent5"/>
              </a:gs>
            </a:gsLst>
            <a:lin ang="5400000" scaled="0"/>
          </a:gradFill>
          <a:ln w="12700">
            <a:gradFill>
              <a:gsLst>
                <a:gs pos="0">
                  <a:schemeClr val="accent5"/>
                </a:gs>
                <a:gs pos="100000">
                  <a:schemeClr val="accent5">
                    <a:lumMod val="75000"/>
                  </a:schemeClr>
                </a:gs>
              </a:gsLst>
              <a:lin ang="5400000" scaled="0"/>
            </a:gradFill>
          </a:ln>
          <a:effectLst>
            <a:outerShdw algn="t" blurRad="228600" dir="5400000" dist="228600" rotWithShape="0">
              <a:prstClr val="black">
                <a:alpha val="30000"/>
              </a:prstClr>
            </a:outerShdw>
          </a:effectLst>
        </p:spPr>
        <p:txBody>
          <a:bodyPr anchor="t" anchorCtr="0" bIns="28310" compatLnSpc="1" lIns="56618" numCol="1" rIns="56618" tIns="28310" vert="horz" wrap="square"/>
          <a:lstStyle/>
          <a:p>
            <a:endParaRPr altLang="en-US" lang="zh-CN">
              <a:solidFill>
                <a:srgbClr val="0E4D93"/>
              </a:solidFill>
            </a:endParaRPr>
          </a:p>
        </p:txBody>
      </p:sp>
      <p:sp>
        <p:nvSpPr>
          <p:cNvPr id="8" name="TextBox 7"/>
          <p:cNvSpPr txBox="1"/>
          <p:nvPr/>
        </p:nvSpPr>
        <p:spPr>
          <a:xfrm>
            <a:off x="4566096" y="2421261"/>
            <a:ext cx="416449" cy="574780"/>
          </a:xfrm>
          <a:prstGeom prst="rect">
            <a:avLst/>
          </a:prstGeom>
          <a:noFill/>
        </p:spPr>
        <p:txBody>
          <a:bodyPr anchor="ctr" bIns="28310" lIns="56618" rIns="56618" rtlCol="0" tIns="28310" wrap="none">
            <a:spAutoFit/>
          </a:bodyPr>
          <a:lstStyle/>
          <a:p>
            <a:r>
              <a:rPr altLang="zh-CN" lang="en-US" sz="3400">
                <a:solidFill>
                  <a:schemeClr val="accent3">
                    <a:lumMod val="75000"/>
                  </a:schemeClr>
                </a:solidFill>
                <a:latin charset="-122" panose="020b0503020204020204" typeface="微软雅黑"/>
                <a:ea charset="-122" panose="020b0503020204020204" typeface="微软雅黑"/>
              </a:rPr>
              <a:t>A</a:t>
            </a:r>
          </a:p>
        </p:txBody>
      </p:sp>
      <p:sp>
        <p:nvSpPr>
          <p:cNvPr id="9" name="TextBox 8"/>
          <p:cNvSpPr txBox="1"/>
          <p:nvPr/>
        </p:nvSpPr>
        <p:spPr>
          <a:xfrm>
            <a:off x="4566098" y="3067952"/>
            <a:ext cx="384699" cy="574780"/>
          </a:xfrm>
          <a:prstGeom prst="rect">
            <a:avLst/>
          </a:prstGeom>
          <a:noFill/>
        </p:spPr>
        <p:txBody>
          <a:bodyPr anchor="ctr" bIns="28310" lIns="56618" rIns="56618" rtlCol="0" tIns="28310" wrap="none">
            <a:spAutoFit/>
          </a:bodyPr>
          <a:lstStyle/>
          <a:p>
            <a:r>
              <a:rPr altLang="zh-CN" lang="en-US" sz="3400">
                <a:solidFill>
                  <a:schemeClr val="accent2">
                    <a:lumMod val="75000"/>
                  </a:schemeClr>
                </a:solidFill>
                <a:latin charset="-122" panose="020b0503020204020204" typeface="微软雅黑"/>
                <a:ea charset="-122" panose="020b0503020204020204" typeface="微软雅黑"/>
              </a:rPr>
              <a:t>B</a:t>
            </a:r>
          </a:p>
        </p:txBody>
      </p:sp>
      <p:sp>
        <p:nvSpPr>
          <p:cNvPr id="10" name="TextBox 9"/>
          <p:cNvSpPr txBox="1"/>
          <p:nvPr/>
        </p:nvSpPr>
        <p:spPr>
          <a:xfrm>
            <a:off x="4566096" y="3735715"/>
            <a:ext cx="402161" cy="574780"/>
          </a:xfrm>
          <a:prstGeom prst="rect">
            <a:avLst/>
          </a:prstGeom>
          <a:noFill/>
        </p:spPr>
        <p:txBody>
          <a:bodyPr anchor="ctr" bIns="28310" lIns="56618" rIns="56618" rtlCol="0" tIns="28310" wrap="none">
            <a:spAutoFit/>
          </a:bodyPr>
          <a:lstStyle/>
          <a:p>
            <a:r>
              <a:rPr altLang="zh-CN" lang="en-US" sz="3400">
                <a:solidFill>
                  <a:schemeClr val="accent5">
                    <a:lumMod val="75000"/>
                  </a:schemeClr>
                </a:solidFill>
                <a:latin charset="-122" panose="020b0503020204020204" typeface="微软雅黑"/>
                <a:ea charset="-122" panose="020b0503020204020204" typeface="微软雅黑"/>
              </a:rPr>
              <a:t>C</a:t>
            </a:r>
          </a:p>
        </p:txBody>
      </p:sp>
      <p:sp>
        <p:nvSpPr>
          <p:cNvPr id="11" name="TextBox 10"/>
          <p:cNvSpPr txBox="1"/>
          <p:nvPr/>
        </p:nvSpPr>
        <p:spPr>
          <a:xfrm>
            <a:off x="5048392" y="2455060"/>
            <a:ext cx="2908594" cy="605260"/>
          </a:xfrm>
          <a:prstGeom prst="rect">
            <a:avLst/>
          </a:prstGeom>
          <a:noFill/>
        </p:spPr>
        <p:txBody>
          <a:bodyPr bIns="28310" lIns="56618" rIns="56618" rtlCol="0" tIns="28310" wrap="square">
            <a:spAutoFit/>
          </a:bodyPr>
          <a:lstStyle/>
          <a:p>
            <a:pPr>
              <a:lnSpc>
                <a:spcPct val="120000"/>
              </a:lnSpc>
              <a:spcBef>
                <a:spcPct val="0"/>
              </a:spcBef>
              <a:buNone/>
            </a:pPr>
            <a:r>
              <a:rPr altLang="en-US" lang="zh-CN" sz="1000">
                <a:solidFill>
                  <a:schemeClr val="tx1">
                    <a:lumMod val="75000"/>
                    <a:lumOff val="25000"/>
                  </a:schemeClr>
                </a:solidFill>
                <a:latin charset="-122" panose="020b0503020204020204" typeface="微软雅黑"/>
                <a:ea charset="-122" panose="020b0503020204020204" typeface="微软雅黑"/>
              </a:rPr>
              <a:t>您的内容打在这里，或者通过复制您的文本后，在此框中选择粘贴，并选择只保留文字，在此录入上述图表的综合描述说明。</a:t>
            </a:r>
          </a:p>
        </p:txBody>
      </p:sp>
      <p:sp>
        <p:nvSpPr>
          <p:cNvPr id="12" name="TextBox 11"/>
          <p:cNvSpPr txBox="1"/>
          <p:nvPr/>
        </p:nvSpPr>
        <p:spPr>
          <a:xfrm>
            <a:off x="5048392" y="3144276"/>
            <a:ext cx="2908594" cy="605260"/>
          </a:xfrm>
          <a:prstGeom prst="rect">
            <a:avLst/>
          </a:prstGeom>
          <a:noFill/>
        </p:spPr>
        <p:txBody>
          <a:bodyPr bIns="28310" lIns="56618" rIns="56618" rtlCol="0" tIns="28310" wrap="square">
            <a:spAutoFit/>
          </a:bodyPr>
          <a:lstStyle/>
          <a:p>
            <a:pPr>
              <a:lnSpc>
                <a:spcPct val="120000"/>
              </a:lnSpc>
              <a:spcBef>
                <a:spcPct val="0"/>
              </a:spcBef>
              <a:buNone/>
            </a:pPr>
            <a:r>
              <a:rPr altLang="en-US" lang="zh-CN" sz="1000">
                <a:solidFill>
                  <a:schemeClr val="tx1">
                    <a:lumMod val="75000"/>
                    <a:lumOff val="25000"/>
                  </a:schemeClr>
                </a:solidFill>
                <a:latin charset="-122" panose="020b0503020204020204" typeface="微软雅黑"/>
                <a:ea charset="-122" panose="020b0503020204020204" typeface="微软雅黑"/>
              </a:rPr>
              <a:t>您的内容打在这里，或者通过复制您的文本后，在此框中选择粘贴，并选择只保留文字，在此录入上述图表的综合描述说明。</a:t>
            </a:r>
          </a:p>
        </p:txBody>
      </p:sp>
      <p:sp>
        <p:nvSpPr>
          <p:cNvPr id="13" name="TextBox 12"/>
          <p:cNvSpPr txBox="1"/>
          <p:nvPr/>
        </p:nvSpPr>
        <p:spPr>
          <a:xfrm>
            <a:off x="5048392" y="3819292"/>
            <a:ext cx="2908594" cy="605260"/>
          </a:xfrm>
          <a:prstGeom prst="rect">
            <a:avLst/>
          </a:prstGeom>
          <a:noFill/>
        </p:spPr>
        <p:txBody>
          <a:bodyPr bIns="28310" lIns="56618" rIns="56618" rtlCol="0" tIns="28310" wrap="square">
            <a:spAutoFit/>
          </a:bodyPr>
          <a:lstStyle/>
          <a:p>
            <a:pPr>
              <a:lnSpc>
                <a:spcPct val="120000"/>
              </a:lnSpc>
            </a:pPr>
            <a:r>
              <a:rPr altLang="en-US" lang="zh-CN" sz="1000">
                <a:solidFill>
                  <a:schemeClr val="tx1">
                    <a:lumMod val="75000"/>
                    <a:lumOff val="25000"/>
                  </a:schemeClr>
                </a:solidFill>
                <a:latin charset="-122" panose="020b0503020204020204" typeface="微软雅黑"/>
                <a:ea charset="-122" panose="020b0503020204020204" typeface="微软雅黑"/>
              </a:rPr>
              <a:t>您的内容打在这里，或者通过复制您的文本后，在此框中选择粘贴，并选择只保留文字，在此录入上述图表的综合描述说明。</a:t>
            </a:r>
          </a:p>
        </p:txBody>
      </p:sp>
      <p:sp>
        <p:nvSpPr>
          <p:cNvPr id="14" name="Freeform 24"/>
          <p:cNvSpPr>
            <a:spLocks noEditPoints="1"/>
          </p:cNvSpPr>
          <p:nvPr/>
        </p:nvSpPr>
        <p:spPr bwMode="auto">
          <a:xfrm>
            <a:off x="3131058" y="1559628"/>
            <a:ext cx="275313" cy="274439"/>
          </a:xfrm>
          <a:custGeom>
            <a:gdLst>
              <a:gd fmla="*/ 23 w 47" name="T0"/>
              <a:gd fmla="*/ 0 h 47" name="T1"/>
              <a:gd fmla="*/ 47 w 47" name="T2"/>
              <a:gd fmla="*/ 24 h 47" name="T3"/>
              <a:gd fmla="*/ 23 w 47" name="T4"/>
              <a:gd fmla="*/ 47 h 47" name="T5"/>
              <a:gd fmla="*/ 0 w 47" name="T6"/>
              <a:gd fmla="*/ 24 h 47" name="T7"/>
              <a:gd fmla="*/ 23 w 47" name="T8"/>
              <a:gd fmla="*/ 0 h 47" name="T9"/>
              <a:gd fmla="*/ 23 w 47" name="T10"/>
              <a:gd fmla="*/ 15 h 47" name="T11"/>
              <a:gd fmla="*/ 15 w 47" name="T12"/>
              <a:gd fmla="*/ 24 h 47" name="T13"/>
              <a:gd fmla="*/ 23 w 47" name="T14"/>
              <a:gd fmla="*/ 32 h 47" name="T15"/>
              <a:gd fmla="*/ 32 w 47" name="T16"/>
              <a:gd fmla="*/ 24 h 47" name="T17"/>
              <a:gd fmla="*/ 23 w 47"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algn="t" blurRad="228600" dir="5400000" dist="228600" rotWithShape="0">
              <a:prstClr val="black">
                <a:alpha val="30000"/>
              </a:prstClr>
            </a:outerShdw>
          </a:effectLst>
        </p:spPr>
        <p:txBody>
          <a:bodyPr anchor="t" anchorCtr="0" bIns="28310" compatLnSpc="1" lIns="56618" numCol="1" rIns="56618" tIns="28310" vert="horz" wrap="square"/>
          <a:lstStyle/>
          <a:p>
            <a:endParaRPr altLang="en-US" lang="zh-CN">
              <a:solidFill>
                <a:srgbClr val="0E4D93"/>
              </a:solidFill>
            </a:endParaRPr>
          </a:p>
        </p:txBody>
      </p:sp>
      <p:sp>
        <p:nvSpPr>
          <p:cNvPr id="15" name="Freeform 25"/>
          <p:cNvSpPr>
            <a:spLocks noEditPoints="1"/>
          </p:cNvSpPr>
          <p:nvPr/>
        </p:nvSpPr>
        <p:spPr bwMode="auto">
          <a:xfrm>
            <a:off x="2486182" y="1559628"/>
            <a:ext cx="277793" cy="274439"/>
          </a:xfrm>
          <a:custGeom>
            <a:gdLst>
              <a:gd fmla="*/ 24 w 47" name="T0"/>
              <a:gd fmla="*/ 0 h 47" name="T1"/>
              <a:gd fmla="*/ 47 w 47" name="T2"/>
              <a:gd fmla="*/ 24 h 47" name="T3"/>
              <a:gd fmla="*/ 24 w 47" name="T4"/>
              <a:gd fmla="*/ 47 h 47" name="T5"/>
              <a:gd fmla="*/ 0 w 47" name="T6"/>
              <a:gd fmla="*/ 24 h 47" name="T7"/>
              <a:gd fmla="*/ 24 w 47" name="T8"/>
              <a:gd fmla="*/ 0 h 47" name="T9"/>
              <a:gd fmla="*/ 24 w 47" name="T10"/>
              <a:gd fmla="*/ 15 h 47" name="T11"/>
              <a:gd fmla="*/ 15 w 47" name="T12"/>
              <a:gd fmla="*/ 24 h 47" name="T13"/>
              <a:gd fmla="*/ 24 w 47" name="T14"/>
              <a:gd fmla="*/ 32 h 47" name="T15"/>
              <a:gd fmla="*/ 32 w 47" name="T16"/>
              <a:gd fmla="*/ 24 h 47" name="T17"/>
              <a:gd fmla="*/ 24 w 47"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gradFill>
            <a:gsLst>
              <a:gs pos="0">
                <a:schemeClr val="accent2">
                  <a:lumMod val="75000"/>
                </a:schemeClr>
              </a:gs>
              <a:gs pos="100000">
                <a:schemeClr val="accent2"/>
              </a:gs>
            </a:gsLst>
            <a:lin ang="5400000" scaled="0"/>
          </a:gradFill>
          <a:ln w="12700">
            <a:gradFill>
              <a:gsLst>
                <a:gs pos="0">
                  <a:schemeClr val="accent2"/>
                </a:gs>
                <a:gs pos="100000">
                  <a:schemeClr val="accent2">
                    <a:lumMod val="75000"/>
                  </a:schemeClr>
                </a:gs>
              </a:gsLst>
              <a:lin ang="5400000" scaled="0"/>
            </a:gradFill>
          </a:ln>
          <a:effectLst>
            <a:outerShdw algn="t" blurRad="228600" dir="5400000" dist="228600" rotWithShape="0">
              <a:prstClr val="black">
                <a:alpha val="30000"/>
              </a:prstClr>
            </a:outerShdw>
          </a:effectLst>
        </p:spPr>
        <p:txBody>
          <a:bodyPr anchor="t" anchorCtr="0" bIns="28310" compatLnSpc="1" lIns="56618" numCol="1" rIns="56618" tIns="28310" vert="horz" wrap="square"/>
          <a:lstStyle/>
          <a:p>
            <a:endParaRPr altLang="en-US" lang="zh-CN">
              <a:solidFill>
                <a:srgbClr val="0E4D93"/>
              </a:solidFill>
            </a:endParaRPr>
          </a:p>
        </p:txBody>
      </p:sp>
      <p:sp>
        <p:nvSpPr>
          <p:cNvPr id="16" name="Freeform 26"/>
          <p:cNvSpPr>
            <a:spLocks noEditPoints="1"/>
          </p:cNvSpPr>
          <p:nvPr/>
        </p:nvSpPr>
        <p:spPr bwMode="auto">
          <a:xfrm>
            <a:off x="1843787" y="1559628"/>
            <a:ext cx="280273" cy="274439"/>
          </a:xfrm>
          <a:custGeom>
            <a:gdLst>
              <a:gd fmla="*/ 24 w 48" name="T0"/>
              <a:gd fmla="*/ 0 h 47" name="T1"/>
              <a:gd fmla="*/ 48 w 48" name="T2"/>
              <a:gd fmla="*/ 24 h 47" name="T3"/>
              <a:gd fmla="*/ 24 w 48" name="T4"/>
              <a:gd fmla="*/ 47 h 47" name="T5"/>
              <a:gd fmla="*/ 0 w 48" name="T6"/>
              <a:gd fmla="*/ 24 h 47" name="T7"/>
              <a:gd fmla="*/ 24 w 48" name="T8"/>
              <a:gd fmla="*/ 0 h 47" name="T9"/>
              <a:gd fmla="*/ 24 w 48" name="T10"/>
              <a:gd fmla="*/ 15 h 47" name="T11"/>
              <a:gd fmla="*/ 15 w 48" name="T12"/>
              <a:gd fmla="*/ 24 h 47" name="T13"/>
              <a:gd fmla="*/ 24 w 48" name="T14"/>
              <a:gd fmla="*/ 32 h 47" name="T15"/>
              <a:gd fmla="*/ 32 w 48" name="T16"/>
              <a:gd fmla="*/ 24 h 47" name="T17"/>
              <a:gd fmla="*/ 24 w 48"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8">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gradFill>
            <a:gsLst>
              <a:gs pos="0">
                <a:schemeClr val="accent5">
                  <a:lumMod val="75000"/>
                </a:schemeClr>
              </a:gs>
              <a:gs pos="100000">
                <a:schemeClr val="accent5"/>
              </a:gs>
            </a:gsLst>
            <a:lin ang="5400000" scaled="0"/>
          </a:gradFill>
          <a:ln w="12700">
            <a:gradFill>
              <a:gsLst>
                <a:gs pos="0">
                  <a:schemeClr val="accent5"/>
                </a:gs>
                <a:gs pos="100000">
                  <a:schemeClr val="accent5">
                    <a:lumMod val="75000"/>
                  </a:schemeClr>
                </a:gs>
              </a:gsLst>
              <a:lin ang="5400000" scaled="0"/>
            </a:gradFill>
          </a:ln>
          <a:effectLst>
            <a:outerShdw algn="t" blurRad="228600" dir="5400000" dist="228600" rotWithShape="0">
              <a:prstClr val="black">
                <a:alpha val="30000"/>
              </a:prstClr>
            </a:outerShdw>
          </a:effectLst>
        </p:spPr>
        <p:txBody>
          <a:bodyPr anchor="t" anchorCtr="0" bIns="28310" compatLnSpc="1" lIns="56618" numCol="1" rIns="56618" tIns="28310" vert="horz" wrap="square"/>
          <a:lstStyle/>
          <a:p>
            <a:endParaRPr altLang="en-US" lang="zh-CN">
              <a:solidFill>
                <a:srgbClr val="0E4D93"/>
              </a:solidFill>
            </a:endParaRP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grpId="0" id="11" nodeType="afterEffect" presetClass="entr" presetID="22" presetSubtype="2">
                                  <p:stCondLst>
                                    <p:cond delay="0"/>
                                  </p:stCondLst>
                                  <p:childTnLst>
                                    <p:set>
                                      <p:cBhvr>
                                        <p:cTn dur="1" fill="hold" id="12">
                                          <p:stCondLst>
                                            <p:cond delay="0"/>
                                          </p:stCondLst>
                                        </p:cTn>
                                        <p:tgtEl>
                                          <p:spTgt spid="4"/>
                                        </p:tgtEl>
                                        <p:attrNameLst>
                                          <p:attrName>style.visibility</p:attrName>
                                        </p:attrNameLst>
                                      </p:cBhvr>
                                      <p:to>
                                        <p:strVal val="visible"/>
                                      </p:to>
                                    </p:set>
                                    <p:animEffect filter="wipe(right)" transition="in">
                                      <p:cBhvr>
                                        <p:cTn dur="500" id="13"/>
                                        <p:tgtEl>
                                          <p:spTgt spid="4"/>
                                        </p:tgtEl>
                                      </p:cBhvr>
                                    </p:animEffect>
                                  </p:childTnLst>
                                </p:cTn>
                              </p:par>
                            </p:childTnLst>
                          </p:cTn>
                        </p:par>
                        <p:par>
                          <p:cTn fill="hold" id="14" nodeType="afterGroup">
                            <p:stCondLst>
                              <p:cond delay="1000"/>
                            </p:stCondLst>
                            <p:childTnLst>
                              <p:par>
                                <p:cTn decel="100000" fill="hold" grpId="0" id="15" nodeType="afterEffect" presetClass="entr" presetID="49" presetSubtype="0">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p:cTn dur="500" fill="hold" id="17"/>
                                        <p:tgtEl>
                                          <p:spTgt spid="14"/>
                                        </p:tgtEl>
                                        <p:attrNameLst>
                                          <p:attrName>ppt_w</p:attrName>
                                        </p:attrNameLst>
                                      </p:cBhvr>
                                      <p:tavLst>
                                        <p:tav tm="0">
                                          <p:val>
                                            <p:fltVal val="0"/>
                                          </p:val>
                                        </p:tav>
                                        <p:tav tm="100000">
                                          <p:val>
                                            <p:strVal val="#ppt_w"/>
                                          </p:val>
                                        </p:tav>
                                      </p:tavLst>
                                    </p:anim>
                                    <p:anim calcmode="lin" valueType="num">
                                      <p:cBhvr>
                                        <p:cTn dur="500" fill="hold" id="18"/>
                                        <p:tgtEl>
                                          <p:spTgt spid="14"/>
                                        </p:tgtEl>
                                        <p:attrNameLst>
                                          <p:attrName>ppt_h</p:attrName>
                                        </p:attrNameLst>
                                      </p:cBhvr>
                                      <p:tavLst>
                                        <p:tav tm="0">
                                          <p:val>
                                            <p:fltVal val="0"/>
                                          </p:val>
                                        </p:tav>
                                        <p:tav tm="100000">
                                          <p:val>
                                            <p:strVal val="#ppt_h"/>
                                          </p:val>
                                        </p:tav>
                                      </p:tavLst>
                                    </p:anim>
                                    <p:anim calcmode="lin" valueType="num">
                                      <p:cBhvr>
                                        <p:cTn dur="500" fill="hold" id="19"/>
                                        <p:tgtEl>
                                          <p:spTgt spid="14"/>
                                        </p:tgtEl>
                                        <p:attrNameLst>
                                          <p:attrName>style.rotation</p:attrName>
                                        </p:attrNameLst>
                                      </p:cBhvr>
                                      <p:tavLst>
                                        <p:tav tm="0">
                                          <p:val>
                                            <p:fltVal val="360"/>
                                          </p:val>
                                        </p:tav>
                                        <p:tav tm="100000">
                                          <p:val>
                                            <p:fltVal val="0"/>
                                          </p:val>
                                        </p:tav>
                                      </p:tavLst>
                                    </p:anim>
                                    <p:animEffect filter="fade" transition="in">
                                      <p:cBhvr>
                                        <p:cTn dur="500" id="20"/>
                                        <p:tgtEl>
                                          <p:spTgt spid="14"/>
                                        </p:tgtEl>
                                      </p:cBhvr>
                                    </p:animEffect>
                                  </p:childTnLst>
                                </p:cTn>
                              </p:par>
                              <p:par>
                                <p:cTn decel="100000" fill="hold" grpId="0" id="21" nodeType="withEffect" presetClass="entr" presetID="49" presetSubtype="0">
                                  <p:stCondLst>
                                    <p:cond delay="200"/>
                                  </p:stCondLst>
                                  <p:childTnLst>
                                    <p:set>
                                      <p:cBhvr>
                                        <p:cTn dur="1" fill="hold" id="22">
                                          <p:stCondLst>
                                            <p:cond delay="0"/>
                                          </p:stCondLst>
                                        </p:cTn>
                                        <p:tgtEl>
                                          <p:spTgt spid="15"/>
                                        </p:tgtEl>
                                        <p:attrNameLst>
                                          <p:attrName>style.visibility</p:attrName>
                                        </p:attrNameLst>
                                      </p:cBhvr>
                                      <p:to>
                                        <p:strVal val="visible"/>
                                      </p:to>
                                    </p:set>
                                    <p:anim calcmode="lin" valueType="num">
                                      <p:cBhvr>
                                        <p:cTn dur="500" fill="hold" id="23"/>
                                        <p:tgtEl>
                                          <p:spTgt spid="15"/>
                                        </p:tgtEl>
                                        <p:attrNameLst>
                                          <p:attrName>ppt_w</p:attrName>
                                        </p:attrNameLst>
                                      </p:cBhvr>
                                      <p:tavLst>
                                        <p:tav tm="0">
                                          <p:val>
                                            <p:fltVal val="0"/>
                                          </p:val>
                                        </p:tav>
                                        <p:tav tm="100000">
                                          <p:val>
                                            <p:strVal val="#ppt_w"/>
                                          </p:val>
                                        </p:tav>
                                      </p:tavLst>
                                    </p:anim>
                                    <p:anim calcmode="lin" valueType="num">
                                      <p:cBhvr>
                                        <p:cTn dur="500" fill="hold" id="24"/>
                                        <p:tgtEl>
                                          <p:spTgt spid="15"/>
                                        </p:tgtEl>
                                        <p:attrNameLst>
                                          <p:attrName>ppt_h</p:attrName>
                                        </p:attrNameLst>
                                      </p:cBhvr>
                                      <p:tavLst>
                                        <p:tav tm="0">
                                          <p:val>
                                            <p:fltVal val="0"/>
                                          </p:val>
                                        </p:tav>
                                        <p:tav tm="100000">
                                          <p:val>
                                            <p:strVal val="#ppt_h"/>
                                          </p:val>
                                        </p:tav>
                                      </p:tavLst>
                                    </p:anim>
                                    <p:anim calcmode="lin" valueType="num">
                                      <p:cBhvr>
                                        <p:cTn dur="500" fill="hold" id="25"/>
                                        <p:tgtEl>
                                          <p:spTgt spid="15"/>
                                        </p:tgtEl>
                                        <p:attrNameLst>
                                          <p:attrName>style.rotation</p:attrName>
                                        </p:attrNameLst>
                                      </p:cBhvr>
                                      <p:tavLst>
                                        <p:tav tm="0">
                                          <p:val>
                                            <p:fltVal val="360"/>
                                          </p:val>
                                        </p:tav>
                                        <p:tav tm="100000">
                                          <p:val>
                                            <p:fltVal val="0"/>
                                          </p:val>
                                        </p:tav>
                                      </p:tavLst>
                                    </p:anim>
                                    <p:animEffect filter="fade" transition="in">
                                      <p:cBhvr>
                                        <p:cTn dur="500" id="26"/>
                                        <p:tgtEl>
                                          <p:spTgt spid="15"/>
                                        </p:tgtEl>
                                      </p:cBhvr>
                                    </p:animEffect>
                                  </p:childTnLst>
                                </p:cTn>
                              </p:par>
                              <p:par>
                                <p:cTn decel="100000" fill="hold" grpId="0" id="27" nodeType="withEffect" presetClass="entr" presetID="49" presetSubtype="0">
                                  <p:stCondLst>
                                    <p:cond delay="400"/>
                                  </p:stCondLst>
                                  <p:childTnLst>
                                    <p:set>
                                      <p:cBhvr>
                                        <p:cTn dur="1" fill="hold" id="28">
                                          <p:stCondLst>
                                            <p:cond delay="0"/>
                                          </p:stCondLst>
                                        </p:cTn>
                                        <p:tgtEl>
                                          <p:spTgt spid="16"/>
                                        </p:tgtEl>
                                        <p:attrNameLst>
                                          <p:attrName>style.visibility</p:attrName>
                                        </p:attrNameLst>
                                      </p:cBhvr>
                                      <p:to>
                                        <p:strVal val="visible"/>
                                      </p:to>
                                    </p:set>
                                    <p:anim calcmode="lin" valueType="num">
                                      <p:cBhvr>
                                        <p:cTn dur="500" fill="hold" id="29"/>
                                        <p:tgtEl>
                                          <p:spTgt spid="16"/>
                                        </p:tgtEl>
                                        <p:attrNameLst>
                                          <p:attrName>ppt_w</p:attrName>
                                        </p:attrNameLst>
                                      </p:cBhvr>
                                      <p:tavLst>
                                        <p:tav tm="0">
                                          <p:val>
                                            <p:fltVal val="0"/>
                                          </p:val>
                                        </p:tav>
                                        <p:tav tm="100000">
                                          <p:val>
                                            <p:strVal val="#ppt_w"/>
                                          </p:val>
                                        </p:tav>
                                      </p:tavLst>
                                    </p:anim>
                                    <p:anim calcmode="lin" valueType="num">
                                      <p:cBhvr>
                                        <p:cTn dur="500" fill="hold" id="30"/>
                                        <p:tgtEl>
                                          <p:spTgt spid="16"/>
                                        </p:tgtEl>
                                        <p:attrNameLst>
                                          <p:attrName>ppt_h</p:attrName>
                                        </p:attrNameLst>
                                      </p:cBhvr>
                                      <p:tavLst>
                                        <p:tav tm="0">
                                          <p:val>
                                            <p:fltVal val="0"/>
                                          </p:val>
                                        </p:tav>
                                        <p:tav tm="100000">
                                          <p:val>
                                            <p:strVal val="#ppt_h"/>
                                          </p:val>
                                        </p:tav>
                                      </p:tavLst>
                                    </p:anim>
                                    <p:anim calcmode="lin" valueType="num">
                                      <p:cBhvr>
                                        <p:cTn dur="500" fill="hold" id="31"/>
                                        <p:tgtEl>
                                          <p:spTgt spid="16"/>
                                        </p:tgtEl>
                                        <p:attrNameLst>
                                          <p:attrName>style.rotation</p:attrName>
                                        </p:attrNameLst>
                                      </p:cBhvr>
                                      <p:tavLst>
                                        <p:tav tm="0">
                                          <p:val>
                                            <p:fltVal val="360"/>
                                          </p:val>
                                        </p:tav>
                                        <p:tav tm="100000">
                                          <p:val>
                                            <p:fltVal val="0"/>
                                          </p:val>
                                        </p:tav>
                                      </p:tavLst>
                                    </p:anim>
                                    <p:animEffect filter="fade" transition="in">
                                      <p:cBhvr>
                                        <p:cTn dur="500" id="32"/>
                                        <p:tgtEl>
                                          <p:spTgt spid="16"/>
                                        </p:tgtEl>
                                      </p:cBhvr>
                                    </p:animEffect>
                                  </p:childTnLst>
                                </p:cTn>
                              </p:par>
                            </p:childTnLst>
                          </p:cTn>
                        </p:par>
                        <p:par>
                          <p:cTn fill="hold" id="33" nodeType="afterGroup">
                            <p:stCondLst>
                              <p:cond delay="1900"/>
                            </p:stCondLst>
                            <p:childTnLst>
                              <p:par>
                                <p:cTn fill="hold" grpId="0" id="34" nodeType="afterEffect" presetClass="entr" presetID="22" presetSubtype="8">
                                  <p:stCondLst>
                                    <p:cond delay="0"/>
                                  </p:stCondLst>
                                  <p:childTnLst>
                                    <p:set>
                                      <p:cBhvr>
                                        <p:cTn dur="1" fill="hold" id="35">
                                          <p:stCondLst>
                                            <p:cond delay="0"/>
                                          </p:stCondLst>
                                        </p:cTn>
                                        <p:tgtEl>
                                          <p:spTgt spid="5"/>
                                        </p:tgtEl>
                                        <p:attrNameLst>
                                          <p:attrName>style.visibility</p:attrName>
                                        </p:attrNameLst>
                                      </p:cBhvr>
                                      <p:to>
                                        <p:strVal val="visible"/>
                                      </p:to>
                                    </p:set>
                                    <p:animEffect filter="wipe(left)" transition="in">
                                      <p:cBhvr>
                                        <p:cTn dur="500" id="36"/>
                                        <p:tgtEl>
                                          <p:spTgt spid="5"/>
                                        </p:tgtEl>
                                      </p:cBhvr>
                                    </p:animEffect>
                                  </p:childTnLst>
                                </p:cTn>
                              </p:par>
                            </p:childTnLst>
                          </p:cTn>
                        </p:par>
                        <p:par>
                          <p:cTn fill="hold" id="37" nodeType="afterGroup">
                            <p:stCondLst>
                              <p:cond delay="2400"/>
                            </p:stCondLst>
                            <p:childTnLst>
                              <p:par>
                                <p:cTn fill="hold" grpId="0" id="38" nodeType="afterEffect" presetClass="entr" presetID="45" presetSubtype="0">
                                  <p:stCondLst>
                                    <p:cond delay="0"/>
                                  </p:stCondLst>
                                  <p:childTnLst>
                                    <p:set>
                                      <p:cBhvr>
                                        <p:cTn dur="1" fill="hold" id="39">
                                          <p:stCondLst>
                                            <p:cond delay="0"/>
                                          </p:stCondLst>
                                        </p:cTn>
                                        <p:tgtEl>
                                          <p:spTgt spid="8"/>
                                        </p:tgtEl>
                                        <p:attrNameLst>
                                          <p:attrName>style.visibility</p:attrName>
                                        </p:attrNameLst>
                                      </p:cBhvr>
                                      <p:to>
                                        <p:strVal val="visible"/>
                                      </p:to>
                                    </p:set>
                                    <p:animEffect filter="fade" transition="in">
                                      <p:cBhvr>
                                        <p:cTn dur="500" id="40"/>
                                        <p:tgtEl>
                                          <p:spTgt spid="8"/>
                                        </p:tgtEl>
                                      </p:cBhvr>
                                    </p:animEffect>
                                    <p:anim calcmode="lin" valueType="num">
                                      <p:cBhvr>
                                        <p:cTn dur="500" fill="hold" id="41"/>
                                        <p:tgtEl>
                                          <p:spTgt spid="8"/>
                                        </p:tgtEl>
                                        <p:attrNameLst>
                                          <p:attrName>ppt_w</p:attrName>
                                        </p:attrNameLst>
                                      </p:cBhvr>
                                      <p:tavLst>
                                        <p:tav fmla="#ppt_w*sin(2.5*pi*$)" tm="0">
                                          <p:val>
                                            <p:fltVal val="0"/>
                                          </p:val>
                                        </p:tav>
                                        <p:tav tm="100000">
                                          <p:val>
                                            <p:fltVal val="1"/>
                                          </p:val>
                                        </p:tav>
                                      </p:tavLst>
                                    </p:anim>
                                    <p:anim calcmode="lin" valueType="num">
                                      <p:cBhvr>
                                        <p:cTn dur="500" fill="hold" id="42"/>
                                        <p:tgtEl>
                                          <p:spTgt spid="8"/>
                                        </p:tgtEl>
                                        <p:attrNameLst>
                                          <p:attrName>ppt_h</p:attrName>
                                        </p:attrNameLst>
                                      </p:cBhvr>
                                      <p:tavLst>
                                        <p:tav tm="0">
                                          <p:val>
                                            <p:strVal val="#ppt_h"/>
                                          </p:val>
                                        </p:tav>
                                        <p:tav tm="100000">
                                          <p:val>
                                            <p:strVal val="#ppt_h"/>
                                          </p:val>
                                        </p:tav>
                                      </p:tavLst>
                                    </p:anim>
                                  </p:childTnLst>
                                </p:cTn>
                              </p:par>
                              <p:par>
                                <p:cTn fill="hold" grpId="0" id="43" nodeType="withEffect" presetClass="entr" presetID="22" presetSubtype="8">
                                  <p:stCondLst>
                                    <p:cond delay="0"/>
                                  </p:stCondLst>
                                  <p:childTnLst>
                                    <p:set>
                                      <p:cBhvr>
                                        <p:cTn dur="1" fill="hold" id="44">
                                          <p:stCondLst>
                                            <p:cond delay="0"/>
                                          </p:stCondLst>
                                        </p:cTn>
                                        <p:tgtEl>
                                          <p:spTgt spid="11"/>
                                        </p:tgtEl>
                                        <p:attrNameLst>
                                          <p:attrName>style.visibility</p:attrName>
                                        </p:attrNameLst>
                                      </p:cBhvr>
                                      <p:to>
                                        <p:strVal val="visible"/>
                                      </p:to>
                                    </p:set>
                                    <p:animEffect filter="wipe(left)" transition="in">
                                      <p:cBhvr>
                                        <p:cTn dur="500" id="45"/>
                                        <p:tgtEl>
                                          <p:spTgt spid="11"/>
                                        </p:tgtEl>
                                      </p:cBhvr>
                                    </p:animEffect>
                                  </p:childTnLst>
                                </p:cTn>
                              </p:par>
                            </p:childTnLst>
                          </p:cTn>
                        </p:par>
                        <p:par>
                          <p:cTn fill="hold" id="46" nodeType="afterGroup">
                            <p:stCondLst>
                              <p:cond delay="2900"/>
                            </p:stCondLst>
                            <p:childTnLst>
                              <p:par>
                                <p:cTn fill="hold" grpId="0" id="47" nodeType="afterEffect" presetClass="entr" presetID="22" presetSubtype="8">
                                  <p:stCondLst>
                                    <p:cond delay="0"/>
                                  </p:stCondLst>
                                  <p:childTnLst>
                                    <p:set>
                                      <p:cBhvr>
                                        <p:cTn dur="1" fill="hold" id="48">
                                          <p:stCondLst>
                                            <p:cond delay="0"/>
                                          </p:stCondLst>
                                        </p:cTn>
                                        <p:tgtEl>
                                          <p:spTgt spid="6"/>
                                        </p:tgtEl>
                                        <p:attrNameLst>
                                          <p:attrName>style.visibility</p:attrName>
                                        </p:attrNameLst>
                                      </p:cBhvr>
                                      <p:to>
                                        <p:strVal val="visible"/>
                                      </p:to>
                                    </p:set>
                                    <p:animEffect filter="wipe(left)" transition="in">
                                      <p:cBhvr>
                                        <p:cTn dur="500" id="49"/>
                                        <p:tgtEl>
                                          <p:spTgt spid="6"/>
                                        </p:tgtEl>
                                      </p:cBhvr>
                                    </p:animEffect>
                                  </p:childTnLst>
                                </p:cTn>
                              </p:par>
                            </p:childTnLst>
                          </p:cTn>
                        </p:par>
                        <p:par>
                          <p:cTn fill="hold" id="50" nodeType="afterGroup">
                            <p:stCondLst>
                              <p:cond delay="3400"/>
                            </p:stCondLst>
                            <p:childTnLst>
                              <p:par>
                                <p:cTn fill="hold" grpId="0" id="51" nodeType="afterEffect" presetClass="entr" presetID="45" presetSubtype="0">
                                  <p:stCondLst>
                                    <p:cond delay="0"/>
                                  </p:stCondLst>
                                  <p:childTnLst>
                                    <p:set>
                                      <p:cBhvr>
                                        <p:cTn dur="1" fill="hold" id="52">
                                          <p:stCondLst>
                                            <p:cond delay="0"/>
                                          </p:stCondLst>
                                        </p:cTn>
                                        <p:tgtEl>
                                          <p:spTgt spid="9"/>
                                        </p:tgtEl>
                                        <p:attrNameLst>
                                          <p:attrName>style.visibility</p:attrName>
                                        </p:attrNameLst>
                                      </p:cBhvr>
                                      <p:to>
                                        <p:strVal val="visible"/>
                                      </p:to>
                                    </p:set>
                                    <p:animEffect filter="fade" transition="in">
                                      <p:cBhvr>
                                        <p:cTn dur="500" id="53"/>
                                        <p:tgtEl>
                                          <p:spTgt spid="9"/>
                                        </p:tgtEl>
                                      </p:cBhvr>
                                    </p:animEffect>
                                    <p:anim calcmode="lin" valueType="num">
                                      <p:cBhvr>
                                        <p:cTn dur="500" fill="hold" id="54"/>
                                        <p:tgtEl>
                                          <p:spTgt spid="9"/>
                                        </p:tgtEl>
                                        <p:attrNameLst>
                                          <p:attrName>ppt_w</p:attrName>
                                        </p:attrNameLst>
                                      </p:cBhvr>
                                      <p:tavLst>
                                        <p:tav fmla="#ppt_w*sin(2.5*pi*$)" tm="0">
                                          <p:val>
                                            <p:fltVal val="0"/>
                                          </p:val>
                                        </p:tav>
                                        <p:tav tm="100000">
                                          <p:val>
                                            <p:fltVal val="1"/>
                                          </p:val>
                                        </p:tav>
                                      </p:tavLst>
                                    </p:anim>
                                    <p:anim calcmode="lin" valueType="num">
                                      <p:cBhvr>
                                        <p:cTn dur="500" fill="hold" id="55"/>
                                        <p:tgtEl>
                                          <p:spTgt spid="9"/>
                                        </p:tgtEl>
                                        <p:attrNameLst>
                                          <p:attrName>ppt_h</p:attrName>
                                        </p:attrNameLst>
                                      </p:cBhvr>
                                      <p:tavLst>
                                        <p:tav tm="0">
                                          <p:val>
                                            <p:strVal val="#ppt_h"/>
                                          </p:val>
                                        </p:tav>
                                        <p:tav tm="100000">
                                          <p:val>
                                            <p:strVal val="#ppt_h"/>
                                          </p:val>
                                        </p:tav>
                                      </p:tavLst>
                                    </p:anim>
                                  </p:childTnLst>
                                </p:cTn>
                              </p:par>
                              <p:par>
                                <p:cTn fill="hold" grpId="0" id="56" nodeType="withEffect" presetClass="entr" presetID="22" presetSubtype="8">
                                  <p:stCondLst>
                                    <p:cond delay="0"/>
                                  </p:stCondLst>
                                  <p:childTnLst>
                                    <p:set>
                                      <p:cBhvr>
                                        <p:cTn dur="1" fill="hold" id="57">
                                          <p:stCondLst>
                                            <p:cond delay="0"/>
                                          </p:stCondLst>
                                        </p:cTn>
                                        <p:tgtEl>
                                          <p:spTgt spid="12"/>
                                        </p:tgtEl>
                                        <p:attrNameLst>
                                          <p:attrName>style.visibility</p:attrName>
                                        </p:attrNameLst>
                                      </p:cBhvr>
                                      <p:to>
                                        <p:strVal val="visible"/>
                                      </p:to>
                                    </p:set>
                                    <p:animEffect filter="wipe(left)" transition="in">
                                      <p:cBhvr>
                                        <p:cTn dur="500" id="58"/>
                                        <p:tgtEl>
                                          <p:spTgt spid="12"/>
                                        </p:tgtEl>
                                      </p:cBhvr>
                                    </p:animEffect>
                                  </p:childTnLst>
                                </p:cTn>
                              </p:par>
                            </p:childTnLst>
                          </p:cTn>
                        </p:par>
                        <p:par>
                          <p:cTn fill="hold" id="59" nodeType="afterGroup">
                            <p:stCondLst>
                              <p:cond delay="3900"/>
                            </p:stCondLst>
                            <p:childTnLst>
                              <p:par>
                                <p:cTn fill="hold" grpId="0" id="60" nodeType="afterEffect" presetClass="entr" presetID="22" presetSubtype="8">
                                  <p:stCondLst>
                                    <p:cond delay="0"/>
                                  </p:stCondLst>
                                  <p:childTnLst>
                                    <p:set>
                                      <p:cBhvr>
                                        <p:cTn dur="1" fill="hold" id="61">
                                          <p:stCondLst>
                                            <p:cond delay="0"/>
                                          </p:stCondLst>
                                        </p:cTn>
                                        <p:tgtEl>
                                          <p:spTgt spid="7"/>
                                        </p:tgtEl>
                                        <p:attrNameLst>
                                          <p:attrName>style.visibility</p:attrName>
                                        </p:attrNameLst>
                                      </p:cBhvr>
                                      <p:to>
                                        <p:strVal val="visible"/>
                                      </p:to>
                                    </p:set>
                                    <p:animEffect filter="wipe(left)" transition="in">
                                      <p:cBhvr>
                                        <p:cTn dur="500" id="62"/>
                                        <p:tgtEl>
                                          <p:spTgt spid="7"/>
                                        </p:tgtEl>
                                      </p:cBhvr>
                                    </p:animEffect>
                                  </p:childTnLst>
                                </p:cTn>
                              </p:par>
                            </p:childTnLst>
                          </p:cTn>
                        </p:par>
                        <p:par>
                          <p:cTn fill="hold" id="63" nodeType="afterGroup">
                            <p:stCondLst>
                              <p:cond delay="4400"/>
                            </p:stCondLst>
                            <p:childTnLst>
                              <p:par>
                                <p:cTn fill="hold" grpId="0" id="64" nodeType="afterEffect" presetClass="entr" presetID="45" presetSubtype="0">
                                  <p:stCondLst>
                                    <p:cond delay="0"/>
                                  </p:stCondLst>
                                  <p:childTnLst>
                                    <p:set>
                                      <p:cBhvr>
                                        <p:cTn dur="1" fill="hold" id="65">
                                          <p:stCondLst>
                                            <p:cond delay="0"/>
                                          </p:stCondLst>
                                        </p:cTn>
                                        <p:tgtEl>
                                          <p:spTgt spid="10"/>
                                        </p:tgtEl>
                                        <p:attrNameLst>
                                          <p:attrName>style.visibility</p:attrName>
                                        </p:attrNameLst>
                                      </p:cBhvr>
                                      <p:to>
                                        <p:strVal val="visible"/>
                                      </p:to>
                                    </p:set>
                                    <p:animEffect filter="fade" transition="in">
                                      <p:cBhvr>
                                        <p:cTn dur="500" id="66"/>
                                        <p:tgtEl>
                                          <p:spTgt spid="10"/>
                                        </p:tgtEl>
                                      </p:cBhvr>
                                    </p:animEffect>
                                    <p:anim calcmode="lin" valueType="num">
                                      <p:cBhvr>
                                        <p:cTn dur="500" fill="hold" id="67"/>
                                        <p:tgtEl>
                                          <p:spTgt spid="10"/>
                                        </p:tgtEl>
                                        <p:attrNameLst>
                                          <p:attrName>ppt_w</p:attrName>
                                        </p:attrNameLst>
                                      </p:cBhvr>
                                      <p:tavLst>
                                        <p:tav fmla="#ppt_w*sin(2.5*pi*$)" tm="0">
                                          <p:val>
                                            <p:fltVal val="0"/>
                                          </p:val>
                                        </p:tav>
                                        <p:tav tm="100000">
                                          <p:val>
                                            <p:fltVal val="1"/>
                                          </p:val>
                                        </p:tav>
                                      </p:tavLst>
                                    </p:anim>
                                    <p:anim calcmode="lin" valueType="num">
                                      <p:cBhvr>
                                        <p:cTn dur="500" fill="hold" id="68"/>
                                        <p:tgtEl>
                                          <p:spTgt spid="10"/>
                                        </p:tgtEl>
                                        <p:attrNameLst>
                                          <p:attrName>ppt_h</p:attrName>
                                        </p:attrNameLst>
                                      </p:cBhvr>
                                      <p:tavLst>
                                        <p:tav tm="0">
                                          <p:val>
                                            <p:strVal val="#ppt_h"/>
                                          </p:val>
                                        </p:tav>
                                        <p:tav tm="100000">
                                          <p:val>
                                            <p:strVal val="#ppt_h"/>
                                          </p:val>
                                        </p:tav>
                                      </p:tavLst>
                                    </p:anim>
                                  </p:childTnLst>
                                </p:cTn>
                              </p:par>
                              <p:par>
                                <p:cTn fill="hold" grpId="0" id="69" nodeType="withEffect" presetClass="entr" presetID="22" presetSubtype="8">
                                  <p:stCondLst>
                                    <p:cond delay="0"/>
                                  </p:stCondLst>
                                  <p:childTnLst>
                                    <p:set>
                                      <p:cBhvr>
                                        <p:cTn dur="1" fill="hold" id="70">
                                          <p:stCondLst>
                                            <p:cond delay="0"/>
                                          </p:stCondLst>
                                        </p:cTn>
                                        <p:tgtEl>
                                          <p:spTgt spid="13"/>
                                        </p:tgtEl>
                                        <p:attrNameLst>
                                          <p:attrName>style.visibility</p:attrName>
                                        </p:attrNameLst>
                                      </p:cBhvr>
                                      <p:to>
                                        <p:strVal val="visible"/>
                                      </p:to>
                                    </p:set>
                                    <p:animEffect filter="wipe(left)" transition="in">
                                      <p:cBhvr>
                                        <p:cTn dur="500" id="7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solidFill>
                  <a:schemeClr val="tx1">
                    <a:lumMod val="65000"/>
                    <a:lumOff val="35000"/>
                  </a:schemeClr>
                </a:solidFill>
                <a:latin charset="-122" panose="020b0503020204020204" typeface="微软雅黑"/>
                <a:ea charset="-122" panose="020b0503020204020204" typeface="微软雅黑"/>
              </a:rPr>
              <a:t>计划实施阶段</a:t>
            </a:r>
          </a:p>
        </p:txBody>
      </p:sp>
      <p:sp>
        <p:nvSpPr>
          <p:cNvPr id="3" name="Rectangle 2"/>
          <p:cNvSpPr/>
          <p:nvPr/>
        </p:nvSpPr>
        <p:spPr>
          <a:xfrm>
            <a:off x="4600575" y="1058770"/>
            <a:ext cx="3662363" cy="1750219"/>
          </a:xfrm>
          <a:prstGeom prst="rect">
            <a:avLst/>
          </a:prstGeom>
          <a:blipFill>
            <a:blip r:embed="rId2"/>
            <a:stretch>
              <a:fillRect/>
            </a:stretch>
          </a:blipFill>
          <a:ln w="28575">
            <a:solidFill>
              <a:schemeClr val="accent4">
                <a:lumMod val="75000"/>
              </a:schemeClr>
            </a:soli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defTabSz="685165" fontAlgn="auto">
              <a:spcBef>
                <a:spcPct val="0"/>
              </a:spcBef>
              <a:spcAft>
                <a:spcPct val="0"/>
              </a:spcAft>
              <a:defRPr/>
            </a:pPr>
            <a:endParaRPr lang="en-US"/>
          </a:p>
        </p:txBody>
      </p:sp>
      <p:sp>
        <p:nvSpPr>
          <p:cNvPr id="4" name="Rectangle 3"/>
          <p:cNvSpPr/>
          <p:nvPr/>
        </p:nvSpPr>
        <p:spPr>
          <a:xfrm>
            <a:off x="914400" y="1058770"/>
            <a:ext cx="3657600" cy="1752600"/>
          </a:xfrm>
          <a:prstGeom prst="rect">
            <a:avLst/>
          </a:prstGeom>
          <a:gradFill>
            <a:gsLst>
              <a:gs pos="0">
                <a:schemeClr val="bg1">
                  <a:lumMod val="85000"/>
                </a:schemeClr>
              </a:gs>
              <a:gs pos="100000">
                <a:schemeClr val="bg1"/>
              </a:gs>
            </a:gsLst>
            <a:lin ang="5400000" scaled="0"/>
          </a:gradFill>
          <a:ln w="25400">
            <a:gradFill>
              <a:gsLst>
                <a:gs pos="0">
                  <a:schemeClr val="bg1"/>
                </a:gs>
                <a:gs pos="100000">
                  <a:schemeClr val="bg1">
                    <a:lumMod val="8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defTabSz="685165" fontAlgn="auto">
              <a:spcBef>
                <a:spcPct val="0"/>
              </a:spcBef>
              <a:spcAft>
                <a:spcPct val="0"/>
              </a:spcAft>
              <a:defRPr/>
            </a:pPr>
            <a:endParaRPr lang="en-US"/>
          </a:p>
        </p:txBody>
      </p:sp>
      <p:sp>
        <p:nvSpPr>
          <p:cNvPr id="5" name="Oval 4"/>
          <p:cNvSpPr/>
          <p:nvPr/>
        </p:nvSpPr>
        <p:spPr>
          <a:xfrm>
            <a:off x="1259682" y="2943529"/>
            <a:ext cx="716756" cy="720329"/>
          </a:xfrm>
          <a:prstGeom prst="ellipse">
            <a:avLst/>
          </a:prstGeom>
          <a:gradFill>
            <a:gsLst>
              <a:gs pos="0">
                <a:schemeClr val="accent1">
                  <a:lumMod val="75000"/>
                </a:schemeClr>
              </a:gs>
              <a:gs pos="99000">
                <a:schemeClr val="accent1"/>
              </a:gs>
            </a:gsLst>
            <a:lin ang="5400000" scaled="0"/>
          </a:gradFill>
          <a:ln w="25400">
            <a:gradFill>
              <a:gsLst>
                <a:gs pos="0">
                  <a:schemeClr val="accent1"/>
                </a:gs>
                <a:gs pos="100000">
                  <a:schemeClr val="accent1">
                    <a:lumMod val="75000"/>
                  </a:schemeClr>
                </a:gs>
              </a:gsLst>
              <a:lin ang="5400000" scaled="0"/>
            </a:gradFill>
          </a:ln>
          <a:effectLst>
            <a:outerShdw algn="t" blurRad="228600" dir="5400000" dist="228600" rotWithShape="0">
              <a:prstClr val="black">
                <a:alpha val="3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bIns="34290" lIns="68580" rIns="68580" tIns="34290"/>
          <a:lstStyle/>
          <a:p>
            <a:pPr algn="ctr" defTabSz="685165" fontAlgn="auto">
              <a:spcBef>
                <a:spcPct val="0"/>
              </a:spcBef>
              <a:spcAft>
                <a:spcPct val="0"/>
              </a:spcAft>
              <a:defRPr/>
            </a:pPr>
            <a:endParaRPr lang="en-US" sz="8800">
              <a:solidFill>
                <a:schemeClr val="bg1"/>
              </a:solidFill>
            </a:endParaRPr>
          </a:p>
        </p:txBody>
      </p:sp>
      <p:sp>
        <p:nvSpPr>
          <p:cNvPr id="6" name="Oval 12"/>
          <p:cNvSpPr/>
          <p:nvPr/>
        </p:nvSpPr>
        <p:spPr>
          <a:xfrm>
            <a:off x="3239691" y="2943529"/>
            <a:ext cx="717947" cy="720329"/>
          </a:xfrm>
          <a:prstGeom prst="ellipse">
            <a:avLst/>
          </a:prstGeom>
          <a:gradFill>
            <a:gsLst>
              <a:gs pos="0">
                <a:schemeClr val="accent3">
                  <a:lumMod val="75000"/>
                </a:schemeClr>
              </a:gs>
              <a:gs pos="99000">
                <a:schemeClr val="accent3"/>
              </a:gs>
            </a:gsLst>
            <a:lin ang="5400000" scaled="0"/>
          </a:gradFill>
          <a:ln w="25400">
            <a:gradFill>
              <a:gsLst>
                <a:gs pos="0">
                  <a:schemeClr val="accent3"/>
                </a:gs>
                <a:gs pos="100000">
                  <a:schemeClr val="accent3">
                    <a:lumMod val="75000"/>
                  </a:schemeClr>
                </a:gs>
              </a:gsLst>
              <a:lin ang="5400000" scaled="0"/>
            </a:gradFill>
          </a:ln>
          <a:effectLst>
            <a:outerShdw algn="t" blurRad="228600" dir="5400000" dist="228600" rotWithShape="0">
              <a:prstClr val="black">
                <a:alpha val="3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bIns="34290" lIns="68580" rIns="68580" tIns="34290"/>
          <a:lstStyle/>
          <a:p>
            <a:pPr algn="ctr" defTabSz="685165" fontAlgn="auto">
              <a:spcBef>
                <a:spcPct val="0"/>
              </a:spcBef>
              <a:spcAft>
                <a:spcPct val="0"/>
              </a:spcAft>
              <a:defRPr/>
            </a:pPr>
            <a:endParaRPr lang="en-US" sz="8800">
              <a:solidFill>
                <a:schemeClr val="bg1"/>
              </a:solidFill>
            </a:endParaRPr>
          </a:p>
        </p:txBody>
      </p:sp>
      <p:sp>
        <p:nvSpPr>
          <p:cNvPr id="7" name="Oval 14"/>
          <p:cNvSpPr/>
          <p:nvPr/>
        </p:nvSpPr>
        <p:spPr>
          <a:xfrm>
            <a:off x="5219701" y="2943529"/>
            <a:ext cx="716756" cy="720329"/>
          </a:xfrm>
          <a:prstGeom prst="ellipse">
            <a:avLst/>
          </a:prstGeom>
          <a:gradFill>
            <a:gsLst>
              <a:gs pos="0">
                <a:schemeClr val="accent2">
                  <a:lumMod val="75000"/>
                </a:schemeClr>
              </a:gs>
              <a:gs pos="99000">
                <a:schemeClr val="accent2"/>
              </a:gs>
            </a:gsLst>
            <a:lin ang="5400000" scaled="0"/>
          </a:gradFill>
          <a:ln w="25400">
            <a:gradFill>
              <a:gsLst>
                <a:gs pos="0">
                  <a:schemeClr val="accent2"/>
                </a:gs>
                <a:gs pos="100000">
                  <a:schemeClr val="accent2">
                    <a:lumMod val="75000"/>
                  </a:schemeClr>
                </a:gs>
              </a:gsLst>
              <a:lin ang="5400000" scaled="0"/>
            </a:gradFill>
          </a:ln>
          <a:effectLst>
            <a:outerShdw algn="t" blurRad="228600" dir="5400000" dist="228600" rotWithShape="0">
              <a:prstClr val="black">
                <a:alpha val="3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bIns="34290" lIns="68580" rIns="68580" tIns="34290"/>
          <a:lstStyle/>
          <a:p>
            <a:pPr algn="ctr" defTabSz="685165" fontAlgn="auto">
              <a:spcBef>
                <a:spcPct val="0"/>
              </a:spcBef>
              <a:spcAft>
                <a:spcPct val="0"/>
              </a:spcAft>
              <a:defRPr/>
            </a:pPr>
            <a:endParaRPr lang="en-US" sz="8800">
              <a:solidFill>
                <a:schemeClr val="bg1"/>
              </a:solidFill>
            </a:endParaRPr>
          </a:p>
        </p:txBody>
      </p:sp>
      <p:sp>
        <p:nvSpPr>
          <p:cNvPr id="8" name="Oval 16"/>
          <p:cNvSpPr/>
          <p:nvPr/>
        </p:nvSpPr>
        <p:spPr>
          <a:xfrm>
            <a:off x="7198519" y="2943529"/>
            <a:ext cx="716756" cy="720329"/>
          </a:xfrm>
          <a:prstGeom prst="ellipse">
            <a:avLst/>
          </a:prstGeom>
          <a:gradFill>
            <a:gsLst>
              <a:gs pos="0">
                <a:schemeClr val="accent5">
                  <a:lumMod val="75000"/>
                </a:schemeClr>
              </a:gs>
              <a:gs pos="99000">
                <a:schemeClr val="accent5"/>
              </a:gs>
            </a:gsLst>
            <a:lin ang="5400000" scaled="0"/>
          </a:gradFill>
          <a:ln w="25400">
            <a:gradFill>
              <a:gsLst>
                <a:gs pos="0">
                  <a:schemeClr val="accent5"/>
                </a:gs>
                <a:gs pos="100000">
                  <a:schemeClr val="accent5">
                    <a:lumMod val="75000"/>
                  </a:schemeClr>
                </a:gs>
              </a:gsLst>
              <a:lin ang="5400000" scaled="0"/>
            </a:gradFill>
          </a:ln>
          <a:effectLst>
            <a:outerShdw algn="t" blurRad="228600" dir="5400000" dist="228600" rotWithShape="0">
              <a:prstClr val="black">
                <a:alpha val="3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bIns="34290" lIns="68580" rIns="68580" tIns="34290"/>
          <a:lstStyle/>
          <a:p>
            <a:pPr algn="ctr" defTabSz="685165" fontAlgn="auto">
              <a:spcBef>
                <a:spcPct val="0"/>
              </a:spcBef>
              <a:spcAft>
                <a:spcPct val="0"/>
              </a:spcAft>
              <a:defRPr/>
            </a:pPr>
            <a:endParaRPr lang="en-US" sz="8800">
              <a:solidFill>
                <a:schemeClr val="bg1"/>
              </a:solidFill>
            </a:endParaRPr>
          </a:p>
        </p:txBody>
      </p:sp>
      <p:grpSp>
        <p:nvGrpSpPr>
          <p:cNvPr id="9" name="Group 20"/>
          <p:cNvGrpSpPr/>
          <p:nvPr/>
        </p:nvGrpSpPr>
        <p:grpSpPr>
          <a:xfrm>
            <a:off x="1427362" y="3099530"/>
            <a:ext cx="401822" cy="404317"/>
            <a:chOff x="7971783" y="2080670"/>
            <a:chExt cx="401822" cy="404317"/>
          </a:xfrm>
          <a:solidFill>
            <a:schemeClr val="bg1"/>
          </a:solidFill>
        </p:grpSpPr>
        <p:sp>
          <p:nvSpPr>
            <p:cNvPr id="10" name="Freeform 42"/>
            <p:cNvSpPr>
              <a:spLocks noEditPoints="1"/>
            </p:cNvSpPr>
            <p:nvPr/>
          </p:nvSpPr>
          <p:spPr bwMode="auto">
            <a:xfrm>
              <a:off x="7971783" y="2080670"/>
              <a:ext cx="401822" cy="404317"/>
            </a:xfrm>
            <a:custGeom>
              <a:gdLst>
                <a:gd fmla="*/ 60 w 121" name="T0"/>
                <a:gd fmla="*/ 0 h 121" name="T1"/>
                <a:gd fmla="*/ 0 w 121" name="T2"/>
                <a:gd fmla="*/ 61 h 121" name="T3"/>
                <a:gd fmla="*/ 60 w 121" name="T4"/>
                <a:gd fmla="*/ 121 h 121" name="T5"/>
                <a:gd fmla="*/ 121 w 121" name="T6"/>
                <a:gd fmla="*/ 61 h 121" name="T7"/>
                <a:gd fmla="*/ 60 w 121" name="T8"/>
                <a:gd fmla="*/ 0 h 121" name="T9"/>
                <a:gd fmla="*/ 60 w 121" name="T10"/>
                <a:gd fmla="*/ 111 h 121" name="T11"/>
                <a:gd fmla="*/ 10 w 121" name="T12"/>
                <a:gd fmla="*/ 61 h 121" name="T13"/>
                <a:gd fmla="*/ 60 w 121" name="T14"/>
                <a:gd fmla="*/ 10 h 121" name="T15"/>
                <a:gd fmla="*/ 111 w 121" name="T16"/>
                <a:gd fmla="*/ 61 h 121" name="T17"/>
                <a:gd fmla="*/ 60 w 121" name="T18"/>
                <a:gd fmla="*/ 111 h 1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0" w="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11" name="Freeform 43"/>
            <p:cNvSpPr/>
            <p:nvPr/>
          </p:nvSpPr>
          <p:spPr bwMode="auto">
            <a:xfrm>
              <a:off x="8079103" y="2178006"/>
              <a:ext cx="139764" cy="199662"/>
            </a:xfrm>
            <a:custGeom>
              <a:gdLst>
                <a:gd fmla="*/ 42 w 42" name="T0"/>
                <a:gd fmla="*/ 60 h 60" name="T1"/>
                <a:gd fmla="*/ 42 w 42" name="T2"/>
                <a:gd fmla="*/ 0 h 60" name="T3"/>
                <a:gd fmla="*/ 0 w 42" name="T4"/>
                <a:gd fmla="*/ 42 h 60" name="T5"/>
                <a:gd fmla="*/ 42 w 42" name="T6"/>
                <a:gd fmla="*/ 60 h 60" name="T7"/>
              </a:gdLst>
              <a:cxnLst>
                <a:cxn ang="0">
                  <a:pos x="T0" y="T1"/>
                </a:cxn>
                <a:cxn ang="0">
                  <a:pos x="T2" y="T3"/>
                </a:cxn>
                <a:cxn ang="0">
                  <a:pos x="T4" y="T5"/>
                </a:cxn>
                <a:cxn ang="0">
                  <a:pos x="T6" y="T7"/>
                </a:cxn>
              </a:cxnLst>
              <a:rect b="b" l="0" r="r" t="0"/>
              <a:pathLst>
                <a:path h="60" w="42">
                  <a:moveTo>
                    <a:pt x="42" y="60"/>
                  </a:moveTo>
                  <a:cubicBezTo>
                    <a:pt x="42" y="0"/>
                    <a:pt x="42" y="0"/>
                    <a:pt x="42" y="0"/>
                  </a:cubicBezTo>
                  <a:cubicBezTo>
                    <a:pt x="0" y="42"/>
                    <a:pt x="0" y="42"/>
                    <a:pt x="0" y="42"/>
                  </a:cubicBezTo>
                  <a:cubicBezTo>
                    <a:pt x="29" y="42"/>
                    <a:pt x="42" y="60"/>
                    <a:pt x="42" y="60"/>
                  </a:cubicBez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grpSp>
      <p:grpSp>
        <p:nvGrpSpPr>
          <p:cNvPr id="12" name="Group 23"/>
          <p:cNvGrpSpPr/>
          <p:nvPr/>
        </p:nvGrpSpPr>
        <p:grpSpPr>
          <a:xfrm>
            <a:off x="3437021" y="3143206"/>
            <a:ext cx="389342" cy="339426"/>
            <a:chOff x="7540014" y="4306907"/>
            <a:chExt cx="389342" cy="339426"/>
          </a:xfrm>
          <a:solidFill>
            <a:schemeClr val="bg1"/>
          </a:solidFill>
        </p:grpSpPr>
        <p:sp>
          <p:nvSpPr>
            <p:cNvPr id="13" name="Freeform 110"/>
            <p:cNvSpPr/>
            <p:nvPr/>
          </p:nvSpPr>
          <p:spPr bwMode="auto">
            <a:xfrm>
              <a:off x="7799575" y="4409234"/>
              <a:ext cx="102328" cy="102328"/>
            </a:xfrm>
            <a:custGeom>
              <a:gdLst>
                <a:gd fmla="*/ 0 w 41" name="T0"/>
                <a:gd fmla="*/ 39 h 41" name="T1"/>
                <a:gd fmla="*/ 3 w 41" name="T2"/>
                <a:gd fmla="*/ 41 h 41" name="T3"/>
                <a:gd fmla="*/ 41 w 41" name="T4"/>
                <a:gd fmla="*/ 3 h 41" name="T5"/>
                <a:gd fmla="*/ 39 w 41" name="T6"/>
                <a:gd fmla="*/ 0 h 41" name="T7"/>
                <a:gd fmla="*/ 0 w 41" name="T8"/>
                <a:gd fmla="*/ 39 h 41" name="T9"/>
              </a:gdLst>
              <a:cxnLst>
                <a:cxn ang="0">
                  <a:pos x="T0" y="T1"/>
                </a:cxn>
                <a:cxn ang="0">
                  <a:pos x="T2" y="T3"/>
                </a:cxn>
                <a:cxn ang="0">
                  <a:pos x="T4" y="T5"/>
                </a:cxn>
                <a:cxn ang="0">
                  <a:pos x="T6" y="T7"/>
                </a:cxn>
                <a:cxn ang="0">
                  <a:pos x="T8" y="T9"/>
                </a:cxn>
              </a:cxnLst>
              <a:rect b="b" l="0" r="r" t="0"/>
              <a:pathLst>
                <a:path h="41" w="41">
                  <a:moveTo>
                    <a:pt x="0" y="39"/>
                  </a:moveTo>
                  <a:lnTo>
                    <a:pt x="3" y="41"/>
                  </a:lnTo>
                  <a:lnTo>
                    <a:pt x="41" y="3"/>
                  </a:lnTo>
                  <a:lnTo>
                    <a:pt x="39" y="0"/>
                  </a:lnTo>
                  <a:lnTo>
                    <a:pt x="0" y="39"/>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14" name="Freeform 111"/>
            <p:cNvSpPr/>
            <p:nvPr/>
          </p:nvSpPr>
          <p:spPr bwMode="auto">
            <a:xfrm>
              <a:off x="7777112" y="4381780"/>
              <a:ext cx="109814" cy="114806"/>
            </a:xfrm>
            <a:custGeom>
              <a:gdLst>
                <a:gd fmla="*/ 37 w 44" name="T0"/>
                <a:gd fmla="*/ 0 h 46" name="T1"/>
                <a:gd fmla="*/ 0 w 44" name="T2"/>
                <a:gd fmla="*/ 39 h 46" name="T3"/>
                <a:gd fmla="*/ 6 w 44" name="T4"/>
                <a:gd fmla="*/ 46 h 46" name="T5"/>
                <a:gd fmla="*/ 44 w 44" name="T6"/>
                <a:gd fmla="*/ 8 h 46" name="T7"/>
                <a:gd fmla="*/ 37 w 44" name="T8"/>
                <a:gd fmla="*/ 0 h 46" name="T9"/>
              </a:gdLst>
              <a:cxnLst>
                <a:cxn ang="0">
                  <a:pos x="T0" y="T1"/>
                </a:cxn>
                <a:cxn ang="0">
                  <a:pos x="T2" y="T3"/>
                </a:cxn>
                <a:cxn ang="0">
                  <a:pos x="T4" y="T5"/>
                </a:cxn>
                <a:cxn ang="0">
                  <a:pos x="T6" y="T7"/>
                </a:cxn>
                <a:cxn ang="0">
                  <a:pos x="T8" y="T9"/>
                </a:cxn>
              </a:cxnLst>
              <a:rect b="b" l="0" r="r" t="0"/>
              <a:pathLst>
                <a:path h="46" w="44">
                  <a:moveTo>
                    <a:pt x="37" y="0"/>
                  </a:moveTo>
                  <a:lnTo>
                    <a:pt x="0" y="39"/>
                  </a:lnTo>
                  <a:lnTo>
                    <a:pt x="6" y="46"/>
                  </a:lnTo>
                  <a:lnTo>
                    <a:pt x="44" y="8"/>
                  </a:lnTo>
                  <a:lnTo>
                    <a:pt x="37" y="0"/>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15" name="Freeform 112"/>
            <p:cNvSpPr/>
            <p:nvPr/>
          </p:nvSpPr>
          <p:spPr bwMode="auto">
            <a:xfrm>
              <a:off x="7757146" y="4366805"/>
              <a:ext cx="104823" cy="104823"/>
            </a:xfrm>
            <a:custGeom>
              <a:gdLst>
                <a:gd fmla="*/ 0 w 42" name="T0"/>
                <a:gd fmla="*/ 38 h 42" name="T1"/>
                <a:gd fmla="*/ 4 w 42" name="T2"/>
                <a:gd fmla="*/ 42 h 42" name="T3"/>
                <a:gd fmla="*/ 42 w 42" name="T4"/>
                <a:gd fmla="*/ 4 h 42" name="T5"/>
                <a:gd fmla="*/ 38 w 42" name="T6"/>
                <a:gd fmla="*/ 0 h 42" name="T7"/>
                <a:gd fmla="*/ 0 w 42" name="T8"/>
                <a:gd fmla="*/ 38 h 42" name="T9"/>
              </a:gdLst>
              <a:cxnLst>
                <a:cxn ang="0">
                  <a:pos x="T0" y="T1"/>
                </a:cxn>
                <a:cxn ang="0">
                  <a:pos x="T2" y="T3"/>
                </a:cxn>
                <a:cxn ang="0">
                  <a:pos x="T4" y="T5"/>
                </a:cxn>
                <a:cxn ang="0">
                  <a:pos x="T6" y="T7"/>
                </a:cxn>
                <a:cxn ang="0">
                  <a:pos x="T8" y="T9"/>
                </a:cxn>
              </a:cxnLst>
              <a:rect b="b" l="0" r="r" t="0"/>
              <a:pathLst>
                <a:path h="42" w="42">
                  <a:moveTo>
                    <a:pt x="0" y="38"/>
                  </a:moveTo>
                  <a:lnTo>
                    <a:pt x="4" y="42"/>
                  </a:lnTo>
                  <a:lnTo>
                    <a:pt x="42" y="4"/>
                  </a:lnTo>
                  <a:lnTo>
                    <a:pt x="38" y="0"/>
                  </a:lnTo>
                  <a:lnTo>
                    <a:pt x="0" y="38"/>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16" name="Freeform 113"/>
            <p:cNvSpPr/>
            <p:nvPr/>
          </p:nvSpPr>
          <p:spPr bwMode="auto">
            <a:xfrm>
              <a:off x="7729693" y="4469133"/>
              <a:ext cx="69882" cy="69882"/>
            </a:xfrm>
            <a:custGeom>
              <a:gdLst>
                <a:gd fmla="*/ 28 w 28" name="T0"/>
                <a:gd fmla="*/ 20 h 28" name="T1"/>
                <a:gd fmla="*/ 8 w 28" name="T2"/>
                <a:gd fmla="*/ 0 h 28" name="T3"/>
                <a:gd fmla="*/ 0 w 28" name="T4"/>
                <a:gd fmla="*/ 20 h 28" name="T5"/>
                <a:gd fmla="*/ 9 w 28" name="T6"/>
                <a:gd fmla="*/ 28 h 28" name="T7"/>
                <a:gd fmla="*/ 28 w 28" name="T8"/>
                <a:gd fmla="*/ 20 h 28" name="T9"/>
              </a:gdLst>
              <a:cxnLst>
                <a:cxn ang="0">
                  <a:pos x="T0" y="T1"/>
                </a:cxn>
                <a:cxn ang="0">
                  <a:pos x="T2" y="T3"/>
                </a:cxn>
                <a:cxn ang="0">
                  <a:pos x="T4" y="T5"/>
                </a:cxn>
                <a:cxn ang="0">
                  <a:pos x="T6" y="T7"/>
                </a:cxn>
                <a:cxn ang="0">
                  <a:pos x="T8" y="T9"/>
                </a:cxn>
              </a:cxnLst>
              <a:rect b="b" l="0" r="r" t="0"/>
              <a:pathLst>
                <a:path h="28" w="28">
                  <a:moveTo>
                    <a:pt x="28" y="20"/>
                  </a:moveTo>
                  <a:lnTo>
                    <a:pt x="8" y="0"/>
                  </a:lnTo>
                  <a:lnTo>
                    <a:pt x="0" y="20"/>
                  </a:lnTo>
                  <a:lnTo>
                    <a:pt x="9" y="28"/>
                  </a:lnTo>
                  <a:lnTo>
                    <a:pt x="28" y="20"/>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17" name="Freeform 114"/>
            <p:cNvSpPr/>
            <p:nvPr/>
          </p:nvSpPr>
          <p:spPr bwMode="auto">
            <a:xfrm>
              <a:off x="7712222" y="4526535"/>
              <a:ext cx="34941" cy="32446"/>
            </a:xfrm>
            <a:custGeom>
              <a:gdLst>
                <a:gd fmla="*/ 0 w 14" name="T0"/>
                <a:gd fmla="*/ 13 h 13" name="T1"/>
                <a:gd fmla="*/ 14 w 14" name="T2"/>
                <a:gd fmla="*/ 6 h 13" name="T3"/>
                <a:gd fmla="*/ 6 w 14" name="T4"/>
                <a:gd fmla="*/ 0 h 13" name="T5"/>
                <a:gd fmla="*/ 0 w 14" name="T6"/>
                <a:gd fmla="*/ 13 h 13" name="T7"/>
              </a:gdLst>
              <a:cxnLst>
                <a:cxn ang="0">
                  <a:pos x="T0" y="T1"/>
                </a:cxn>
                <a:cxn ang="0">
                  <a:pos x="T2" y="T3"/>
                </a:cxn>
                <a:cxn ang="0">
                  <a:pos x="T4" y="T5"/>
                </a:cxn>
                <a:cxn ang="0">
                  <a:pos x="T6" y="T7"/>
                </a:cxn>
              </a:cxnLst>
              <a:rect b="b" l="0" r="r" t="0"/>
              <a:pathLst>
                <a:path h="13" w="14">
                  <a:moveTo>
                    <a:pt x="0" y="13"/>
                  </a:moveTo>
                  <a:lnTo>
                    <a:pt x="14" y="6"/>
                  </a:lnTo>
                  <a:lnTo>
                    <a:pt x="6" y="0"/>
                  </a:lnTo>
                  <a:lnTo>
                    <a:pt x="0" y="13"/>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18" name="Freeform 115"/>
            <p:cNvSpPr/>
            <p:nvPr/>
          </p:nvSpPr>
          <p:spPr bwMode="auto">
            <a:xfrm>
              <a:off x="7859474" y="4341848"/>
              <a:ext cx="69882" cy="69882"/>
            </a:xfrm>
            <a:custGeom>
              <a:gdLst>
                <a:gd fmla="*/ 7 w 28" name="T0"/>
                <a:gd fmla="*/ 0 h 28" name="T1"/>
                <a:gd fmla="*/ 0 w 28" name="T2"/>
                <a:gd fmla="*/ 8 h 28" name="T3"/>
                <a:gd fmla="*/ 20 w 28" name="T4"/>
                <a:gd fmla="*/ 28 h 28" name="T5"/>
                <a:gd fmla="*/ 28 w 28" name="T6"/>
                <a:gd fmla="*/ 20 h 28" name="T7"/>
                <a:gd fmla="*/ 7 w 28" name="T8"/>
                <a:gd fmla="*/ 0 h 28" name="T9"/>
              </a:gdLst>
              <a:cxnLst>
                <a:cxn ang="0">
                  <a:pos x="T0" y="T1"/>
                </a:cxn>
                <a:cxn ang="0">
                  <a:pos x="T2" y="T3"/>
                </a:cxn>
                <a:cxn ang="0">
                  <a:pos x="T4" y="T5"/>
                </a:cxn>
                <a:cxn ang="0">
                  <a:pos x="T6" y="T7"/>
                </a:cxn>
                <a:cxn ang="0">
                  <a:pos x="T8" y="T9"/>
                </a:cxn>
              </a:cxnLst>
              <a:rect b="b" l="0" r="r" t="0"/>
              <a:pathLst>
                <a:path h="28" w="28">
                  <a:moveTo>
                    <a:pt x="7" y="0"/>
                  </a:moveTo>
                  <a:lnTo>
                    <a:pt x="0" y="8"/>
                  </a:lnTo>
                  <a:lnTo>
                    <a:pt x="20" y="28"/>
                  </a:lnTo>
                  <a:lnTo>
                    <a:pt x="28" y="20"/>
                  </a:lnTo>
                  <a:lnTo>
                    <a:pt x="7" y="0"/>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19" name="Freeform 116"/>
            <p:cNvSpPr/>
            <p:nvPr/>
          </p:nvSpPr>
          <p:spPr bwMode="auto">
            <a:xfrm>
              <a:off x="7540014" y="4306907"/>
              <a:ext cx="279527" cy="339426"/>
            </a:xfrm>
            <a:custGeom>
              <a:gdLst>
                <a:gd fmla="*/ 104 w 112" name="T0"/>
                <a:gd fmla="*/ 101 h 136" name="T1"/>
                <a:gd fmla="*/ 83 w 112" name="T2"/>
                <a:gd fmla="*/ 101 h 136" name="T3"/>
                <a:gd fmla="*/ 83 w 112" name="T4"/>
                <a:gd fmla="*/ 129 h 136" name="T5"/>
                <a:gd fmla="*/ 7 w 112" name="T6"/>
                <a:gd fmla="*/ 129 h 136" name="T7"/>
                <a:gd fmla="*/ 7 w 112" name="T8"/>
                <a:gd fmla="*/ 32 h 136" name="T9"/>
                <a:gd fmla="*/ 104 w 112" name="T10"/>
                <a:gd fmla="*/ 32 h 136" name="T11"/>
                <a:gd fmla="*/ 104 w 112" name="T12"/>
                <a:gd fmla="*/ 40 h 136" name="T13"/>
                <a:gd fmla="*/ 112 w 112" name="T14"/>
                <a:gd fmla="*/ 32 h 136" name="T15"/>
                <a:gd fmla="*/ 112 w 112" name="T16"/>
                <a:gd fmla="*/ 6 h 136" name="T17"/>
                <a:gd fmla="*/ 97 w 112" name="T18"/>
                <a:gd fmla="*/ 6 h 136" name="T19"/>
                <a:gd fmla="*/ 97 w 112" name="T20"/>
                <a:gd fmla="*/ 20 h 136" name="T21"/>
                <a:gd fmla="*/ 95 w 112" name="T22"/>
                <a:gd fmla="*/ 20 h 136" name="T23"/>
                <a:gd fmla="*/ 95 w 112" name="T24"/>
                <a:gd fmla="*/ 0 h 136" name="T25"/>
                <a:gd fmla="*/ 89 w 112" name="T26"/>
                <a:gd fmla="*/ 0 h 136" name="T27"/>
                <a:gd fmla="*/ 89 w 112" name="T28"/>
                <a:gd fmla="*/ 20 h 136" name="T29"/>
                <a:gd fmla="*/ 87 w 112" name="T30"/>
                <a:gd fmla="*/ 20 h 136" name="T31"/>
                <a:gd fmla="*/ 87 w 112" name="T32"/>
                <a:gd fmla="*/ 6 h 136" name="T33"/>
                <a:gd fmla="*/ 79 w 112" name="T34"/>
                <a:gd fmla="*/ 6 h 136" name="T35"/>
                <a:gd fmla="*/ 79 w 112" name="T36"/>
                <a:gd fmla="*/ 20 h 136" name="T37"/>
                <a:gd fmla="*/ 76 w 112" name="T38"/>
                <a:gd fmla="*/ 20 h 136" name="T39"/>
                <a:gd fmla="*/ 76 w 112" name="T40"/>
                <a:gd fmla="*/ 0 h 136" name="T41"/>
                <a:gd fmla="*/ 72 w 112" name="T42"/>
                <a:gd fmla="*/ 0 h 136" name="T43"/>
                <a:gd fmla="*/ 72 w 112" name="T44"/>
                <a:gd fmla="*/ 20 h 136" name="T45"/>
                <a:gd fmla="*/ 68 w 112" name="T46"/>
                <a:gd fmla="*/ 20 h 136" name="T47"/>
                <a:gd fmla="*/ 68 w 112" name="T48"/>
                <a:gd fmla="*/ 6 h 136" name="T49"/>
                <a:gd fmla="*/ 60 w 112" name="T50"/>
                <a:gd fmla="*/ 6 h 136" name="T51"/>
                <a:gd fmla="*/ 60 w 112" name="T52"/>
                <a:gd fmla="*/ 20 h 136" name="T53"/>
                <a:gd fmla="*/ 57 w 112" name="T54"/>
                <a:gd fmla="*/ 20 h 136" name="T55"/>
                <a:gd fmla="*/ 57 w 112" name="T56"/>
                <a:gd fmla="*/ 0 h 136" name="T57"/>
                <a:gd fmla="*/ 53 w 112" name="T58"/>
                <a:gd fmla="*/ 0 h 136" name="T59"/>
                <a:gd fmla="*/ 53 w 112" name="T60"/>
                <a:gd fmla="*/ 20 h 136" name="T61"/>
                <a:gd fmla="*/ 51 w 112" name="T62"/>
                <a:gd fmla="*/ 20 h 136" name="T63"/>
                <a:gd fmla="*/ 51 w 112" name="T64"/>
                <a:gd fmla="*/ 6 h 136" name="T65"/>
                <a:gd fmla="*/ 43 w 112" name="T66"/>
                <a:gd fmla="*/ 6 h 136" name="T67"/>
                <a:gd fmla="*/ 43 w 112" name="T68"/>
                <a:gd fmla="*/ 20 h 136" name="T69"/>
                <a:gd fmla="*/ 40 w 112" name="T70"/>
                <a:gd fmla="*/ 20 h 136" name="T71"/>
                <a:gd fmla="*/ 40 w 112" name="T72"/>
                <a:gd fmla="*/ 0 h 136" name="T73"/>
                <a:gd fmla="*/ 35 w 112" name="T74"/>
                <a:gd fmla="*/ 0 h 136" name="T75"/>
                <a:gd fmla="*/ 35 w 112" name="T76"/>
                <a:gd fmla="*/ 20 h 136" name="T77"/>
                <a:gd fmla="*/ 32 w 112" name="T78"/>
                <a:gd fmla="*/ 20 h 136" name="T79"/>
                <a:gd fmla="*/ 32 w 112" name="T80"/>
                <a:gd fmla="*/ 6 h 136" name="T81"/>
                <a:gd fmla="*/ 25 w 112" name="T82"/>
                <a:gd fmla="*/ 6 h 136" name="T83"/>
                <a:gd fmla="*/ 25 w 112" name="T84"/>
                <a:gd fmla="*/ 20 h 136" name="T85"/>
                <a:gd fmla="*/ 23 w 112" name="T86"/>
                <a:gd fmla="*/ 20 h 136" name="T87"/>
                <a:gd fmla="*/ 23 w 112" name="T88"/>
                <a:gd fmla="*/ 0 h 136" name="T89"/>
                <a:gd fmla="*/ 17 w 112" name="T90"/>
                <a:gd fmla="*/ 0 h 136" name="T91"/>
                <a:gd fmla="*/ 17 w 112" name="T92"/>
                <a:gd fmla="*/ 20 h 136" name="T93"/>
                <a:gd fmla="*/ 15 w 112" name="T94"/>
                <a:gd fmla="*/ 20 h 136" name="T95"/>
                <a:gd fmla="*/ 15 w 112" name="T96"/>
                <a:gd fmla="*/ 6 h 136" name="T97"/>
                <a:gd fmla="*/ 0 w 112" name="T98"/>
                <a:gd fmla="*/ 6 h 136" name="T99"/>
                <a:gd fmla="*/ 0 w 112" name="T100"/>
                <a:gd fmla="*/ 24 h 136" name="T101"/>
                <a:gd fmla="*/ 0 w 112" name="T102"/>
                <a:gd fmla="*/ 28 h 136" name="T103"/>
                <a:gd fmla="*/ 0 w 112" name="T104"/>
                <a:gd fmla="*/ 136 h 136" name="T105"/>
                <a:gd fmla="*/ 89 w 112" name="T106"/>
                <a:gd fmla="*/ 136 h 136" name="T107"/>
                <a:gd fmla="*/ 112 w 112" name="T108"/>
                <a:gd fmla="*/ 110 h 136" name="T109"/>
                <a:gd fmla="*/ 112 w 112" name="T110"/>
                <a:gd fmla="*/ 84 h 136" name="T111"/>
                <a:gd fmla="*/ 104 w 112" name="T112"/>
                <a:gd fmla="*/ 92 h 136" name="T113"/>
                <a:gd fmla="*/ 104 w 112" name="T114"/>
                <a:gd fmla="*/ 101 h 13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20" name="Rectangle 117"/>
            <p:cNvSpPr>
              <a:spLocks noChangeArrowheads="1"/>
            </p:cNvSpPr>
            <p:nvPr/>
          </p:nvSpPr>
          <p:spPr bwMode="auto">
            <a:xfrm>
              <a:off x="7589930" y="4421713"/>
              <a:ext cx="109814" cy="17471"/>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sp>
          <p:nvSpPr>
            <p:cNvPr id="21" name="Rectangle 118"/>
            <p:cNvSpPr>
              <a:spLocks noChangeArrowheads="1"/>
            </p:cNvSpPr>
            <p:nvPr/>
          </p:nvSpPr>
          <p:spPr bwMode="auto">
            <a:xfrm>
              <a:off x="7589930" y="4461645"/>
              <a:ext cx="109814" cy="17471"/>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sp>
          <p:nvSpPr>
            <p:cNvPr id="22" name="Rectangle 119"/>
            <p:cNvSpPr>
              <a:spLocks noChangeArrowheads="1"/>
            </p:cNvSpPr>
            <p:nvPr/>
          </p:nvSpPr>
          <p:spPr bwMode="auto">
            <a:xfrm>
              <a:off x="7589930" y="4506569"/>
              <a:ext cx="109814" cy="14975"/>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sp>
          <p:nvSpPr>
            <p:cNvPr id="23" name="Rectangle 120"/>
            <p:cNvSpPr>
              <a:spLocks noChangeArrowheads="1"/>
            </p:cNvSpPr>
            <p:nvPr/>
          </p:nvSpPr>
          <p:spPr bwMode="auto">
            <a:xfrm>
              <a:off x="7589930" y="4548998"/>
              <a:ext cx="109814" cy="17471"/>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grpSp>
      <p:grpSp>
        <p:nvGrpSpPr>
          <p:cNvPr id="24" name="Group 35"/>
          <p:cNvGrpSpPr/>
          <p:nvPr/>
        </p:nvGrpSpPr>
        <p:grpSpPr>
          <a:xfrm>
            <a:off x="7366135" y="3108713"/>
            <a:ext cx="379359" cy="376864"/>
            <a:chOff x="6853673" y="3715407"/>
            <a:chExt cx="379359" cy="376864"/>
          </a:xfrm>
          <a:solidFill>
            <a:schemeClr val="bg1"/>
          </a:solidFill>
        </p:grpSpPr>
        <p:sp>
          <p:nvSpPr>
            <p:cNvPr id="25" name="Freeform 150"/>
            <p:cNvSpPr>
              <a:spLocks noEditPoints="1"/>
            </p:cNvSpPr>
            <p:nvPr/>
          </p:nvSpPr>
          <p:spPr bwMode="auto">
            <a:xfrm>
              <a:off x="6853673" y="3715407"/>
              <a:ext cx="379359" cy="376864"/>
            </a:xfrm>
            <a:custGeom>
              <a:gdLst>
                <a:gd fmla="*/ 57 w 114" name="T0"/>
                <a:gd fmla="*/ 0 h 114" name="T1"/>
                <a:gd fmla="*/ 0 w 114" name="T2"/>
                <a:gd fmla="*/ 57 h 114" name="T3"/>
                <a:gd fmla="*/ 57 w 114" name="T4"/>
                <a:gd fmla="*/ 114 h 114" name="T5"/>
                <a:gd fmla="*/ 114 w 114" name="T6"/>
                <a:gd fmla="*/ 57 h 114" name="T7"/>
                <a:gd fmla="*/ 57 w 114" name="T8"/>
                <a:gd fmla="*/ 0 h 114" name="T9"/>
                <a:gd fmla="*/ 57 w 114" name="T10"/>
                <a:gd fmla="*/ 108 h 114" name="T11"/>
                <a:gd fmla="*/ 6 w 114" name="T12"/>
                <a:gd fmla="*/ 57 h 114" name="T13"/>
                <a:gd fmla="*/ 57 w 114" name="T14"/>
                <a:gd fmla="*/ 6 h 114" name="T15"/>
                <a:gd fmla="*/ 108 w 114" name="T16"/>
                <a:gd fmla="*/ 57 h 114" name="T17"/>
                <a:gd fmla="*/ 57 w 114" name="T18"/>
                <a:gd fmla="*/ 108 h 1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4" w="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26" name="Rectangle 151"/>
            <p:cNvSpPr>
              <a:spLocks noChangeArrowheads="1"/>
            </p:cNvSpPr>
            <p:nvPr/>
          </p:nvSpPr>
          <p:spPr bwMode="auto">
            <a:xfrm>
              <a:off x="6998429" y="3987447"/>
              <a:ext cx="22463" cy="42429"/>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sp>
          <p:nvSpPr>
            <p:cNvPr id="27" name="Rectangle 152"/>
            <p:cNvSpPr>
              <a:spLocks noChangeArrowheads="1"/>
            </p:cNvSpPr>
            <p:nvPr/>
          </p:nvSpPr>
          <p:spPr bwMode="auto">
            <a:xfrm>
              <a:off x="7033370" y="3987447"/>
              <a:ext cx="19966" cy="42429"/>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sp>
          <p:nvSpPr>
            <p:cNvPr id="28" name="Rectangle 153"/>
            <p:cNvSpPr>
              <a:spLocks noChangeArrowheads="1"/>
            </p:cNvSpPr>
            <p:nvPr/>
          </p:nvSpPr>
          <p:spPr bwMode="auto">
            <a:xfrm>
              <a:off x="7068311" y="3987447"/>
              <a:ext cx="19966" cy="42429"/>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sp>
          <p:nvSpPr>
            <p:cNvPr id="29" name="Freeform 154"/>
            <p:cNvSpPr/>
            <p:nvPr/>
          </p:nvSpPr>
          <p:spPr bwMode="auto">
            <a:xfrm>
              <a:off x="6970976" y="3822725"/>
              <a:ext cx="82362" cy="84857"/>
            </a:xfrm>
            <a:custGeom>
              <a:gdLst>
                <a:gd fmla="*/ 19 w 25" name="T0"/>
                <a:gd fmla="*/ 22 h 25" name="T1"/>
                <a:gd fmla="*/ 22 w 25" name="T2"/>
                <a:gd fmla="*/ 25 h 25" name="T3"/>
                <a:gd fmla="*/ 25 w 25" name="T4"/>
                <a:gd fmla="*/ 22 h 25" name="T5"/>
                <a:gd fmla="*/ 22 w 25" name="T6"/>
                <a:gd fmla="*/ 19 h 25" name="T7"/>
                <a:gd fmla="*/ 21 w 25" name="T8"/>
                <a:gd fmla="*/ 19 h 25" name="T9"/>
                <a:gd fmla="*/ 0 w 25" name="T10"/>
                <a:gd fmla="*/ 0 h 25" name="T11"/>
                <a:gd fmla="*/ 19 w 25" name="T12"/>
                <a:gd fmla="*/ 22 h 25" name="T13"/>
                <a:gd fmla="*/ 19 w 25" name="T14"/>
                <a:gd fmla="*/ 22 h 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 w="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30" name="Freeform 155"/>
            <p:cNvSpPr/>
            <p:nvPr/>
          </p:nvSpPr>
          <p:spPr bwMode="auto">
            <a:xfrm>
              <a:off x="6921060" y="3987447"/>
              <a:ext cx="22463" cy="19966"/>
            </a:xfrm>
            <a:custGeom>
              <a:gdLst>
                <a:gd fmla="*/ 0 w 9" name="T0"/>
                <a:gd fmla="*/ 6 h 8" name="T1"/>
                <a:gd fmla="*/ 3 w 9" name="T2"/>
                <a:gd fmla="*/ 8 h 8" name="T3"/>
                <a:gd fmla="*/ 9 w 9" name="T4"/>
                <a:gd fmla="*/ 1 h 8" name="T5"/>
                <a:gd fmla="*/ 7 w 9" name="T6"/>
                <a:gd fmla="*/ 0 h 8" name="T7"/>
                <a:gd fmla="*/ 0 w 9" name="T8"/>
                <a:gd fmla="*/ 6 h 8" name="T9"/>
              </a:gdLst>
              <a:cxnLst>
                <a:cxn ang="0">
                  <a:pos x="T0" y="T1"/>
                </a:cxn>
                <a:cxn ang="0">
                  <a:pos x="T2" y="T3"/>
                </a:cxn>
                <a:cxn ang="0">
                  <a:pos x="T4" y="T5"/>
                </a:cxn>
                <a:cxn ang="0">
                  <a:pos x="T6" y="T7"/>
                </a:cxn>
                <a:cxn ang="0">
                  <a:pos x="T8" y="T9"/>
                </a:cxn>
              </a:cxnLst>
              <a:rect b="b" l="0" r="r" t="0"/>
              <a:pathLst>
                <a:path h="8" w="9">
                  <a:moveTo>
                    <a:pt x="0" y="6"/>
                  </a:moveTo>
                  <a:lnTo>
                    <a:pt x="3" y="8"/>
                  </a:lnTo>
                  <a:lnTo>
                    <a:pt x="9" y="1"/>
                  </a:lnTo>
                  <a:lnTo>
                    <a:pt x="7" y="0"/>
                  </a:lnTo>
                  <a:lnTo>
                    <a:pt x="0" y="6"/>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31" name="Freeform 156"/>
            <p:cNvSpPr/>
            <p:nvPr/>
          </p:nvSpPr>
          <p:spPr bwMode="auto">
            <a:xfrm>
              <a:off x="6901094" y="3942523"/>
              <a:ext cx="27454" cy="14975"/>
            </a:xfrm>
            <a:custGeom>
              <a:gdLst>
                <a:gd fmla="*/ 9 w 11" name="T0"/>
                <a:gd fmla="*/ 0 h 6" name="T1"/>
                <a:gd fmla="*/ 0 w 11" name="T2"/>
                <a:gd fmla="*/ 3 h 6" name="T3"/>
                <a:gd fmla="*/ 1 w 11" name="T4"/>
                <a:gd fmla="*/ 6 h 6" name="T5"/>
                <a:gd fmla="*/ 11 w 11" name="T6"/>
                <a:gd fmla="*/ 3 h 6" name="T7"/>
                <a:gd fmla="*/ 9 w 11" name="T8"/>
                <a:gd fmla="*/ 0 h 6" name="T9"/>
              </a:gdLst>
              <a:cxnLst>
                <a:cxn ang="0">
                  <a:pos x="T0" y="T1"/>
                </a:cxn>
                <a:cxn ang="0">
                  <a:pos x="T2" y="T3"/>
                </a:cxn>
                <a:cxn ang="0">
                  <a:pos x="T4" y="T5"/>
                </a:cxn>
                <a:cxn ang="0">
                  <a:pos x="T6" y="T7"/>
                </a:cxn>
                <a:cxn ang="0">
                  <a:pos x="T8" y="T9"/>
                </a:cxn>
              </a:cxnLst>
              <a:rect b="b" l="0" r="r" t="0"/>
              <a:pathLst>
                <a:path h="6" w="11">
                  <a:moveTo>
                    <a:pt x="9" y="0"/>
                  </a:moveTo>
                  <a:lnTo>
                    <a:pt x="0" y="3"/>
                  </a:lnTo>
                  <a:lnTo>
                    <a:pt x="1" y="6"/>
                  </a:lnTo>
                  <a:lnTo>
                    <a:pt x="11" y="3"/>
                  </a:lnTo>
                  <a:lnTo>
                    <a:pt x="9" y="0"/>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32" name="Freeform 157"/>
            <p:cNvSpPr/>
            <p:nvPr/>
          </p:nvSpPr>
          <p:spPr bwMode="auto">
            <a:xfrm>
              <a:off x="6933538" y="3790281"/>
              <a:ext cx="19966" cy="22463"/>
            </a:xfrm>
            <a:custGeom>
              <a:gdLst>
                <a:gd fmla="*/ 0 w 8" name="T0"/>
                <a:gd fmla="*/ 3 h 9" name="T1"/>
                <a:gd fmla="*/ 7 w 8" name="T2"/>
                <a:gd fmla="*/ 9 h 9" name="T3"/>
                <a:gd fmla="*/ 8 w 8" name="T4"/>
                <a:gd fmla="*/ 7 h 9" name="T5"/>
                <a:gd fmla="*/ 2 w 8" name="T6"/>
                <a:gd fmla="*/ 0 h 9" name="T7"/>
                <a:gd fmla="*/ 0 w 8" name="T8"/>
                <a:gd fmla="*/ 3 h 9" name="T9"/>
              </a:gdLst>
              <a:cxnLst>
                <a:cxn ang="0">
                  <a:pos x="T0" y="T1"/>
                </a:cxn>
                <a:cxn ang="0">
                  <a:pos x="T2" y="T3"/>
                </a:cxn>
                <a:cxn ang="0">
                  <a:pos x="T4" y="T5"/>
                </a:cxn>
                <a:cxn ang="0">
                  <a:pos x="T6" y="T7"/>
                </a:cxn>
                <a:cxn ang="0">
                  <a:pos x="T8" y="T9"/>
                </a:cxn>
              </a:cxnLst>
              <a:rect b="b" l="0" r="r" t="0"/>
              <a:pathLst>
                <a:path h="9" w="8">
                  <a:moveTo>
                    <a:pt x="0" y="3"/>
                  </a:moveTo>
                  <a:lnTo>
                    <a:pt x="7" y="9"/>
                  </a:lnTo>
                  <a:lnTo>
                    <a:pt x="8" y="7"/>
                  </a:lnTo>
                  <a:lnTo>
                    <a:pt x="2" y="0"/>
                  </a:lnTo>
                  <a:lnTo>
                    <a:pt x="0" y="3"/>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33" name="Freeform 158"/>
            <p:cNvSpPr/>
            <p:nvPr/>
          </p:nvSpPr>
          <p:spPr bwMode="auto">
            <a:xfrm>
              <a:off x="6903589" y="3840196"/>
              <a:ext cx="27454" cy="12480"/>
            </a:xfrm>
            <a:custGeom>
              <a:gdLst>
                <a:gd fmla="*/ 11 w 11" name="T0"/>
                <a:gd fmla="*/ 3 h 5" name="T1"/>
                <a:gd fmla="*/ 2 w 11" name="T2"/>
                <a:gd fmla="*/ 0 h 5" name="T3"/>
                <a:gd fmla="*/ 0 w 11" name="T4"/>
                <a:gd fmla="*/ 3 h 5" name="T5"/>
                <a:gd fmla="*/ 10 w 11" name="T6"/>
                <a:gd fmla="*/ 5 h 5" name="T7"/>
                <a:gd fmla="*/ 11 w 11" name="T8"/>
                <a:gd fmla="*/ 3 h 5" name="T9"/>
              </a:gdLst>
              <a:cxnLst>
                <a:cxn ang="0">
                  <a:pos x="T0" y="T1"/>
                </a:cxn>
                <a:cxn ang="0">
                  <a:pos x="T2" y="T3"/>
                </a:cxn>
                <a:cxn ang="0">
                  <a:pos x="T4" y="T5"/>
                </a:cxn>
                <a:cxn ang="0">
                  <a:pos x="T6" y="T7"/>
                </a:cxn>
                <a:cxn ang="0">
                  <a:pos x="T8" y="T9"/>
                </a:cxn>
              </a:cxnLst>
              <a:rect b="b" l="0" r="r" t="0"/>
              <a:pathLst>
                <a:path h="5" w="11">
                  <a:moveTo>
                    <a:pt x="11" y="3"/>
                  </a:moveTo>
                  <a:lnTo>
                    <a:pt x="2" y="0"/>
                  </a:lnTo>
                  <a:lnTo>
                    <a:pt x="0" y="3"/>
                  </a:lnTo>
                  <a:lnTo>
                    <a:pt x="10" y="5"/>
                  </a:lnTo>
                  <a:lnTo>
                    <a:pt x="11" y="3"/>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34" name="Rectangle 159"/>
            <p:cNvSpPr>
              <a:spLocks noChangeArrowheads="1"/>
            </p:cNvSpPr>
            <p:nvPr/>
          </p:nvSpPr>
          <p:spPr bwMode="auto">
            <a:xfrm>
              <a:off x="7040858" y="3750348"/>
              <a:ext cx="7488" cy="22463"/>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sp>
          <p:nvSpPr>
            <p:cNvPr id="35" name="Freeform 160"/>
            <p:cNvSpPr/>
            <p:nvPr/>
          </p:nvSpPr>
          <p:spPr bwMode="auto">
            <a:xfrm>
              <a:off x="6973471" y="3760331"/>
              <a:ext cx="17471" cy="22463"/>
            </a:xfrm>
            <a:custGeom>
              <a:gdLst>
                <a:gd fmla="*/ 7 w 7" name="T0"/>
                <a:gd fmla="*/ 8 h 9" name="T1"/>
                <a:gd fmla="*/ 3 w 7" name="T2"/>
                <a:gd fmla="*/ 0 h 9" name="T3"/>
                <a:gd fmla="*/ 0 w 7" name="T4"/>
                <a:gd fmla="*/ 2 h 9" name="T5"/>
                <a:gd fmla="*/ 4 w 7" name="T6"/>
                <a:gd fmla="*/ 9 h 9" name="T7"/>
                <a:gd fmla="*/ 7 w 7" name="T8"/>
                <a:gd fmla="*/ 8 h 9" name="T9"/>
              </a:gdLst>
              <a:cxnLst>
                <a:cxn ang="0">
                  <a:pos x="T0" y="T1"/>
                </a:cxn>
                <a:cxn ang="0">
                  <a:pos x="T2" y="T3"/>
                </a:cxn>
                <a:cxn ang="0">
                  <a:pos x="T4" y="T5"/>
                </a:cxn>
                <a:cxn ang="0">
                  <a:pos x="T6" y="T7"/>
                </a:cxn>
                <a:cxn ang="0">
                  <a:pos x="T8" y="T9"/>
                </a:cxn>
              </a:cxnLst>
              <a:rect b="b" l="0" r="r" t="0"/>
              <a:pathLst>
                <a:path h="9" w="7">
                  <a:moveTo>
                    <a:pt x="7" y="8"/>
                  </a:moveTo>
                  <a:lnTo>
                    <a:pt x="3" y="0"/>
                  </a:lnTo>
                  <a:lnTo>
                    <a:pt x="0" y="2"/>
                  </a:lnTo>
                  <a:lnTo>
                    <a:pt x="4" y="9"/>
                  </a:lnTo>
                  <a:lnTo>
                    <a:pt x="7" y="8"/>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36" name="Freeform 161"/>
            <p:cNvSpPr/>
            <p:nvPr/>
          </p:nvSpPr>
          <p:spPr bwMode="auto">
            <a:xfrm>
              <a:off x="7088277" y="3760331"/>
              <a:ext cx="12480" cy="27454"/>
            </a:xfrm>
            <a:custGeom>
              <a:gdLst>
                <a:gd fmla="*/ 0 w 5" name="T0"/>
                <a:gd fmla="*/ 9 h 11" name="T1"/>
                <a:gd fmla="*/ 2 w 5" name="T2"/>
                <a:gd fmla="*/ 11 h 11" name="T3"/>
                <a:gd fmla="*/ 5 w 5" name="T4"/>
                <a:gd fmla="*/ 2 h 11" name="T5"/>
                <a:gd fmla="*/ 2 w 5" name="T6"/>
                <a:gd fmla="*/ 0 h 11" name="T7"/>
                <a:gd fmla="*/ 0 w 5" name="T8"/>
                <a:gd fmla="*/ 9 h 11" name="T9"/>
              </a:gdLst>
              <a:cxnLst>
                <a:cxn ang="0">
                  <a:pos x="T0" y="T1"/>
                </a:cxn>
                <a:cxn ang="0">
                  <a:pos x="T2" y="T3"/>
                </a:cxn>
                <a:cxn ang="0">
                  <a:pos x="T4" y="T5"/>
                </a:cxn>
                <a:cxn ang="0">
                  <a:pos x="T6" y="T7"/>
                </a:cxn>
                <a:cxn ang="0">
                  <a:pos x="T8" y="T9"/>
                </a:cxn>
              </a:cxnLst>
              <a:rect b="b" l="0" r="r" t="0"/>
              <a:pathLst>
                <a:path h="11" w="5">
                  <a:moveTo>
                    <a:pt x="0" y="9"/>
                  </a:moveTo>
                  <a:lnTo>
                    <a:pt x="2" y="11"/>
                  </a:lnTo>
                  <a:lnTo>
                    <a:pt x="5" y="2"/>
                  </a:lnTo>
                  <a:lnTo>
                    <a:pt x="2" y="0"/>
                  </a:lnTo>
                  <a:lnTo>
                    <a:pt x="0" y="9"/>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37" name="Freeform 162"/>
            <p:cNvSpPr/>
            <p:nvPr/>
          </p:nvSpPr>
          <p:spPr bwMode="auto">
            <a:xfrm>
              <a:off x="7130706" y="3987447"/>
              <a:ext cx="22463" cy="19966"/>
            </a:xfrm>
            <a:custGeom>
              <a:gdLst>
                <a:gd fmla="*/ 0 w 9" name="T0"/>
                <a:gd fmla="*/ 1 h 8" name="T1"/>
                <a:gd fmla="*/ 8 w 9" name="T2"/>
                <a:gd fmla="*/ 8 h 8" name="T3"/>
                <a:gd fmla="*/ 9 w 9" name="T4"/>
                <a:gd fmla="*/ 6 h 8" name="T5"/>
                <a:gd fmla="*/ 3 w 9" name="T6"/>
                <a:gd fmla="*/ 0 h 8" name="T7"/>
                <a:gd fmla="*/ 0 w 9" name="T8"/>
                <a:gd fmla="*/ 1 h 8" name="T9"/>
              </a:gdLst>
              <a:cxnLst>
                <a:cxn ang="0">
                  <a:pos x="T0" y="T1"/>
                </a:cxn>
                <a:cxn ang="0">
                  <a:pos x="T2" y="T3"/>
                </a:cxn>
                <a:cxn ang="0">
                  <a:pos x="T4" y="T5"/>
                </a:cxn>
                <a:cxn ang="0">
                  <a:pos x="T6" y="T7"/>
                </a:cxn>
                <a:cxn ang="0">
                  <a:pos x="T8" y="T9"/>
                </a:cxn>
              </a:cxnLst>
              <a:rect b="b" l="0" r="r" t="0"/>
              <a:pathLst>
                <a:path h="8" w="9">
                  <a:moveTo>
                    <a:pt x="0" y="1"/>
                  </a:moveTo>
                  <a:lnTo>
                    <a:pt x="8" y="8"/>
                  </a:lnTo>
                  <a:lnTo>
                    <a:pt x="9" y="6"/>
                  </a:lnTo>
                  <a:lnTo>
                    <a:pt x="3" y="0"/>
                  </a:lnTo>
                  <a:lnTo>
                    <a:pt x="0" y="1"/>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38" name="Freeform 163"/>
            <p:cNvSpPr/>
            <p:nvPr/>
          </p:nvSpPr>
          <p:spPr bwMode="auto">
            <a:xfrm>
              <a:off x="7158159" y="3942523"/>
              <a:ext cx="24958" cy="14975"/>
            </a:xfrm>
            <a:custGeom>
              <a:gdLst>
                <a:gd fmla="*/ 0 w 10" name="T0"/>
                <a:gd fmla="*/ 3 h 6" name="T1"/>
                <a:gd fmla="*/ 9 w 10" name="T2"/>
                <a:gd fmla="*/ 6 h 6" name="T3"/>
                <a:gd fmla="*/ 10 w 10" name="T4"/>
                <a:gd fmla="*/ 3 h 6" name="T5"/>
                <a:gd fmla="*/ 1 w 10" name="T6"/>
                <a:gd fmla="*/ 0 h 6" name="T7"/>
                <a:gd fmla="*/ 0 w 10" name="T8"/>
                <a:gd fmla="*/ 3 h 6" name="T9"/>
              </a:gdLst>
              <a:cxnLst>
                <a:cxn ang="0">
                  <a:pos x="T0" y="T1"/>
                </a:cxn>
                <a:cxn ang="0">
                  <a:pos x="T2" y="T3"/>
                </a:cxn>
                <a:cxn ang="0">
                  <a:pos x="T4" y="T5"/>
                </a:cxn>
                <a:cxn ang="0">
                  <a:pos x="T6" y="T7"/>
                </a:cxn>
                <a:cxn ang="0">
                  <a:pos x="T8" y="T9"/>
                </a:cxn>
              </a:cxnLst>
              <a:rect b="b" l="0" r="r" t="0"/>
              <a:pathLst>
                <a:path h="6" w="10">
                  <a:moveTo>
                    <a:pt x="0" y="3"/>
                  </a:moveTo>
                  <a:lnTo>
                    <a:pt x="9" y="6"/>
                  </a:lnTo>
                  <a:lnTo>
                    <a:pt x="10" y="3"/>
                  </a:lnTo>
                  <a:lnTo>
                    <a:pt x="1" y="0"/>
                  </a:lnTo>
                  <a:lnTo>
                    <a:pt x="0" y="3"/>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39" name="Freeform 164"/>
            <p:cNvSpPr/>
            <p:nvPr/>
          </p:nvSpPr>
          <p:spPr bwMode="auto">
            <a:xfrm>
              <a:off x="7128209" y="3790281"/>
              <a:ext cx="22463" cy="22463"/>
            </a:xfrm>
            <a:custGeom>
              <a:gdLst>
                <a:gd fmla="*/ 9 w 9" name="T0"/>
                <a:gd fmla="*/ 3 h 9" name="T1"/>
                <a:gd fmla="*/ 8 w 9" name="T2"/>
                <a:gd fmla="*/ 0 h 9" name="T3"/>
                <a:gd fmla="*/ 0 w 9" name="T4"/>
                <a:gd fmla="*/ 7 h 9" name="T5"/>
                <a:gd fmla="*/ 2 w 9" name="T6"/>
                <a:gd fmla="*/ 9 h 9" name="T7"/>
                <a:gd fmla="*/ 9 w 9" name="T8"/>
                <a:gd fmla="*/ 3 h 9" name="T9"/>
              </a:gdLst>
              <a:cxnLst>
                <a:cxn ang="0">
                  <a:pos x="T0" y="T1"/>
                </a:cxn>
                <a:cxn ang="0">
                  <a:pos x="T2" y="T3"/>
                </a:cxn>
                <a:cxn ang="0">
                  <a:pos x="T4" y="T5"/>
                </a:cxn>
                <a:cxn ang="0">
                  <a:pos x="T6" y="T7"/>
                </a:cxn>
                <a:cxn ang="0">
                  <a:pos x="T8" y="T9"/>
                </a:cxn>
              </a:cxnLst>
              <a:rect b="b" l="0" r="r" t="0"/>
              <a:pathLst>
                <a:path h="9" w="9">
                  <a:moveTo>
                    <a:pt x="9" y="3"/>
                  </a:moveTo>
                  <a:lnTo>
                    <a:pt x="8" y="0"/>
                  </a:lnTo>
                  <a:lnTo>
                    <a:pt x="0" y="7"/>
                  </a:lnTo>
                  <a:lnTo>
                    <a:pt x="2" y="9"/>
                  </a:lnTo>
                  <a:lnTo>
                    <a:pt x="9" y="3"/>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40" name="Freeform 165"/>
            <p:cNvSpPr/>
            <p:nvPr/>
          </p:nvSpPr>
          <p:spPr bwMode="auto">
            <a:xfrm>
              <a:off x="7153167" y="3840196"/>
              <a:ext cx="27454" cy="12480"/>
            </a:xfrm>
            <a:custGeom>
              <a:gdLst>
                <a:gd fmla="*/ 10 w 11" name="T0"/>
                <a:gd fmla="*/ 0 h 5" name="T1"/>
                <a:gd fmla="*/ 0 w 11" name="T2"/>
                <a:gd fmla="*/ 3 h 5" name="T3"/>
                <a:gd fmla="*/ 2 w 11" name="T4"/>
                <a:gd fmla="*/ 5 h 5" name="T5"/>
                <a:gd fmla="*/ 11 w 11" name="T6"/>
                <a:gd fmla="*/ 3 h 5" name="T7"/>
                <a:gd fmla="*/ 10 w 11" name="T8"/>
                <a:gd fmla="*/ 0 h 5" name="T9"/>
              </a:gdLst>
              <a:cxnLst>
                <a:cxn ang="0">
                  <a:pos x="T0" y="T1"/>
                </a:cxn>
                <a:cxn ang="0">
                  <a:pos x="T2" y="T3"/>
                </a:cxn>
                <a:cxn ang="0">
                  <a:pos x="T4" y="T5"/>
                </a:cxn>
                <a:cxn ang="0">
                  <a:pos x="T6" y="T7"/>
                </a:cxn>
                <a:cxn ang="0">
                  <a:pos x="T8" y="T9"/>
                </a:cxn>
              </a:cxnLst>
              <a:rect b="b" l="0" r="r" t="0"/>
              <a:pathLst>
                <a:path h="5" w="11">
                  <a:moveTo>
                    <a:pt x="10" y="0"/>
                  </a:moveTo>
                  <a:lnTo>
                    <a:pt x="0" y="3"/>
                  </a:lnTo>
                  <a:lnTo>
                    <a:pt x="2" y="5"/>
                  </a:lnTo>
                  <a:lnTo>
                    <a:pt x="11" y="3"/>
                  </a:lnTo>
                  <a:lnTo>
                    <a:pt x="10" y="0"/>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41" name="Rectangle 166"/>
            <p:cNvSpPr>
              <a:spLocks noChangeArrowheads="1"/>
            </p:cNvSpPr>
            <p:nvPr/>
          </p:nvSpPr>
          <p:spPr bwMode="auto">
            <a:xfrm>
              <a:off x="6893606" y="3890112"/>
              <a:ext cx="24958" cy="7488"/>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sp>
          <p:nvSpPr>
            <p:cNvPr id="42" name="Rectangle 167"/>
            <p:cNvSpPr>
              <a:spLocks noChangeArrowheads="1"/>
            </p:cNvSpPr>
            <p:nvPr/>
          </p:nvSpPr>
          <p:spPr bwMode="auto">
            <a:xfrm>
              <a:off x="7170638" y="3892607"/>
              <a:ext cx="27454" cy="7488"/>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grpSp>
      <p:grpSp>
        <p:nvGrpSpPr>
          <p:cNvPr id="43" name="Group 54"/>
          <p:cNvGrpSpPr/>
          <p:nvPr/>
        </p:nvGrpSpPr>
        <p:grpSpPr>
          <a:xfrm>
            <a:off x="5432105" y="3144956"/>
            <a:ext cx="299494" cy="389342"/>
            <a:chOff x="6421904" y="4798576"/>
            <a:chExt cx="299494" cy="389342"/>
          </a:xfrm>
          <a:solidFill>
            <a:schemeClr val="bg1"/>
          </a:solidFill>
        </p:grpSpPr>
        <p:sp>
          <p:nvSpPr>
            <p:cNvPr id="44" name="Freeform 170"/>
            <p:cNvSpPr/>
            <p:nvPr/>
          </p:nvSpPr>
          <p:spPr bwMode="auto">
            <a:xfrm>
              <a:off x="6421904" y="4910886"/>
              <a:ext cx="299494" cy="277032"/>
            </a:xfrm>
            <a:custGeom>
              <a:gdLst>
                <a:gd fmla="*/ 45 w 90" name="T0"/>
                <a:gd fmla="*/ 83 h 83" name="T1"/>
                <a:gd fmla="*/ 90 w 90" name="T2"/>
                <a:gd fmla="*/ 0 h 83" name="T3"/>
                <a:gd fmla="*/ 0 w 90" name="T4"/>
                <a:gd fmla="*/ 0 h 83" name="T5"/>
                <a:gd fmla="*/ 45 w 90" name="T6"/>
                <a:gd fmla="*/ 83 h 83" name="T7"/>
              </a:gdLst>
              <a:cxnLst>
                <a:cxn ang="0">
                  <a:pos x="T0" y="T1"/>
                </a:cxn>
                <a:cxn ang="0">
                  <a:pos x="T2" y="T3"/>
                </a:cxn>
                <a:cxn ang="0">
                  <a:pos x="T4" y="T5"/>
                </a:cxn>
                <a:cxn ang="0">
                  <a:pos x="T6" y="T7"/>
                </a:cxn>
              </a:cxnLst>
              <a:rect b="b" l="0" r="r" t="0"/>
              <a:pathLst>
                <a:path h="83" w="90">
                  <a:moveTo>
                    <a:pt x="45" y="83"/>
                  </a:moveTo>
                  <a:cubicBezTo>
                    <a:pt x="90" y="59"/>
                    <a:pt x="90" y="0"/>
                    <a:pt x="90" y="0"/>
                  </a:cubicBezTo>
                  <a:cubicBezTo>
                    <a:pt x="0" y="0"/>
                    <a:pt x="0" y="0"/>
                    <a:pt x="0" y="0"/>
                  </a:cubicBezTo>
                  <a:cubicBezTo>
                    <a:pt x="0" y="0"/>
                    <a:pt x="0" y="59"/>
                    <a:pt x="45" y="83"/>
                  </a:cubicBez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45" name="Freeform 171"/>
            <p:cNvSpPr/>
            <p:nvPr/>
          </p:nvSpPr>
          <p:spPr bwMode="auto">
            <a:xfrm>
              <a:off x="6421904" y="4798576"/>
              <a:ext cx="299494" cy="94840"/>
            </a:xfrm>
            <a:custGeom>
              <a:gdLst>
                <a:gd fmla="*/ 84 w 90" name="T0"/>
                <a:gd fmla="*/ 0 h 29" name="T1"/>
                <a:gd fmla="*/ 68 w 90" name="T2"/>
                <a:gd fmla="*/ 16 h 29" name="T3"/>
                <a:gd fmla="*/ 52 w 90" name="T4"/>
                <a:gd fmla="*/ 0 h 29" name="T5"/>
                <a:gd fmla="*/ 39 w 90" name="T6"/>
                <a:gd fmla="*/ 0 h 29" name="T7"/>
                <a:gd fmla="*/ 23 w 90" name="T8"/>
                <a:gd fmla="*/ 16 h 29" name="T9"/>
                <a:gd fmla="*/ 7 w 90" name="T10"/>
                <a:gd fmla="*/ 0 h 29" name="T11"/>
                <a:gd fmla="*/ 0 w 90" name="T12"/>
                <a:gd fmla="*/ 0 h 29" name="T13"/>
                <a:gd fmla="*/ 0 w 90" name="T14"/>
                <a:gd fmla="*/ 29 h 29" name="T15"/>
                <a:gd fmla="*/ 90 w 90" name="T16"/>
                <a:gd fmla="*/ 29 h 29" name="T17"/>
                <a:gd fmla="*/ 90 w 90" name="T18"/>
                <a:gd fmla="*/ 0 h 29" name="T19"/>
                <a:gd fmla="*/ 84 w 90" name="T20"/>
                <a:gd fmla="*/ 0 h 2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90">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grpSp>
      <p:sp>
        <p:nvSpPr>
          <p:cNvPr id="46" name="矩形 45"/>
          <p:cNvSpPr/>
          <p:nvPr/>
        </p:nvSpPr>
        <p:spPr>
          <a:xfrm>
            <a:off x="3320033" y="1345711"/>
            <a:ext cx="1000746" cy="327654"/>
          </a:xfrm>
          <a:prstGeom prst="rect">
            <a:avLst/>
          </a:prstGeom>
        </p:spPr>
        <p:txBody>
          <a:bodyPr bIns="34287" lIns="68573" rIns="68573" tIns="34287" wrap="none">
            <a:spAutoFit/>
          </a:bodyPr>
          <a:lstStyle/>
          <a:p>
            <a:pPr algn="r" defTabSz="685165" fontAlgn="auto">
              <a:spcBef>
                <a:spcPct val="0"/>
              </a:spcBef>
              <a:spcAft>
                <a:spcPct val="0"/>
              </a:spcAft>
              <a:defRPr/>
            </a:pPr>
            <a:r>
              <a:rPr altLang="en-US" b="1" lang="zh-CN" sz="1700">
                <a:solidFill>
                  <a:schemeClr val="accent4">
                    <a:lumMod val="75000"/>
                  </a:schemeClr>
                </a:solidFill>
                <a:latin charset="-122" panose="020b0503020204020204" typeface="微软雅黑"/>
                <a:ea charset="-122" panose="020b0503020204020204" typeface="微软雅黑"/>
              </a:rPr>
              <a:t>添加标题</a:t>
            </a:r>
          </a:p>
        </p:txBody>
      </p:sp>
      <p:sp>
        <p:nvSpPr>
          <p:cNvPr id="47" name="矩形 47"/>
          <p:cNvSpPr>
            <a:spLocks noChangeArrowheads="1"/>
          </p:cNvSpPr>
          <p:nvPr/>
        </p:nvSpPr>
        <p:spPr bwMode="auto">
          <a:xfrm>
            <a:off x="1172766" y="1685039"/>
            <a:ext cx="3148013" cy="873246"/>
          </a:xfrm>
          <a:prstGeom prst="rect">
            <a:avLst/>
          </a:prstGeom>
          <a:noFill/>
          <a:ln>
            <a:noFill/>
          </a:ln>
        </p:spPr>
        <p:txBody>
          <a:bodyPr bIns="34287" lIns="68573" rIns="68573" tIns="34287">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algn="r" defTabSz="685165" fontAlgn="auto">
              <a:lnSpc>
                <a:spcPct val="120000"/>
              </a:lnSpc>
              <a:spcBef>
                <a:spcPct val="0"/>
              </a:spcBef>
              <a:spcAft>
                <a:spcPct val="0"/>
              </a:spcAft>
              <a:buNone/>
              <a:defRPr/>
            </a:pPr>
            <a:r>
              <a:rPr altLang="en-US" lang="zh-CN" sz="1100">
                <a:solidFill>
                  <a:schemeClr val="accent4">
                    <a:lumMod val="75000"/>
                  </a:schemeClr>
                </a:solidFill>
                <a:sym charset="-122" panose="020b0503020204020204" typeface="微软雅黑"/>
              </a:rPr>
              <a:t>在此录入上述图表的综合描述说明，在此录入上述图表的综合描述说明，在此录入上述图表的综合描述说明，在此录入上述图表的综合描述说明，在此录入上述图表的综合描述说明</a:t>
            </a:r>
          </a:p>
        </p:txBody>
      </p:sp>
      <p:sp>
        <p:nvSpPr>
          <p:cNvPr id="48" name="矩形 47"/>
          <p:cNvSpPr>
            <a:spLocks noChangeArrowheads="1"/>
          </p:cNvSpPr>
          <p:nvPr/>
        </p:nvSpPr>
        <p:spPr bwMode="auto">
          <a:xfrm>
            <a:off x="1035844" y="3749583"/>
            <a:ext cx="1164431" cy="312414"/>
          </a:xfrm>
          <a:prstGeom prst="rect">
            <a:avLst/>
          </a:prstGeom>
          <a:noFill/>
          <a:ln w="9525">
            <a:noFill/>
            <a:miter lim="800000"/>
          </a:ln>
        </p:spPr>
        <p:txBody>
          <a:bodyPr bIns="34287" lIns="68573" rIns="68573" tIns="34287">
            <a:spAutoFit/>
          </a:bodyPr>
          <a:lstStyle/>
          <a:p>
            <a:pPr algn="ctr"/>
            <a:r>
              <a:rPr altLang="en-US" b="1" lang="zh-CN" sz="1600">
                <a:solidFill>
                  <a:srgbClr val="404040"/>
                </a:solidFill>
                <a:latin charset="-122" panose="020b0503020204020204" typeface="微软雅黑"/>
                <a:ea charset="-122" panose="020b0503020204020204" typeface="微软雅黑"/>
              </a:rPr>
              <a:t>添加标题</a:t>
            </a:r>
          </a:p>
        </p:txBody>
      </p:sp>
      <p:sp>
        <p:nvSpPr>
          <p:cNvPr id="49" name="矩形 47"/>
          <p:cNvSpPr>
            <a:spLocks noChangeArrowheads="1"/>
          </p:cNvSpPr>
          <p:nvPr/>
        </p:nvSpPr>
        <p:spPr bwMode="auto">
          <a:xfrm>
            <a:off x="878682" y="4065099"/>
            <a:ext cx="1478756" cy="644646"/>
          </a:xfrm>
          <a:prstGeom prst="rect">
            <a:avLst/>
          </a:prstGeom>
          <a:noFill/>
          <a:ln>
            <a:noFill/>
          </a:ln>
        </p:spPr>
        <p:txBody>
          <a:bodyPr bIns="34287" lIns="68573" rIns="68573" tIns="34287">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algn="ctr" defTabSz="685165" fontAlgn="auto">
              <a:lnSpc>
                <a:spcPct val="120000"/>
              </a:lnSpc>
              <a:spcBef>
                <a:spcPct val="0"/>
              </a:spcBef>
              <a:spcAft>
                <a:spcPct val="0"/>
              </a:spcAft>
              <a:buNone/>
              <a:defRPr/>
            </a:pPr>
            <a:r>
              <a:rPr altLang="en-US" lang="zh-CN" sz="1050">
                <a:solidFill>
                  <a:schemeClr val="tx1">
                    <a:lumMod val="65000"/>
                    <a:lumOff val="35000"/>
                  </a:schemeClr>
                </a:solidFill>
                <a:sym charset="-122" panose="020b0503020204020204" typeface="微软雅黑"/>
              </a:rPr>
              <a:t>在此录入上述图表的描述说明，在此录入上述图表的描述说明。</a:t>
            </a:r>
          </a:p>
        </p:txBody>
      </p:sp>
      <p:sp>
        <p:nvSpPr>
          <p:cNvPr id="50" name="矩形 49"/>
          <p:cNvSpPr>
            <a:spLocks noChangeArrowheads="1"/>
          </p:cNvSpPr>
          <p:nvPr/>
        </p:nvSpPr>
        <p:spPr bwMode="auto">
          <a:xfrm>
            <a:off x="3015854" y="3749583"/>
            <a:ext cx="1163240" cy="312414"/>
          </a:xfrm>
          <a:prstGeom prst="rect">
            <a:avLst/>
          </a:prstGeom>
          <a:noFill/>
          <a:ln w="9525">
            <a:noFill/>
            <a:miter lim="800000"/>
          </a:ln>
        </p:spPr>
        <p:txBody>
          <a:bodyPr bIns="34287" lIns="68573" rIns="68573" tIns="34287">
            <a:spAutoFit/>
          </a:bodyPr>
          <a:lstStyle/>
          <a:p>
            <a:pPr algn="ctr"/>
            <a:r>
              <a:rPr altLang="en-US" b="1" lang="zh-CN" sz="1600">
                <a:solidFill>
                  <a:srgbClr val="404040"/>
                </a:solidFill>
                <a:latin charset="-122" panose="020b0503020204020204" typeface="微软雅黑"/>
                <a:ea charset="-122" panose="020b0503020204020204" typeface="微软雅黑"/>
              </a:rPr>
              <a:t>添加标题</a:t>
            </a:r>
          </a:p>
        </p:txBody>
      </p:sp>
      <p:sp>
        <p:nvSpPr>
          <p:cNvPr id="51" name="矩形 47"/>
          <p:cNvSpPr>
            <a:spLocks noChangeArrowheads="1"/>
          </p:cNvSpPr>
          <p:nvPr/>
        </p:nvSpPr>
        <p:spPr bwMode="auto">
          <a:xfrm>
            <a:off x="2858692" y="4065099"/>
            <a:ext cx="1477565" cy="644646"/>
          </a:xfrm>
          <a:prstGeom prst="rect">
            <a:avLst/>
          </a:prstGeom>
          <a:noFill/>
          <a:ln>
            <a:noFill/>
          </a:ln>
        </p:spPr>
        <p:txBody>
          <a:bodyPr bIns="34287" lIns="68573" rIns="68573" tIns="34287">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algn="ctr" defTabSz="685165" fontAlgn="auto">
              <a:lnSpc>
                <a:spcPct val="120000"/>
              </a:lnSpc>
              <a:spcBef>
                <a:spcPct val="0"/>
              </a:spcBef>
              <a:spcAft>
                <a:spcPct val="0"/>
              </a:spcAft>
              <a:buNone/>
              <a:defRPr/>
            </a:pPr>
            <a:r>
              <a:rPr altLang="en-US" lang="zh-CN" sz="1050">
                <a:solidFill>
                  <a:schemeClr val="tx1">
                    <a:lumMod val="65000"/>
                    <a:lumOff val="35000"/>
                  </a:schemeClr>
                </a:solidFill>
                <a:sym charset="-122" panose="020b0503020204020204" typeface="微软雅黑"/>
              </a:rPr>
              <a:t>在此录入上述图表的描述说明，在此录入上述图表的描述说明。</a:t>
            </a:r>
          </a:p>
        </p:txBody>
      </p:sp>
      <p:sp>
        <p:nvSpPr>
          <p:cNvPr id="52" name="矩形 51"/>
          <p:cNvSpPr>
            <a:spLocks noChangeArrowheads="1"/>
          </p:cNvSpPr>
          <p:nvPr/>
        </p:nvSpPr>
        <p:spPr bwMode="auto">
          <a:xfrm>
            <a:off x="6974683" y="3749583"/>
            <a:ext cx="1164431" cy="312414"/>
          </a:xfrm>
          <a:prstGeom prst="rect">
            <a:avLst/>
          </a:prstGeom>
          <a:noFill/>
          <a:ln w="9525">
            <a:noFill/>
            <a:miter lim="800000"/>
          </a:ln>
        </p:spPr>
        <p:txBody>
          <a:bodyPr bIns="34287" lIns="68573" rIns="68573" tIns="34287">
            <a:spAutoFit/>
          </a:bodyPr>
          <a:lstStyle/>
          <a:p>
            <a:pPr algn="ctr"/>
            <a:r>
              <a:rPr altLang="en-US" b="1" lang="zh-CN" sz="1600">
                <a:solidFill>
                  <a:srgbClr val="404040"/>
                </a:solidFill>
                <a:latin charset="-122" panose="020b0503020204020204" typeface="微软雅黑"/>
                <a:ea charset="-122" panose="020b0503020204020204" typeface="微软雅黑"/>
              </a:rPr>
              <a:t>添加标题</a:t>
            </a:r>
          </a:p>
        </p:txBody>
      </p:sp>
      <p:sp>
        <p:nvSpPr>
          <p:cNvPr id="53" name="矩形 47"/>
          <p:cNvSpPr>
            <a:spLocks noChangeArrowheads="1"/>
          </p:cNvSpPr>
          <p:nvPr/>
        </p:nvSpPr>
        <p:spPr bwMode="auto">
          <a:xfrm>
            <a:off x="6817518" y="4065099"/>
            <a:ext cx="1478756" cy="644646"/>
          </a:xfrm>
          <a:prstGeom prst="rect">
            <a:avLst/>
          </a:prstGeom>
          <a:noFill/>
          <a:ln>
            <a:noFill/>
          </a:ln>
        </p:spPr>
        <p:txBody>
          <a:bodyPr bIns="34287" lIns="68573" rIns="68573" tIns="34287">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algn="ctr" defTabSz="685165" fontAlgn="auto">
              <a:lnSpc>
                <a:spcPct val="120000"/>
              </a:lnSpc>
              <a:spcBef>
                <a:spcPct val="0"/>
              </a:spcBef>
              <a:spcAft>
                <a:spcPct val="0"/>
              </a:spcAft>
              <a:buNone/>
              <a:defRPr/>
            </a:pPr>
            <a:r>
              <a:rPr altLang="en-US" lang="zh-CN" sz="1050">
                <a:solidFill>
                  <a:schemeClr val="tx1">
                    <a:lumMod val="65000"/>
                    <a:lumOff val="35000"/>
                  </a:schemeClr>
                </a:solidFill>
                <a:sym charset="-122" panose="020b0503020204020204" typeface="微软雅黑"/>
              </a:rPr>
              <a:t>在此录入上述图表的描述说明，在此录入上述图表的描述说明。</a:t>
            </a:r>
          </a:p>
        </p:txBody>
      </p:sp>
      <p:sp>
        <p:nvSpPr>
          <p:cNvPr id="54" name="矩形 53"/>
          <p:cNvSpPr>
            <a:spLocks noChangeArrowheads="1"/>
          </p:cNvSpPr>
          <p:nvPr/>
        </p:nvSpPr>
        <p:spPr bwMode="auto">
          <a:xfrm>
            <a:off x="4994673" y="3749583"/>
            <a:ext cx="1164431" cy="312414"/>
          </a:xfrm>
          <a:prstGeom prst="rect">
            <a:avLst/>
          </a:prstGeom>
          <a:noFill/>
          <a:ln w="9525">
            <a:noFill/>
            <a:miter lim="800000"/>
          </a:ln>
        </p:spPr>
        <p:txBody>
          <a:bodyPr bIns="34287" lIns="68573" rIns="68573" tIns="34287">
            <a:spAutoFit/>
          </a:bodyPr>
          <a:lstStyle/>
          <a:p>
            <a:pPr algn="ctr"/>
            <a:r>
              <a:rPr altLang="en-US" b="1" lang="zh-CN" sz="1600">
                <a:solidFill>
                  <a:srgbClr val="404040"/>
                </a:solidFill>
                <a:latin charset="-122" panose="020b0503020204020204" typeface="微软雅黑"/>
                <a:ea charset="-122" panose="020b0503020204020204" typeface="微软雅黑"/>
              </a:rPr>
              <a:t>添加标题</a:t>
            </a:r>
          </a:p>
        </p:txBody>
      </p:sp>
      <p:sp>
        <p:nvSpPr>
          <p:cNvPr id="55" name="矩形 47"/>
          <p:cNvSpPr>
            <a:spLocks noChangeArrowheads="1"/>
          </p:cNvSpPr>
          <p:nvPr/>
        </p:nvSpPr>
        <p:spPr bwMode="auto">
          <a:xfrm>
            <a:off x="4837510" y="4065099"/>
            <a:ext cx="1478756" cy="644646"/>
          </a:xfrm>
          <a:prstGeom prst="rect">
            <a:avLst/>
          </a:prstGeom>
          <a:noFill/>
          <a:ln>
            <a:noFill/>
          </a:ln>
        </p:spPr>
        <p:txBody>
          <a:bodyPr bIns="34287" lIns="68573" rIns="68573" tIns="34287">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algn="ctr" defTabSz="685165" fontAlgn="auto">
              <a:lnSpc>
                <a:spcPct val="120000"/>
              </a:lnSpc>
              <a:spcBef>
                <a:spcPct val="0"/>
              </a:spcBef>
              <a:spcAft>
                <a:spcPct val="0"/>
              </a:spcAft>
              <a:buNone/>
              <a:defRPr/>
            </a:pPr>
            <a:r>
              <a:rPr altLang="en-US" lang="zh-CN" sz="1050">
                <a:solidFill>
                  <a:schemeClr val="tx1">
                    <a:lumMod val="65000"/>
                    <a:lumOff val="35000"/>
                  </a:schemeClr>
                </a:solidFill>
                <a:sym charset="-122" panose="020b0503020204020204" typeface="微软雅黑"/>
              </a:rPr>
              <a:t>在此录入上述图表的描述说明，在此录入上述图表的描述说明。</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2">
                                  <p:stCondLst>
                                    <p:cond delay="0"/>
                                  </p:stCondLst>
                                  <p:childTnLst>
                                    <p:set>
                                      <p:cBhvr>
                                        <p:cTn dur="1" fill="hold" id="11">
                                          <p:stCondLst>
                                            <p:cond delay="0"/>
                                          </p:stCondLst>
                                        </p:cTn>
                                        <p:tgtEl>
                                          <p:spTgt spid="4"/>
                                        </p:tgtEl>
                                        <p:attrNameLst>
                                          <p:attrName>style.visibility</p:attrName>
                                        </p:attrNameLst>
                                      </p:cBhvr>
                                      <p:to>
                                        <p:strVal val="visible"/>
                                      </p:to>
                                    </p:set>
                                    <p:animEffect filter="wipe(right)" transition="in">
                                      <p:cBhvr>
                                        <p:cTn dur="500" id="12"/>
                                        <p:tgtEl>
                                          <p:spTgt spid="4"/>
                                        </p:tgtEl>
                                      </p:cBhvr>
                                    </p:animEffect>
                                  </p:childTnLst>
                                </p:cTn>
                              </p:par>
                              <p:par>
                                <p:cTn fill="hold" grpId="0" id="13" nodeType="withEffect" presetClass="entr" presetID="22" presetSubtype="2">
                                  <p:stCondLst>
                                    <p:cond delay="250"/>
                                  </p:stCondLst>
                                  <p:childTnLst>
                                    <p:set>
                                      <p:cBhvr>
                                        <p:cTn dur="1" fill="hold" id="14">
                                          <p:stCondLst>
                                            <p:cond delay="0"/>
                                          </p:stCondLst>
                                        </p:cTn>
                                        <p:tgtEl>
                                          <p:spTgt spid="46"/>
                                        </p:tgtEl>
                                        <p:attrNameLst>
                                          <p:attrName>style.visibility</p:attrName>
                                        </p:attrNameLst>
                                      </p:cBhvr>
                                      <p:to>
                                        <p:strVal val="visible"/>
                                      </p:to>
                                    </p:set>
                                    <p:animEffect filter="wipe(right)" transition="in">
                                      <p:cBhvr>
                                        <p:cTn dur="500" id="15"/>
                                        <p:tgtEl>
                                          <p:spTgt spid="46"/>
                                        </p:tgtEl>
                                      </p:cBhvr>
                                    </p:animEffect>
                                  </p:childTnLst>
                                </p:cTn>
                              </p:par>
                              <p:par>
                                <p:cTn fill="hold" grpId="0" id="16" nodeType="withEffect" presetClass="entr" presetID="22" presetSubtype="2">
                                  <p:stCondLst>
                                    <p:cond delay="250"/>
                                  </p:stCondLst>
                                  <p:childTnLst>
                                    <p:set>
                                      <p:cBhvr>
                                        <p:cTn dur="1" fill="hold" id="17">
                                          <p:stCondLst>
                                            <p:cond delay="0"/>
                                          </p:stCondLst>
                                        </p:cTn>
                                        <p:tgtEl>
                                          <p:spTgt spid="47"/>
                                        </p:tgtEl>
                                        <p:attrNameLst>
                                          <p:attrName>style.visibility</p:attrName>
                                        </p:attrNameLst>
                                      </p:cBhvr>
                                      <p:to>
                                        <p:strVal val="visible"/>
                                      </p:to>
                                    </p:set>
                                    <p:animEffect filter="wipe(right)" transition="in">
                                      <p:cBhvr>
                                        <p:cTn dur="500" id="18"/>
                                        <p:tgtEl>
                                          <p:spTgt spid="47"/>
                                        </p:tgtEl>
                                      </p:cBhvr>
                                    </p:animEffect>
                                  </p:childTnLst>
                                </p:cTn>
                              </p:par>
                            </p:childTnLst>
                          </p:cTn>
                        </p:par>
                        <p:par>
                          <p:cTn fill="hold" id="19" nodeType="afterGroup">
                            <p:stCondLst>
                              <p:cond delay="1250"/>
                            </p:stCondLst>
                            <p:childTnLst>
                              <p:par>
                                <p:cTn fill="hold" grpId="0" id="20" nodeType="afterEffect" presetClass="entr" presetID="21" presetSubtype="1">
                                  <p:stCondLst>
                                    <p:cond delay="0"/>
                                  </p:stCondLst>
                                  <p:childTnLst>
                                    <p:set>
                                      <p:cBhvr>
                                        <p:cTn dur="1" fill="hold" id="21">
                                          <p:stCondLst>
                                            <p:cond delay="0"/>
                                          </p:stCondLst>
                                        </p:cTn>
                                        <p:tgtEl>
                                          <p:spTgt spid="5"/>
                                        </p:tgtEl>
                                        <p:attrNameLst>
                                          <p:attrName>style.visibility</p:attrName>
                                        </p:attrNameLst>
                                      </p:cBhvr>
                                      <p:to>
                                        <p:strVal val="visible"/>
                                      </p:to>
                                    </p:set>
                                    <p:animEffect filter="wheel(1)" transition="in">
                                      <p:cBhvr>
                                        <p:cTn dur="400" id="22"/>
                                        <p:tgtEl>
                                          <p:spTgt spid="5"/>
                                        </p:tgtEl>
                                      </p:cBhvr>
                                    </p:animEffect>
                                  </p:childTnLst>
                                </p:cTn>
                              </p:par>
                            </p:childTnLst>
                          </p:cTn>
                        </p:par>
                        <p:par>
                          <p:cTn fill="hold" id="23" nodeType="afterGroup">
                            <p:stCondLst>
                              <p:cond delay="1650"/>
                            </p:stCondLst>
                            <p:childTnLst>
                              <p:par>
                                <p:cTn fill="hold" grpId="0" id="24" nodeType="afterEffect" presetClass="entr" presetID="21" presetSubtype="1">
                                  <p:stCondLst>
                                    <p:cond delay="0"/>
                                  </p:stCondLst>
                                  <p:childTnLst>
                                    <p:set>
                                      <p:cBhvr>
                                        <p:cTn dur="1" fill="hold" id="25">
                                          <p:stCondLst>
                                            <p:cond delay="0"/>
                                          </p:stCondLst>
                                        </p:cTn>
                                        <p:tgtEl>
                                          <p:spTgt spid="6"/>
                                        </p:tgtEl>
                                        <p:attrNameLst>
                                          <p:attrName>style.visibility</p:attrName>
                                        </p:attrNameLst>
                                      </p:cBhvr>
                                      <p:to>
                                        <p:strVal val="visible"/>
                                      </p:to>
                                    </p:set>
                                    <p:animEffect filter="wheel(1)" transition="in">
                                      <p:cBhvr>
                                        <p:cTn dur="400" id="26"/>
                                        <p:tgtEl>
                                          <p:spTgt spid="6"/>
                                        </p:tgtEl>
                                      </p:cBhvr>
                                    </p:animEffect>
                                  </p:childTnLst>
                                </p:cTn>
                              </p:par>
                            </p:childTnLst>
                          </p:cTn>
                        </p:par>
                        <p:par>
                          <p:cTn fill="hold" id="27" nodeType="afterGroup">
                            <p:stCondLst>
                              <p:cond delay="2050"/>
                            </p:stCondLst>
                            <p:childTnLst>
                              <p:par>
                                <p:cTn fill="hold" grpId="0" id="28" nodeType="afterEffect" presetClass="entr" presetID="21" presetSubtype="1">
                                  <p:stCondLst>
                                    <p:cond delay="0"/>
                                  </p:stCondLst>
                                  <p:childTnLst>
                                    <p:set>
                                      <p:cBhvr>
                                        <p:cTn dur="1" fill="hold" id="29">
                                          <p:stCondLst>
                                            <p:cond delay="0"/>
                                          </p:stCondLst>
                                        </p:cTn>
                                        <p:tgtEl>
                                          <p:spTgt spid="7"/>
                                        </p:tgtEl>
                                        <p:attrNameLst>
                                          <p:attrName>style.visibility</p:attrName>
                                        </p:attrNameLst>
                                      </p:cBhvr>
                                      <p:to>
                                        <p:strVal val="visible"/>
                                      </p:to>
                                    </p:set>
                                    <p:animEffect filter="wheel(1)" transition="in">
                                      <p:cBhvr>
                                        <p:cTn dur="400" id="30"/>
                                        <p:tgtEl>
                                          <p:spTgt spid="7"/>
                                        </p:tgtEl>
                                      </p:cBhvr>
                                    </p:animEffect>
                                  </p:childTnLst>
                                </p:cTn>
                              </p:par>
                            </p:childTnLst>
                          </p:cTn>
                        </p:par>
                        <p:par>
                          <p:cTn fill="hold" id="31" nodeType="afterGroup">
                            <p:stCondLst>
                              <p:cond delay="2450"/>
                            </p:stCondLst>
                            <p:childTnLst>
                              <p:par>
                                <p:cTn fill="hold" grpId="0" id="32" nodeType="afterEffect" presetClass="entr" presetID="21" presetSubtype="1">
                                  <p:stCondLst>
                                    <p:cond delay="0"/>
                                  </p:stCondLst>
                                  <p:childTnLst>
                                    <p:set>
                                      <p:cBhvr>
                                        <p:cTn dur="1" fill="hold" id="33">
                                          <p:stCondLst>
                                            <p:cond delay="0"/>
                                          </p:stCondLst>
                                        </p:cTn>
                                        <p:tgtEl>
                                          <p:spTgt spid="8"/>
                                        </p:tgtEl>
                                        <p:attrNameLst>
                                          <p:attrName>style.visibility</p:attrName>
                                        </p:attrNameLst>
                                      </p:cBhvr>
                                      <p:to>
                                        <p:strVal val="visible"/>
                                      </p:to>
                                    </p:set>
                                    <p:animEffect filter="wheel(1)" transition="in">
                                      <p:cBhvr>
                                        <p:cTn dur="400" id="34"/>
                                        <p:tgtEl>
                                          <p:spTgt spid="8"/>
                                        </p:tgtEl>
                                      </p:cBhvr>
                                    </p:animEffect>
                                  </p:childTnLst>
                                </p:cTn>
                              </p:par>
                            </p:childTnLst>
                          </p:cTn>
                        </p:par>
                        <p:par>
                          <p:cTn fill="hold" id="35" nodeType="afterGroup">
                            <p:stCondLst>
                              <p:cond delay="2850"/>
                            </p:stCondLst>
                            <p:childTnLst>
                              <p:par>
                                <p:cTn fill="hold" id="36" nodeType="afterEffect" presetClass="entr" presetID="10" presetSubtype="0">
                                  <p:stCondLst>
                                    <p:cond delay="0"/>
                                  </p:stCondLst>
                                  <p:childTnLst>
                                    <p:set>
                                      <p:cBhvr>
                                        <p:cTn dur="1" fill="hold" id="37">
                                          <p:stCondLst>
                                            <p:cond delay="0"/>
                                          </p:stCondLst>
                                        </p:cTn>
                                        <p:tgtEl>
                                          <p:spTgt spid="9"/>
                                        </p:tgtEl>
                                        <p:attrNameLst>
                                          <p:attrName>style.visibility</p:attrName>
                                        </p:attrNameLst>
                                      </p:cBhvr>
                                      <p:to>
                                        <p:strVal val="visible"/>
                                      </p:to>
                                    </p:set>
                                    <p:animEffect filter="fade" transition="in">
                                      <p:cBhvr>
                                        <p:cTn dur="250" id="38"/>
                                        <p:tgtEl>
                                          <p:spTgt spid="9"/>
                                        </p:tgtEl>
                                      </p:cBhvr>
                                    </p:animEffect>
                                  </p:childTnLst>
                                </p:cTn>
                              </p:par>
                              <p:par>
                                <p:cTn fill="hold" id="39" nodeType="withEffect" presetClass="entr" presetID="10" presetSubtype="0">
                                  <p:stCondLst>
                                    <p:cond delay="0"/>
                                  </p:stCondLst>
                                  <p:childTnLst>
                                    <p:set>
                                      <p:cBhvr>
                                        <p:cTn dur="1" fill="hold" id="40">
                                          <p:stCondLst>
                                            <p:cond delay="0"/>
                                          </p:stCondLst>
                                        </p:cTn>
                                        <p:tgtEl>
                                          <p:spTgt spid="12"/>
                                        </p:tgtEl>
                                        <p:attrNameLst>
                                          <p:attrName>style.visibility</p:attrName>
                                        </p:attrNameLst>
                                      </p:cBhvr>
                                      <p:to>
                                        <p:strVal val="visible"/>
                                      </p:to>
                                    </p:set>
                                    <p:animEffect filter="fade" transition="in">
                                      <p:cBhvr>
                                        <p:cTn dur="250" id="41"/>
                                        <p:tgtEl>
                                          <p:spTgt spid="12"/>
                                        </p:tgtEl>
                                      </p:cBhvr>
                                    </p:animEffect>
                                  </p:childTnLst>
                                </p:cTn>
                              </p:par>
                              <p:par>
                                <p:cTn fill="hold" id="42" nodeType="withEffect" presetClass="entr" presetID="10" presetSubtype="0">
                                  <p:stCondLst>
                                    <p:cond delay="0"/>
                                  </p:stCondLst>
                                  <p:childTnLst>
                                    <p:set>
                                      <p:cBhvr>
                                        <p:cTn dur="1" fill="hold" id="43">
                                          <p:stCondLst>
                                            <p:cond delay="0"/>
                                          </p:stCondLst>
                                        </p:cTn>
                                        <p:tgtEl>
                                          <p:spTgt spid="43"/>
                                        </p:tgtEl>
                                        <p:attrNameLst>
                                          <p:attrName>style.visibility</p:attrName>
                                        </p:attrNameLst>
                                      </p:cBhvr>
                                      <p:to>
                                        <p:strVal val="visible"/>
                                      </p:to>
                                    </p:set>
                                    <p:animEffect filter="fade" transition="in">
                                      <p:cBhvr>
                                        <p:cTn dur="250" id="44"/>
                                        <p:tgtEl>
                                          <p:spTgt spid="43"/>
                                        </p:tgtEl>
                                      </p:cBhvr>
                                    </p:animEffect>
                                  </p:childTnLst>
                                </p:cTn>
                              </p:par>
                              <p:par>
                                <p:cTn fill="hold" id="45" nodeType="withEffect" presetClass="entr" presetID="10" presetSubtype="0">
                                  <p:stCondLst>
                                    <p:cond delay="0"/>
                                  </p:stCondLst>
                                  <p:childTnLst>
                                    <p:set>
                                      <p:cBhvr>
                                        <p:cTn dur="1" fill="hold" id="46">
                                          <p:stCondLst>
                                            <p:cond delay="0"/>
                                          </p:stCondLst>
                                        </p:cTn>
                                        <p:tgtEl>
                                          <p:spTgt spid="24"/>
                                        </p:tgtEl>
                                        <p:attrNameLst>
                                          <p:attrName>style.visibility</p:attrName>
                                        </p:attrNameLst>
                                      </p:cBhvr>
                                      <p:to>
                                        <p:strVal val="visible"/>
                                      </p:to>
                                    </p:set>
                                    <p:animEffect filter="fade" transition="in">
                                      <p:cBhvr>
                                        <p:cTn dur="250" id="47"/>
                                        <p:tgtEl>
                                          <p:spTgt spid="24"/>
                                        </p:tgtEl>
                                      </p:cBhvr>
                                    </p:animEffect>
                                  </p:childTnLst>
                                </p:cTn>
                              </p:par>
                              <p:par>
                                <p:cTn fill="hold" grpId="0" id="48" nodeType="withEffect" presetClass="entr" presetID="14" presetSubtype="10">
                                  <p:stCondLst>
                                    <p:cond delay="750"/>
                                  </p:stCondLst>
                                  <p:childTnLst>
                                    <p:set>
                                      <p:cBhvr>
                                        <p:cTn dur="1" fill="hold" id="49">
                                          <p:stCondLst>
                                            <p:cond delay="0"/>
                                          </p:stCondLst>
                                        </p:cTn>
                                        <p:tgtEl>
                                          <p:spTgt spid="48"/>
                                        </p:tgtEl>
                                        <p:attrNameLst>
                                          <p:attrName>style.visibility</p:attrName>
                                        </p:attrNameLst>
                                      </p:cBhvr>
                                      <p:to>
                                        <p:strVal val="visible"/>
                                      </p:to>
                                    </p:set>
                                    <p:animEffect filter="randombar(horizontal)" transition="in">
                                      <p:cBhvr>
                                        <p:cTn dur="400" id="50"/>
                                        <p:tgtEl>
                                          <p:spTgt spid="48"/>
                                        </p:tgtEl>
                                      </p:cBhvr>
                                    </p:animEffect>
                                  </p:childTnLst>
                                </p:cTn>
                              </p:par>
                              <p:par>
                                <p:cTn fill="hold" grpId="0" id="51" nodeType="withEffect" presetClass="entr" presetID="14" presetSubtype="10">
                                  <p:stCondLst>
                                    <p:cond delay="750"/>
                                  </p:stCondLst>
                                  <p:childTnLst>
                                    <p:set>
                                      <p:cBhvr>
                                        <p:cTn dur="1" fill="hold" id="52">
                                          <p:stCondLst>
                                            <p:cond delay="0"/>
                                          </p:stCondLst>
                                        </p:cTn>
                                        <p:tgtEl>
                                          <p:spTgt spid="49"/>
                                        </p:tgtEl>
                                        <p:attrNameLst>
                                          <p:attrName>style.visibility</p:attrName>
                                        </p:attrNameLst>
                                      </p:cBhvr>
                                      <p:to>
                                        <p:strVal val="visible"/>
                                      </p:to>
                                    </p:set>
                                    <p:animEffect filter="randombar(horizontal)" transition="in">
                                      <p:cBhvr>
                                        <p:cTn dur="400" id="53"/>
                                        <p:tgtEl>
                                          <p:spTgt spid="49"/>
                                        </p:tgtEl>
                                      </p:cBhvr>
                                    </p:animEffect>
                                  </p:childTnLst>
                                </p:cTn>
                              </p:par>
                              <p:par>
                                <p:cTn fill="hold" grpId="0" id="54" nodeType="withEffect" presetClass="entr" presetID="14" presetSubtype="10">
                                  <p:stCondLst>
                                    <p:cond delay="750"/>
                                  </p:stCondLst>
                                  <p:childTnLst>
                                    <p:set>
                                      <p:cBhvr>
                                        <p:cTn dur="1" fill="hold" id="55">
                                          <p:stCondLst>
                                            <p:cond delay="0"/>
                                          </p:stCondLst>
                                        </p:cTn>
                                        <p:tgtEl>
                                          <p:spTgt spid="50"/>
                                        </p:tgtEl>
                                        <p:attrNameLst>
                                          <p:attrName>style.visibility</p:attrName>
                                        </p:attrNameLst>
                                      </p:cBhvr>
                                      <p:to>
                                        <p:strVal val="visible"/>
                                      </p:to>
                                    </p:set>
                                    <p:animEffect filter="randombar(horizontal)" transition="in">
                                      <p:cBhvr>
                                        <p:cTn dur="400" id="56"/>
                                        <p:tgtEl>
                                          <p:spTgt spid="50"/>
                                        </p:tgtEl>
                                      </p:cBhvr>
                                    </p:animEffect>
                                  </p:childTnLst>
                                </p:cTn>
                              </p:par>
                              <p:par>
                                <p:cTn fill="hold" grpId="0" id="57" nodeType="withEffect" presetClass="entr" presetID="14" presetSubtype="10">
                                  <p:stCondLst>
                                    <p:cond delay="750"/>
                                  </p:stCondLst>
                                  <p:childTnLst>
                                    <p:set>
                                      <p:cBhvr>
                                        <p:cTn dur="1" fill="hold" id="58">
                                          <p:stCondLst>
                                            <p:cond delay="0"/>
                                          </p:stCondLst>
                                        </p:cTn>
                                        <p:tgtEl>
                                          <p:spTgt spid="51"/>
                                        </p:tgtEl>
                                        <p:attrNameLst>
                                          <p:attrName>style.visibility</p:attrName>
                                        </p:attrNameLst>
                                      </p:cBhvr>
                                      <p:to>
                                        <p:strVal val="visible"/>
                                      </p:to>
                                    </p:set>
                                    <p:animEffect filter="randombar(horizontal)" transition="in">
                                      <p:cBhvr>
                                        <p:cTn dur="400" id="59"/>
                                        <p:tgtEl>
                                          <p:spTgt spid="51"/>
                                        </p:tgtEl>
                                      </p:cBhvr>
                                    </p:animEffect>
                                  </p:childTnLst>
                                </p:cTn>
                              </p:par>
                              <p:par>
                                <p:cTn fill="hold" grpId="0" id="60" nodeType="withEffect" presetClass="entr" presetID="14" presetSubtype="10">
                                  <p:stCondLst>
                                    <p:cond delay="750"/>
                                  </p:stCondLst>
                                  <p:childTnLst>
                                    <p:set>
                                      <p:cBhvr>
                                        <p:cTn dur="1" fill="hold" id="61">
                                          <p:stCondLst>
                                            <p:cond delay="0"/>
                                          </p:stCondLst>
                                        </p:cTn>
                                        <p:tgtEl>
                                          <p:spTgt spid="52"/>
                                        </p:tgtEl>
                                        <p:attrNameLst>
                                          <p:attrName>style.visibility</p:attrName>
                                        </p:attrNameLst>
                                      </p:cBhvr>
                                      <p:to>
                                        <p:strVal val="visible"/>
                                      </p:to>
                                    </p:set>
                                    <p:animEffect filter="randombar(horizontal)" transition="in">
                                      <p:cBhvr>
                                        <p:cTn dur="400" id="62"/>
                                        <p:tgtEl>
                                          <p:spTgt spid="52"/>
                                        </p:tgtEl>
                                      </p:cBhvr>
                                    </p:animEffect>
                                  </p:childTnLst>
                                </p:cTn>
                              </p:par>
                              <p:par>
                                <p:cTn fill="hold" grpId="0" id="63" nodeType="withEffect" presetClass="entr" presetID="14" presetSubtype="10">
                                  <p:stCondLst>
                                    <p:cond delay="750"/>
                                  </p:stCondLst>
                                  <p:childTnLst>
                                    <p:set>
                                      <p:cBhvr>
                                        <p:cTn dur="1" fill="hold" id="64">
                                          <p:stCondLst>
                                            <p:cond delay="0"/>
                                          </p:stCondLst>
                                        </p:cTn>
                                        <p:tgtEl>
                                          <p:spTgt spid="53"/>
                                        </p:tgtEl>
                                        <p:attrNameLst>
                                          <p:attrName>style.visibility</p:attrName>
                                        </p:attrNameLst>
                                      </p:cBhvr>
                                      <p:to>
                                        <p:strVal val="visible"/>
                                      </p:to>
                                    </p:set>
                                    <p:animEffect filter="randombar(horizontal)" transition="in">
                                      <p:cBhvr>
                                        <p:cTn dur="400" id="65"/>
                                        <p:tgtEl>
                                          <p:spTgt spid="53"/>
                                        </p:tgtEl>
                                      </p:cBhvr>
                                    </p:animEffect>
                                  </p:childTnLst>
                                </p:cTn>
                              </p:par>
                              <p:par>
                                <p:cTn fill="hold" grpId="0" id="66" nodeType="withEffect" presetClass="entr" presetID="14" presetSubtype="10">
                                  <p:stCondLst>
                                    <p:cond delay="750"/>
                                  </p:stCondLst>
                                  <p:childTnLst>
                                    <p:set>
                                      <p:cBhvr>
                                        <p:cTn dur="1" fill="hold" id="67">
                                          <p:stCondLst>
                                            <p:cond delay="0"/>
                                          </p:stCondLst>
                                        </p:cTn>
                                        <p:tgtEl>
                                          <p:spTgt spid="54"/>
                                        </p:tgtEl>
                                        <p:attrNameLst>
                                          <p:attrName>style.visibility</p:attrName>
                                        </p:attrNameLst>
                                      </p:cBhvr>
                                      <p:to>
                                        <p:strVal val="visible"/>
                                      </p:to>
                                    </p:set>
                                    <p:animEffect filter="randombar(horizontal)" transition="in">
                                      <p:cBhvr>
                                        <p:cTn dur="400" id="68"/>
                                        <p:tgtEl>
                                          <p:spTgt spid="54"/>
                                        </p:tgtEl>
                                      </p:cBhvr>
                                    </p:animEffect>
                                  </p:childTnLst>
                                </p:cTn>
                              </p:par>
                              <p:par>
                                <p:cTn fill="hold" grpId="0" id="69" nodeType="withEffect" presetClass="entr" presetID="14" presetSubtype="10">
                                  <p:stCondLst>
                                    <p:cond delay="750"/>
                                  </p:stCondLst>
                                  <p:childTnLst>
                                    <p:set>
                                      <p:cBhvr>
                                        <p:cTn dur="1" fill="hold" id="70">
                                          <p:stCondLst>
                                            <p:cond delay="0"/>
                                          </p:stCondLst>
                                        </p:cTn>
                                        <p:tgtEl>
                                          <p:spTgt spid="55"/>
                                        </p:tgtEl>
                                        <p:attrNameLst>
                                          <p:attrName>style.visibility</p:attrName>
                                        </p:attrNameLst>
                                      </p:cBhvr>
                                      <p:to>
                                        <p:strVal val="visible"/>
                                      </p:to>
                                    </p:set>
                                    <p:animEffect filter="randombar(horizontal)" transition="in">
                                      <p:cBhvr>
                                        <p:cTn dur="400" id="71"/>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46"/>
      <p:bldP grpId="0" spid="47"/>
      <p:bldP grpId="0" spid="48"/>
      <p:bldP grpId="0" spid="49"/>
      <p:bldP grpId="0" spid="50"/>
      <p:bldP grpId="0" spid="51"/>
      <p:bldP grpId="0" spid="52"/>
      <p:bldP grpId="0" spid="53"/>
      <p:bldP grpId="0" spid="54"/>
      <p:bldP grpId="0" spid="55"/>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solidFill>
                  <a:schemeClr val="tx1">
                    <a:lumMod val="65000"/>
                    <a:lumOff val="35000"/>
                  </a:schemeClr>
                </a:solidFill>
                <a:latin charset="-122" panose="020b0503020204020204" typeface="微软雅黑"/>
                <a:ea charset="-122" panose="020b0503020204020204" typeface="微软雅黑"/>
              </a:rPr>
              <a:t>计划实施阶段</a:t>
            </a:r>
          </a:p>
        </p:txBody>
      </p:sp>
      <p:grpSp>
        <p:nvGrpSpPr>
          <p:cNvPr id="3" name="组合 12"/>
          <p:cNvGrpSpPr/>
          <p:nvPr/>
        </p:nvGrpSpPr>
        <p:grpSpPr>
          <a:xfrm>
            <a:off x="6096967" y="1983061"/>
            <a:ext cx="1670050" cy="1609725"/>
            <a:chExt cx="1671177" cy="1609411"/>
          </a:xfrm>
        </p:grpSpPr>
        <p:sp>
          <p:nvSpPr>
            <p:cNvPr id="4" name="右箭头 55"/>
            <p:cNvSpPr/>
            <p:nvPr/>
          </p:nvSpPr>
          <p:spPr bwMode="auto">
            <a:xfrm>
              <a:off x="0" y="0"/>
              <a:ext cx="1671177" cy="1609411"/>
            </a:xfrm>
            <a:custGeom>
              <a:gdLst>
                <a:gd fmla="*/ 0 w 1671177" name="T0"/>
                <a:gd fmla="*/ 354510 h 1609411" name="T1"/>
                <a:gd fmla="*/ 556334 w 1671177" name="T2"/>
                <a:gd fmla="*/ 353057 h 1609411" name="T3"/>
                <a:gd fmla="*/ 850996 w 1671177" name="T4"/>
                <a:gd fmla="*/ 94099 h 1609411" name="T5"/>
                <a:gd fmla="*/ 1004876 w 1671177" name="T6"/>
                <a:gd fmla="*/ 34278 h 1609411" name="T7"/>
                <a:gd fmla="*/ 1577267 w 1671177" name="T8"/>
                <a:gd fmla="*/ 619386 h 1609411" name="T9"/>
                <a:gd fmla="*/ 1589104 w 1671177" name="T10"/>
                <a:gd fmla="*/ 982488 h 1609411" name="T11"/>
                <a:gd fmla="*/ 1013753 w 1671177" name="T12"/>
                <a:gd fmla="*/ 1548957 h 1609411" name="T13"/>
                <a:gd fmla="*/ 853956 w 1671177" name="T14"/>
                <a:gd fmla="*/ 1495056 h 1609411" name="T15"/>
                <a:gd fmla="*/ 582967 w 1671177" name="T16"/>
                <a:gd fmla="*/ 1267456 h 1609411" name="T17"/>
                <a:gd fmla="*/ 0 w 1671177" name="T18"/>
                <a:gd fmla="*/ 1267196 h 1609411" name="T19"/>
                <a:gd fmla="*/ 266330 w 1671177" name="T20"/>
                <a:gd fmla="*/ 989289 h 1609411" name="T21"/>
                <a:gd fmla="*/ 287045 w 1671177" name="T22"/>
                <a:gd fmla="*/ 646020 h 1609411" name="T23"/>
                <a:gd fmla="*/ 0 w 1671177" name="T24"/>
                <a:gd fmla="*/ 354510 h 160941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609411" w="1671177">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4">
                    <a:lumMod val="75000"/>
                  </a:schemeClr>
                </a:gs>
                <a:gs pos="100000">
                  <a:schemeClr val="accent4"/>
                </a:gs>
              </a:gsLst>
              <a:lin ang="5400000" scaled="0"/>
            </a:gradFill>
            <a:ln w="25400">
              <a:gradFill>
                <a:gsLst>
                  <a:gs pos="0">
                    <a:schemeClr val="accent4"/>
                  </a:gs>
                  <a:gs pos="100000">
                    <a:schemeClr val="accent4">
                      <a:lumMod val="75000"/>
                    </a:schemeClr>
                  </a:gs>
                </a:gsLst>
                <a:lin ang="5400000" scaled="0"/>
              </a:gradFill>
              <a:round/>
            </a:ln>
            <a:effectLst>
              <a:outerShdw algn="t" blurRad="228600" dir="5400000" dist="228600" rotWithShape="0">
                <a:prstClr val="black">
                  <a:alpha val="30000"/>
                </a:prstClr>
              </a:outerShdw>
            </a:effectLst>
          </p:spPr>
          <p:txBody>
            <a:bodyPr anchor="ctr"/>
            <a:lstStyle/>
            <a:p>
              <a:endParaRPr altLang="en-US" lang="zh-CN"/>
            </a:p>
          </p:txBody>
        </p:sp>
        <p:sp>
          <p:nvSpPr>
            <p:cNvPr id="5" name="TextBox 14"/>
            <p:cNvSpPr txBox="1">
              <a:spLocks noChangeArrowheads="1"/>
            </p:cNvSpPr>
            <p:nvPr/>
          </p:nvSpPr>
          <p:spPr bwMode="auto">
            <a:xfrm>
              <a:off x="680641" y="543095"/>
              <a:ext cx="564261" cy="5180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800">
                  <a:solidFill>
                    <a:srgbClr val="FFFFFF"/>
                  </a:solidFill>
                  <a:latin charset="0" panose="020b0806030902050204" pitchFamily="34" typeface="Impact"/>
                </a:rPr>
                <a:t>05</a:t>
              </a:r>
            </a:p>
          </p:txBody>
        </p:sp>
      </p:grpSp>
      <p:grpSp>
        <p:nvGrpSpPr>
          <p:cNvPr id="6" name="组合 15"/>
          <p:cNvGrpSpPr/>
          <p:nvPr/>
        </p:nvGrpSpPr>
        <p:grpSpPr>
          <a:xfrm>
            <a:off x="4803154" y="1983061"/>
            <a:ext cx="1773238" cy="1609725"/>
            <a:chExt cx="1773781" cy="1609411"/>
          </a:xfrm>
        </p:grpSpPr>
        <p:grpSp>
          <p:nvGrpSpPr>
            <p:cNvPr id="7" name="组合 16"/>
            <p:cNvGrpSpPr/>
            <p:nvPr/>
          </p:nvGrpSpPr>
          <p:grpSpPr>
            <a:xfrm>
              <a:off x="0" y="0"/>
              <a:ext cx="1773781" cy="1609411"/>
              <a:chExt cx="1773781" cy="1609411"/>
            </a:xfrm>
          </p:grpSpPr>
          <p:sp>
            <p:nvSpPr>
              <p:cNvPr id="9" name="右箭头 55"/>
              <p:cNvSpPr/>
              <p:nvPr/>
            </p:nvSpPr>
            <p:spPr bwMode="auto">
              <a:xfrm>
                <a:off x="102604" y="362687"/>
                <a:ext cx="1671177" cy="911035"/>
              </a:xfrm>
              <a:custGeom>
                <a:gdLst>
                  <a:gd fmla="*/ 3880 w 1671177" name="T0"/>
                  <a:gd fmla="*/ 0 h 911035" name="T1"/>
                  <a:gd fmla="*/ 1322002 w 1671177" name="T2"/>
                  <a:gd fmla="*/ 0 h 911035" name="T3"/>
                  <a:gd fmla="*/ 1577267 w 1671177" name="T4"/>
                  <a:gd fmla="*/ 260936 h 911035" name="T5"/>
                  <a:gd fmla="*/ 1589104 w 1671177" name="T6"/>
                  <a:gd fmla="*/ 624038 h 911035" name="T7"/>
                  <a:gd fmla="*/ 1297607 w 1671177" name="T8"/>
                  <a:gd fmla="*/ 911035 h 911035" name="T9"/>
                  <a:gd fmla="*/ 609562 w 1671177" name="T10"/>
                  <a:gd fmla="*/ 911035 h 911035" name="T11"/>
                  <a:gd fmla="*/ 582967 w 1671177" name="T12"/>
                  <a:gd fmla="*/ 909006 h 911035" name="T13"/>
                  <a:gd fmla="*/ 0 w 1671177" name="T14"/>
                  <a:gd fmla="*/ 908746 h 911035" name="T15"/>
                  <a:gd fmla="*/ 266330 w 1671177" name="T16"/>
                  <a:gd fmla="*/ 630839 h 911035" name="T17"/>
                  <a:gd fmla="*/ 287045 w 1671177" name="T18"/>
                  <a:gd fmla="*/ 287570 h 911035" name="T19"/>
                  <a:gd fmla="*/ 3880 w 1671177" name="T20"/>
                  <a:gd fmla="*/ 0 h 91103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911035" w="1671177">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10" name="右箭头 55"/>
              <p:cNvSpPr/>
              <p:nvPr/>
            </p:nvSpPr>
            <p:spPr bwMode="auto">
              <a:xfrm>
                <a:off x="0" y="0"/>
                <a:ext cx="1671177" cy="1609411"/>
              </a:xfrm>
              <a:custGeom>
                <a:gdLst>
                  <a:gd fmla="*/ 0 w 1671177" name="T0"/>
                  <a:gd fmla="*/ 354510 h 1609411" name="T1"/>
                  <a:gd fmla="*/ 556334 w 1671177" name="T2"/>
                  <a:gd fmla="*/ 353057 h 1609411" name="T3"/>
                  <a:gd fmla="*/ 850996 w 1671177" name="T4"/>
                  <a:gd fmla="*/ 94099 h 1609411" name="T5"/>
                  <a:gd fmla="*/ 1004876 w 1671177" name="T6"/>
                  <a:gd fmla="*/ 34278 h 1609411" name="T7"/>
                  <a:gd fmla="*/ 1577267 w 1671177" name="T8"/>
                  <a:gd fmla="*/ 619386 h 1609411" name="T9"/>
                  <a:gd fmla="*/ 1589104 w 1671177" name="T10"/>
                  <a:gd fmla="*/ 982488 h 1609411" name="T11"/>
                  <a:gd fmla="*/ 1013753 w 1671177" name="T12"/>
                  <a:gd fmla="*/ 1548957 h 1609411" name="T13"/>
                  <a:gd fmla="*/ 853956 w 1671177" name="T14"/>
                  <a:gd fmla="*/ 1495056 h 1609411" name="T15"/>
                  <a:gd fmla="*/ 582967 w 1671177" name="T16"/>
                  <a:gd fmla="*/ 1267456 h 1609411" name="T17"/>
                  <a:gd fmla="*/ 0 w 1671177" name="T18"/>
                  <a:gd fmla="*/ 1267196 h 1609411" name="T19"/>
                  <a:gd fmla="*/ 266330 w 1671177" name="T20"/>
                  <a:gd fmla="*/ 989289 h 1609411" name="T21"/>
                  <a:gd fmla="*/ 287045 w 1671177" name="T22"/>
                  <a:gd fmla="*/ 646020 h 1609411" name="T23"/>
                  <a:gd fmla="*/ 0 w 1671177" name="T24"/>
                  <a:gd fmla="*/ 354510 h 160941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609411" w="1671177">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round/>
              </a:ln>
              <a:effectLst>
                <a:outerShdw algn="t" blurRad="228600" dir="5400000" dist="228600" rotWithShape="0">
                  <a:prstClr val="black">
                    <a:alpha val="30000"/>
                  </a:prstClr>
                </a:outerShdw>
              </a:effectLst>
            </p:spPr>
            <p:txBody>
              <a:bodyPr anchor="ctr"/>
              <a:lstStyle/>
              <a:p>
                <a:endParaRPr altLang="en-US" lang="zh-CN"/>
              </a:p>
            </p:txBody>
          </p:sp>
        </p:grpSp>
        <p:sp>
          <p:nvSpPr>
            <p:cNvPr id="8" name="TextBox 17"/>
            <p:cNvSpPr txBox="1">
              <a:spLocks noChangeArrowheads="1"/>
            </p:cNvSpPr>
            <p:nvPr/>
          </p:nvSpPr>
          <p:spPr bwMode="auto">
            <a:xfrm>
              <a:off x="681551" y="543095"/>
              <a:ext cx="551349" cy="5180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800">
                  <a:solidFill>
                    <a:srgbClr val="FFFFFF"/>
                  </a:solidFill>
                  <a:latin charset="0" panose="020b0806030902050204" pitchFamily="34" typeface="Impact"/>
                </a:rPr>
                <a:t>04</a:t>
              </a:r>
            </a:p>
          </p:txBody>
        </p:sp>
      </p:grpSp>
      <p:grpSp>
        <p:nvGrpSpPr>
          <p:cNvPr id="11" name="组合 20"/>
          <p:cNvGrpSpPr/>
          <p:nvPr/>
        </p:nvGrpSpPr>
        <p:grpSpPr>
          <a:xfrm>
            <a:off x="3588717" y="1983061"/>
            <a:ext cx="1773237" cy="1609725"/>
            <a:chExt cx="1773781" cy="1609411"/>
          </a:xfrm>
          <a:effectLst>
            <a:outerShdw algn="t" blurRad="228600" dir="5400000" dist="228600" rotWithShape="0">
              <a:prstClr val="black">
                <a:alpha val="30000"/>
              </a:prstClr>
            </a:outerShdw>
          </a:effectLst>
        </p:grpSpPr>
        <p:grpSp>
          <p:nvGrpSpPr>
            <p:cNvPr id="12" name="组合 21"/>
            <p:cNvGrpSpPr/>
            <p:nvPr/>
          </p:nvGrpSpPr>
          <p:grpSpPr>
            <a:xfrm>
              <a:off x="0" y="0"/>
              <a:ext cx="1773781" cy="1609411"/>
              <a:chExt cx="1773781" cy="1609411"/>
            </a:xfrm>
          </p:grpSpPr>
          <p:sp>
            <p:nvSpPr>
              <p:cNvPr id="14" name="右箭头 55"/>
              <p:cNvSpPr/>
              <p:nvPr/>
            </p:nvSpPr>
            <p:spPr bwMode="auto">
              <a:xfrm>
                <a:off x="102604" y="362687"/>
                <a:ext cx="1671177" cy="911035"/>
              </a:xfrm>
              <a:custGeom>
                <a:gdLst>
                  <a:gd fmla="*/ 3880 w 1671177" name="T0"/>
                  <a:gd fmla="*/ 0 h 911035" name="T1"/>
                  <a:gd fmla="*/ 1322002 w 1671177" name="T2"/>
                  <a:gd fmla="*/ 0 h 911035" name="T3"/>
                  <a:gd fmla="*/ 1577267 w 1671177" name="T4"/>
                  <a:gd fmla="*/ 260936 h 911035" name="T5"/>
                  <a:gd fmla="*/ 1589104 w 1671177" name="T6"/>
                  <a:gd fmla="*/ 624038 h 911035" name="T7"/>
                  <a:gd fmla="*/ 1297607 w 1671177" name="T8"/>
                  <a:gd fmla="*/ 911035 h 911035" name="T9"/>
                  <a:gd fmla="*/ 609562 w 1671177" name="T10"/>
                  <a:gd fmla="*/ 911035 h 911035" name="T11"/>
                  <a:gd fmla="*/ 582967 w 1671177" name="T12"/>
                  <a:gd fmla="*/ 909006 h 911035" name="T13"/>
                  <a:gd fmla="*/ 0 w 1671177" name="T14"/>
                  <a:gd fmla="*/ 908746 h 911035" name="T15"/>
                  <a:gd fmla="*/ 266330 w 1671177" name="T16"/>
                  <a:gd fmla="*/ 630839 h 911035" name="T17"/>
                  <a:gd fmla="*/ 287045 w 1671177" name="T18"/>
                  <a:gd fmla="*/ 287570 h 911035" name="T19"/>
                  <a:gd fmla="*/ 3880 w 1671177" name="T20"/>
                  <a:gd fmla="*/ 0 h 91103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911035" w="1671177">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w="9525">
                <a:noFill/>
                <a:round/>
              </a:ln>
            </p:spPr>
            <p:txBody>
              <a:bodyPr anchor="ctr"/>
              <a:lstStyle/>
              <a:p>
                <a:endParaRPr altLang="en-US" lang="zh-CN"/>
              </a:p>
            </p:txBody>
          </p:sp>
          <p:sp>
            <p:nvSpPr>
              <p:cNvPr id="15" name="右箭头 55"/>
              <p:cNvSpPr/>
              <p:nvPr/>
            </p:nvSpPr>
            <p:spPr bwMode="auto">
              <a:xfrm>
                <a:off x="0" y="0"/>
                <a:ext cx="1671177" cy="1609411"/>
              </a:xfrm>
              <a:custGeom>
                <a:gdLst>
                  <a:gd fmla="*/ 0 w 1671177" name="T0"/>
                  <a:gd fmla="*/ 354510 h 1609411" name="T1"/>
                  <a:gd fmla="*/ 556334 w 1671177" name="T2"/>
                  <a:gd fmla="*/ 353057 h 1609411" name="T3"/>
                  <a:gd fmla="*/ 850996 w 1671177" name="T4"/>
                  <a:gd fmla="*/ 94099 h 1609411" name="T5"/>
                  <a:gd fmla="*/ 1004876 w 1671177" name="T6"/>
                  <a:gd fmla="*/ 34278 h 1609411" name="T7"/>
                  <a:gd fmla="*/ 1577267 w 1671177" name="T8"/>
                  <a:gd fmla="*/ 619386 h 1609411" name="T9"/>
                  <a:gd fmla="*/ 1589104 w 1671177" name="T10"/>
                  <a:gd fmla="*/ 982488 h 1609411" name="T11"/>
                  <a:gd fmla="*/ 1013753 w 1671177" name="T12"/>
                  <a:gd fmla="*/ 1548957 h 1609411" name="T13"/>
                  <a:gd fmla="*/ 853956 w 1671177" name="T14"/>
                  <a:gd fmla="*/ 1495056 h 1609411" name="T15"/>
                  <a:gd fmla="*/ 582967 w 1671177" name="T16"/>
                  <a:gd fmla="*/ 1267456 h 1609411" name="T17"/>
                  <a:gd fmla="*/ 0 w 1671177" name="T18"/>
                  <a:gd fmla="*/ 1267196 h 1609411" name="T19"/>
                  <a:gd fmla="*/ 266330 w 1671177" name="T20"/>
                  <a:gd fmla="*/ 989289 h 1609411" name="T21"/>
                  <a:gd fmla="*/ 287045 w 1671177" name="T22"/>
                  <a:gd fmla="*/ 646020 h 1609411" name="T23"/>
                  <a:gd fmla="*/ 0 w 1671177" name="T24"/>
                  <a:gd fmla="*/ 354510 h 160941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609411" w="1671177">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round/>
              </a:ln>
            </p:spPr>
            <p:txBody>
              <a:bodyPr anchor="ctr"/>
              <a:lstStyle/>
              <a:p>
                <a:endParaRPr altLang="en-US" lang="zh-CN"/>
              </a:p>
            </p:txBody>
          </p:sp>
        </p:grpSp>
        <p:sp>
          <p:nvSpPr>
            <p:cNvPr id="13" name="TextBox 22"/>
            <p:cNvSpPr txBox="1">
              <a:spLocks noChangeArrowheads="1"/>
            </p:cNvSpPr>
            <p:nvPr/>
          </p:nvSpPr>
          <p:spPr bwMode="auto">
            <a:xfrm>
              <a:off x="681551" y="543095"/>
              <a:ext cx="562465" cy="518059"/>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800">
                  <a:solidFill>
                    <a:srgbClr val="FFFFFF"/>
                  </a:solidFill>
                  <a:latin charset="0" panose="020b0806030902050204" pitchFamily="34" typeface="Impact"/>
                </a:rPr>
                <a:t>03</a:t>
              </a:r>
            </a:p>
          </p:txBody>
        </p:sp>
      </p:grpSp>
      <p:grpSp>
        <p:nvGrpSpPr>
          <p:cNvPr id="16" name="组合 25"/>
          <p:cNvGrpSpPr/>
          <p:nvPr/>
        </p:nvGrpSpPr>
        <p:grpSpPr>
          <a:xfrm>
            <a:off x="2374279" y="1983061"/>
            <a:ext cx="1773238" cy="1609725"/>
            <a:chExt cx="1773781" cy="1609411"/>
          </a:xfrm>
        </p:grpSpPr>
        <p:grpSp>
          <p:nvGrpSpPr>
            <p:cNvPr id="17" name="组合 26"/>
            <p:cNvGrpSpPr/>
            <p:nvPr/>
          </p:nvGrpSpPr>
          <p:grpSpPr>
            <a:xfrm>
              <a:off x="0" y="0"/>
              <a:ext cx="1773781" cy="1609411"/>
              <a:chExt cx="1773781" cy="1609411"/>
            </a:xfrm>
          </p:grpSpPr>
          <p:sp>
            <p:nvSpPr>
              <p:cNvPr id="19" name="右箭头 55"/>
              <p:cNvSpPr/>
              <p:nvPr/>
            </p:nvSpPr>
            <p:spPr bwMode="auto">
              <a:xfrm>
                <a:off x="102604" y="362687"/>
                <a:ext cx="1671177" cy="911035"/>
              </a:xfrm>
              <a:custGeom>
                <a:gdLst>
                  <a:gd fmla="*/ 3880 w 1671177" name="T0"/>
                  <a:gd fmla="*/ 0 h 911035" name="T1"/>
                  <a:gd fmla="*/ 1322002 w 1671177" name="T2"/>
                  <a:gd fmla="*/ 0 h 911035" name="T3"/>
                  <a:gd fmla="*/ 1577267 w 1671177" name="T4"/>
                  <a:gd fmla="*/ 260936 h 911035" name="T5"/>
                  <a:gd fmla="*/ 1589104 w 1671177" name="T6"/>
                  <a:gd fmla="*/ 624038 h 911035" name="T7"/>
                  <a:gd fmla="*/ 1297607 w 1671177" name="T8"/>
                  <a:gd fmla="*/ 911035 h 911035" name="T9"/>
                  <a:gd fmla="*/ 609562 w 1671177" name="T10"/>
                  <a:gd fmla="*/ 911035 h 911035" name="T11"/>
                  <a:gd fmla="*/ 582967 w 1671177" name="T12"/>
                  <a:gd fmla="*/ 909006 h 911035" name="T13"/>
                  <a:gd fmla="*/ 0 w 1671177" name="T14"/>
                  <a:gd fmla="*/ 908746 h 911035" name="T15"/>
                  <a:gd fmla="*/ 266330 w 1671177" name="T16"/>
                  <a:gd fmla="*/ 630839 h 911035" name="T17"/>
                  <a:gd fmla="*/ 287045 w 1671177" name="T18"/>
                  <a:gd fmla="*/ 287570 h 911035" name="T19"/>
                  <a:gd fmla="*/ 3880 w 1671177" name="T20"/>
                  <a:gd fmla="*/ 0 h 91103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911035" w="1671177">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20" name="右箭头 55"/>
              <p:cNvSpPr/>
              <p:nvPr/>
            </p:nvSpPr>
            <p:spPr bwMode="auto">
              <a:xfrm>
                <a:off x="0" y="0"/>
                <a:ext cx="1671177" cy="1609411"/>
              </a:xfrm>
              <a:custGeom>
                <a:gdLst>
                  <a:gd fmla="*/ 0 w 1671177" name="T0"/>
                  <a:gd fmla="*/ 354510 h 1609411" name="T1"/>
                  <a:gd fmla="*/ 556334 w 1671177" name="T2"/>
                  <a:gd fmla="*/ 353057 h 1609411" name="T3"/>
                  <a:gd fmla="*/ 850996 w 1671177" name="T4"/>
                  <a:gd fmla="*/ 94099 h 1609411" name="T5"/>
                  <a:gd fmla="*/ 1004876 w 1671177" name="T6"/>
                  <a:gd fmla="*/ 34278 h 1609411" name="T7"/>
                  <a:gd fmla="*/ 1577267 w 1671177" name="T8"/>
                  <a:gd fmla="*/ 619386 h 1609411" name="T9"/>
                  <a:gd fmla="*/ 1589104 w 1671177" name="T10"/>
                  <a:gd fmla="*/ 982488 h 1609411" name="T11"/>
                  <a:gd fmla="*/ 1013753 w 1671177" name="T12"/>
                  <a:gd fmla="*/ 1548957 h 1609411" name="T13"/>
                  <a:gd fmla="*/ 853956 w 1671177" name="T14"/>
                  <a:gd fmla="*/ 1495056 h 1609411" name="T15"/>
                  <a:gd fmla="*/ 582967 w 1671177" name="T16"/>
                  <a:gd fmla="*/ 1267456 h 1609411" name="T17"/>
                  <a:gd fmla="*/ 0 w 1671177" name="T18"/>
                  <a:gd fmla="*/ 1267196 h 1609411" name="T19"/>
                  <a:gd fmla="*/ 266330 w 1671177" name="T20"/>
                  <a:gd fmla="*/ 989289 h 1609411" name="T21"/>
                  <a:gd fmla="*/ 287045 w 1671177" name="T22"/>
                  <a:gd fmla="*/ 646020 h 1609411" name="T23"/>
                  <a:gd fmla="*/ 0 w 1671177" name="T24"/>
                  <a:gd fmla="*/ 354510 h 160941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609411" w="1671177">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1">
                      <a:lumMod val="75000"/>
                    </a:schemeClr>
                  </a:gs>
                  <a:gs pos="100000">
                    <a:schemeClr val="accent1"/>
                  </a:gs>
                </a:gsLst>
                <a:lin ang="5400000" scaled="0"/>
              </a:gradFill>
              <a:ln w="9525">
                <a:gradFill>
                  <a:gsLst>
                    <a:gs pos="0">
                      <a:schemeClr val="accent1"/>
                    </a:gs>
                    <a:gs pos="100000">
                      <a:schemeClr val="accent1">
                        <a:lumMod val="75000"/>
                      </a:schemeClr>
                    </a:gs>
                  </a:gsLst>
                  <a:lin ang="5400000" scaled="0"/>
                </a:gradFill>
                <a:round/>
              </a:ln>
              <a:effectLst>
                <a:outerShdw algn="t" blurRad="228600" dir="5400000" dist="228600" rotWithShape="0">
                  <a:prstClr val="black">
                    <a:alpha val="30000"/>
                  </a:prstClr>
                </a:outerShdw>
              </a:effectLst>
            </p:spPr>
            <p:txBody>
              <a:bodyPr anchor="ctr"/>
              <a:lstStyle/>
              <a:p>
                <a:endParaRPr altLang="en-US" lang="zh-CN"/>
              </a:p>
            </p:txBody>
          </p:sp>
        </p:grpSp>
        <p:sp>
          <p:nvSpPr>
            <p:cNvPr id="18" name="TextBox 27"/>
            <p:cNvSpPr txBox="1">
              <a:spLocks noChangeArrowheads="1"/>
            </p:cNvSpPr>
            <p:nvPr/>
          </p:nvSpPr>
          <p:spPr bwMode="auto">
            <a:xfrm>
              <a:off x="681551" y="543095"/>
              <a:ext cx="551349" cy="5180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800">
                  <a:solidFill>
                    <a:srgbClr val="FFFFFF"/>
                  </a:solidFill>
                  <a:latin charset="0" panose="020b0806030902050204" pitchFamily="34" typeface="Impact"/>
                </a:rPr>
                <a:t>02</a:t>
              </a:r>
            </a:p>
          </p:txBody>
        </p:sp>
      </p:grpSp>
      <p:grpSp>
        <p:nvGrpSpPr>
          <p:cNvPr id="21" name="组合 31"/>
          <p:cNvGrpSpPr/>
          <p:nvPr/>
        </p:nvGrpSpPr>
        <p:grpSpPr>
          <a:xfrm>
            <a:off x="1159842" y="1983061"/>
            <a:ext cx="1774825" cy="1609725"/>
            <a:chExt cx="1773781" cy="1609411"/>
          </a:xfrm>
        </p:grpSpPr>
        <p:grpSp>
          <p:nvGrpSpPr>
            <p:cNvPr id="22" name="组合 32"/>
            <p:cNvGrpSpPr/>
            <p:nvPr/>
          </p:nvGrpSpPr>
          <p:grpSpPr>
            <a:xfrm>
              <a:off x="0" y="0"/>
              <a:ext cx="1773781" cy="1609411"/>
              <a:chExt cx="1773781" cy="1609411"/>
            </a:xfrm>
          </p:grpSpPr>
          <p:sp>
            <p:nvSpPr>
              <p:cNvPr id="24" name="右箭头 55"/>
              <p:cNvSpPr/>
              <p:nvPr/>
            </p:nvSpPr>
            <p:spPr bwMode="auto">
              <a:xfrm>
                <a:off x="102604" y="362687"/>
                <a:ext cx="1671177" cy="911035"/>
              </a:xfrm>
              <a:custGeom>
                <a:gdLst>
                  <a:gd fmla="*/ 3880 w 1671177" name="T0"/>
                  <a:gd fmla="*/ 0 h 911035" name="T1"/>
                  <a:gd fmla="*/ 1322002 w 1671177" name="T2"/>
                  <a:gd fmla="*/ 0 h 911035" name="T3"/>
                  <a:gd fmla="*/ 1577267 w 1671177" name="T4"/>
                  <a:gd fmla="*/ 260936 h 911035" name="T5"/>
                  <a:gd fmla="*/ 1589104 w 1671177" name="T6"/>
                  <a:gd fmla="*/ 624038 h 911035" name="T7"/>
                  <a:gd fmla="*/ 1297607 w 1671177" name="T8"/>
                  <a:gd fmla="*/ 911035 h 911035" name="T9"/>
                  <a:gd fmla="*/ 609562 w 1671177" name="T10"/>
                  <a:gd fmla="*/ 911035 h 911035" name="T11"/>
                  <a:gd fmla="*/ 582967 w 1671177" name="T12"/>
                  <a:gd fmla="*/ 909006 h 911035" name="T13"/>
                  <a:gd fmla="*/ 0 w 1671177" name="T14"/>
                  <a:gd fmla="*/ 908746 h 911035" name="T15"/>
                  <a:gd fmla="*/ 266330 w 1671177" name="T16"/>
                  <a:gd fmla="*/ 630839 h 911035" name="T17"/>
                  <a:gd fmla="*/ 287045 w 1671177" name="T18"/>
                  <a:gd fmla="*/ 287570 h 911035" name="T19"/>
                  <a:gd fmla="*/ 3880 w 1671177" name="T20"/>
                  <a:gd fmla="*/ 0 h 91103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911035" w="1671177">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25" name="右箭头 55"/>
              <p:cNvSpPr/>
              <p:nvPr/>
            </p:nvSpPr>
            <p:spPr bwMode="auto">
              <a:xfrm>
                <a:off x="0" y="0"/>
                <a:ext cx="1671177" cy="1609411"/>
              </a:xfrm>
              <a:custGeom>
                <a:gdLst>
                  <a:gd fmla="*/ 0 w 1671177" name="T0"/>
                  <a:gd fmla="*/ 354510 h 1609411" name="T1"/>
                  <a:gd fmla="*/ 556334 w 1671177" name="T2"/>
                  <a:gd fmla="*/ 353057 h 1609411" name="T3"/>
                  <a:gd fmla="*/ 850996 w 1671177" name="T4"/>
                  <a:gd fmla="*/ 94099 h 1609411" name="T5"/>
                  <a:gd fmla="*/ 1004876 w 1671177" name="T6"/>
                  <a:gd fmla="*/ 34278 h 1609411" name="T7"/>
                  <a:gd fmla="*/ 1577267 w 1671177" name="T8"/>
                  <a:gd fmla="*/ 619386 h 1609411" name="T9"/>
                  <a:gd fmla="*/ 1589104 w 1671177" name="T10"/>
                  <a:gd fmla="*/ 982488 h 1609411" name="T11"/>
                  <a:gd fmla="*/ 1013753 w 1671177" name="T12"/>
                  <a:gd fmla="*/ 1548957 h 1609411" name="T13"/>
                  <a:gd fmla="*/ 853956 w 1671177" name="T14"/>
                  <a:gd fmla="*/ 1495056 h 1609411" name="T15"/>
                  <a:gd fmla="*/ 582967 w 1671177" name="T16"/>
                  <a:gd fmla="*/ 1267456 h 1609411" name="T17"/>
                  <a:gd fmla="*/ 0 w 1671177" name="T18"/>
                  <a:gd fmla="*/ 1267196 h 1609411" name="T19"/>
                  <a:gd fmla="*/ 266330 w 1671177" name="T20"/>
                  <a:gd fmla="*/ 989289 h 1609411" name="T21"/>
                  <a:gd fmla="*/ 287045 w 1671177" name="T22"/>
                  <a:gd fmla="*/ 646020 h 1609411" name="T23"/>
                  <a:gd fmla="*/ 0 w 1671177" name="T24"/>
                  <a:gd fmla="*/ 354510 h 160941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609411" w="1671177">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round/>
              </a:ln>
              <a:effectLst>
                <a:outerShdw algn="t" blurRad="228600" dir="5400000" dist="228600" rotWithShape="0">
                  <a:prstClr val="black">
                    <a:alpha val="30000"/>
                  </a:prstClr>
                </a:outerShdw>
              </a:effectLst>
            </p:spPr>
            <p:txBody>
              <a:bodyPr anchor="ctr"/>
              <a:lstStyle/>
              <a:p>
                <a:endParaRPr altLang="en-US" lang="zh-CN"/>
              </a:p>
            </p:txBody>
          </p:sp>
        </p:grpSp>
        <p:sp>
          <p:nvSpPr>
            <p:cNvPr id="23" name="TextBox 33"/>
            <p:cNvSpPr txBox="1">
              <a:spLocks noChangeArrowheads="1"/>
            </p:cNvSpPr>
            <p:nvPr/>
          </p:nvSpPr>
          <p:spPr bwMode="auto">
            <a:xfrm>
              <a:off x="681551" y="543095"/>
              <a:ext cx="508019" cy="5180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800">
                  <a:solidFill>
                    <a:srgbClr val="FFFFFF"/>
                  </a:solidFill>
                  <a:latin charset="0" panose="020b0806030902050204" pitchFamily="34" typeface="Impact"/>
                </a:rPr>
                <a:t>01</a:t>
              </a:r>
            </a:p>
          </p:txBody>
        </p:sp>
      </p:grpSp>
      <p:cxnSp>
        <p:nvCxnSpPr>
          <p:cNvPr id="26" name="直接连接符 36"/>
          <p:cNvCxnSpPr>
            <a:cxnSpLocks noChangeShapeType="1"/>
          </p:cNvCxnSpPr>
          <p:nvPr/>
        </p:nvCxnSpPr>
        <p:spPr bwMode="auto">
          <a:xfrm flipH="1" flipV="1">
            <a:off x="1520204" y="1263923"/>
            <a:ext cx="0" cy="874713"/>
          </a:xfrm>
          <a:prstGeom prst="line">
            <a:avLst/>
          </a:prstGeom>
          <a:noFill/>
          <a:ln w="6350">
            <a:solidFill>
              <a:schemeClr val="accent3">
                <a:lumMod val="75000"/>
                <a:alpha val="98000"/>
              </a:schemeClr>
            </a:solidFill>
            <a:prstDash val="sysDash"/>
            <a:round/>
            <a:headEnd len="med" type="oval" w="med"/>
            <a:tailEnd len="med" type="oval" w="med"/>
          </a:ln>
          <a:extLst>
            <a:ext uri="{909E8E84-426E-40DD-AFC4-6F175D3DCCD1}">
              <a14:hiddenFill>
                <a:noFill/>
              </a14:hiddenFill>
            </a:ext>
          </a:extLst>
        </p:spPr>
      </p:cxnSp>
      <p:sp>
        <p:nvSpPr>
          <p:cNvPr id="27" name="矩形 1"/>
          <p:cNvSpPr>
            <a:spLocks noChangeArrowheads="1"/>
          </p:cNvSpPr>
          <p:nvPr/>
        </p:nvSpPr>
        <p:spPr bwMode="auto">
          <a:xfrm>
            <a:off x="1631329" y="1203598"/>
            <a:ext cx="189388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r>
              <a:rPr altLang="en-US" lang="zh-CN" sz="1000">
                <a:solidFill>
                  <a:srgbClr val="595959"/>
                </a:solidFill>
                <a:latin charset="-122" panose="020b0503020204020204" typeface="微软雅黑"/>
                <a:ea charset="-122" panose="020b0503020204020204" typeface="微软雅黑"/>
              </a:rPr>
              <a:t>随着计算机技术的发展及印刷技术进步，平面设计在视觉感观领域的表现也越来越丰富这真正的对今天的平面设计的新。</a:t>
            </a:r>
          </a:p>
        </p:txBody>
      </p:sp>
      <p:cxnSp>
        <p:nvCxnSpPr>
          <p:cNvPr id="28" name="直接连接符 38"/>
          <p:cNvCxnSpPr>
            <a:cxnSpLocks noChangeShapeType="1"/>
          </p:cNvCxnSpPr>
          <p:nvPr/>
        </p:nvCxnSpPr>
        <p:spPr bwMode="auto">
          <a:xfrm flipH="1" flipV="1">
            <a:off x="2707654" y="3532461"/>
            <a:ext cx="0" cy="874712"/>
          </a:xfrm>
          <a:prstGeom prst="line">
            <a:avLst/>
          </a:prstGeom>
          <a:noFill/>
          <a:ln w="6350">
            <a:solidFill>
              <a:schemeClr val="accent1">
                <a:lumMod val="75000"/>
                <a:alpha val="98000"/>
              </a:schemeClr>
            </a:solidFill>
            <a:prstDash val="sysDash"/>
            <a:round/>
            <a:headEnd len="med" type="oval" w="med"/>
            <a:tailEnd len="med" type="oval" w="med"/>
          </a:ln>
          <a:extLst>
            <a:ext uri="{909E8E84-426E-40DD-AFC4-6F175D3DCCD1}">
              <a14:hiddenFill>
                <a:noFill/>
              </a14:hiddenFill>
            </a:ext>
          </a:extLst>
        </p:spPr>
      </p:cxnSp>
      <p:sp>
        <p:nvSpPr>
          <p:cNvPr id="29" name="矩形 1"/>
          <p:cNvSpPr>
            <a:spLocks noChangeArrowheads="1"/>
          </p:cNvSpPr>
          <p:nvPr/>
        </p:nvSpPr>
        <p:spPr bwMode="auto">
          <a:xfrm>
            <a:off x="2818779" y="3795986"/>
            <a:ext cx="189388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r>
              <a:rPr altLang="en-US" lang="zh-CN" sz="1000">
                <a:solidFill>
                  <a:srgbClr val="595959"/>
                </a:solidFill>
                <a:latin charset="-122" panose="020b0503020204020204" typeface="微软雅黑"/>
                <a:ea charset="-122" panose="020b0503020204020204" typeface="微软雅黑"/>
              </a:rPr>
              <a:t>随着计算机技术的发展及印刷技术进步，平面设计在视觉感观领域的表现也越来越丰富这真正的对今天的平面设计的新。</a:t>
            </a:r>
          </a:p>
        </p:txBody>
      </p:sp>
      <p:cxnSp>
        <p:nvCxnSpPr>
          <p:cNvPr id="30" name="直接连接符 40"/>
          <p:cNvCxnSpPr>
            <a:cxnSpLocks noChangeShapeType="1"/>
          </p:cNvCxnSpPr>
          <p:nvPr/>
        </p:nvCxnSpPr>
        <p:spPr bwMode="auto">
          <a:xfrm flipH="1" flipV="1">
            <a:off x="3771279" y="1263923"/>
            <a:ext cx="0" cy="874713"/>
          </a:xfrm>
          <a:prstGeom prst="line">
            <a:avLst/>
          </a:prstGeom>
          <a:noFill/>
          <a:ln w="6350">
            <a:solidFill>
              <a:schemeClr val="accent5">
                <a:lumMod val="75000"/>
                <a:alpha val="98000"/>
              </a:schemeClr>
            </a:solidFill>
            <a:prstDash val="sysDash"/>
            <a:round/>
            <a:headEnd len="med" type="oval" w="med"/>
            <a:tailEnd len="med" type="oval" w="med"/>
          </a:ln>
          <a:extLst>
            <a:ext uri="{909E8E84-426E-40DD-AFC4-6F175D3DCCD1}">
              <a14:hiddenFill>
                <a:noFill/>
              </a14:hiddenFill>
            </a:ext>
          </a:extLst>
        </p:spPr>
      </p:cxnSp>
      <p:sp>
        <p:nvSpPr>
          <p:cNvPr id="31" name="矩形 1"/>
          <p:cNvSpPr>
            <a:spLocks noChangeArrowheads="1"/>
          </p:cNvSpPr>
          <p:nvPr/>
        </p:nvSpPr>
        <p:spPr bwMode="auto">
          <a:xfrm>
            <a:off x="3880817" y="1203598"/>
            <a:ext cx="189388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r>
              <a:rPr altLang="en-US" lang="zh-CN" sz="1000">
                <a:solidFill>
                  <a:srgbClr val="595959"/>
                </a:solidFill>
                <a:latin charset="-122" panose="020b0503020204020204" typeface="微软雅黑"/>
                <a:ea charset="-122" panose="020b0503020204020204" typeface="微软雅黑"/>
              </a:rPr>
              <a:t>随着计算机技术的发展及印刷技术进步，平面设计在视觉感观领域的表现也越来越丰富这真正的对今天的平面设计的新。</a:t>
            </a:r>
          </a:p>
        </p:txBody>
      </p:sp>
      <p:cxnSp>
        <p:nvCxnSpPr>
          <p:cNvPr id="32" name="直接连接符 43"/>
          <p:cNvCxnSpPr>
            <a:cxnSpLocks noChangeShapeType="1"/>
          </p:cNvCxnSpPr>
          <p:nvPr/>
        </p:nvCxnSpPr>
        <p:spPr bwMode="auto">
          <a:xfrm flipH="1" flipV="1">
            <a:off x="4952379" y="3532461"/>
            <a:ext cx="0" cy="874712"/>
          </a:xfrm>
          <a:prstGeom prst="line">
            <a:avLst/>
          </a:prstGeom>
          <a:noFill/>
          <a:ln w="6350">
            <a:solidFill>
              <a:schemeClr val="accent2">
                <a:lumMod val="75000"/>
                <a:alpha val="98000"/>
              </a:schemeClr>
            </a:solidFill>
            <a:prstDash val="sysDash"/>
            <a:round/>
            <a:headEnd len="med" type="oval" w="med"/>
            <a:tailEnd len="med" type="oval" w="med"/>
          </a:ln>
          <a:extLst>
            <a:ext uri="{909E8E84-426E-40DD-AFC4-6F175D3DCCD1}">
              <a14:hiddenFill>
                <a:noFill/>
              </a14:hiddenFill>
            </a:ext>
          </a:extLst>
        </p:spPr>
      </p:cxnSp>
      <p:sp>
        <p:nvSpPr>
          <p:cNvPr id="33" name="矩形 1"/>
          <p:cNvSpPr>
            <a:spLocks noChangeArrowheads="1"/>
          </p:cNvSpPr>
          <p:nvPr/>
        </p:nvSpPr>
        <p:spPr bwMode="auto">
          <a:xfrm>
            <a:off x="5063504" y="3795986"/>
            <a:ext cx="189388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r>
              <a:rPr altLang="en-US" lang="zh-CN" sz="1000">
                <a:solidFill>
                  <a:srgbClr val="595959"/>
                </a:solidFill>
                <a:latin charset="-122" panose="020b0503020204020204" typeface="微软雅黑"/>
                <a:ea charset="-122" panose="020b0503020204020204" typeface="微软雅黑"/>
              </a:rPr>
              <a:t>随着计算机技术的发展及印刷技术进步，平面设计在视觉感观领域的表现也越来越丰富这真正的对今天的平面设计的新。</a:t>
            </a:r>
          </a:p>
        </p:txBody>
      </p:sp>
      <p:cxnSp>
        <p:nvCxnSpPr>
          <p:cNvPr id="34" name="直接连接符 51"/>
          <p:cNvCxnSpPr>
            <a:cxnSpLocks noChangeShapeType="1"/>
          </p:cNvCxnSpPr>
          <p:nvPr/>
        </p:nvCxnSpPr>
        <p:spPr bwMode="auto">
          <a:xfrm flipH="1" flipV="1">
            <a:off x="6096967" y="1263923"/>
            <a:ext cx="0" cy="874713"/>
          </a:xfrm>
          <a:prstGeom prst="line">
            <a:avLst/>
          </a:prstGeom>
          <a:noFill/>
          <a:ln w="6350">
            <a:solidFill>
              <a:schemeClr val="accent4">
                <a:lumMod val="75000"/>
                <a:alpha val="98000"/>
              </a:schemeClr>
            </a:solidFill>
            <a:prstDash val="sysDash"/>
            <a:round/>
            <a:headEnd len="med" type="oval" w="med"/>
            <a:tailEnd len="med" type="oval" w="med"/>
          </a:ln>
          <a:extLst>
            <a:ext uri="{909E8E84-426E-40DD-AFC4-6F175D3DCCD1}">
              <a14:hiddenFill>
                <a:noFill/>
              </a14:hiddenFill>
            </a:ext>
          </a:extLst>
        </p:spPr>
      </p:cxnSp>
      <p:sp>
        <p:nvSpPr>
          <p:cNvPr id="35" name="矩形 1"/>
          <p:cNvSpPr>
            <a:spLocks noChangeArrowheads="1"/>
          </p:cNvSpPr>
          <p:nvPr/>
        </p:nvSpPr>
        <p:spPr bwMode="auto">
          <a:xfrm>
            <a:off x="6206504" y="1203598"/>
            <a:ext cx="189388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r>
              <a:rPr altLang="en-US" lang="zh-CN" sz="1000">
                <a:solidFill>
                  <a:srgbClr val="595959"/>
                </a:solidFill>
                <a:latin charset="-122" panose="020b0503020204020204" typeface="微软雅黑"/>
                <a:ea charset="-122" panose="020b0503020204020204" typeface="微软雅黑"/>
              </a:rPr>
              <a:t>随着计算机技术的发展及印刷技术进步，平面设计在视觉感观领域的表现也越来越丰富这真正的对今天的平面设计的新。</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500" fill="hold" id="7"/>
                                        <p:tgtEl>
                                          <p:spTgt spid="21"/>
                                        </p:tgtEl>
                                        <p:attrNameLst>
                                          <p:attrName>ppt_x</p:attrName>
                                        </p:attrNameLst>
                                      </p:cBhvr>
                                      <p:tavLst>
                                        <p:tav tm="0">
                                          <p:val>
                                            <p:strVal val="0-#ppt_w/2"/>
                                          </p:val>
                                        </p:tav>
                                        <p:tav tm="100000">
                                          <p:val>
                                            <p:strVal val="#ppt_x"/>
                                          </p:val>
                                        </p:tav>
                                      </p:tavLst>
                                    </p:anim>
                                    <p:anim calcmode="lin" valueType="num">
                                      <p:cBhvr additive="base">
                                        <p:cTn dur="500" fill="hold" id="8"/>
                                        <p:tgtEl>
                                          <p:spTgt spid="21"/>
                                        </p:tgtEl>
                                        <p:attrNameLst>
                                          <p:attrName>ppt_y</p:attrName>
                                        </p:attrNameLst>
                                      </p:cBhvr>
                                      <p:tavLst>
                                        <p:tav tm="0">
                                          <p:val>
                                            <p:strVal val="#ppt_y"/>
                                          </p:val>
                                        </p:tav>
                                        <p:tav tm="100000">
                                          <p:val>
                                            <p:strVal val="#ppt_y"/>
                                          </p:val>
                                        </p:tav>
                                      </p:tavLst>
                                    </p:anim>
                                  </p:childTnLst>
                                </p:cTn>
                              </p:par>
                              <p:par>
                                <p:cTn fill="hold" id="9" nodeType="withEffect" presetClass="entr" presetID="12" presetSubtype="8">
                                  <p:stCondLst>
                                    <p:cond delay="20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500" id="11"/>
                                        <p:tgtEl>
                                          <p:spTgt spid="16"/>
                                        </p:tgtEl>
                                        <p:attrNameLst>
                                          <p:attrName>ppt_x</p:attrName>
                                        </p:attrNameLst>
                                      </p:cBhvr>
                                      <p:tavLst>
                                        <p:tav tm="0">
                                          <p:val>
                                            <p:strVal val="#ppt_x-#ppt_w*1.125000"/>
                                          </p:val>
                                        </p:tav>
                                        <p:tav tm="100000">
                                          <p:val>
                                            <p:strVal val="#ppt_x"/>
                                          </p:val>
                                        </p:tav>
                                      </p:tavLst>
                                    </p:anim>
                                    <p:animEffect filter="wipe(right)" transition="in">
                                      <p:cBhvr>
                                        <p:cTn dur="500" id="12"/>
                                        <p:tgtEl>
                                          <p:spTgt spid="16"/>
                                        </p:tgtEl>
                                      </p:cBhvr>
                                    </p:animEffect>
                                  </p:childTnLst>
                                </p:cTn>
                              </p:par>
                              <p:par>
                                <p:cTn fill="hold" id="13" nodeType="withEffect" presetClass="entr" presetID="12" presetSubtype="8">
                                  <p:stCondLst>
                                    <p:cond delay="400"/>
                                  </p:stCondLst>
                                  <p:childTnLst>
                                    <p:set>
                                      <p:cBhvr>
                                        <p:cTn dur="1" fill="hold" id="14">
                                          <p:stCondLst>
                                            <p:cond delay="0"/>
                                          </p:stCondLst>
                                        </p:cTn>
                                        <p:tgtEl>
                                          <p:spTgt spid="11"/>
                                        </p:tgtEl>
                                        <p:attrNameLst>
                                          <p:attrName>style.visibility</p:attrName>
                                        </p:attrNameLst>
                                      </p:cBhvr>
                                      <p:to>
                                        <p:strVal val="visible"/>
                                      </p:to>
                                    </p:set>
                                    <p:anim calcmode="lin" valueType="num">
                                      <p:cBhvr additive="base">
                                        <p:cTn dur="500" id="15"/>
                                        <p:tgtEl>
                                          <p:spTgt spid="11"/>
                                        </p:tgtEl>
                                        <p:attrNameLst>
                                          <p:attrName>ppt_x</p:attrName>
                                        </p:attrNameLst>
                                      </p:cBhvr>
                                      <p:tavLst>
                                        <p:tav tm="0">
                                          <p:val>
                                            <p:strVal val="#ppt_x-#ppt_w*1.125000"/>
                                          </p:val>
                                        </p:tav>
                                        <p:tav tm="100000">
                                          <p:val>
                                            <p:strVal val="#ppt_x"/>
                                          </p:val>
                                        </p:tav>
                                      </p:tavLst>
                                    </p:anim>
                                    <p:animEffect filter="wipe(right)" transition="in">
                                      <p:cBhvr>
                                        <p:cTn dur="500" id="16"/>
                                        <p:tgtEl>
                                          <p:spTgt spid="11"/>
                                        </p:tgtEl>
                                      </p:cBhvr>
                                    </p:animEffect>
                                  </p:childTnLst>
                                </p:cTn>
                              </p:par>
                              <p:par>
                                <p:cTn fill="hold" id="17" nodeType="withEffect" presetClass="entr" presetID="12" presetSubtype="8">
                                  <p:stCondLst>
                                    <p:cond delay="60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500" id="19"/>
                                        <p:tgtEl>
                                          <p:spTgt spid="6"/>
                                        </p:tgtEl>
                                        <p:attrNameLst>
                                          <p:attrName>ppt_x</p:attrName>
                                        </p:attrNameLst>
                                      </p:cBhvr>
                                      <p:tavLst>
                                        <p:tav tm="0">
                                          <p:val>
                                            <p:strVal val="#ppt_x-#ppt_w*1.125000"/>
                                          </p:val>
                                        </p:tav>
                                        <p:tav tm="100000">
                                          <p:val>
                                            <p:strVal val="#ppt_x"/>
                                          </p:val>
                                        </p:tav>
                                      </p:tavLst>
                                    </p:anim>
                                    <p:animEffect filter="wipe(right)" transition="in">
                                      <p:cBhvr>
                                        <p:cTn dur="500" id="20"/>
                                        <p:tgtEl>
                                          <p:spTgt spid="6"/>
                                        </p:tgtEl>
                                      </p:cBhvr>
                                    </p:animEffect>
                                  </p:childTnLst>
                                </p:cTn>
                              </p:par>
                              <p:par>
                                <p:cTn fill="hold" id="21" nodeType="withEffect" presetClass="entr" presetID="12" presetSubtype="8">
                                  <p:stCondLst>
                                    <p:cond delay="800"/>
                                  </p:stCondLst>
                                  <p:childTnLst>
                                    <p:set>
                                      <p:cBhvr>
                                        <p:cTn dur="1" fill="hold" id="22">
                                          <p:stCondLst>
                                            <p:cond delay="0"/>
                                          </p:stCondLst>
                                        </p:cTn>
                                        <p:tgtEl>
                                          <p:spTgt spid="3"/>
                                        </p:tgtEl>
                                        <p:attrNameLst>
                                          <p:attrName>style.visibility</p:attrName>
                                        </p:attrNameLst>
                                      </p:cBhvr>
                                      <p:to>
                                        <p:strVal val="visible"/>
                                      </p:to>
                                    </p:set>
                                    <p:anim calcmode="lin" valueType="num">
                                      <p:cBhvr additive="base">
                                        <p:cTn dur="500" id="23"/>
                                        <p:tgtEl>
                                          <p:spTgt spid="3"/>
                                        </p:tgtEl>
                                        <p:attrNameLst>
                                          <p:attrName>ppt_x</p:attrName>
                                        </p:attrNameLst>
                                      </p:cBhvr>
                                      <p:tavLst>
                                        <p:tav tm="0">
                                          <p:val>
                                            <p:strVal val="#ppt_x-#ppt_w*1.125000"/>
                                          </p:val>
                                        </p:tav>
                                        <p:tav tm="100000">
                                          <p:val>
                                            <p:strVal val="#ppt_x"/>
                                          </p:val>
                                        </p:tav>
                                      </p:tavLst>
                                    </p:anim>
                                    <p:animEffect filter="wipe(right)" transition="in">
                                      <p:cBhvr>
                                        <p:cTn dur="500" id="24"/>
                                        <p:tgtEl>
                                          <p:spTgt spid="3"/>
                                        </p:tgtEl>
                                      </p:cBhvr>
                                    </p:animEffect>
                                  </p:childTnLst>
                                </p:cTn>
                              </p:par>
                            </p:childTnLst>
                          </p:cTn>
                        </p:par>
                        <p:par>
                          <p:cTn fill="hold" id="25" nodeType="afterGroup">
                            <p:stCondLst>
                              <p:cond delay="1300"/>
                            </p:stCondLst>
                            <p:childTnLst>
                              <p:par>
                                <p:cTn fill="hold" id="26" nodeType="afterEffect" presetClass="entr" presetID="22" presetSubtype="4">
                                  <p:stCondLst>
                                    <p:cond delay="0"/>
                                  </p:stCondLst>
                                  <p:childTnLst>
                                    <p:set>
                                      <p:cBhvr>
                                        <p:cTn dur="1" fill="hold" id="27">
                                          <p:stCondLst>
                                            <p:cond delay="0"/>
                                          </p:stCondLst>
                                        </p:cTn>
                                        <p:tgtEl>
                                          <p:spTgt spid="26"/>
                                        </p:tgtEl>
                                        <p:attrNameLst>
                                          <p:attrName>style.visibility</p:attrName>
                                        </p:attrNameLst>
                                      </p:cBhvr>
                                      <p:to>
                                        <p:strVal val="visible"/>
                                      </p:to>
                                    </p:set>
                                    <p:animEffect filter="wipe(down)" transition="in">
                                      <p:cBhvr>
                                        <p:cTn dur="500" id="28"/>
                                        <p:tgtEl>
                                          <p:spTgt spid="26"/>
                                        </p:tgtEl>
                                      </p:cBhvr>
                                    </p:animEffect>
                                  </p:childTnLst>
                                </p:cTn>
                              </p:par>
                            </p:childTnLst>
                          </p:cTn>
                        </p:par>
                        <p:par>
                          <p:cTn fill="hold" id="29" nodeType="afterGroup">
                            <p:stCondLst>
                              <p:cond delay="1800"/>
                            </p:stCondLst>
                            <p:childTnLst>
                              <p:par>
                                <p:cTn fill="hold" grpId="0" id="30" nodeType="afterEffect" presetClass="entr" presetID="2" presetSubtype="8">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additive="base">
                                        <p:cTn dur="300" fill="hold" id="32"/>
                                        <p:tgtEl>
                                          <p:spTgt spid="27"/>
                                        </p:tgtEl>
                                        <p:attrNameLst>
                                          <p:attrName>ppt_x</p:attrName>
                                        </p:attrNameLst>
                                      </p:cBhvr>
                                      <p:tavLst>
                                        <p:tav tm="0">
                                          <p:val>
                                            <p:strVal val="0-#ppt_w/2"/>
                                          </p:val>
                                        </p:tav>
                                        <p:tav tm="100000">
                                          <p:val>
                                            <p:strVal val="#ppt_x"/>
                                          </p:val>
                                        </p:tav>
                                      </p:tavLst>
                                    </p:anim>
                                    <p:anim calcmode="lin" valueType="num">
                                      <p:cBhvr additive="base">
                                        <p:cTn dur="300" fill="hold" id="33"/>
                                        <p:tgtEl>
                                          <p:spTgt spid="27"/>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100"/>
                            </p:stCondLst>
                            <p:childTnLst>
                              <p:par>
                                <p:cTn fill="hold" id="35" nodeType="afterEffect" presetClass="entr" presetID="22" presetSubtype="4">
                                  <p:stCondLst>
                                    <p:cond delay="0"/>
                                  </p:stCondLst>
                                  <p:childTnLst>
                                    <p:set>
                                      <p:cBhvr>
                                        <p:cTn dur="1" fill="hold" id="36">
                                          <p:stCondLst>
                                            <p:cond delay="0"/>
                                          </p:stCondLst>
                                        </p:cTn>
                                        <p:tgtEl>
                                          <p:spTgt spid="28"/>
                                        </p:tgtEl>
                                        <p:attrNameLst>
                                          <p:attrName>style.visibility</p:attrName>
                                        </p:attrNameLst>
                                      </p:cBhvr>
                                      <p:to>
                                        <p:strVal val="visible"/>
                                      </p:to>
                                    </p:set>
                                    <p:animEffect filter="wipe(down)" transition="in">
                                      <p:cBhvr>
                                        <p:cTn dur="500" id="37"/>
                                        <p:tgtEl>
                                          <p:spTgt spid="28"/>
                                        </p:tgtEl>
                                      </p:cBhvr>
                                    </p:animEffect>
                                  </p:childTnLst>
                                </p:cTn>
                              </p:par>
                            </p:childTnLst>
                          </p:cTn>
                        </p:par>
                        <p:par>
                          <p:cTn fill="hold" id="38" nodeType="afterGroup">
                            <p:stCondLst>
                              <p:cond delay="2600"/>
                            </p:stCondLst>
                            <p:childTnLst>
                              <p:par>
                                <p:cTn fill="hold" grpId="0" id="39" nodeType="afterEffect" presetClass="entr" presetID="2" presetSubtype="8">
                                  <p:stCondLst>
                                    <p:cond delay="0"/>
                                  </p:stCondLst>
                                  <p:childTnLst>
                                    <p:set>
                                      <p:cBhvr>
                                        <p:cTn dur="1" fill="hold" id="40">
                                          <p:stCondLst>
                                            <p:cond delay="0"/>
                                          </p:stCondLst>
                                        </p:cTn>
                                        <p:tgtEl>
                                          <p:spTgt spid="29"/>
                                        </p:tgtEl>
                                        <p:attrNameLst>
                                          <p:attrName>style.visibility</p:attrName>
                                        </p:attrNameLst>
                                      </p:cBhvr>
                                      <p:to>
                                        <p:strVal val="visible"/>
                                      </p:to>
                                    </p:set>
                                    <p:anim calcmode="lin" valueType="num">
                                      <p:cBhvr additive="base">
                                        <p:cTn dur="300" fill="hold" id="41"/>
                                        <p:tgtEl>
                                          <p:spTgt spid="29"/>
                                        </p:tgtEl>
                                        <p:attrNameLst>
                                          <p:attrName>ppt_x</p:attrName>
                                        </p:attrNameLst>
                                      </p:cBhvr>
                                      <p:tavLst>
                                        <p:tav tm="0">
                                          <p:val>
                                            <p:strVal val="0-#ppt_w/2"/>
                                          </p:val>
                                        </p:tav>
                                        <p:tav tm="100000">
                                          <p:val>
                                            <p:strVal val="#ppt_x"/>
                                          </p:val>
                                        </p:tav>
                                      </p:tavLst>
                                    </p:anim>
                                    <p:anim calcmode="lin" valueType="num">
                                      <p:cBhvr additive="base">
                                        <p:cTn dur="300" fill="hold" id="42"/>
                                        <p:tgtEl>
                                          <p:spTgt spid="29"/>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2900"/>
                            </p:stCondLst>
                            <p:childTnLst>
                              <p:par>
                                <p:cTn fill="hold" id="44" nodeType="afterEffect" presetClass="entr" presetID="22" presetSubtype="4">
                                  <p:stCondLst>
                                    <p:cond delay="0"/>
                                  </p:stCondLst>
                                  <p:childTnLst>
                                    <p:set>
                                      <p:cBhvr>
                                        <p:cTn dur="1" fill="hold" id="45">
                                          <p:stCondLst>
                                            <p:cond delay="0"/>
                                          </p:stCondLst>
                                        </p:cTn>
                                        <p:tgtEl>
                                          <p:spTgt spid="30"/>
                                        </p:tgtEl>
                                        <p:attrNameLst>
                                          <p:attrName>style.visibility</p:attrName>
                                        </p:attrNameLst>
                                      </p:cBhvr>
                                      <p:to>
                                        <p:strVal val="visible"/>
                                      </p:to>
                                    </p:set>
                                    <p:animEffect filter="wipe(down)" transition="in">
                                      <p:cBhvr>
                                        <p:cTn dur="500" id="46"/>
                                        <p:tgtEl>
                                          <p:spTgt spid="30"/>
                                        </p:tgtEl>
                                      </p:cBhvr>
                                    </p:animEffect>
                                  </p:childTnLst>
                                </p:cTn>
                              </p:par>
                            </p:childTnLst>
                          </p:cTn>
                        </p:par>
                        <p:par>
                          <p:cTn fill="hold" id="47" nodeType="afterGroup">
                            <p:stCondLst>
                              <p:cond delay="3400"/>
                            </p:stCondLst>
                            <p:childTnLst>
                              <p:par>
                                <p:cTn fill="hold" grpId="0" id="48" nodeType="afterEffect" presetClass="entr" presetID="2" presetSubtype="8">
                                  <p:stCondLst>
                                    <p:cond delay="0"/>
                                  </p:stCondLst>
                                  <p:childTnLst>
                                    <p:set>
                                      <p:cBhvr>
                                        <p:cTn dur="1" fill="hold" id="49">
                                          <p:stCondLst>
                                            <p:cond delay="0"/>
                                          </p:stCondLst>
                                        </p:cTn>
                                        <p:tgtEl>
                                          <p:spTgt spid="31"/>
                                        </p:tgtEl>
                                        <p:attrNameLst>
                                          <p:attrName>style.visibility</p:attrName>
                                        </p:attrNameLst>
                                      </p:cBhvr>
                                      <p:to>
                                        <p:strVal val="visible"/>
                                      </p:to>
                                    </p:set>
                                    <p:anim calcmode="lin" valueType="num">
                                      <p:cBhvr additive="base">
                                        <p:cTn dur="300" fill="hold" id="50"/>
                                        <p:tgtEl>
                                          <p:spTgt spid="31"/>
                                        </p:tgtEl>
                                        <p:attrNameLst>
                                          <p:attrName>ppt_x</p:attrName>
                                        </p:attrNameLst>
                                      </p:cBhvr>
                                      <p:tavLst>
                                        <p:tav tm="0">
                                          <p:val>
                                            <p:strVal val="0-#ppt_w/2"/>
                                          </p:val>
                                        </p:tav>
                                        <p:tav tm="100000">
                                          <p:val>
                                            <p:strVal val="#ppt_x"/>
                                          </p:val>
                                        </p:tav>
                                      </p:tavLst>
                                    </p:anim>
                                    <p:anim calcmode="lin" valueType="num">
                                      <p:cBhvr additive="base">
                                        <p:cTn dur="300" fill="hold" id="51"/>
                                        <p:tgtEl>
                                          <p:spTgt spid="31"/>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3700"/>
                            </p:stCondLst>
                            <p:childTnLst>
                              <p:par>
                                <p:cTn fill="hold" id="53" nodeType="afterEffect" presetClass="entr" presetID="22" presetSubtype="4">
                                  <p:stCondLst>
                                    <p:cond delay="0"/>
                                  </p:stCondLst>
                                  <p:childTnLst>
                                    <p:set>
                                      <p:cBhvr>
                                        <p:cTn dur="1" fill="hold" id="54">
                                          <p:stCondLst>
                                            <p:cond delay="0"/>
                                          </p:stCondLst>
                                        </p:cTn>
                                        <p:tgtEl>
                                          <p:spTgt spid="32"/>
                                        </p:tgtEl>
                                        <p:attrNameLst>
                                          <p:attrName>style.visibility</p:attrName>
                                        </p:attrNameLst>
                                      </p:cBhvr>
                                      <p:to>
                                        <p:strVal val="visible"/>
                                      </p:to>
                                    </p:set>
                                    <p:animEffect filter="wipe(down)" transition="in">
                                      <p:cBhvr>
                                        <p:cTn dur="500" id="55"/>
                                        <p:tgtEl>
                                          <p:spTgt spid="32"/>
                                        </p:tgtEl>
                                      </p:cBhvr>
                                    </p:animEffect>
                                  </p:childTnLst>
                                </p:cTn>
                              </p:par>
                            </p:childTnLst>
                          </p:cTn>
                        </p:par>
                        <p:par>
                          <p:cTn fill="hold" id="56" nodeType="afterGroup">
                            <p:stCondLst>
                              <p:cond delay="4200"/>
                            </p:stCondLst>
                            <p:childTnLst>
                              <p:par>
                                <p:cTn fill="hold" grpId="0" id="57" nodeType="afterEffect" presetClass="entr" presetID="2" presetSubtype="8">
                                  <p:stCondLst>
                                    <p:cond delay="0"/>
                                  </p:stCondLst>
                                  <p:childTnLst>
                                    <p:set>
                                      <p:cBhvr>
                                        <p:cTn dur="1" fill="hold" id="58">
                                          <p:stCondLst>
                                            <p:cond delay="0"/>
                                          </p:stCondLst>
                                        </p:cTn>
                                        <p:tgtEl>
                                          <p:spTgt spid="33"/>
                                        </p:tgtEl>
                                        <p:attrNameLst>
                                          <p:attrName>style.visibility</p:attrName>
                                        </p:attrNameLst>
                                      </p:cBhvr>
                                      <p:to>
                                        <p:strVal val="visible"/>
                                      </p:to>
                                    </p:set>
                                    <p:anim calcmode="lin" valueType="num">
                                      <p:cBhvr additive="base">
                                        <p:cTn dur="300" fill="hold" id="59"/>
                                        <p:tgtEl>
                                          <p:spTgt spid="33"/>
                                        </p:tgtEl>
                                        <p:attrNameLst>
                                          <p:attrName>ppt_x</p:attrName>
                                        </p:attrNameLst>
                                      </p:cBhvr>
                                      <p:tavLst>
                                        <p:tav tm="0">
                                          <p:val>
                                            <p:strVal val="0-#ppt_w/2"/>
                                          </p:val>
                                        </p:tav>
                                        <p:tav tm="100000">
                                          <p:val>
                                            <p:strVal val="#ppt_x"/>
                                          </p:val>
                                        </p:tav>
                                      </p:tavLst>
                                    </p:anim>
                                    <p:anim calcmode="lin" valueType="num">
                                      <p:cBhvr additive="base">
                                        <p:cTn dur="300" fill="hold" id="60"/>
                                        <p:tgtEl>
                                          <p:spTgt spid="33"/>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4500"/>
                            </p:stCondLst>
                            <p:childTnLst>
                              <p:par>
                                <p:cTn fill="hold" id="62" nodeType="afterEffect" presetClass="entr" presetID="22" presetSubtype="4">
                                  <p:stCondLst>
                                    <p:cond delay="0"/>
                                  </p:stCondLst>
                                  <p:childTnLst>
                                    <p:set>
                                      <p:cBhvr>
                                        <p:cTn dur="1" fill="hold" id="63">
                                          <p:stCondLst>
                                            <p:cond delay="0"/>
                                          </p:stCondLst>
                                        </p:cTn>
                                        <p:tgtEl>
                                          <p:spTgt spid="34"/>
                                        </p:tgtEl>
                                        <p:attrNameLst>
                                          <p:attrName>style.visibility</p:attrName>
                                        </p:attrNameLst>
                                      </p:cBhvr>
                                      <p:to>
                                        <p:strVal val="visible"/>
                                      </p:to>
                                    </p:set>
                                    <p:animEffect filter="wipe(down)" transition="in">
                                      <p:cBhvr>
                                        <p:cTn dur="500" id="64"/>
                                        <p:tgtEl>
                                          <p:spTgt spid="34"/>
                                        </p:tgtEl>
                                      </p:cBhvr>
                                    </p:animEffect>
                                  </p:childTnLst>
                                </p:cTn>
                              </p:par>
                            </p:childTnLst>
                          </p:cTn>
                        </p:par>
                        <p:par>
                          <p:cTn fill="hold" id="65" nodeType="afterGroup">
                            <p:stCondLst>
                              <p:cond delay="5000"/>
                            </p:stCondLst>
                            <p:childTnLst>
                              <p:par>
                                <p:cTn fill="hold" grpId="0" id="66" nodeType="afterEffect" presetClass="entr" presetID="2" presetSubtype="8">
                                  <p:stCondLst>
                                    <p:cond delay="0"/>
                                  </p:stCondLst>
                                  <p:childTnLst>
                                    <p:set>
                                      <p:cBhvr>
                                        <p:cTn dur="1" fill="hold" id="67">
                                          <p:stCondLst>
                                            <p:cond delay="0"/>
                                          </p:stCondLst>
                                        </p:cTn>
                                        <p:tgtEl>
                                          <p:spTgt spid="35"/>
                                        </p:tgtEl>
                                        <p:attrNameLst>
                                          <p:attrName>style.visibility</p:attrName>
                                        </p:attrNameLst>
                                      </p:cBhvr>
                                      <p:to>
                                        <p:strVal val="visible"/>
                                      </p:to>
                                    </p:set>
                                    <p:anim calcmode="lin" valueType="num">
                                      <p:cBhvr additive="base">
                                        <p:cTn dur="300" fill="hold" id="68"/>
                                        <p:tgtEl>
                                          <p:spTgt spid="35"/>
                                        </p:tgtEl>
                                        <p:attrNameLst>
                                          <p:attrName>ppt_x</p:attrName>
                                        </p:attrNameLst>
                                      </p:cBhvr>
                                      <p:tavLst>
                                        <p:tav tm="0">
                                          <p:val>
                                            <p:strVal val="0-#ppt_w/2"/>
                                          </p:val>
                                        </p:tav>
                                        <p:tav tm="100000">
                                          <p:val>
                                            <p:strVal val="#ppt_x"/>
                                          </p:val>
                                        </p:tav>
                                      </p:tavLst>
                                    </p:anim>
                                    <p:anim calcmode="lin" valueType="num">
                                      <p:cBhvr additive="base">
                                        <p:cTn dur="300" fill="hold" id="69"/>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9"/>
      <p:bldP grpId="0" spid="31"/>
      <p:bldP grpId="0" spid="33"/>
      <p:bldP grpId="0" spid="3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5" name="直接连接符 14"/>
          <p:cNvCxnSpPr/>
          <p:nvPr/>
        </p:nvCxnSpPr>
        <p:spPr>
          <a:xfrm>
            <a:off x="3700059" y="2462747"/>
            <a:ext cx="3236046"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1839138" y="1629843"/>
            <a:ext cx="1837257" cy="1837257"/>
            <a:chOff x="1959919" y="2023759"/>
            <a:chExt cx="2773806" cy="2773806"/>
          </a:xfrm>
        </p:grpSpPr>
        <p:grpSp>
          <p:nvGrpSpPr>
            <p:cNvPr id="7" name="组合 6"/>
            <p:cNvGrpSpPr/>
            <p:nvPr/>
          </p:nvGrpSpPr>
          <p:grpSpPr>
            <a:xfrm>
              <a:off x="1959919" y="2023759"/>
              <a:ext cx="2773806" cy="2773806"/>
              <a:chOff x="2099081" y="2031187"/>
              <a:chExt cx="2739620" cy="2739620"/>
            </a:xfrm>
          </p:grpSpPr>
          <p:sp>
            <p:nvSpPr>
              <p:cNvPr id="4" name="椭圆 3"/>
              <p:cNvSpPr/>
              <p:nvPr/>
            </p:nvSpPr>
            <p:spPr>
              <a:xfrm>
                <a:off x="2099081" y="2031187"/>
                <a:ext cx="2739620" cy="2739620"/>
              </a:xfrm>
              <a:prstGeom prst="ellipse">
                <a:avLst/>
              </a:prstGeom>
              <a:gradFill flip="none" rotWithShape="1">
                <a:gsLst>
                  <a:gs pos="0">
                    <a:schemeClr val="bg1">
                      <a:lumMod val="85000"/>
                    </a:schemeClr>
                  </a:gs>
                  <a:gs pos="100000">
                    <a:schemeClr val="bg1">
                      <a:alpha val="99000"/>
                    </a:schemeClr>
                  </a:gs>
                </a:gsLst>
                <a:path path="circle">
                  <a:fillToRect l="100000" t="100000"/>
                </a:path>
                <a:tileRect b="-100000" r="-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sp>
            <p:nvSpPr>
              <p:cNvPr id="5" name="圆角矩形 4"/>
              <p:cNvSpPr/>
              <p:nvPr/>
            </p:nvSpPr>
            <p:spPr>
              <a:xfrm>
                <a:off x="2377216" y="2309322"/>
                <a:ext cx="2183348" cy="2183348"/>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grpSp>
        <p:sp>
          <p:nvSpPr>
            <p:cNvPr id="9" name="椭圆 8"/>
            <p:cNvSpPr/>
            <p:nvPr/>
          </p:nvSpPr>
          <p:spPr>
            <a:xfrm>
              <a:off x="2510240" y="2574081"/>
              <a:ext cx="1673164" cy="1673161"/>
            </a:xfrm>
            <a:prstGeom prst="ellipse">
              <a:avLst/>
            </a:prstGeom>
            <a:solidFill>
              <a:schemeClr val="accent5"/>
            </a:solidFill>
            <a:ln>
              <a:noFill/>
            </a:ln>
            <a:effectLst>
              <a:innerShdw blurRad="2032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0">
                <a:latin charset="-122" panose="020b0503020204020204" typeface="微软雅黑"/>
                <a:ea charset="-122" panose="020b0503020204020204" typeface="微软雅黑"/>
              </a:endParaRPr>
            </a:p>
          </p:txBody>
        </p:sp>
        <p:sp>
          <p:nvSpPr>
            <p:cNvPr id="8" name="KSO_Shape"/>
            <p:cNvSpPr/>
            <p:nvPr/>
          </p:nvSpPr>
          <p:spPr bwMode="auto">
            <a:xfrm>
              <a:off x="3074142" y="2865303"/>
              <a:ext cx="545358" cy="1090716"/>
            </a:xfrm>
            <a:custGeom>
              <a:rect b="b" l="0" r="r" t="0"/>
              <a:pathLst>
                <a:path h="1450976" w="725488">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latin charset="-122" panose="020b0503020204020204" typeface="微软雅黑"/>
                <a:ea charset="-122" panose="020b0503020204020204" typeface="微软雅黑"/>
              </a:endParaRPr>
            </a:p>
          </p:txBody>
        </p:sp>
      </p:grpSp>
      <p:sp>
        <p:nvSpPr>
          <p:cNvPr id="11" name="矩形 10"/>
          <p:cNvSpPr/>
          <p:nvPr/>
        </p:nvSpPr>
        <p:spPr>
          <a:xfrm>
            <a:off x="3700059" y="1869612"/>
            <a:ext cx="2651760" cy="571500"/>
          </a:xfrm>
          <a:prstGeom prst="rect">
            <a:avLst/>
          </a:prstGeom>
        </p:spPr>
        <p:txBody>
          <a:bodyPr bIns="34290" lIns="68580" rIns="68580" tIns="34290" wrap="none">
            <a:spAutoFit/>
          </a:bodyPr>
          <a:lstStyle/>
          <a:p>
            <a:r>
              <a:rPr altLang="en-US" b="1" lang="zh-CN" sz="3300">
                <a:solidFill>
                  <a:schemeClr val="accent5"/>
                </a:solidFill>
                <a:latin charset="-122" panose="020b0503020204020204" typeface="微软雅黑"/>
                <a:ea charset="-122" panose="020b0503020204020204" typeface="微软雅黑"/>
              </a:rPr>
              <a:t>年度工作概述</a:t>
            </a:r>
          </a:p>
        </p:txBody>
      </p:sp>
      <p:sp>
        <p:nvSpPr>
          <p:cNvPr id="18" name="矩形 17"/>
          <p:cNvSpPr/>
          <p:nvPr/>
        </p:nvSpPr>
        <p:spPr>
          <a:xfrm>
            <a:off x="3735758" y="2602327"/>
            <a:ext cx="14185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a:solidFill>
                  <a:schemeClr val="tx1">
                    <a:lumMod val="65000"/>
                    <a:lumOff val="35000"/>
                  </a:schemeClr>
                </a:solidFill>
                <a:latin charset="-122" panose="020b0503020204020204" typeface="微软雅黑"/>
                <a:ea charset="-122" panose="020b0503020204020204" typeface="微软雅黑"/>
              </a:rPr>
              <a:t>团队成员介绍</a:t>
            </a:r>
          </a:p>
        </p:txBody>
      </p:sp>
      <p:sp>
        <p:nvSpPr>
          <p:cNvPr id="19" name="矩形 18"/>
          <p:cNvSpPr/>
          <p:nvPr/>
        </p:nvSpPr>
        <p:spPr>
          <a:xfrm>
            <a:off x="5364533" y="2586272"/>
            <a:ext cx="14185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smtClean="0">
                <a:solidFill>
                  <a:schemeClr val="tx1">
                    <a:lumMod val="65000"/>
                    <a:lumOff val="35000"/>
                  </a:schemeClr>
                </a:solidFill>
                <a:latin charset="-122" panose="020b0503020204020204" typeface="微软雅黑"/>
                <a:ea charset="-122" panose="020b0503020204020204" typeface="微软雅黑"/>
              </a:rPr>
              <a:t>年度工作概述</a:t>
            </a:r>
          </a:p>
        </p:txBody>
      </p:sp>
      <p:sp>
        <p:nvSpPr>
          <p:cNvPr id="20" name="矩形 19"/>
          <p:cNvSpPr/>
          <p:nvPr/>
        </p:nvSpPr>
        <p:spPr>
          <a:xfrm>
            <a:off x="3735758" y="2915903"/>
            <a:ext cx="14185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smtClean="0">
                <a:solidFill>
                  <a:schemeClr val="tx1">
                    <a:lumMod val="65000"/>
                    <a:lumOff val="35000"/>
                  </a:schemeClr>
                </a:solidFill>
                <a:latin charset="-122" panose="020b0503020204020204" typeface="微软雅黑"/>
                <a:ea charset="-122" panose="020b0503020204020204" typeface="微软雅黑"/>
              </a:rPr>
              <a:t>具体工作明细</a:t>
            </a:r>
          </a:p>
        </p:txBody>
      </p:sp>
      <p:sp>
        <p:nvSpPr>
          <p:cNvPr id="21" name="矩形 20"/>
          <p:cNvSpPr/>
          <p:nvPr/>
        </p:nvSpPr>
        <p:spPr>
          <a:xfrm>
            <a:off x="5364533" y="2899847"/>
            <a:ext cx="14185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smtClean="0">
                <a:solidFill>
                  <a:schemeClr val="tx1">
                    <a:lumMod val="65000"/>
                    <a:lumOff val="35000"/>
                  </a:schemeClr>
                </a:solidFill>
                <a:latin charset="-122" panose="020b0503020204020204" typeface="微软雅黑"/>
                <a:ea charset="-122" panose="020b0503020204020204" typeface="微软雅黑"/>
              </a:rPr>
              <a:t>重点工作回顾</a:t>
            </a:r>
          </a:p>
        </p:txBody>
      </p:sp>
      <p:sp>
        <p:nvSpPr>
          <p:cNvPr id="14" name="矩形 13"/>
          <p:cNvSpPr/>
          <p:nvPr/>
        </p:nvSpPr>
        <p:spPr>
          <a:xfrm>
            <a:off x="3735758" y="3218423"/>
            <a:ext cx="1418590" cy="281940"/>
          </a:xfrm>
          <a:prstGeom prst="rect">
            <a:avLst/>
          </a:prstGeom>
        </p:spPr>
        <p:txBody>
          <a:bodyPr bIns="34290" lIns="68580" rIns="68580" tIns="34290" wrap="none">
            <a:spAutoFit/>
          </a:bodyPr>
          <a:lstStyle/>
          <a:p>
            <a:pPr indent="-214630" marL="214630">
              <a:buFont charset="2" panose="05000000000000000000" pitchFamily="2" typeface="Wingdings"/>
              <a:buChar char="l"/>
            </a:pPr>
            <a:r>
              <a:rPr altLang="en-US" lang="zh-CN">
                <a:solidFill>
                  <a:schemeClr val="tx1">
                    <a:lumMod val="65000"/>
                    <a:lumOff val="35000"/>
                  </a:schemeClr>
                </a:solidFill>
                <a:latin charset="-122" panose="020b0503020204020204" typeface="微软雅黑"/>
                <a:ea charset="-122" panose="020b0503020204020204" typeface="微软雅黑"/>
              </a:rPr>
              <a:t>团队建设情况</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15"/>
                                        </p:tgtEl>
                                        <p:attrNameLst>
                                          <p:attrName>style.visibility</p:attrName>
                                        </p:attrNameLst>
                                      </p:cBhvr>
                                      <p:to>
                                        <p:strVal val="visible"/>
                                      </p:to>
                                    </p:set>
                                    <p:animEffect filter="wipe(left)" transition="in">
                                      <p:cBhvr>
                                        <p:cTn dur="500" id="13"/>
                                        <p:tgtEl>
                                          <p:spTgt spid="15"/>
                                        </p:tgtEl>
                                      </p:cBhvr>
                                    </p:animEffect>
                                  </p:childTnLst>
                                </p:cTn>
                              </p:par>
                            </p:childTnLst>
                          </p:cTn>
                        </p:par>
                        <p:par>
                          <p:cTn fill="hold" id="14" nodeType="afterGroup">
                            <p:stCondLst>
                              <p:cond delay="1000"/>
                            </p:stCondLst>
                            <p:childTnLst>
                              <p:par>
                                <p:cTn decel="100000" fill="hold" grpId="0" id="15" nodeType="afterEffect" presetClass="entr" presetID="2" presetSubtype="2">
                                  <p:stCondLst>
                                    <p:cond delay="0"/>
                                  </p:stCondLst>
                                  <p:iterate type="lt">
                                    <p:tmPct val="10000"/>
                                  </p:iterate>
                                  <p:childTnLst>
                                    <p:set>
                                      <p:cBhvr>
                                        <p:cTn dur="1" fill="hold" id="16">
                                          <p:stCondLst>
                                            <p:cond delay="0"/>
                                          </p:stCondLst>
                                        </p:cTn>
                                        <p:tgtEl>
                                          <p:spTgt spid="11"/>
                                        </p:tgtEl>
                                        <p:attrNameLst>
                                          <p:attrName>style.visibility</p:attrName>
                                        </p:attrNameLst>
                                      </p:cBhvr>
                                      <p:to>
                                        <p:strVal val="visible"/>
                                      </p:to>
                                    </p:set>
                                    <p:anim calcmode="lin" valueType="num">
                                      <p:cBhvr additive="base">
                                        <p:cTn dur="500" fill="hold" id="17"/>
                                        <p:tgtEl>
                                          <p:spTgt spid="11"/>
                                        </p:tgtEl>
                                        <p:attrNameLst>
                                          <p:attrName>ppt_x</p:attrName>
                                        </p:attrNameLst>
                                      </p:cBhvr>
                                      <p:tavLst>
                                        <p:tav tm="0">
                                          <p:val>
                                            <p:strVal val="1+#ppt_w/2"/>
                                          </p:val>
                                        </p:tav>
                                        <p:tav tm="100000">
                                          <p:val>
                                            <p:strVal val="#ppt_x"/>
                                          </p:val>
                                        </p:tav>
                                      </p:tavLst>
                                    </p:anim>
                                    <p:anim calcmode="lin" valueType="num">
                                      <p:cBhvr additive="base">
                                        <p:cTn dur="500" fill="hold" id="18"/>
                                        <p:tgtEl>
                                          <p:spTgt spid="11"/>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decel="100000" fill="hold" grpId="0" id="20" nodeType="afterEffect" presetClass="entr" presetID="50" presetSubtype="0">
                                  <p:stCondLst>
                                    <p:cond delay="0"/>
                                  </p:stCondLst>
                                  <p:childTnLst>
                                    <p:set>
                                      <p:cBhvr>
                                        <p:cTn dur="1" fill="hold" id="21">
                                          <p:stCondLst>
                                            <p:cond delay="0"/>
                                          </p:stCondLst>
                                        </p:cTn>
                                        <p:tgtEl>
                                          <p:spTgt spid="18"/>
                                        </p:tgtEl>
                                        <p:attrNameLst>
                                          <p:attrName>style.visibility</p:attrName>
                                        </p:attrNameLst>
                                      </p:cBhvr>
                                      <p:to>
                                        <p:strVal val="visible"/>
                                      </p:to>
                                    </p:set>
                                    <p:anim calcmode="lin" valueType="num">
                                      <p:cBhvr>
                                        <p:cTn dur="1000" fill="hold" id="22"/>
                                        <p:tgtEl>
                                          <p:spTgt spid="18"/>
                                        </p:tgtEl>
                                        <p:attrNameLst>
                                          <p:attrName>ppt_w</p:attrName>
                                        </p:attrNameLst>
                                      </p:cBhvr>
                                      <p:tavLst>
                                        <p:tav tm="0">
                                          <p:val>
                                            <p:strVal val="#ppt_w+.3"/>
                                          </p:val>
                                        </p:tav>
                                        <p:tav tm="100000">
                                          <p:val>
                                            <p:strVal val="#ppt_w"/>
                                          </p:val>
                                        </p:tav>
                                      </p:tavLst>
                                    </p:anim>
                                    <p:anim calcmode="lin" valueType="num">
                                      <p:cBhvr>
                                        <p:cTn dur="1000" fill="hold" id="23"/>
                                        <p:tgtEl>
                                          <p:spTgt spid="18"/>
                                        </p:tgtEl>
                                        <p:attrNameLst>
                                          <p:attrName>ppt_h</p:attrName>
                                        </p:attrNameLst>
                                      </p:cBhvr>
                                      <p:tavLst>
                                        <p:tav tm="0">
                                          <p:val>
                                            <p:strVal val="#ppt_h"/>
                                          </p:val>
                                        </p:tav>
                                        <p:tav tm="100000">
                                          <p:val>
                                            <p:strVal val="#ppt_h"/>
                                          </p:val>
                                        </p:tav>
                                      </p:tavLst>
                                    </p:anim>
                                    <p:animEffect filter="fade" transition="in">
                                      <p:cBhvr>
                                        <p:cTn dur="1000" id="24"/>
                                        <p:tgtEl>
                                          <p:spTgt spid="18"/>
                                        </p:tgtEl>
                                      </p:cBhvr>
                                    </p:animEffect>
                                  </p:childTnLst>
                                </p:cTn>
                              </p:par>
                              <p:par>
                                <p:cTn decel="100000" fill="hold" grpId="0" id="25" nodeType="withEffect" presetClass="entr" presetID="50" presetSubtype="0">
                                  <p:stCondLst>
                                    <p:cond delay="450"/>
                                  </p:stCondLst>
                                  <p:childTnLst>
                                    <p:set>
                                      <p:cBhvr>
                                        <p:cTn dur="1" fill="hold" id="26">
                                          <p:stCondLst>
                                            <p:cond delay="0"/>
                                          </p:stCondLst>
                                        </p:cTn>
                                        <p:tgtEl>
                                          <p:spTgt spid="19"/>
                                        </p:tgtEl>
                                        <p:attrNameLst>
                                          <p:attrName>style.visibility</p:attrName>
                                        </p:attrNameLst>
                                      </p:cBhvr>
                                      <p:to>
                                        <p:strVal val="visible"/>
                                      </p:to>
                                    </p:set>
                                    <p:anim calcmode="lin" valueType="num">
                                      <p:cBhvr>
                                        <p:cTn dur="1000" fill="hold" id="27"/>
                                        <p:tgtEl>
                                          <p:spTgt spid="19"/>
                                        </p:tgtEl>
                                        <p:attrNameLst>
                                          <p:attrName>ppt_w</p:attrName>
                                        </p:attrNameLst>
                                      </p:cBhvr>
                                      <p:tavLst>
                                        <p:tav tm="0">
                                          <p:val>
                                            <p:strVal val="#ppt_w+.3"/>
                                          </p:val>
                                        </p:tav>
                                        <p:tav tm="100000">
                                          <p:val>
                                            <p:strVal val="#ppt_w"/>
                                          </p:val>
                                        </p:tav>
                                      </p:tavLst>
                                    </p:anim>
                                    <p:anim calcmode="lin" valueType="num">
                                      <p:cBhvr>
                                        <p:cTn dur="1000" fill="hold" id="28"/>
                                        <p:tgtEl>
                                          <p:spTgt spid="19"/>
                                        </p:tgtEl>
                                        <p:attrNameLst>
                                          <p:attrName>ppt_h</p:attrName>
                                        </p:attrNameLst>
                                      </p:cBhvr>
                                      <p:tavLst>
                                        <p:tav tm="0">
                                          <p:val>
                                            <p:strVal val="#ppt_h"/>
                                          </p:val>
                                        </p:tav>
                                        <p:tav tm="100000">
                                          <p:val>
                                            <p:strVal val="#ppt_h"/>
                                          </p:val>
                                        </p:tav>
                                      </p:tavLst>
                                    </p:anim>
                                    <p:animEffect filter="fade" transition="in">
                                      <p:cBhvr>
                                        <p:cTn dur="1000" id="29"/>
                                        <p:tgtEl>
                                          <p:spTgt spid="19"/>
                                        </p:tgtEl>
                                      </p:cBhvr>
                                    </p:animEffect>
                                  </p:childTnLst>
                                </p:cTn>
                              </p:par>
                              <p:par>
                                <p:cTn decel="100000" fill="hold" grpId="0" id="30" nodeType="withEffect" presetClass="entr" presetID="50" presetSubtype="0">
                                  <p:stCondLst>
                                    <p:cond delay="850"/>
                                  </p:stCondLst>
                                  <p:childTnLst>
                                    <p:set>
                                      <p:cBhvr>
                                        <p:cTn dur="1" fill="hold" id="31">
                                          <p:stCondLst>
                                            <p:cond delay="0"/>
                                          </p:stCondLst>
                                        </p:cTn>
                                        <p:tgtEl>
                                          <p:spTgt spid="20"/>
                                        </p:tgtEl>
                                        <p:attrNameLst>
                                          <p:attrName>style.visibility</p:attrName>
                                        </p:attrNameLst>
                                      </p:cBhvr>
                                      <p:to>
                                        <p:strVal val="visible"/>
                                      </p:to>
                                    </p:set>
                                    <p:anim calcmode="lin" valueType="num">
                                      <p:cBhvr>
                                        <p:cTn dur="1000" fill="hold" id="32"/>
                                        <p:tgtEl>
                                          <p:spTgt spid="20"/>
                                        </p:tgtEl>
                                        <p:attrNameLst>
                                          <p:attrName>ppt_w</p:attrName>
                                        </p:attrNameLst>
                                      </p:cBhvr>
                                      <p:tavLst>
                                        <p:tav tm="0">
                                          <p:val>
                                            <p:strVal val="#ppt_w+.3"/>
                                          </p:val>
                                        </p:tav>
                                        <p:tav tm="100000">
                                          <p:val>
                                            <p:strVal val="#ppt_w"/>
                                          </p:val>
                                        </p:tav>
                                      </p:tavLst>
                                    </p:anim>
                                    <p:anim calcmode="lin" valueType="num">
                                      <p:cBhvr>
                                        <p:cTn dur="1000" fill="hold" id="33"/>
                                        <p:tgtEl>
                                          <p:spTgt spid="20"/>
                                        </p:tgtEl>
                                        <p:attrNameLst>
                                          <p:attrName>ppt_h</p:attrName>
                                        </p:attrNameLst>
                                      </p:cBhvr>
                                      <p:tavLst>
                                        <p:tav tm="0">
                                          <p:val>
                                            <p:strVal val="#ppt_h"/>
                                          </p:val>
                                        </p:tav>
                                        <p:tav tm="100000">
                                          <p:val>
                                            <p:strVal val="#ppt_h"/>
                                          </p:val>
                                        </p:tav>
                                      </p:tavLst>
                                    </p:anim>
                                    <p:animEffect filter="fade" transition="in">
                                      <p:cBhvr>
                                        <p:cTn dur="1000" id="34"/>
                                        <p:tgtEl>
                                          <p:spTgt spid="20"/>
                                        </p:tgtEl>
                                      </p:cBhvr>
                                    </p:animEffect>
                                  </p:childTnLst>
                                </p:cTn>
                              </p:par>
                              <p:par>
                                <p:cTn decel="100000" fill="hold" grpId="0" id="35" nodeType="withEffect" presetClass="entr" presetID="50" presetSubtype="0">
                                  <p:stCondLst>
                                    <p:cond delay="1250"/>
                                  </p:stCondLst>
                                  <p:childTnLst>
                                    <p:set>
                                      <p:cBhvr>
                                        <p:cTn dur="1" fill="hold" id="36">
                                          <p:stCondLst>
                                            <p:cond delay="0"/>
                                          </p:stCondLst>
                                        </p:cTn>
                                        <p:tgtEl>
                                          <p:spTgt spid="21"/>
                                        </p:tgtEl>
                                        <p:attrNameLst>
                                          <p:attrName>style.visibility</p:attrName>
                                        </p:attrNameLst>
                                      </p:cBhvr>
                                      <p:to>
                                        <p:strVal val="visible"/>
                                      </p:to>
                                    </p:set>
                                    <p:anim calcmode="lin" valueType="num">
                                      <p:cBhvr>
                                        <p:cTn dur="1000" fill="hold" id="37"/>
                                        <p:tgtEl>
                                          <p:spTgt spid="21"/>
                                        </p:tgtEl>
                                        <p:attrNameLst>
                                          <p:attrName>ppt_w</p:attrName>
                                        </p:attrNameLst>
                                      </p:cBhvr>
                                      <p:tavLst>
                                        <p:tav tm="0">
                                          <p:val>
                                            <p:strVal val="#ppt_w+.3"/>
                                          </p:val>
                                        </p:tav>
                                        <p:tav tm="100000">
                                          <p:val>
                                            <p:strVal val="#ppt_w"/>
                                          </p:val>
                                        </p:tav>
                                      </p:tavLst>
                                    </p:anim>
                                    <p:anim calcmode="lin" valueType="num">
                                      <p:cBhvr>
                                        <p:cTn dur="1000" fill="hold" id="38"/>
                                        <p:tgtEl>
                                          <p:spTgt spid="21"/>
                                        </p:tgtEl>
                                        <p:attrNameLst>
                                          <p:attrName>ppt_h</p:attrName>
                                        </p:attrNameLst>
                                      </p:cBhvr>
                                      <p:tavLst>
                                        <p:tav tm="0">
                                          <p:val>
                                            <p:strVal val="#ppt_h"/>
                                          </p:val>
                                        </p:tav>
                                        <p:tav tm="100000">
                                          <p:val>
                                            <p:strVal val="#ppt_h"/>
                                          </p:val>
                                        </p:tav>
                                      </p:tavLst>
                                    </p:anim>
                                    <p:animEffect filter="fade" transition="in">
                                      <p:cBhvr>
                                        <p:cTn dur="1000" id="39"/>
                                        <p:tgtEl>
                                          <p:spTgt spid="21"/>
                                        </p:tgtEl>
                                      </p:cBhvr>
                                    </p:animEffect>
                                  </p:childTnLst>
                                </p:cTn>
                              </p:par>
                              <p:par>
                                <p:cTn decel="100000" fill="hold" grpId="0" id="40" nodeType="withEffect" presetClass="entr" presetID="50" presetSubtype="0">
                                  <p:stCondLst>
                                    <p:cond delay="1650"/>
                                  </p:stCondLst>
                                  <p:childTnLst>
                                    <p:set>
                                      <p:cBhvr>
                                        <p:cTn dur="1" fill="hold" id="41">
                                          <p:stCondLst>
                                            <p:cond delay="0"/>
                                          </p:stCondLst>
                                        </p:cTn>
                                        <p:tgtEl>
                                          <p:spTgt spid="14"/>
                                        </p:tgtEl>
                                        <p:attrNameLst>
                                          <p:attrName>style.visibility</p:attrName>
                                        </p:attrNameLst>
                                      </p:cBhvr>
                                      <p:to>
                                        <p:strVal val="visible"/>
                                      </p:to>
                                    </p:set>
                                    <p:anim calcmode="lin" valueType="num">
                                      <p:cBhvr>
                                        <p:cTn dur="1000" fill="hold" id="42"/>
                                        <p:tgtEl>
                                          <p:spTgt spid="14"/>
                                        </p:tgtEl>
                                        <p:attrNameLst>
                                          <p:attrName>ppt_w</p:attrName>
                                        </p:attrNameLst>
                                      </p:cBhvr>
                                      <p:tavLst>
                                        <p:tav tm="0">
                                          <p:val>
                                            <p:strVal val="#ppt_w+.3"/>
                                          </p:val>
                                        </p:tav>
                                        <p:tav tm="100000">
                                          <p:val>
                                            <p:strVal val="#ppt_w"/>
                                          </p:val>
                                        </p:tav>
                                      </p:tavLst>
                                    </p:anim>
                                    <p:anim calcmode="lin" valueType="num">
                                      <p:cBhvr>
                                        <p:cTn dur="1000" fill="hold" id="43"/>
                                        <p:tgtEl>
                                          <p:spTgt spid="14"/>
                                        </p:tgtEl>
                                        <p:attrNameLst>
                                          <p:attrName>ppt_h</p:attrName>
                                        </p:attrNameLst>
                                      </p:cBhvr>
                                      <p:tavLst>
                                        <p:tav tm="0">
                                          <p:val>
                                            <p:strVal val="#ppt_h"/>
                                          </p:val>
                                        </p:tav>
                                        <p:tav tm="100000">
                                          <p:val>
                                            <p:strVal val="#ppt_h"/>
                                          </p:val>
                                        </p:tav>
                                      </p:tavLst>
                                    </p:anim>
                                    <p:animEffect filter="fade" transition="in">
                                      <p:cBhvr>
                                        <p:cTn dur="1000" id="44"/>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8"/>
      <p:bldP grpId="0" spid="19"/>
      <p:bldP grpId="0" spid="20"/>
      <p:bldP grpId="0" spid="21"/>
      <p:bldP grpId="0" spid="14"/>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solidFill>
                  <a:schemeClr val="tx1">
                    <a:lumMod val="65000"/>
                    <a:lumOff val="35000"/>
                  </a:schemeClr>
                </a:solidFill>
                <a:latin charset="-122" panose="020b0503020204020204" typeface="微软雅黑"/>
                <a:ea charset="-122" panose="020b0503020204020204" typeface="微软雅黑"/>
              </a:rPr>
              <a:t>计划实施阶段</a:t>
            </a:r>
          </a:p>
        </p:txBody>
      </p:sp>
      <p:grpSp>
        <p:nvGrpSpPr>
          <p:cNvPr id="133" name="组合 132"/>
          <p:cNvGrpSpPr/>
          <p:nvPr/>
        </p:nvGrpSpPr>
        <p:grpSpPr>
          <a:xfrm>
            <a:off x="6010431" y="1252892"/>
            <a:ext cx="2117725" cy="1904400"/>
            <a:chOff x="6010431" y="1252892"/>
            <a:chExt cx="2117725" cy="1904400"/>
          </a:xfrm>
        </p:grpSpPr>
        <p:sp>
          <p:nvSpPr>
            <p:cNvPr id="134" name="Freeform 40"/>
            <p:cNvSpPr/>
            <p:nvPr/>
          </p:nvSpPr>
          <p:spPr bwMode="auto">
            <a:xfrm>
              <a:off x="6011161" y="1252892"/>
              <a:ext cx="2116800" cy="1904400"/>
            </a:xfrm>
            <a:custGeom>
              <a:gdLst>
                <a:gd fmla="*/ 1149 w 1149" name="T0"/>
                <a:gd fmla="*/ 515 h 1030" name="T1"/>
                <a:gd fmla="*/ 1020 w 1149" name="T2"/>
                <a:gd fmla="*/ 412 h 1030" name="T3"/>
                <a:gd fmla="*/ 515 w 1149" name="T4"/>
                <a:gd fmla="*/ 0 h 1030" name="T5"/>
                <a:gd fmla="*/ 0 w 1149" name="T6"/>
                <a:gd fmla="*/ 515 h 1030" name="T7"/>
                <a:gd fmla="*/ 515 w 1149" name="T8"/>
                <a:gd fmla="*/ 1030 h 1030" name="T9"/>
                <a:gd fmla="*/ 1020 w 1149" name="T10"/>
                <a:gd fmla="*/ 618 h 1030" name="T11"/>
                <a:gd fmla="*/ 1149 w 1149" name="T12"/>
                <a:gd fmla="*/ 515 h 1030" name="T13"/>
              </a:gdLst>
              <a:cxnLst>
                <a:cxn ang="0">
                  <a:pos x="T0" y="T1"/>
                </a:cxn>
                <a:cxn ang="0">
                  <a:pos x="T2" y="T3"/>
                </a:cxn>
                <a:cxn ang="0">
                  <a:pos x="T4" y="T5"/>
                </a:cxn>
                <a:cxn ang="0">
                  <a:pos x="T6" y="T7"/>
                </a:cxn>
                <a:cxn ang="0">
                  <a:pos x="T8" y="T9"/>
                </a:cxn>
                <a:cxn ang="0">
                  <a:pos x="T10" y="T11"/>
                </a:cxn>
                <a:cxn ang="0">
                  <a:pos x="T12" y="T13"/>
                </a:cxn>
              </a:cxnLst>
              <a:rect b="b" l="0" r="r" t="0"/>
              <a:pathLst>
                <a:path h="1030" w="1149">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solidFill>
              <a:schemeClr val="accent1"/>
            </a:solidFill>
            <a:ln w="19050">
              <a:gradFill flip="none" rotWithShape="1">
                <a:gsLst>
                  <a:gs pos="100000">
                    <a:srgbClr val="FFFFFF"/>
                  </a:gs>
                  <a:gs pos="0">
                    <a:srgbClr val="D9D9DA"/>
                  </a:gs>
                </a:gsLst>
                <a:lin ang="135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bg1"/>
                </a:solidFill>
              </a:endParaRPr>
            </a:p>
          </p:txBody>
        </p:sp>
        <p:sp>
          <p:nvSpPr>
            <p:cNvPr id="135" name="Freeform 41"/>
            <p:cNvSpPr>
              <a:spLocks noEditPoints="1"/>
            </p:cNvSpPr>
            <p:nvPr/>
          </p:nvSpPr>
          <p:spPr bwMode="auto">
            <a:xfrm>
              <a:off x="6010431" y="1253469"/>
              <a:ext cx="2117725" cy="1903413"/>
            </a:xfrm>
            <a:custGeom>
              <a:gdLst>
                <a:gd fmla="*/ 1020 w 1149" name="T0"/>
                <a:gd fmla="*/ 412 h 1030" name="T1"/>
                <a:gd fmla="*/ 515 w 1149" name="T2"/>
                <a:gd fmla="*/ 0 h 1030" name="T3"/>
                <a:gd fmla="*/ 0 w 1149" name="T4"/>
                <a:gd fmla="*/ 515 h 1030" name="T5"/>
                <a:gd fmla="*/ 515 w 1149" name="T6"/>
                <a:gd fmla="*/ 1030 h 1030" name="T7"/>
                <a:gd fmla="*/ 1020 w 1149" name="T8"/>
                <a:gd fmla="*/ 618 h 1030" name="T9"/>
                <a:gd fmla="*/ 1149 w 1149" name="T10"/>
                <a:gd fmla="*/ 515 h 1030" name="T11"/>
                <a:gd fmla="*/ 1020 w 1149" name="T12"/>
                <a:gd fmla="*/ 412 h 1030" name="T13"/>
                <a:gd fmla="*/ 515 w 1149" name="T14"/>
                <a:gd fmla="*/ 979 h 1030" name="T15"/>
                <a:gd fmla="*/ 51 w 1149" name="T16"/>
                <a:gd fmla="*/ 515 h 1030" name="T17"/>
                <a:gd fmla="*/ 515 w 1149" name="T18"/>
                <a:gd fmla="*/ 51 h 1030" name="T19"/>
                <a:gd fmla="*/ 979 w 1149" name="T20"/>
                <a:gd fmla="*/ 515 h 1030" name="T21"/>
                <a:gd fmla="*/ 515 w 1149" name="T22"/>
                <a:gd fmla="*/ 979 h 10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30" w="1149">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100000">
                  <a:srgbClr val="FFFFFF">
                    <a:lumMod val="100000"/>
                  </a:srgbClr>
                </a:gs>
                <a:gs pos="0">
                  <a:srgbClr val="D9D9DA"/>
                </a:gs>
              </a:gsLst>
              <a:lin ang="2700000" scaled="1"/>
            </a:gradFill>
            <a:ln>
              <a:noFill/>
            </a:ln>
            <a:effectLst>
              <a:outerShdw algn="l" dir="13500000" dist="88900" rotWithShape="0">
                <a:prstClr val="black">
                  <a:alpha val="40000"/>
                </a:prstClr>
              </a:outerShdw>
            </a:effectLst>
          </p:spPr>
          <p:txBody>
            <a:bodyPr/>
            <a:lstStyle/>
            <a:p>
              <a:pPr fontAlgn="auto">
                <a:spcBef>
                  <a:spcPct val="0"/>
                </a:spcBef>
                <a:spcAft>
                  <a:spcPct val="0"/>
                </a:spcAft>
                <a:defRPr/>
              </a:pPr>
              <a:endParaRPr altLang="en-US" lang="zh-CN">
                <a:solidFill>
                  <a:schemeClr val="bg1"/>
                </a:solidFill>
                <a:latin typeface="+mn-lt"/>
                <a:ea typeface="+mn-ea"/>
                <a:cs charset="-122" panose="02010600030101010101" pitchFamily="2" typeface="宋体"/>
              </a:endParaRPr>
            </a:p>
          </p:txBody>
        </p:sp>
        <p:sp>
          <p:nvSpPr>
            <p:cNvPr id="136" name="Freeform 50"/>
            <p:cNvSpPr/>
            <p:nvPr/>
          </p:nvSpPr>
          <p:spPr bwMode="auto">
            <a:xfrm>
              <a:off x="6816881" y="1686857"/>
              <a:ext cx="400050" cy="469900"/>
            </a:xfrm>
            <a:custGeom>
              <a:gdLst>
                <a:gd fmla="*/ 2147483647 w 120" name="T0"/>
                <a:gd fmla="*/ 2147483647 h 140" name="T1"/>
                <a:gd fmla="*/ 2147483647 w 120" name="T2"/>
                <a:gd fmla="*/ 2147483647 h 140" name="T3"/>
                <a:gd fmla="*/ 2147483647 w 120" name="T4"/>
                <a:gd fmla="*/ 0 h 140" name="T5"/>
                <a:gd fmla="*/ 2147483647 w 120" name="T6"/>
                <a:gd fmla="*/ 2147483647 h 140" name="T7"/>
                <a:gd fmla="*/ 2147483647 w 120" name="T8"/>
                <a:gd fmla="*/ 2147483647 h 140" name="T9"/>
                <a:gd fmla="*/ 2147483647 w 120" name="T10"/>
                <a:gd fmla="*/ 2147483647 h 140" name="T11"/>
                <a:gd fmla="*/ 2147483647 w 120" name="T12"/>
                <a:gd fmla="*/ 2147483647 h 140" name="T13"/>
                <a:gd fmla="*/ 2147483647 w 120" name="T14"/>
                <a:gd fmla="*/ 2147483647 h 140" name="T15"/>
                <a:gd fmla="*/ 2147483647 w 120" name="T16"/>
                <a:gd fmla="*/ 2147483647 h 140" name="T17"/>
                <a:gd fmla="*/ 2147483647 w 120" name="T18"/>
                <a:gd fmla="*/ 2147483647 h 140" name="T19"/>
                <a:gd fmla="*/ 2147483647 w 120" name="T20"/>
                <a:gd fmla="*/ 2147483647 h 140" name="T21"/>
                <a:gd fmla="*/ 2147483647 w 120" name="T22"/>
                <a:gd fmla="*/ 2147483647 h 140" name="T23"/>
                <a:gd fmla="*/ 2147483647 w 120" name="T24"/>
                <a:gd fmla="*/ 2147483647 h 140" name="T25"/>
                <a:gd fmla="*/ 2147483647 w 120" name="T26"/>
                <a:gd fmla="*/ 2147483647 h 140" name="T27"/>
                <a:gd fmla="*/ 2147483647 w 120" name="T28"/>
                <a:gd fmla="*/ 2147483647 h 14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20" name="T45"/>
                <a:gd fmla="*/ 0 h 140" name="T46"/>
                <a:gd fmla="*/ 120 w 120" name="T47"/>
                <a:gd fmla="*/ 140 h 14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40" w="12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bg1"/>
            </a:solidFill>
            <a:ln w="9525">
              <a:noFill/>
              <a:round/>
            </a:ln>
          </p:spPr>
          <p:txBody>
            <a:bodyPr/>
            <a:lstStyle/>
            <a:p>
              <a:endParaRPr altLang="en-US" lang="zh-CN">
                <a:solidFill>
                  <a:schemeClr val="bg1"/>
                </a:solidFill>
              </a:endParaRPr>
            </a:p>
          </p:txBody>
        </p:sp>
        <p:sp>
          <p:nvSpPr>
            <p:cNvPr id="137" name="文本框 29"/>
            <p:cNvSpPr txBox="1">
              <a:spLocks noChangeArrowheads="1"/>
            </p:cNvSpPr>
            <p:nvPr/>
          </p:nvSpPr>
          <p:spPr bwMode="auto">
            <a:xfrm>
              <a:off x="6456358" y="2183744"/>
              <a:ext cx="1209992" cy="579120"/>
            </a:xfrm>
            <a:prstGeom prst="rect">
              <a:avLst/>
            </a:prstGeom>
            <a:noFill/>
            <a:ln w="9525">
              <a:noFill/>
              <a:miter lim="800000"/>
            </a:ln>
          </p:spPr>
          <p:txBody>
            <a:bodyPr wrap="none">
              <a:spAutoFit/>
            </a:bodyPr>
            <a:lstStyle/>
            <a:p>
              <a:pPr algn="ctr"/>
              <a:r>
                <a:rPr altLang="zh-CN" lang="en-US" sz="3200">
                  <a:solidFill>
                    <a:schemeClr val="bg1"/>
                  </a:solidFill>
                  <a:latin charset="0" panose="020b0806030902050204" pitchFamily="34" typeface="Impact"/>
                  <a:ea charset="-122" panose="02010600030101010101" pitchFamily="2" typeface="宋体"/>
                  <a:cs charset="-79" panose="02010803020104030203" pitchFamily="2" typeface="Aharoni"/>
                </a:rPr>
                <a:t>Step 4</a:t>
              </a:r>
            </a:p>
          </p:txBody>
        </p:sp>
      </p:grpSp>
      <p:grpSp>
        <p:nvGrpSpPr>
          <p:cNvPr id="138" name="组合 137"/>
          <p:cNvGrpSpPr/>
          <p:nvPr/>
        </p:nvGrpSpPr>
        <p:grpSpPr>
          <a:xfrm>
            <a:off x="1095640" y="3278793"/>
            <a:ext cx="1804768" cy="1348021"/>
            <a:chOff x="1092369" y="3397543"/>
            <a:chExt cx="1804768" cy="1348021"/>
          </a:xfrm>
        </p:grpSpPr>
        <p:sp>
          <p:nvSpPr>
            <p:cNvPr id="139" name="文本框 108"/>
            <p:cNvSpPr txBox="1"/>
            <p:nvPr/>
          </p:nvSpPr>
          <p:spPr bwMode="auto">
            <a:xfrm>
              <a:off x="1092369" y="3637568"/>
              <a:ext cx="1804768" cy="1097280"/>
            </a:xfrm>
            <a:prstGeom prst="rect">
              <a:avLst/>
            </a:prstGeom>
            <a:noFill/>
          </p:spPr>
          <p:txBody>
            <a:bodyPr wrap="square">
              <a:spAutoFit/>
            </a:bodyPr>
            <a:lstStyle/>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p:txBody>
        </p:sp>
        <p:sp>
          <p:nvSpPr>
            <p:cNvPr id="140" name="文本框 109"/>
            <p:cNvSpPr txBox="1"/>
            <p:nvPr/>
          </p:nvSpPr>
          <p:spPr bwMode="auto">
            <a:xfrm>
              <a:off x="1273704" y="3397543"/>
              <a:ext cx="1442098" cy="320040"/>
            </a:xfrm>
            <a:prstGeom prst="rect">
              <a:avLst/>
            </a:prstGeom>
            <a:noFill/>
          </p:spPr>
          <p:txBody>
            <a:bodyPr>
              <a:spAutoFit/>
            </a:bodyPr>
            <a:lstStyle/>
            <a:p>
              <a:pPr algn="ctr">
                <a:defRPr/>
              </a:pPr>
              <a:r>
                <a:rPr altLang="en-US" b="1" lang="zh-CN" sz="1500">
                  <a:solidFill>
                    <a:schemeClr val="tx1">
                      <a:lumMod val="75000"/>
                      <a:lumOff val="25000"/>
                    </a:schemeClr>
                  </a:solidFill>
                  <a:latin charset="-122" panose="020b0503020204020204" typeface="微软雅黑"/>
                  <a:ea charset="-122" panose="020b0503020204020204" typeface="微软雅黑"/>
                </a:rPr>
                <a:t>在此添加标题</a:t>
              </a:r>
            </a:p>
          </p:txBody>
        </p:sp>
      </p:grpSp>
      <p:grpSp>
        <p:nvGrpSpPr>
          <p:cNvPr id="141" name="组合 140"/>
          <p:cNvGrpSpPr/>
          <p:nvPr/>
        </p:nvGrpSpPr>
        <p:grpSpPr>
          <a:xfrm>
            <a:off x="2799821" y="3278793"/>
            <a:ext cx="1804768" cy="1348021"/>
            <a:chOff x="1092369" y="3397543"/>
            <a:chExt cx="1804768" cy="1348021"/>
          </a:xfrm>
        </p:grpSpPr>
        <p:sp>
          <p:nvSpPr>
            <p:cNvPr id="142" name="文本框 108"/>
            <p:cNvSpPr txBox="1"/>
            <p:nvPr/>
          </p:nvSpPr>
          <p:spPr bwMode="auto">
            <a:xfrm>
              <a:off x="1092369" y="3637568"/>
              <a:ext cx="1804768" cy="1097280"/>
            </a:xfrm>
            <a:prstGeom prst="rect">
              <a:avLst/>
            </a:prstGeom>
            <a:noFill/>
          </p:spPr>
          <p:txBody>
            <a:bodyPr wrap="square">
              <a:spAutoFit/>
            </a:bodyPr>
            <a:lstStyle/>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p:txBody>
        </p:sp>
        <p:sp>
          <p:nvSpPr>
            <p:cNvPr id="143" name="文本框 109"/>
            <p:cNvSpPr txBox="1"/>
            <p:nvPr/>
          </p:nvSpPr>
          <p:spPr bwMode="auto">
            <a:xfrm>
              <a:off x="1273704" y="3397543"/>
              <a:ext cx="1442098" cy="320040"/>
            </a:xfrm>
            <a:prstGeom prst="rect">
              <a:avLst/>
            </a:prstGeom>
            <a:noFill/>
          </p:spPr>
          <p:txBody>
            <a:bodyPr>
              <a:spAutoFit/>
            </a:bodyPr>
            <a:lstStyle/>
            <a:p>
              <a:pPr algn="ctr">
                <a:defRPr/>
              </a:pPr>
              <a:r>
                <a:rPr altLang="en-US" b="1" lang="zh-CN" sz="1500">
                  <a:solidFill>
                    <a:schemeClr val="tx1">
                      <a:lumMod val="75000"/>
                      <a:lumOff val="25000"/>
                    </a:schemeClr>
                  </a:solidFill>
                  <a:latin charset="-122" panose="020b0503020204020204" typeface="微软雅黑"/>
                  <a:ea charset="-122" panose="020b0503020204020204" typeface="微软雅黑"/>
                </a:rPr>
                <a:t>在此添加标题</a:t>
              </a:r>
            </a:p>
          </p:txBody>
        </p:sp>
      </p:grpSp>
      <p:grpSp>
        <p:nvGrpSpPr>
          <p:cNvPr id="144" name="组合 143"/>
          <p:cNvGrpSpPr/>
          <p:nvPr/>
        </p:nvGrpSpPr>
        <p:grpSpPr>
          <a:xfrm>
            <a:off x="4485746" y="3278793"/>
            <a:ext cx="1804768" cy="1348021"/>
            <a:chOff x="1092369" y="3397543"/>
            <a:chExt cx="1804768" cy="1348021"/>
          </a:xfrm>
        </p:grpSpPr>
        <p:sp>
          <p:nvSpPr>
            <p:cNvPr id="145" name="文本框 108"/>
            <p:cNvSpPr txBox="1"/>
            <p:nvPr/>
          </p:nvSpPr>
          <p:spPr bwMode="auto">
            <a:xfrm>
              <a:off x="1092369" y="3637568"/>
              <a:ext cx="1804768" cy="1097280"/>
            </a:xfrm>
            <a:prstGeom prst="rect">
              <a:avLst/>
            </a:prstGeom>
            <a:noFill/>
          </p:spPr>
          <p:txBody>
            <a:bodyPr wrap="square">
              <a:spAutoFit/>
            </a:bodyPr>
            <a:lstStyle/>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p:txBody>
        </p:sp>
        <p:sp>
          <p:nvSpPr>
            <p:cNvPr id="146" name="文本框 109"/>
            <p:cNvSpPr txBox="1"/>
            <p:nvPr/>
          </p:nvSpPr>
          <p:spPr bwMode="auto">
            <a:xfrm>
              <a:off x="1273704" y="3397543"/>
              <a:ext cx="1442098" cy="320040"/>
            </a:xfrm>
            <a:prstGeom prst="rect">
              <a:avLst/>
            </a:prstGeom>
            <a:noFill/>
          </p:spPr>
          <p:txBody>
            <a:bodyPr>
              <a:spAutoFit/>
            </a:bodyPr>
            <a:lstStyle/>
            <a:p>
              <a:pPr algn="ctr">
                <a:defRPr/>
              </a:pPr>
              <a:r>
                <a:rPr altLang="en-US" b="1" lang="zh-CN" sz="1500">
                  <a:solidFill>
                    <a:schemeClr val="tx1">
                      <a:lumMod val="75000"/>
                      <a:lumOff val="25000"/>
                    </a:schemeClr>
                  </a:solidFill>
                  <a:latin charset="-122" panose="020b0503020204020204" typeface="微软雅黑"/>
                  <a:ea charset="-122" panose="020b0503020204020204" typeface="微软雅黑"/>
                </a:rPr>
                <a:t>在此添加标题</a:t>
              </a:r>
            </a:p>
          </p:txBody>
        </p:sp>
      </p:grpSp>
      <p:grpSp>
        <p:nvGrpSpPr>
          <p:cNvPr id="147" name="组合 146"/>
          <p:cNvGrpSpPr/>
          <p:nvPr/>
        </p:nvGrpSpPr>
        <p:grpSpPr>
          <a:xfrm>
            <a:off x="6167177" y="3278793"/>
            <a:ext cx="1804768" cy="1348021"/>
            <a:chOff x="1092369" y="3397543"/>
            <a:chExt cx="1804768" cy="1348021"/>
          </a:xfrm>
        </p:grpSpPr>
        <p:sp>
          <p:nvSpPr>
            <p:cNvPr id="148" name="文本框 108"/>
            <p:cNvSpPr txBox="1"/>
            <p:nvPr/>
          </p:nvSpPr>
          <p:spPr bwMode="auto">
            <a:xfrm>
              <a:off x="1092368" y="3637568"/>
              <a:ext cx="1804768" cy="1097280"/>
            </a:xfrm>
            <a:prstGeom prst="rect">
              <a:avLst/>
            </a:prstGeom>
            <a:noFill/>
          </p:spPr>
          <p:txBody>
            <a:bodyPr wrap="square">
              <a:spAutoFit/>
            </a:bodyPr>
            <a:lstStyle/>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a:t>
              </a:r>
            </a:p>
          </p:txBody>
        </p:sp>
        <p:sp>
          <p:nvSpPr>
            <p:cNvPr id="149" name="文本框 109"/>
            <p:cNvSpPr txBox="1"/>
            <p:nvPr/>
          </p:nvSpPr>
          <p:spPr bwMode="auto">
            <a:xfrm>
              <a:off x="1273705" y="3397543"/>
              <a:ext cx="1442098" cy="320040"/>
            </a:xfrm>
            <a:prstGeom prst="rect">
              <a:avLst/>
            </a:prstGeom>
            <a:noFill/>
          </p:spPr>
          <p:txBody>
            <a:bodyPr>
              <a:spAutoFit/>
            </a:bodyPr>
            <a:lstStyle/>
            <a:p>
              <a:pPr algn="ctr">
                <a:defRPr/>
              </a:pPr>
              <a:r>
                <a:rPr altLang="en-US" b="1" lang="zh-CN" sz="1500">
                  <a:solidFill>
                    <a:schemeClr val="tx1">
                      <a:lumMod val="75000"/>
                      <a:lumOff val="25000"/>
                    </a:schemeClr>
                  </a:solidFill>
                  <a:latin charset="-122" panose="020b0503020204020204" typeface="微软雅黑"/>
                  <a:ea charset="-122" panose="020b0503020204020204" typeface="微软雅黑"/>
                </a:rPr>
                <a:t>在此添加标题</a:t>
              </a:r>
            </a:p>
          </p:txBody>
        </p:sp>
      </p:grpSp>
      <p:grpSp>
        <p:nvGrpSpPr>
          <p:cNvPr id="150" name="组合 149"/>
          <p:cNvGrpSpPr/>
          <p:nvPr/>
        </p:nvGrpSpPr>
        <p:grpSpPr>
          <a:xfrm>
            <a:off x="4363946" y="1252892"/>
            <a:ext cx="2116800" cy="1904400"/>
            <a:chOff x="4363946" y="1252892"/>
            <a:chExt cx="2116800" cy="1904400"/>
          </a:xfrm>
        </p:grpSpPr>
        <p:sp>
          <p:nvSpPr>
            <p:cNvPr id="151" name="Freeform 42"/>
            <p:cNvSpPr/>
            <p:nvPr/>
          </p:nvSpPr>
          <p:spPr bwMode="auto">
            <a:xfrm>
              <a:off x="4363946" y="1252892"/>
              <a:ext cx="2116800" cy="1904400"/>
            </a:xfrm>
            <a:custGeom>
              <a:gdLst>
                <a:gd fmla="*/ 1149 w 1149" name="T0"/>
                <a:gd fmla="*/ 515 h 1030" name="T1"/>
                <a:gd fmla="*/ 1019 w 1149" name="T2"/>
                <a:gd fmla="*/ 412 h 1030" name="T3"/>
                <a:gd fmla="*/ 515 w 1149" name="T4"/>
                <a:gd fmla="*/ 0 h 1030" name="T5"/>
                <a:gd fmla="*/ 0 w 1149" name="T6"/>
                <a:gd fmla="*/ 515 h 1030" name="T7"/>
                <a:gd fmla="*/ 515 w 1149" name="T8"/>
                <a:gd fmla="*/ 1030 h 1030" name="T9"/>
                <a:gd fmla="*/ 1019 w 1149" name="T10"/>
                <a:gd fmla="*/ 618 h 1030" name="T11"/>
                <a:gd fmla="*/ 1149 w 1149" name="T12"/>
                <a:gd fmla="*/ 515 h 1030" name="T13"/>
              </a:gdLst>
              <a:cxnLst>
                <a:cxn ang="0">
                  <a:pos x="T0" y="T1"/>
                </a:cxn>
                <a:cxn ang="0">
                  <a:pos x="T2" y="T3"/>
                </a:cxn>
                <a:cxn ang="0">
                  <a:pos x="T4" y="T5"/>
                </a:cxn>
                <a:cxn ang="0">
                  <a:pos x="T6" y="T7"/>
                </a:cxn>
                <a:cxn ang="0">
                  <a:pos x="T8" y="T9"/>
                </a:cxn>
                <a:cxn ang="0">
                  <a:pos x="T10" y="T11"/>
                </a:cxn>
                <a:cxn ang="0">
                  <a:pos x="T12" y="T13"/>
                </a:cxn>
              </a:cxnLst>
              <a:rect b="b" l="0" r="r" t="0"/>
              <a:pathLst>
                <a:path h="1030" w="1149">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solidFill>
              <a:schemeClr val="accent4"/>
            </a:solidFill>
            <a:ln w="19050">
              <a:gradFill flip="none" rotWithShape="1">
                <a:gsLst>
                  <a:gs pos="100000">
                    <a:srgbClr val="FFFFFF"/>
                  </a:gs>
                  <a:gs pos="0">
                    <a:srgbClr val="D9D9DA"/>
                  </a:gs>
                </a:gsLst>
                <a:lin ang="135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bg1"/>
                </a:solidFill>
              </a:endParaRPr>
            </a:p>
          </p:txBody>
        </p:sp>
        <p:sp>
          <p:nvSpPr>
            <p:cNvPr id="152" name="Freeform 43"/>
            <p:cNvSpPr>
              <a:spLocks noEditPoints="1"/>
            </p:cNvSpPr>
            <p:nvPr/>
          </p:nvSpPr>
          <p:spPr bwMode="auto">
            <a:xfrm>
              <a:off x="4364193" y="1253469"/>
              <a:ext cx="2116138" cy="1903413"/>
            </a:xfrm>
            <a:custGeom>
              <a:gdLst>
                <a:gd fmla="*/ 1019 w 1149" name="T0"/>
                <a:gd fmla="*/ 412 h 1030" name="T1"/>
                <a:gd fmla="*/ 515 w 1149" name="T2"/>
                <a:gd fmla="*/ 0 h 1030" name="T3"/>
                <a:gd fmla="*/ 0 w 1149" name="T4"/>
                <a:gd fmla="*/ 515 h 1030" name="T5"/>
                <a:gd fmla="*/ 515 w 1149" name="T6"/>
                <a:gd fmla="*/ 1030 h 1030" name="T7"/>
                <a:gd fmla="*/ 1019 w 1149" name="T8"/>
                <a:gd fmla="*/ 618 h 1030" name="T9"/>
                <a:gd fmla="*/ 1149 w 1149" name="T10"/>
                <a:gd fmla="*/ 515 h 1030" name="T11"/>
                <a:gd fmla="*/ 1019 w 1149" name="T12"/>
                <a:gd fmla="*/ 412 h 1030" name="T13"/>
                <a:gd fmla="*/ 515 w 1149" name="T14"/>
                <a:gd fmla="*/ 979 h 1030" name="T15"/>
                <a:gd fmla="*/ 51 w 1149" name="T16"/>
                <a:gd fmla="*/ 515 h 1030" name="T17"/>
                <a:gd fmla="*/ 515 w 1149" name="T18"/>
                <a:gd fmla="*/ 51 h 1030" name="T19"/>
                <a:gd fmla="*/ 979 w 1149" name="T20"/>
                <a:gd fmla="*/ 515 h 1030" name="T21"/>
                <a:gd fmla="*/ 515 w 1149" name="T22"/>
                <a:gd fmla="*/ 979 h 10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30" w="1149">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100000">
                  <a:srgbClr val="FFFFFF">
                    <a:lumMod val="100000"/>
                  </a:srgbClr>
                </a:gs>
                <a:gs pos="0">
                  <a:srgbClr val="D9D9DA"/>
                </a:gs>
              </a:gsLst>
              <a:lin ang="2700000" scaled="1"/>
            </a:gradFill>
            <a:ln>
              <a:noFill/>
            </a:ln>
            <a:effectLst>
              <a:outerShdw algn="l" dir="13500000" dist="88900" rotWithShape="0">
                <a:prstClr val="black">
                  <a:alpha val="40000"/>
                </a:prstClr>
              </a:outerShdw>
            </a:effectLst>
          </p:spPr>
          <p:txBody>
            <a:bodyPr/>
            <a:lstStyle/>
            <a:p>
              <a:pPr fontAlgn="auto">
                <a:spcBef>
                  <a:spcPct val="0"/>
                </a:spcBef>
                <a:spcAft>
                  <a:spcPct val="0"/>
                </a:spcAft>
                <a:defRPr/>
              </a:pPr>
              <a:endParaRPr altLang="en-US" lang="zh-CN">
                <a:solidFill>
                  <a:schemeClr val="bg1"/>
                </a:solidFill>
                <a:latin typeface="+mn-lt"/>
                <a:ea typeface="+mn-ea"/>
                <a:cs typeface="+mn-cs"/>
              </a:endParaRPr>
            </a:p>
          </p:txBody>
        </p:sp>
        <p:sp>
          <p:nvSpPr>
            <p:cNvPr id="153" name="Freeform 49"/>
            <p:cNvSpPr>
              <a:spLocks noEditPoints="1"/>
            </p:cNvSpPr>
            <p:nvPr/>
          </p:nvSpPr>
          <p:spPr bwMode="auto">
            <a:xfrm>
              <a:off x="5142068" y="1691619"/>
              <a:ext cx="481013" cy="427038"/>
            </a:xfrm>
            <a:custGeom>
              <a:gdLst>
                <a:gd fmla="*/ 2147483647 w 144" name="T0"/>
                <a:gd fmla="*/ 2147483647 h 127" name="T1"/>
                <a:gd fmla="*/ 2147483647 w 144" name="T2"/>
                <a:gd fmla="*/ 2147483647 h 127" name="T3"/>
                <a:gd fmla="*/ 2147483647 w 144" name="T4"/>
                <a:gd fmla="*/ 2147483647 h 127" name="T5"/>
                <a:gd fmla="*/ 2147483647 w 144" name="T6"/>
                <a:gd fmla="*/ 2147483647 h 127" name="T7"/>
                <a:gd fmla="*/ 2147483647 w 144" name="T8"/>
                <a:gd fmla="*/ 2147483647 h 127" name="T9"/>
                <a:gd fmla="*/ 2147483647 w 144" name="T10"/>
                <a:gd fmla="*/ 0 h 127" name="T11"/>
                <a:gd fmla="*/ 2147483647 w 144" name="T12"/>
                <a:gd fmla="*/ 2147483647 h 127" name="T13"/>
                <a:gd fmla="*/ 2147483647 w 144" name="T14"/>
                <a:gd fmla="*/ 2147483647 h 127" name="T15"/>
                <a:gd fmla="*/ 2147483647 w 144" name="T16"/>
                <a:gd fmla="*/ 2147483647 h 127" name="T17"/>
                <a:gd fmla="*/ 2147483647 w 144" name="T18"/>
                <a:gd fmla="*/ 2147483647 h 127" name="T19"/>
                <a:gd fmla="*/ 2147483647 w 144" name="T20"/>
                <a:gd fmla="*/ 0 h 127" name="T21"/>
                <a:gd fmla="*/ 2147483647 w 144" name="T22"/>
                <a:gd fmla="*/ 2147483647 h 127" name="T23"/>
                <a:gd fmla="*/ 2147483647 w 144" name="T24"/>
                <a:gd fmla="*/ 2147483647 h 127" name="T25"/>
                <a:gd fmla="*/ 0 w 144" name="T26"/>
                <a:gd fmla="*/ 2147483647 h 127" name="T27"/>
                <a:gd fmla="*/ 2147483647 w 144" name="T28"/>
                <a:gd fmla="*/ 2147483647 h 127" name="T29"/>
                <a:gd fmla="*/ 2147483647 w 144" name="T30"/>
                <a:gd fmla="*/ 2147483647 h 127" name="T31"/>
                <a:gd fmla="*/ 2147483647 w 144" name="T32"/>
                <a:gd fmla="*/ 2147483647 h 127" name="T33"/>
                <a:gd fmla="*/ 2147483647 w 144" name="T34"/>
                <a:gd fmla="*/ 2147483647 h 127" name="T35"/>
                <a:gd fmla="*/ 2147483647 w 144" name="T36"/>
                <a:gd fmla="*/ 2147483647 h 127" name="T37"/>
                <a:gd fmla="*/ 2147483647 w 144" name="T38"/>
                <a:gd fmla="*/ 2147483647 h 127" name="T39"/>
                <a:gd fmla="*/ 2147483647 w 144" name="T40"/>
                <a:gd fmla="*/ 2147483647 h 12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44" name="T63"/>
                <a:gd fmla="*/ 0 h 127" name="T64"/>
                <a:gd fmla="*/ 144 w 144" name="T65"/>
                <a:gd fmla="*/ 127 h 127"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27" w="144">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chemeClr val="bg1"/>
            </a:solidFill>
            <a:ln w="9525">
              <a:noFill/>
              <a:round/>
            </a:ln>
          </p:spPr>
          <p:txBody>
            <a:bodyPr/>
            <a:lstStyle/>
            <a:p>
              <a:endParaRPr altLang="en-US" lang="zh-CN">
                <a:solidFill>
                  <a:schemeClr val="bg1"/>
                </a:solidFill>
              </a:endParaRPr>
            </a:p>
          </p:txBody>
        </p:sp>
        <p:sp>
          <p:nvSpPr>
            <p:cNvPr id="154" name="文本框 28"/>
            <p:cNvSpPr txBox="1">
              <a:spLocks noChangeArrowheads="1"/>
            </p:cNvSpPr>
            <p:nvPr/>
          </p:nvSpPr>
          <p:spPr bwMode="auto">
            <a:xfrm>
              <a:off x="4776785" y="2183744"/>
              <a:ext cx="1222692" cy="579120"/>
            </a:xfrm>
            <a:prstGeom prst="rect">
              <a:avLst/>
            </a:prstGeom>
            <a:noFill/>
            <a:ln w="9525">
              <a:noFill/>
              <a:miter lim="800000"/>
            </a:ln>
          </p:spPr>
          <p:txBody>
            <a:bodyPr wrap="none">
              <a:spAutoFit/>
            </a:bodyPr>
            <a:lstStyle/>
            <a:p>
              <a:pPr algn="ctr"/>
              <a:r>
                <a:rPr altLang="zh-CN" lang="en-US" sz="3200">
                  <a:solidFill>
                    <a:schemeClr val="bg1"/>
                  </a:solidFill>
                  <a:latin charset="0" panose="020b0806030902050204" pitchFamily="34" typeface="Impact"/>
                  <a:ea charset="-122" panose="02010600030101010101" pitchFamily="2" typeface="宋体"/>
                  <a:cs charset="-79" panose="02010803020104030203" pitchFamily="2" typeface="Aharoni"/>
                </a:rPr>
                <a:t>Step 3</a:t>
              </a:r>
            </a:p>
          </p:txBody>
        </p:sp>
      </p:grpSp>
      <p:grpSp>
        <p:nvGrpSpPr>
          <p:cNvPr id="155" name="组合 154"/>
          <p:cNvGrpSpPr/>
          <p:nvPr/>
        </p:nvGrpSpPr>
        <p:grpSpPr>
          <a:xfrm>
            <a:off x="2715802" y="1252892"/>
            <a:ext cx="2116800" cy="1904400"/>
            <a:chOff x="2715802" y="1252892"/>
            <a:chExt cx="2116800" cy="1904400"/>
          </a:xfrm>
        </p:grpSpPr>
        <p:sp>
          <p:nvSpPr>
            <p:cNvPr id="156" name="Freeform 44"/>
            <p:cNvSpPr/>
            <p:nvPr/>
          </p:nvSpPr>
          <p:spPr bwMode="auto">
            <a:xfrm>
              <a:off x="2715802" y="1252892"/>
              <a:ext cx="2116800" cy="1904400"/>
            </a:xfrm>
            <a:custGeom>
              <a:gdLst>
                <a:gd fmla="*/ 1148 w 1148" name="T0"/>
                <a:gd fmla="*/ 515 h 1030" name="T1"/>
                <a:gd fmla="*/ 1019 w 1148" name="T2"/>
                <a:gd fmla="*/ 412 h 1030" name="T3"/>
                <a:gd fmla="*/ 515 w 1148" name="T4"/>
                <a:gd fmla="*/ 0 h 1030" name="T5"/>
                <a:gd fmla="*/ 0 w 1148" name="T6"/>
                <a:gd fmla="*/ 515 h 1030" name="T7"/>
                <a:gd fmla="*/ 515 w 1148" name="T8"/>
                <a:gd fmla="*/ 1030 h 1030" name="T9"/>
                <a:gd fmla="*/ 1019 w 1148" name="T10"/>
                <a:gd fmla="*/ 618 h 1030" name="T11"/>
                <a:gd fmla="*/ 1148 w 1148" name="T12"/>
                <a:gd fmla="*/ 515 h 1030" name="T13"/>
              </a:gdLst>
              <a:cxnLst>
                <a:cxn ang="0">
                  <a:pos x="T0" y="T1"/>
                </a:cxn>
                <a:cxn ang="0">
                  <a:pos x="T2" y="T3"/>
                </a:cxn>
                <a:cxn ang="0">
                  <a:pos x="T4" y="T5"/>
                </a:cxn>
                <a:cxn ang="0">
                  <a:pos x="T6" y="T7"/>
                </a:cxn>
                <a:cxn ang="0">
                  <a:pos x="T8" y="T9"/>
                </a:cxn>
                <a:cxn ang="0">
                  <a:pos x="T10" y="T11"/>
                </a:cxn>
                <a:cxn ang="0">
                  <a:pos x="T12" y="T13"/>
                </a:cxn>
              </a:cxnLst>
              <a:rect b="b" l="0" r="r" t="0"/>
              <a:pathLst>
                <a:path h="1030" w="1148">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solidFill>
              <a:schemeClr val="accent3"/>
            </a:solidFill>
            <a:ln w="19050">
              <a:gradFill flip="none" rotWithShape="1">
                <a:gsLst>
                  <a:gs pos="100000">
                    <a:srgbClr val="FFFFFF"/>
                  </a:gs>
                  <a:gs pos="0">
                    <a:srgbClr val="D9D9DA"/>
                  </a:gs>
                </a:gsLst>
                <a:lin ang="135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bg1"/>
                </a:solidFill>
              </a:endParaRPr>
            </a:p>
          </p:txBody>
        </p:sp>
        <p:sp>
          <p:nvSpPr>
            <p:cNvPr id="157" name="Freeform 45"/>
            <p:cNvSpPr>
              <a:spLocks noEditPoints="1"/>
            </p:cNvSpPr>
            <p:nvPr/>
          </p:nvSpPr>
          <p:spPr bwMode="auto">
            <a:xfrm>
              <a:off x="2716368" y="1253469"/>
              <a:ext cx="2116138" cy="1903413"/>
            </a:xfrm>
            <a:custGeom>
              <a:gdLst>
                <a:gd fmla="*/ 1019 w 1148" name="T0"/>
                <a:gd fmla="*/ 412 h 1030" name="T1"/>
                <a:gd fmla="*/ 515 w 1148" name="T2"/>
                <a:gd fmla="*/ 0 h 1030" name="T3"/>
                <a:gd fmla="*/ 0 w 1148" name="T4"/>
                <a:gd fmla="*/ 515 h 1030" name="T5"/>
                <a:gd fmla="*/ 515 w 1148" name="T6"/>
                <a:gd fmla="*/ 1030 h 1030" name="T7"/>
                <a:gd fmla="*/ 1019 w 1148" name="T8"/>
                <a:gd fmla="*/ 618 h 1030" name="T9"/>
                <a:gd fmla="*/ 1148 w 1148" name="T10"/>
                <a:gd fmla="*/ 515 h 1030" name="T11"/>
                <a:gd fmla="*/ 1019 w 1148" name="T12"/>
                <a:gd fmla="*/ 412 h 1030" name="T13"/>
                <a:gd fmla="*/ 515 w 1148" name="T14"/>
                <a:gd fmla="*/ 979 h 1030" name="T15"/>
                <a:gd fmla="*/ 51 w 1148" name="T16"/>
                <a:gd fmla="*/ 515 h 1030" name="T17"/>
                <a:gd fmla="*/ 515 w 1148" name="T18"/>
                <a:gd fmla="*/ 51 h 1030" name="T19"/>
                <a:gd fmla="*/ 979 w 1148" name="T20"/>
                <a:gd fmla="*/ 515 h 1030" name="T21"/>
                <a:gd fmla="*/ 515 w 1148" name="T22"/>
                <a:gd fmla="*/ 979 h 10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30" w="1148">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gradFill>
              <a:gsLst>
                <a:gs pos="100000">
                  <a:srgbClr val="FFFFFF">
                    <a:lumMod val="100000"/>
                  </a:srgbClr>
                </a:gs>
                <a:gs pos="0">
                  <a:srgbClr val="D9D9DA"/>
                </a:gs>
              </a:gsLst>
              <a:lin ang="2700000" scaled="1"/>
            </a:gradFill>
            <a:ln>
              <a:noFill/>
            </a:ln>
            <a:effectLst>
              <a:outerShdw algn="l" dir="13500000" dist="88900" rotWithShape="0">
                <a:prstClr val="black">
                  <a:alpha val="50000"/>
                </a:prstClr>
              </a:outerShdw>
            </a:effectLst>
          </p:spPr>
          <p:txBody>
            <a:bodyPr/>
            <a:lstStyle/>
            <a:p>
              <a:pPr fontAlgn="auto">
                <a:spcBef>
                  <a:spcPct val="0"/>
                </a:spcBef>
                <a:spcAft>
                  <a:spcPct val="0"/>
                </a:spcAft>
                <a:defRPr/>
              </a:pPr>
              <a:endParaRPr altLang="en-US" lang="zh-CN">
                <a:solidFill>
                  <a:schemeClr val="bg1"/>
                </a:solidFill>
                <a:latin typeface="+mn-lt"/>
                <a:ea typeface="+mn-ea"/>
                <a:cs typeface="+mn-cs"/>
              </a:endParaRPr>
            </a:p>
          </p:txBody>
        </p:sp>
        <p:sp>
          <p:nvSpPr>
            <p:cNvPr id="158" name="Freeform 48"/>
            <p:cNvSpPr>
              <a:spLocks noEditPoints="1"/>
            </p:cNvSpPr>
            <p:nvPr/>
          </p:nvSpPr>
          <p:spPr bwMode="auto">
            <a:xfrm>
              <a:off x="3491068" y="1664632"/>
              <a:ext cx="509588" cy="509587"/>
            </a:xfrm>
            <a:custGeom>
              <a:gdLst>
                <a:gd fmla="*/ 2147483647 w 152" name="T0"/>
                <a:gd fmla="*/ 2147483647 h 152" name="T1"/>
                <a:gd fmla="*/ 2147483647 w 152" name="T2"/>
                <a:gd fmla="*/ 2147483647 h 152" name="T3"/>
                <a:gd fmla="*/ 2147483647 w 152" name="T4"/>
                <a:gd fmla="*/ 2147483647 h 152" name="T5"/>
                <a:gd fmla="*/ 2147483647 w 152" name="T6"/>
                <a:gd fmla="*/ 2147483647 h 152" name="T7"/>
                <a:gd fmla="*/ 2147483647 w 152" name="T8"/>
                <a:gd fmla="*/ 2147483647 h 152" name="T9"/>
                <a:gd fmla="*/ 2147483647 w 152" name="T10"/>
                <a:gd fmla="*/ 2147483647 h 152" name="T11"/>
                <a:gd fmla="*/ 2147483647 w 152" name="T12"/>
                <a:gd fmla="*/ 2147483647 h 152" name="T13"/>
                <a:gd fmla="*/ 2147483647 w 152" name="T14"/>
                <a:gd fmla="*/ 2147483647 h 152" name="T15"/>
                <a:gd fmla="*/ 2147483647 w 152" name="T16"/>
                <a:gd fmla="*/ 0 h 152" name="T17"/>
                <a:gd fmla="*/ 2147483647 w 152" name="T18"/>
                <a:gd fmla="*/ 0 h 152" name="T19"/>
                <a:gd fmla="*/ 2147483647 w 152" name="T20"/>
                <a:gd fmla="*/ 2147483647 h 152" name="T21"/>
                <a:gd fmla="*/ 2147483647 w 152" name="T22"/>
                <a:gd fmla="*/ 2147483647 h 152" name="T23"/>
                <a:gd fmla="*/ 2147483647 w 152" name="T24"/>
                <a:gd fmla="*/ 2147483647 h 152" name="T25"/>
                <a:gd fmla="*/ 2147483647 w 152" name="T26"/>
                <a:gd fmla="*/ 2147483647 h 152" name="T27"/>
                <a:gd fmla="*/ 2147483647 w 152" name="T28"/>
                <a:gd fmla="*/ 2147483647 h 152" name="T29"/>
                <a:gd fmla="*/ 2147483647 w 152" name="T30"/>
                <a:gd fmla="*/ 2147483647 h 152" name="T31"/>
                <a:gd fmla="*/ 0 w 152" name="T32"/>
                <a:gd fmla="*/ 2147483647 h 152" name="T33"/>
                <a:gd fmla="*/ 0 w 152" name="T34"/>
                <a:gd fmla="*/ 2147483647 h 152" name="T35"/>
                <a:gd fmla="*/ 2147483647 w 152" name="T36"/>
                <a:gd fmla="*/ 2147483647 h 152" name="T37"/>
                <a:gd fmla="*/ 2147483647 w 152" name="T38"/>
                <a:gd fmla="*/ 2147483647 h 152" name="T39"/>
                <a:gd fmla="*/ 2147483647 w 152" name="T40"/>
                <a:gd fmla="*/ 2147483647 h 152" name="T41"/>
                <a:gd fmla="*/ 2147483647 w 152" name="T42"/>
                <a:gd fmla="*/ 2147483647 h 152" name="T43"/>
                <a:gd fmla="*/ 2147483647 w 152" name="T44"/>
                <a:gd fmla="*/ 2147483647 h 152" name="T45"/>
                <a:gd fmla="*/ 2147483647 w 152" name="T46"/>
                <a:gd fmla="*/ 2147483647 h 152" name="T47"/>
                <a:gd fmla="*/ 2147483647 w 152" name="T48"/>
                <a:gd fmla="*/ 2147483647 h 152" name="T49"/>
                <a:gd fmla="*/ 2147483647 w 152" name="T50"/>
                <a:gd fmla="*/ 2147483647 h 152" name="T51"/>
                <a:gd fmla="*/ 2147483647 w 152" name="T52"/>
                <a:gd fmla="*/ 2147483647 h 152" name="T53"/>
                <a:gd fmla="*/ 2147483647 w 152" name="T54"/>
                <a:gd fmla="*/ 2147483647 h 152" name="T55"/>
                <a:gd fmla="*/ 2147483647 w 152" name="T56"/>
                <a:gd fmla="*/ 2147483647 h 152" name="T57"/>
                <a:gd fmla="*/ 2147483647 w 152" name="T58"/>
                <a:gd fmla="*/ 2147483647 h 152" name="T59"/>
                <a:gd fmla="*/ 2147483647 w 152" name="T60"/>
                <a:gd fmla="*/ 2147483647 h 152" name="T61"/>
                <a:gd fmla="*/ 2147483647 w 152" name="T62"/>
                <a:gd fmla="*/ 2147483647 h 152" name="T63"/>
                <a:gd fmla="*/ 2147483647 w 152" name="T64"/>
                <a:gd fmla="*/ 2147483647 h 152" name="T65"/>
                <a:gd fmla="*/ 2147483647 w 152" name="T66"/>
                <a:gd fmla="*/ 2147483647 h 152" name="T67"/>
                <a:gd fmla="*/ 2147483647 w 152" name="T68"/>
                <a:gd fmla="*/ 2147483647 h 152" name="T69"/>
                <a:gd fmla="*/ 2147483647 w 152" name="T70"/>
                <a:gd fmla="*/ 2147483647 h 152" name="T71"/>
                <a:gd fmla="*/ 2147483647 w 152" name="T72"/>
                <a:gd fmla="*/ 2147483647 h 152" name="T73"/>
                <a:gd fmla="*/ 2147483647 w 152" name="T74"/>
                <a:gd fmla="*/ 2147483647 h 152"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52" name="T114"/>
                <a:gd fmla="*/ 0 h 152" name="T115"/>
                <a:gd fmla="*/ 152 w 152" name="T116"/>
                <a:gd fmla="*/ 152 h 152"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52" w="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chemeClr val="bg1"/>
            </a:solidFill>
            <a:ln w="9525">
              <a:noFill/>
              <a:round/>
            </a:ln>
          </p:spPr>
          <p:txBody>
            <a:bodyPr/>
            <a:lstStyle/>
            <a:p>
              <a:endParaRPr altLang="en-US" lang="zh-CN">
                <a:solidFill>
                  <a:schemeClr val="bg1"/>
                </a:solidFill>
              </a:endParaRPr>
            </a:p>
          </p:txBody>
        </p:sp>
        <p:sp>
          <p:nvSpPr>
            <p:cNvPr id="159" name="文本框 27"/>
            <p:cNvSpPr txBox="1">
              <a:spLocks noChangeArrowheads="1"/>
            </p:cNvSpPr>
            <p:nvPr/>
          </p:nvSpPr>
          <p:spPr bwMode="auto">
            <a:xfrm>
              <a:off x="3097209" y="2183744"/>
              <a:ext cx="1209992" cy="579120"/>
            </a:xfrm>
            <a:prstGeom prst="rect">
              <a:avLst/>
            </a:prstGeom>
            <a:noFill/>
            <a:ln w="9525">
              <a:noFill/>
              <a:miter lim="800000"/>
            </a:ln>
          </p:spPr>
          <p:txBody>
            <a:bodyPr wrap="none">
              <a:spAutoFit/>
            </a:bodyPr>
            <a:lstStyle/>
            <a:p>
              <a:pPr algn="ctr"/>
              <a:r>
                <a:rPr altLang="zh-CN" lang="en-US" sz="3200">
                  <a:solidFill>
                    <a:schemeClr val="bg1"/>
                  </a:solidFill>
                  <a:latin charset="0" panose="020b0806030902050204" pitchFamily="34" typeface="Impact"/>
                  <a:ea charset="-122" panose="02010600030101010101" pitchFamily="2" typeface="宋体"/>
                  <a:cs charset="-79" panose="02010803020104030203" pitchFamily="2" typeface="Aharoni"/>
                </a:rPr>
                <a:t>Step 2</a:t>
              </a:r>
            </a:p>
          </p:txBody>
        </p:sp>
      </p:grpSp>
      <p:grpSp>
        <p:nvGrpSpPr>
          <p:cNvPr id="160" name="组合 159"/>
          <p:cNvGrpSpPr/>
          <p:nvPr/>
        </p:nvGrpSpPr>
        <p:grpSpPr>
          <a:xfrm>
            <a:off x="1058548" y="1252892"/>
            <a:ext cx="2124545" cy="1905081"/>
            <a:chOff x="1058548" y="1252892"/>
            <a:chExt cx="2124545" cy="1905081"/>
          </a:xfrm>
        </p:grpSpPr>
        <p:sp>
          <p:nvSpPr>
            <p:cNvPr id="161" name="Freeform 46"/>
            <p:cNvSpPr/>
            <p:nvPr/>
          </p:nvSpPr>
          <p:spPr bwMode="auto">
            <a:xfrm>
              <a:off x="1058548" y="1252892"/>
              <a:ext cx="2115261" cy="1905081"/>
            </a:xfrm>
            <a:custGeom>
              <a:gdLst>
                <a:gd fmla="*/ 1149 w 1149" name="T0"/>
                <a:gd fmla="*/ 515 h 1030" name="T1"/>
                <a:gd fmla="*/ 1020 w 1149" name="T2"/>
                <a:gd fmla="*/ 412 h 1030" name="T3"/>
                <a:gd fmla="*/ 515 w 1149" name="T4"/>
                <a:gd fmla="*/ 0 h 1030" name="T5"/>
                <a:gd fmla="*/ 0 w 1149" name="T6"/>
                <a:gd fmla="*/ 515 h 1030" name="T7"/>
                <a:gd fmla="*/ 515 w 1149" name="T8"/>
                <a:gd fmla="*/ 1030 h 1030" name="T9"/>
                <a:gd fmla="*/ 1020 w 1149" name="T10"/>
                <a:gd fmla="*/ 618 h 1030" name="T11"/>
                <a:gd fmla="*/ 1149 w 1149" name="T12"/>
                <a:gd fmla="*/ 515 h 1030" name="T13"/>
              </a:gdLst>
              <a:cxnLst>
                <a:cxn ang="0">
                  <a:pos x="T0" y="T1"/>
                </a:cxn>
                <a:cxn ang="0">
                  <a:pos x="T2" y="T3"/>
                </a:cxn>
                <a:cxn ang="0">
                  <a:pos x="T4" y="T5"/>
                </a:cxn>
                <a:cxn ang="0">
                  <a:pos x="T6" y="T7"/>
                </a:cxn>
                <a:cxn ang="0">
                  <a:pos x="T8" y="T9"/>
                </a:cxn>
                <a:cxn ang="0">
                  <a:pos x="T10" y="T11"/>
                </a:cxn>
                <a:cxn ang="0">
                  <a:pos x="T12" y="T13"/>
                </a:cxn>
              </a:cxnLst>
              <a:rect b="b" l="0" r="r" t="0"/>
              <a:pathLst>
                <a:path h="1030" w="1149">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solidFill>
              <a:schemeClr val="accent2"/>
            </a:solidFill>
            <a:ln w="19050">
              <a:gradFill flip="none" rotWithShape="1">
                <a:gsLst>
                  <a:gs pos="100000">
                    <a:srgbClr val="FFFFFF"/>
                  </a:gs>
                  <a:gs pos="0">
                    <a:srgbClr val="D9D9DA"/>
                  </a:gs>
                </a:gsLst>
                <a:lin ang="13500000" scaled="1"/>
              </a:gra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bg1"/>
                </a:solidFill>
              </a:endParaRPr>
            </a:p>
          </p:txBody>
        </p:sp>
        <p:sp>
          <p:nvSpPr>
            <p:cNvPr id="162" name="Freeform 51"/>
            <p:cNvSpPr/>
            <p:nvPr/>
          </p:nvSpPr>
          <p:spPr bwMode="auto">
            <a:xfrm>
              <a:off x="1595593" y="1696382"/>
              <a:ext cx="949325" cy="450850"/>
            </a:xfrm>
            <a:custGeom>
              <a:gdLst>
                <a:gd fmla="*/ 2147483647 w 584" name="T0"/>
                <a:gd fmla="*/ 0 h 278" name="T1"/>
                <a:gd fmla="*/ 2147483647 w 584" name="T2"/>
                <a:gd fmla="*/ 2147483647 h 278" name="T3"/>
                <a:gd fmla="*/ 2147483647 w 584" name="T4"/>
                <a:gd fmla="*/ 2147483647 h 278" name="T5"/>
                <a:gd fmla="*/ 2147483647 w 584" name="T6"/>
                <a:gd fmla="*/ 2147483647 h 278" name="T7"/>
                <a:gd fmla="*/ 2147483647 w 584" name="T8"/>
                <a:gd fmla="*/ 2147483647 h 278" name="T9"/>
                <a:gd fmla="*/ 2147483647 w 584" name="T10"/>
                <a:gd fmla="*/ 2147483647 h 278" name="T11"/>
                <a:gd fmla="*/ 2147483647 w 584" name="T12"/>
                <a:gd fmla="*/ 2147483647 h 278" name="T13"/>
                <a:gd fmla="*/ 0 w 584" name="T14"/>
                <a:gd fmla="*/ 2147483647 h 278" name="T15"/>
                <a:gd fmla="*/ 2147483647 w 584" name="T16"/>
                <a:gd fmla="*/ 2147483647 h 278" name="T17"/>
                <a:gd fmla="*/ 2147483647 w 584" name="T18"/>
                <a:gd fmla="*/ 2147483647 h 278" name="T19"/>
                <a:gd fmla="*/ 2147483647 w 584" name="T20"/>
                <a:gd fmla="*/ 2147483647 h 278" name="T21"/>
                <a:gd fmla="*/ 2147483647 w 584" name="T22"/>
                <a:gd fmla="*/ 2147483647 h 278" name="T23"/>
                <a:gd fmla="*/ 2147483647 w 584" name="T24"/>
                <a:gd fmla="*/ 2147483647 h 278" name="T25"/>
                <a:gd fmla="*/ 2147483647 w 584" name="T26"/>
                <a:gd fmla="*/ 2147483647 h 278" name="T27"/>
                <a:gd fmla="*/ 2147483647 w 584" name="T28"/>
                <a:gd fmla="*/ 2147483647 h 278" name="T29"/>
                <a:gd fmla="*/ 2147483647 w 584" name="T30"/>
                <a:gd fmla="*/ 2147483647 h 278" name="T31"/>
                <a:gd fmla="*/ 2147483647 w 584" name="T32"/>
                <a:gd fmla="*/ 0 h 278"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584" name="T51"/>
                <a:gd fmla="*/ 0 h 278" name="T52"/>
                <a:gd fmla="*/ 584 w 584" name="T53"/>
                <a:gd fmla="*/ 278 h 278"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278" w="584">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512" y="120"/>
                  </a:lnTo>
                  <a:lnTo>
                    <a:pt x="584" y="0"/>
                  </a:lnTo>
                  <a:close/>
                </a:path>
              </a:pathLst>
            </a:custGeom>
            <a:solidFill>
              <a:schemeClr val="bg1"/>
            </a:solidFill>
            <a:ln w="9525">
              <a:noFill/>
              <a:round/>
            </a:ln>
          </p:spPr>
          <p:txBody>
            <a:bodyPr/>
            <a:lstStyle/>
            <a:p>
              <a:endParaRPr altLang="en-US" lang="zh-CN">
                <a:solidFill>
                  <a:schemeClr val="bg1"/>
                </a:solidFill>
              </a:endParaRPr>
            </a:p>
          </p:txBody>
        </p:sp>
        <p:sp>
          <p:nvSpPr>
            <p:cNvPr id="163" name="Freeform 47"/>
            <p:cNvSpPr>
              <a:spLocks noEditPoints="1"/>
            </p:cNvSpPr>
            <p:nvPr/>
          </p:nvSpPr>
          <p:spPr bwMode="auto">
            <a:xfrm>
              <a:off x="1066956" y="1253469"/>
              <a:ext cx="2116137" cy="1903413"/>
            </a:xfrm>
            <a:custGeom>
              <a:gdLst>
                <a:gd fmla="*/ 1020 w 1149" name="T0"/>
                <a:gd fmla="*/ 412 h 1030" name="T1"/>
                <a:gd fmla="*/ 515 w 1149" name="T2"/>
                <a:gd fmla="*/ 0 h 1030" name="T3"/>
                <a:gd fmla="*/ 0 w 1149" name="T4"/>
                <a:gd fmla="*/ 515 h 1030" name="T5"/>
                <a:gd fmla="*/ 515 w 1149" name="T6"/>
                <a:gd fmla="*/ 1030 h 1030" name="T7"/>
                <a:gd fmla="*/ 1020 w 1149" name="T8"/>
                <a:gd fmla="*/ 618 h 1030" name="T9"/>
                <a:gd fmla="*/ 1149 w 1149" name="T10"/>
                <a:gd fmla="*/ 515 h 1030" name="T11"/>
                <a:gd fmla="*/ 1020 w 1149" name="T12"/>
                <a:gd fmla="*/ 412 h 1030" name="T13"/>
                <a:gd fmla="*/ 515 w 1149" name="T14"/>
                <a:gd fmla="*/ 979 h 1030" name="T15"/>
                <a:gd fmla="*/ 51 w 1149" name="T16"/>
                <a:gd fmla="*/ 515 h 1030" name="T17"/>
                <a:gd fmla="*/ 515 w 1149" name="T18"/>
                <a:gd fmla="*/ 51 h 1030" name="T19"/>
                <a:gd fmla="*/ 979 w 1149" name="T20"/>
                <a:gd fmla="*/ 515 h 1030" name="T21"/>
                <a:gd fmla="*/ 515 w 1149" name="T22"/>
                <a:gd fmla="*/ 979 h 10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30" w="1149">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100000">
                  <a:srgbClr val="FFFFFF"/>
                </a:gs>
                <a:gs pos="0">
                  <a:srgbClr val="D9D9DA"/>
                </a:gs>
              </a:gsLst>
              <a:lin ang="13500000" scaled="1"/>
            </a:gradFill>
            <a:ln>
              <a:noFill/>
            </a:ln>
            <a:effectLst>
              <a:outerShdw algn="l" dir="13500000" dist="88900" rotWithShape="0">
                <a:prstClr val="black">
                  <a:alpha val="50000"/>
                </a:prstClr>
              </a:outerShdw>
            </a:effectLst>
          </p:spPr>
          <p:txBody>
            <a:bodyPr/>
            <a:lstStyle/>
            <a:p>
              <a:pPr fontAlgn="auto">
                <a:spcBef>
                  <a:spcPct val="0"/>
                </a:spcBef>
                <a:spcAft>
                  <a:spcPct val="0"/>
                </a:spcAft>
                <a:defRPr/>
              </a:pPr>
              <a:endParaRPr altLang="en-US" lang="zh-CN">
                <a:solidFill>
                  <a:schemeClr val="bg1"/>
                </a:solidFill>
                <a:latin typeface="+mn-lt"/>
                <a:ea typeface="+mn-ea"/>
                <a:cs typeface="+mn-cs"/>
              </a:endParaRPr>
            </a:p>
          </p:txBody>
        </p:sp>
        <p:sp>
          <p:nvSpPr>
            <p:cNvPr id="164" name="文本框 26"/>
            <p:cNvSpPr txBox="1">
              <a:spLocks noChangeArrowheads="1"/>
            </p:cNvSpPr>
            <p:nvPr/>
          </p:nvSpPr>
          <p:spPr bwMode="auto">
            <a:xfrm>
              <a:off x="1416841" y="2183744"/>
              <a:ext cx="1162367" cy="579120"/>
            </a:xfrm>
            <a:prstGeom prst="rect">
              <a:avLst/>
            </a:prstGeom>
            <a:noFill/>
            <a:ln w="9525">
              <a:noFill/>
              <a:miter lim="800000"/>
            </a:ln>
          </p:spPr>
          <p:txBody>
            <a:bodyPr wrap="none">
              <a:spAutoFit/>
            </a:bodyPr>
            <a:lstStyle/>
            <a:p>
              <a:pPr algn="ctr"/>
              <a:r>
                <a:rPr altLang="zh-CN" lang="en-US" sz="3200">
                  <a:solidFill>
                    <a:schemeClr val="bg1"/>
                  </a:solidFill>
                  <a:latin charset="0" panose="020b0806030902050204" pitchFamily="34" typeface="Impact"/>
                  <a:ea charset="-122" panose="02010600030101010101" pitchFamily="2" typeface="宋体"/>
                  <a:cs charset="-79" panose="02010803020104030203" pitchFamily="2" typeface="Aharoni"/>
                </a:rPr>
                <a:t>Step 1</a:t>
              </a:r>
            </a:p>
          </p:txBody>
        </p:sp>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33"/>
                                        </p:tgtEl>
                                        <p:attrNameLst>
                                          <p:attrName>style.visibility</p:attrName>
                                        </p:attrNameLst>
                                      </p:cBhvr>
                                      <p:to>
                                        <p:strVal val="visible"/>
                                      </p:to>
                                    </p:set>
                                    <p:anim calcmode="lin" valueType="num">
                                      <p:cBhvr additive="base">
                                        <p:cTn dur="500" fill="hold" id="7"/>
                                        <p:tgtEl>
                                          <p:spTgt spid="133"/>
                                        </p:tgtEl>
                                        <p:attrNameLst>
                                          <p:attrName>ppt_x</p:attrName>
                                        </p:attrNameLst>
                                      </p:cBhvr>
                                      <p:tavLst>
                                        <p:tav tm="0">
                                          <p:val>
                                            <p:strVal val="0-#ppt_w/2"/>
                                          </p:val>
                                        </p:tav>
                                        <p:tav tm="100000">
                                          <p:val>
                                            <p:strVal val="#ppt_x"/>
                                          </p:val>
                                        </p:tav>
                                      </p:tavLst>
                                    </p:anim>
                                    <p:anim calcmode="lin" valueType="num">
                                      <p:cBhvr additive="base">
                                        <p:cTn dur="500" fill="hold" id="8"/>
                                        <p:tgtEl>
                                          <p:spTgt spid="13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150"/>
                                        </p:tgtEl>
                                        <p:attrNameLst>
                                          <p:attrName>style.visibility</p:attrName>
                                        </p:attrNameLst>
                                      </p:cBhvr>
                                      <p:to>
                                        <p:strVal val="visible"/>
                                      </p:to>
                                    </p:set>
                                    <p:anim calcmode="lin" valueType="num">
                                      <p:cBhvr additive="base">
                                        <p:cTn dur="500" fill="hold" id="12"/>
                                        <p:tgtEl>
                                          <p:spTgt spid="150"/>
                                        </p:tgtEl>
                                        <p:attrNameLst>
                                          <p:attrName>ppt_x</p:attrName>
                                        </p:attrNameLst>
                                      </p:cBhvr>
                                      <p:tavLst>
                                        <p:tav tm="0">
                                          <p:val>
                                            <p:strVal val="0-#ppt_w/2"/>
                                          </p:val>
                                        </p:tav>
                                        <p:tav tm="100000">
                                          <p:val>
                                            <p:strVal val="#ppt_x"/>
                                          </p:val>
                                        </p:tav>
                                      </p:tavLst>
                                    </p:anim>
                                    <p:anim calcmode="lin" valueType="num">
                                      <p:cBhvr additive="base">
                                        <p:cTn dur="500" fill="hold" id="13"/>
                                        <p:tgtEl>
                                          <p:spTgt spid="150"/>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8">
                                  <p:stCondLst>
                                    <p:cond delay="0"/>
                                  </p:stCondLst>
                                  <p:childTnLst>
                                    <p:set>
                                      <p:cBhvr>
                                        <p:cTn dur="1" fill="hold" id="16">
                                          <p:stCondLst>
                                            <p:cond delay="0"/>
                                          </p:stCondLst>
                                        </p:cTn>
                                        <p:tgtEl>
                                          <p:spTgt spid="155"/>
                                        </p:tgtEl>
                                        <p:attrNameLst>
                                          <p:attrName>style.visibility</p:attrName>
                                        </p:attrNameLst>
                                      </p:cBhvr>
                                      <p:to>
                                        <p:strVal val="visible"/>
                                      </p:to>
                                    </p:set>
                                    <p:anim calcmode="lin" valueType="num">
                                      <p:cBhvr additive="base">
                                        <p:cTn dur="500" fill="hold" id="17"/>
                                        <p:tgtEl>
                                          <p:spTgt spid="155"/>
                                        </p:tgtEl>
                                        <p:attrNameLst>
                                          <p:attrName>ppt_x</p:attrName>
                                        </p:attrNameLst>
                                      </p:cBhvr>
                                      <p:tavLst>
                                        <p:tav tm="0">
                                          <p:val>
                                            <p:strVal val="0-#ppt_w/2"/>
                                          </p:val>
                                        </p:tav>
                                        <p:tav tm="100000">
                                          <p:val>
                                            <p:strVal val="#ppt_x"/>
                                          </p:val>
                                        </p:tav>
                                      </p:tavLst>
                                    </p:anim>
                                    <p:anim calcmode="lin" valueType="num">
                                      <p:cBhvr additive="base">
                                        <p:cTn dur="500" fill="hold" id="18"/>
                                        <p:tgtEl>
                                          <p:spTgt spid="155"/>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8">
                                  <p:stCondLst>
                                    <p:cond delay="0"/>
                                  </p:stCondLst>
                                  <p:childTnLst>
                                    <p:set>
                                      <p:cBhvr>
                                        <p:cTn dur="1" fill="hold" id="21">
                                          <p:stCondLst>
                                            <p:cond delay="0"/>
                                          </p:stCondLst>
                                        </p:cTn>
                                        <p:tgtEl>
                                          <p:spTgt spid="160"/>
                                        </p:tgtEl>
                                        <p:attrNameLst>
                                          <p:attrName>style.visibility</p:attrName>
                                        </p:attrNameLst>
                                      </p:cBhvr>
                                      <p:to>
                                        <p:strVal val="visible"/>
                                      </p:to>
                                    </p:set>
                                    <p:anim calcmode="lin" valueType="num">
                                      <p:cBhvr additive="base">
                                        <p:cTn dur="500" fill="hold" id="22"/>
                                        <p:tgtEl>
                                          <p:spTgt spid="160"/>
                                        </p:tgtEl>
                                        <p:attrNameLst>
                                          <p:attrName>ppt_x</p:attrName>
                                        </p:attrNameLst>
                                      </p:cBhvr>
                                      <p:tavLst>
                                        <p:tav tm="0">
                                          <p:val>
                                            <p:strVal val="0-#ppt_w/2"/>
                                          </p:val>
                                        </p:tav>
                                        <p:tav tm="100000">
                                          <p:val>
                                            <p:strVal val="#ppt_x"/>
                                          </p:val>
                                        </p:tav>
                                      </p:tavLst>
                                    </p:anim>
                                    <p:anim calcmode="lin" valueType="num">
                                      <p:cBhvr additive="base">
                                        <p:cTn dur="500" fill="hold" id="23"/>
                                        <p:tgtEl>
                                          <p:spTgt spid="160"/>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42" presetSubtype="0">
                                  <p:stCondLst>
                                    <p:cond delay="0"/>
                                  </p:stCondLst>
                                  <p:childTnLst>
                                    <p:set>
                                      <p:cBhvr>
                                        <p:cTn dur="1" fill="hold" id="26">
                                          <p:stCondLst>
                                            <p:cond delay="0"/>
                                          </p:stCondLst>
                                        </p:cTn>
                                        <p:tgtEl>
                                          <p:spTgt spid="138"/>
                                        </p:tgtEl>
                                        <p:attrNameLst>
                                          <p:attrName>style.visibility</p:attrName>
                                        </p:attrNameLst>
                                      </p:cBhvr>
                                      <p:to>
                                        <p:strVal val="visible"/>
                                      </p:to>
                                    </p:set>
                                    <p:animEffect filter="fade" transition="in">
                                      <p:cBhvr>
                                        <p:cTn dur="1000" id="27"/>
                                        <p:tgtEl>
                                          <p:spTgt spid="138"/>
                                        </p:tgtEl>
                                      </p:cBhvr>
                                    </p:animEffect>
                                    <p:anim calcmode="lin" valueType="num">
                                      <p:cBhvr>
                                        <p:cTn dur="1000" fill="hold" id="28"/>
                                        <p:tgtEl>
                                          <p:spTgt spid="138"/>
                                        </p:tgtEl>
                                        <p:attrNameLst>
                                          <p:attrName>ppt_x</p:attrName>
                                        </p:attrNameLst>
                                      </p:cBhvr>
                                      <p:tavLst>
                                        <p:tav tm="0">
                                          <p:val>
                                            <p:strVal val="#ppt_x"/>
                                          </p:val>
                                        </p:tav>
                                        <p:tav tm="100000">
                                          <p:val>
                                            <p:strVal val="#ppt_x"/>
                                          </p:val>
                                        </p:tav>
                                      </p:tavLst>
                                    </p:anim>
                                    <p:anim calcmode="lin" valueType="num">
                                      <p:cBhvr>
                                        <p:cTn dur="1000" fill="hold" id="29"/>
                                        <p:tgtEl>
                                          <p:spTgt spid="138"/>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141"/>
                                        </p:tgtEl>
                                        <p:attrNameLst>
                                          <p:attrName>style.visibility</p:attrName>
                                        </p:attrNameLst>
                                      </p:cBhvr>
                                      <p:to>
                                        <p:strVal val="visible"/>
                                      </p:to>
                                    </p:set>
                                    <p:animEffect filter="fade" transition="in">
                                      <p:cBhvr>
                                        <p:cTn dur="1000" id="32"/>
                                        <p:tgtEl>
                                          <p:spTgt spid="141"/>
                                        </p:tgtEl>
                                      </p:cBhvr>
                                    </p:animEffect>
                                    <p:anim calcmode="lin" valueType="num">
                                      <p:cBhvr>
                                        <p:cTn dur="1000" fill="hold" id="33"/>
                                        <p:tgtEl>
                                          <p:spTgt spid="141"/>
                                        </p:tgtEl>
                                        <p:attrNameLst>
                                          <p:attrName>ppt_x</p:attrName>
                                        </p:attrNameLst>
                                      </p:cBhvr>
                                      <p:tavLst>
                                        <p:tav tm="0">
                                          <p:val>
                                            <p:strVal val="#ppt_x"/>
                                          </p:val>
                                        </p:tav>
                                        <p:tav tm="100000">
                                          <p:val>
                                            <p:strVal val="#ppt_x"/>
                                          </p:val>
                                        </p:tav>
                                      </p:tavLst>
                                    </p:anim>
                                    <p:anim calcmode="lin" valueType="num">
                                      <p:cBhvr>
                                        <p:cTn dur="1000" fill="hold" id="34"/>
                                        <p:tgtEl>
                                          <p:spTgt spid="141"/>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144"/>
                                        </p:tgtEl>
                                        <p:attrNameLst>
                                          <p:attrName>style.visibility</p:attrName>
                                        </p:attrNameLst>
                                      </p:cBhvr>
                                      <p:to>
                                        <p:strVal val="visible"/>
                                      </p:to>
                                    </p:set>
                                    <p:animEffect filter="fade" transition="in">
                                      <p:cBhvr>
                                        <p:cTn dur="1000" id="37"/>
                                        <p:tgtEl>
                                          <p:spTgt spid="144"/>
                                        </p:tgtEl>
                                      </p:cBhvr>
                                    </p:animEffect>
                                    <p:anim calcmode="lin" valueType="num">
                                      <p:cBhvr>
                                        <p:cTn dur="1000" fill="hold" id="38"/>
                                        <p:tgtEl>
                                          <p:spTgt spid="144"/>
                                        </p:tgtEl>
                                        <p:attrNameLst>
                                          <p:attrName>ppt_x</p:attrName>
                                        </p:attrNameLst>
                                      </p:cBhvr>
                                      <p:tavLst>
                                        <p:tav tm="0">
                                          <p:val>
                                            <p:strVal val="#ppt_x"/>
                                          </p:val>
                                        </p:tav>
                                        <p:tav tm="100000">
                                          <p:val>
                                            <p:strVal val="#ppt_x"/>
                                          </p:val>
                                        </p:tav>
                                      </p:tavLst>
                                    </p:anim>
                                    <p:anim calcmode="lin" valueType="num">
                                      <p:cBhvr>
                                        <p:cTn dur="1000" fill="hold" id="39"/>
                                        <p:tgtEl>
                                          <p:spTgt spid="144"/>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147"/>
                                        </p:tgtEl>
                                        <p:attrNameLst>
                                          <p:attrName>style.visibility</p:attrName>
                                        </p:attrNameLst>
                                      </p:cBhvr>
                                      <p:to>
                                        <p:strVal val="visible"/>
                                      </p:to>
                                    </p:set>
                                    <p:animEffect filter="fade" transition="in">
                                      <p:cBhvr>
                                        <p:cTn dur="1000" id="42"/>
                                        <p:tgtEl>
                                          <p:spTgt spid="147"/>
                                        </p:tgtEl>
                                      </p:cBhvr>
                                    </p:animEffect>
                                    <p:anim calcmode="lin" valueType="num">
                                      <p:cBhvr>
                                        <p:cTn dur="1000" fill="hold" id="43"/>
                                        <p:tgtEl>
                                          <p:spTgt spid="147"/>
                                        </p:tgtEl>
                                        <p:attrNameLst>
                                          <p:attrName>ppt_x</p:attrName>
                                        </p:attrNameLst>
                                      </p:cBhvr>
                                      <p:tavLst>
                                        <p:tav tm="0">
                                          <p:val>
                                            <p:strVal val="#ppt_x"/>
                                          </p:val>
                                        </p:tav>
                                        <p:tav tm="100000">
                                          <p:val>
                                            <p:strVal val="#ppt_x"/>
                                          </p:val>
                                        </p:tav>
                                      </p:tavLst>
                                    </p:anim>
                                    <p:anim calcmode="lin" valueType="num">
                                      <p:cBhvr>
                                        <p:cTn dur="1000" fill="hold" id="44"/>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solidFill>
                  <a:schemeClr val="tx1">
                    <a:lumMod val="65000"/>
                    <a:lumOff val="35000"/>
                  </a:schemeClr>
                </a:solidFill>
                <a:latin charset="-122" panose="020b0503020204020204" typeface="微软雅黑"/>
                <a:ea charset="-122" panose="020b0503020204020204" typeface="微软雅黑"/>
              </a:rPr>
              <a:t>能力提升计划</a:t>
            </a:r>
          </a:p>
        </p:txBody>
      </p:sp>
      <p:sp>
        <p:nvSpPr>
          <p:cNvPr id="3" name="空心弧 2"/>
          <p:cNvSpPr/>
          <p:nvPr/>
        </p:nvSpPr>
        <p:spPr>
          <a:xfrm>
            <a:off x="3314509" y="2404075"/>
            <a:ext cx="2512385" cy="2512385"/>
          </a:xfrm>
          <a:prstGeom prst="blockArc">
            <a:avLst>
              <a:gd fmla="val 10800000" name="adj1"/>
              <a:gd fmla="val 0" name="adj2"/>
              <a:gd fmla="val 4000" name="adj3"/>
            </a:avLst>
          </a:prstGeom>
          <a:solidFill>
            <a:srgbClr val="ECECEC"/>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solidFill>
            </a:endParaRPr>
          </a:p>
        </p:txBody>
      </p:sp>
      <p:sp>
        <p:nvSpPr>
          <p:cNvPr id="4" name="等腰三角形 3"/>
          <p:cNvSpPr/>
          <p:nvPr/>
        </p:nvSpPr>
        <p:spPr>
          <a:xfrm rot="16200000">
            <a:off x="3093912" y="3481502"/>
            <a:ext cx="113398" cy="9775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5" name="等腰三角形 4"/>
          <p:cNvSpPr/>
          <p:nvPr/>
        </p:nvSpPr>
        <p:spPr>
          <a:xfrm rot="19800000">
            <a:off x="3821276" y="2339956"/>
            <a:ext cx="113398" cy="9775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6" name="等腰三角形 5"/>
          <p:cNvSpPr/>
          <p:nvPr/>
        </p:nvSpPr>
        <p:spPr>
          <a:xfrm rot="1800000">
            <a:off x="5189412" y="2339956"/>
            <a:ext cx="113398" cy="9775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7" name="等腰三角形 6"/>
          <p:cNvSpPr/>
          <p:nvPr/>
        </p:nvSpPr>
        <p:spPr>
          <a:xfrm rot="5400000">
            <a:off x="5908117" y="3481502"/>
            <a:ext cx="113398" cy="9775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grpSp>
        <p:nvGrpSpPr>
          <p:cNvPr id="8" name="组合 7"/>
          <p:cNvGrpSpPr/>
          <p:nvPr/>
        </p:nvGrpSpPr>
        <p:grpSpPr>
          <a:xfrm>
            <a:off x="3474146" y="1790654"/>
            <a:ext cx="495930" cy="495930"/>
            <a:chOff x="3474146" y="1609679"/>
            <a:chExt cx="495930" cy="495930"/>
          </a:xfrm>
        </p:grpSpPr>
        <p:grpSp>
          <p:nvGrpSpPr>
            <p:cNvPr id="9" name="组合 8"/>
            <p:cNvGrpSpPr/>
            <p:nvPr/>
          </p:nvGrpSpPr>
          <p:grpSpPr>
            <a:xfrm>
              <a:off x="3474146" y="1609679"/>
              <a:ext cx="495930" cy="495930"/>
              <a:chOff x="3092450" y="4083050"/>
              <a:chExt cx="800100" cy="800100"/>
            </a:xfrm>
          </p:grpSpPr>
          <p:sp>
            <p:nvSpPr>
              <p:cNvPr id="18" name="椭圆 17"/>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gradFill>
              </a:ln>
              <a:effectLst>
                <a:outerShdw algn="tl"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3187082" y="4177682"/>
                <a:ext cx="610837" cy="610837"/>
              </a:xfrm>
              <a:prstGeom prst="ellipse">
                <a:avLst/>
              </a:prstGeom>
              <a:solidFill>
                <a:schemeClr val="accent3"/>
              </a:solidFill>
              <a:ln w="19050">
                <a:gradFill flip="none" rotWithShape="1">
                  <a:gsLst>
                    <a:gs pos="0">
                      <a:srgbClr val="DCDCDC"/>
                    </a:gs>
                    <a:gs pos="100000">
                      <a:schemeClr val="bg1"/>
                    </a:gs>
                  </a:gsLst>
                  <a:lin ang="2700000" scaled="1"/>
                </a:gradFill>
              </a:ln>
              <a:effectLst>
                <a:innerShdw dir="13500000" dist="76200">
                  <a:schemeClr val="accent3">
                    <a:lumMod val="50000"/>
                    <a:alpha val="5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 name="组合 9"/>
            <p:cNvGrpSpPr/>
            <p:nvPr/>
          </p:nvGrpSpPr>
          <p:grpSpPr>
            <a:xfrm>
              <a:off x="3635353" y="1771345"/>
              <a:ext cx="173516" cy="172599"/>
              <a:chOff x="3856417" y="4248125"/>
              <a:chExt cx="409860" cy="407692"/>
            </a:xfrm>
            <a:solidFill>
              <a:schemeClr val="bg1"/>
            </a:solidFill>
          </p:grpSpPr>
          <p:sp>
            <p:nvSpPr>
              <p:cNvPr id="11" name="Freeform 187"/>
              <p:cNvSpPr/>
              <p:nvPr/>
            </p:nvSpPr>
            <p:spPr bwMode="auto">
              <a:xfrm>
                <a:off x="3969183" y="4489921"/>
                <a:ext cx="279745" cy="165896"/>
              </a:xfrm>
              <a:custGeom>
                <a:gdLst>
                  <a:gd fmla="*/ 76 w 109" name="T0"/>
                  <a:gd fmla="*/ 0 h 65" name="T1"/>
                  <a:gd fmla="*/ 54 w 109" name="T2"/>
                  <a:gd fmla="*/ 0 h 65" name="T3"/>
                  <a:gd fmla="*/ 69 w 109" name="T4"/>
                  <a:gd fmla="*/ 17 h 65" name="T5"/>
                  <a:gd fmla="*/ 76 w 109" name="T6"/>
                  <a:gd fmla="*/ 17 h 65" name="T7"/>
                  <a:gd fmla="*/ 91 w 109" name="T8"/>
                  <a:gd fmla="*/ 32 h 65" name="T9"/>
                  <a:gd fmla="*/ 76 w 109" name="T10"/>
                  <a:gd fmla="*/ 48 h 65" name="T11"/>
                  <a:gd fmla="*/ 32 w 109" name="T12"/>
                  <a:gd fmla="*/ 48 h 65" name="T13"/>
                  <a:gd fmla="*/ 17 w 109" name="T14"/>
                  <a:gd fmla="*/ 32 h 65" name="T15"/>
                  <a:gd fmla="*/ 20 w 109" name="T16"/>
                  <a:gd fmla="*/ 24 h 65" name="T17"/>
                  <a:gd fmla="*/ 1 w 109" name="T18"/>
                  <a:gd fmla="*/ 24 h 65" name="T19"/>
                  <a:gd fmla="*/ 0 w 109" name="T20"/>
                  <a:gd fmla="*/ 32 h 65" name="T21"/>
                  <a:gd fmla="*/ 32 w 109" name="T22"/>
                  <a:gd fmla="*/ 65 h 65" name="T23"/>
                  <a:gd fmla="*/ 76 w 109" name="T24"/>
                  <a:gd fmla="*/ 65 h 65" name="T25"/>
                  <a:gd fmla="*/ 109 w 109" name="T26"/>
                  <a:gd fmla="*/ 32 h 65" name="T27"/>
                  <a:gd fmla="*/ 76 w 109" name="T28"/>
                  <a:gd fmla="*/ 0 h 6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5" w="109">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12" name="Freeform 188"/>
              <p:cNvSpPr/>
              <p:nvPr/>
            </p:nvSpPr>
            <p:spPr bwMode="auto">
              <a:xfrm>
                <a:off x="3856417" y="4489921"/>
                <a:ext cx="279745" cy="165896"/>
              </a:xfrm>
              <a:custGeom>
                <a:gdLst>
                  <a:gd fmla="*/ 41 w 109" name="T0"/>
                  <a:gd fmla="*/ 48 h 65" name="T1"/>
                  <a:gd fmla="*/ 33 w 109" name="T2"/>
                  <a:gd fmla="*/ 48 h 65" name="T3"/>
                  <a:gd fmla="*/ 18 w 109" name="T4"/>
                  <a:gd fmla="*/ 32 h 65" name="T5"/>
                  <a:gd fmla="*/ 33 w 109" name="T6"/>
                  <a:gd fmla="*/ 17 h 65" name="T7"/>
                  <a:gd fmla="*/ 37 w 109" name="T8"/>
                  <a:gd fmla="*/ 17 h 65" name="T9"/>
                  <a:gd fmla="*/ 77 w 109" name="T10"/>
                  <a:gd fmla="*/ 17 h 65" name="T11"/>
                  <a:gd fmla="*/ 92 w 109" name="T12"/>
                  <a:gd fmla="*/ 32 h 65" name="T13"/>
                  <a:gd fmla="*/ 92 w 109" name="T14"/>
                  <a:gd fmla="*/ 35 h 65" name="T15"/>
                  <a:gd fmla="*/ 89 w 109" name="T16"/>
                  <a:gd fmla="*/ 42 h 65" name="T17"/>
                  <a:gd fmla="*/ 108 w 109" name="T18"/>
                  <a:gd fmla="*/ 42 h 65" name="T19"/>
                  <a:gd fmla="*/ 109 w 109" name="T20"/>
                  <a:gd fmla="*/ 35 h 65" name="T21"/>
                  <a:gd fmla="*/ 109 w 109" name="T22"/>
                  <a:gd fmla="*/ 35 h 65" name="T23"/>
                  <a:gd fmla="*/ 109 w 109" name="T24"/>
                  <a:gd fmla="*/ 32 h 65" name="T25"/>
                  <a:gd fmla="*/ 77 w 109" name="T26"/>
                  <a:gd fmla="*/ 0 h 65" name="T27"/>
                  <a:gd fmla="*/ 37 w 109" name="T28"/>
                  <a:gd fmla="*/ 0 h 65" name="T29"/>
                  <a:gd fmla="*/ 33 w 109" name="T30"/>
                  <a:gd fmla="*/ 0 h 65" name="T31"/>
                  <a:gd fmla="*/ 0 w 109" name="T32"/>
                  <a:gd fmla="*/ 32 h 65" name="T33"/>
                  <a:gd fmla="*/ 33 w 109" name="T34"/>
                  <a:gd fmla="*/ 65 h 65" name="T35"/>
                  <a:gd fmla="*/ 56 w 109" name="T36"/>
                  <a:gd fmla="*/ 65 h 65" name="T37"/>
                  <a:gd fmla="*/ 41 w 109" name="T38"/>
                  <a:gd fmla="*/ 48 h 6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5" w="109">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13" name="Freeform 189"/>
              <p:cNvSpPr>
                <a:spLocks noEditPoints="1"/>
              </p:cNvSpPr>
              <p:nvPr/>
            </p:nvSpPr>
            <p:spPr bwMode="auto">
              <a:xfrm>
                <a:off x="3950749" y="4248125"/>
                <a:ext cx="202761" cy="204930"/>
              </a:xfrm>
              <a:custGeom>
                <a:gdLst>
                  <a:gd fmla="*/ 40 w 79" name="T0"/>
                  <a:gd fmla="*/ 0 h 80" name="T1"/>
                  <a:gd fmla="*/ 0 w 79" name="T2"/>
                  <a:gd fmla="*/ 40 h 80" name="T3"/>
                  <a:gd fmla="*/ 40 w 79" name="T4"/>
                  <a:gd fmla="*/ 80 h 80" name="T5"/>
                  <a:gd fmla="*/ 79 w 79" name="T6"/>
                  <a:gd fmla="*/ 40 h 80" name="T7"/>
                  <a:gd fmla="*/ 40 w 79" name="T8"/>
                  <a:gd fmla="*/ 0 h 80" name="T9"/>
                  <a:gd fmla="*/ 63 w 79" name="T10"/>
                  <a:gd fmla="*/ 46 h 80" name="T11"/>
                  <a:gd fmla="*/ 46 w 79" name="T12"/>
                  <a:gd fmla="*/ 46 h 80" name="T13"/>
                  <a:gd fmla="*/ 46 w 79" name="T14"/>
                  <a:gd fmla="*/ 63 h 80" name="T15"/>
                  <a:gd fmla="*/ 33 w 79" name="T16"/>
                  <a:gd fmla="*/ 63 h 80" name="T17"/>
                  <a:gd fmla="*/ 33 w 79" name="T18"/>
                  <a:gd fmla="*/ 46 h 80" name="T19"/>
                  <a:gd fmla="*/ 17 w 79" name="T20"/>
                  <a:gd fmla="*/ 46 h 80" name="T21"/>
                  <a:gd fmla="*/ 17 w 79" name="T22"/>
                  <a:gd fmla="*/ 34 h 80" name="T23"/>
                  <a:gd fmla="*/ 33 w 79" name="T24"/>
                  <a:gd fmla="*/ 34 h 80" name="T25"/>
                  <a:gd fmla="*/ 33 w 79" name="T26"/>
                  <a:gd fmla="*/ 17 h 80" name="T27"/>
                  <a:gd fmla="*/ 46 w 79" name="T28"/>
                  <a:gd fmla="*/ 17 h 80" name="T29"/>
                  <a:gd fmla="*/ 46 w 79" name="T30"/>
                  <a:gd fmla="*/ 34 h 80" name="T31"/>
                  <a:gd fmla="*/ 63 w 79" name="T32"/>
                  <a:gd fmla="*/ 34 h 80" name="T33"/>
                  <a:gd fmla="*/ 63 w 79" name="T34"/>
                  <a:gd fmla="*/ 46 h 8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0" w="79">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14" name="Rectangle 190"/>
              <p:cNvSpPr>
                <a:spLocks noChangeArrowheads="1"/>
              </p:cNvSpPr>
              <p:nvPr/>
            </p:nvSpPr>
            <p:spPr bwMode="auto">
              <a:xfrm>
                <a:off x="4200135" y="4356553"/>
                <a:ext cx="30360" cy="10192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15" name="Rectangle 191"/>
              <p:cNvSpPr>
                <a:spLocks noChangeArrowheads="1"/>
              </p:cNvSpPr>
              <p:nvPr/>
            </p:nvSpPr>
            <p:spPr bwMode="auto">
              <a:xfrm>
                <a:off x="4164354" y="4392335"/>
                <a:ext cx="101923" cy="3036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16" name="Rectangle 192"/>
              <p:cNvSpPr>
                <a:spLocks noChangeArrowheads="1"/>
              </p:cNvSpPr>
              <p:nvPr/>
            </p:nvSpPr>
            <p:spPr bwMode="auto">
              <a:xfrm>
                <a:off x="3879187" y="4386913"/>
                <a:ext cx="18433" cy="6180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17" name="Rectangle 193"/>
              <p:cNvSpPr>
                <a:spLocks noChangeArrowheads="1"/>
              </p:cNvSpPr>
              <p:nvPr/>
            </p:nvSpPr>
            <p:spPr bwMode="auto">
              <a:xfrm>
                <a:off x="3858586" y="4407515"/>
                <a:ext cx="61805" cy="1734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000000"/>
                  </a:solidFill>
                </a:endParaRPr>
              </a:p>
            </p:txBody>
          </p:sp>
        </p:grpSp>
      </p:grpSp>
      <p:grpSp>
        <p:nvGrpSpPr>
          <p:cNvPr id="20" name="组合 19"/>
          <p:cNvGrpSpPr/>
          <p:nvPr/>
        </p:nvGrpSpPr>
        <p:grpSpPr>
          <a:xfrm>
            <a:off x="2538964" y="3230461"/>
            <a:ext cx="495930" cy="495930"/>
            <a:chOff x="2538964" y="3049486"/>
            <a:chExt cx="495930" cy="495930"/>
          </a:xfrm>
        </p:grpSpPr>
        <p:grpSp>
          <p:nvGrpSpPr>
            <p:cNvPr id="21" name="组合 20"/>
            <p:cNvGrpSpPr/>
            <p:nvPr/>
          </p:nvGrpSpPr>
          <p:grpSpPr>
            <a:xfrm>
              <a:off x="2538964" y="3049486"/>
              <a:ext cx="495930" cy="495930"/>
              <a:chOff x="3092450" y="4083050"/>
              <a:chExt cx="800100" cy="800100"/>
            </a:xfrm>
          </p:grpSpPr>
          <p:sp>
            <p:nvSpPr>
              <p:cNvPr id="40" name="椭圆 39"/>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gradFill>
              </a:ln>
              <a:effectLst>
                <a:outerShdw algn="tl" dir="2700000" dist="508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3187082" y="4177682"/>
                <a:ext cx="610837" cy="610837"/>
              </a:xfrm>
              <a:prstGeom prst="ellipse">
                <a:avLst/>
              </a:prstGeom>
              <a:ln w="19050">
                <a:gradFill flip="none" rotWithShape="1">
                  <a:gsLst>
                    <a:gs pos="0">
                      <a:srgbClr val="DCDCDC"/>
                    </a:gs>
                    <a:gs pos="100000">
                      <a:schemeClr val="bg1"/>
                    </a:gs>
                  </a:gsLst>
                  <a:lin ang="2700000" scaled="1"/>
                </a:gradFill>
              </a:ln>
              <a:effectLst>
                <a:innerShdw dir="13500000" dist="76200">
                  <a:schemeClr val="accent1">
                    <a:lumMod val="50000"/>
                    <a:alpha val="5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 name="组合 21"/>
            <p:cNvGrpSpPr/>
            <p:nvPr/>
          </p:nvGrpSpPr>
          <p:grpSpPr>
            <a:xfrm>
              <a:off x="2711546" y="3204458"/>
              <a:ext cx="169579" cy="194617"/>
              <a:chOff x="2733098" y="4187405"/>
              <a:chExt cx="484675" cy="556238"/>
            </a:xfrm>
            <a:solidFill>
              <a:schemeClr val="bg1"/>
            </a:solidFill>
          </p:grpSpPr>
          <p:sp>
            <p:nvSpPr>
              <p:cNvPr id="23" name="Oval 302"/>
              <p:cNvSpPr>
                <a:spLocks noChangeArrowheads="1"/>
              </p:cNvSpPr>
              <p:nvPr/>
            </p:nvSpPr>
            <p:spPr bwMode="auto">
              <a:xfrm>
                <a:off x="2849117" y="4187405"/>
                <a:ext cx="84574" cy="107344"/>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24" name="Freeform 303"/>
              <p:cNvSpPr>
                <a:spLocks noEditPoints="1"/>
              </p:cNvSpPr>
              <p:nvPr/>
            </p:nvSpPr>
            <p:spPr bwMode="auto">
              <a:xfrm>
                <a:off x="2733098" y="4304508"/>
                <a:ext cx="310105" cy="439135"/>
              </a:xfrm>
              <a:custGeom>
                <a:gdLst>
                  <a:gd fmla="*/ 121 w 121" name="T0"/>
                  <a:gd fmla="*/ 26 h 171" name="T1"/>
                  <a:gd fmla="*/ 120 w 121" name="T2"/>
                  <a:gd fmla="*/ 26 h 171" name="T3"/>
                  <a:gd fmla="*/ 114 w 121" name="T4"/>
                  <a:gd fmla="*/ 21 h 171" name="T5"/>
                  <a:gd fmla="*/ 90 w 121" name="T6"/>
                  <a:gd fmla="*/ 3 h 171" name="T7"/>
                  <a:gd fmla="*/ 84 w 121" name="T8"/>
                  <a:gd fmla="*/ 1 h 171" name="T9"/>
                  <a:gd fmla="*/ 76 w 121" name="T10"/>
                  <a:gd fmla="*/ 1 h 171" name="T11"/>
                  <a:gd fmla="*/ 74 w 121" name="T12"/>
                  <a:gd fmla="*/ 11 h 171" name="T13"/>
                  <a:gd fmla="*/ 67 w 121" name="T14"/>
                  <a:gd fmla="*/ 42 h 171" name="T15"/>
                  <a:gd fmla="*/ 67 w 121" name="T16"/>
                  <a:gd fmla="*/ 7 h 171" name="T17"/>
                  <a:gd fmla="*/ 58 w 121" name="T18"/>
                  <a:gd fmla="*/ 0 h 171" name="T19"/>
                  <a:gd fmla="*/ 58 w 121" name="T20"/>
                  <a:gd fmla="*/ 9 h 171" name="T21"/>
                  <a:gd fmla="*/ 45 w 121" name="T22"/>
                  <a:gd fmla="*/ 18 h 171" name="T23"/>
                  <a:gd fmla="*/ 40 w 121" name="T24"/>
                  <a:gd fmla="*/ 7 h 171" name="T25"/>
                  <a:gd fmla="*/ 47 w 121" name="T26"/>
                  <a:gd fmla="*/ 0 h 171" name="T27"/>
                  <a:gd fmla="*/ 38 w 121" name="T28"/>
                  <a:gd fmla="*/ 1 h 171" name="T29"/>
                  <a:gd fmla="*/ 3 w 121" name="T30"/>
                  <a:gd fmla="*/ 35 h 171" name="T31"/>
                  <a:gd fmla="*/ 3 w 121" name="T32"/>
                  <a:gd fmla="*/ 36 h 171" name="T33"/>
                  <a:gd fmla="*/ 1 w 121" name="T34"/>
                  <a:gd fmla="*/ 48 h 171" name="T35"/>
                  <a:gd fmla="*/ 2 w 121" name="T36"/>
                  <a:gd fmla="*/ 48 h 171" name="T37"/>
                  <a:gd fmla="*/ 2 w 121" name="T38"/>
                  <a:gd fmla="*/ 50 h 171" name="T39"/>
                  <a:gd fmla="*/ 6 w 121" name="T40"/>
                  <a:gd fmla="*/ 57 h 171" name="T41"/>
                  <a:gd fmla="*/ 20 w 121" name="T42"/>
                  <a:gd fmla="*/ 85 h 171" name="T43"/>
                  <a:gd fmla="*/ 33 w 121" name="T44"/>
                  <a:gd fmla="*/ 90 h 171" name="T45"/>
                  <a:gd fmla="*/ 35 w 121" name="T46"/>
                  <a:gd fmla="*/ 90 h 171" name="T47"/>
                  <a:gd fmla="*/ 60 w 121" name="T48"/>
                  <a:gd fmla="*/ 171 h 171" name="T49"/>
                  <a:gd fmla="*/ 56 w 121" name="T50"/>
                  <a:gd fmla="*/ 110 h 171" name="T51"/>
                  <a:gd fmla="*/ 89 w 121" name="T52"/>
                  <a:gd fmla="*/ 33 h 171" name="T53"/>
                  <a:gd fmla="*/ 93 w 121" name="T54"/>
                  <a:gd fmla="*/ 31 h 171" name="T55"/>
                  <a:gd fmla="*/ 75 w 121" name="T56"/>
                  <a:gd fmla="*/ 45 h 171" name="T57"/>
                  <a:gd fmla="*/ 89 w 121" name="T58"/>
                  <a:gd fmla="*/ 33 h 171" name="T59"/>
                  <a:gd fmla="*/ 30 w 121" name="T60"/>
                  <a:gd fmla="*/ 55 h 171" name="T61"/>
                  <a:gd fmla="*/ 24 w 121" name="T62"/>
                  <a:gd fmla="*/ 44 h 171" name="T63"/>
                  <a:gd fmla="*/ 33 w 121" name="T64"/>
                  <a:gd fmla="*/ 60 h 17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71" w="120">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25" name="Freeform 304"/>
              <p:cNvSpPr/>
              <p:nvPr/>
            </p:nvSpPr>
            <p:spPr bwMode="auto">
              <a:xfrm>
                <a:off x="2897909" y="4668827"/>
                <a:ext cx="60720" cy="74816"/>
              </a:xfrm>
              <a:custGeom>
                <a:gdLst>
                  <a:gd fmla="*/ 0 w 24" name="T0"/>
                  <a:gd fmla="*/ 0 h 29" name="T1"/>
                  <a:gd fmla="*/ 1 w 24" name="T2"/>
                  <a:gd fmla="*/ 29 h 29" name="T3"/>
                  <a:gd fmla="*/ 24 w 24" name="T4"/>
                  <a:gd fmla="*/ 29 h 29" name="T5"/>
                  <a:gd fmla="*/ 24 w 24" name="T6"/>
                  <a:gd fmla="*/ 26 h 29" name="T7"/>
                  <a:gd fmla="*/ 0 w 24" name="T8"/>
                  <a:gd fmla="*/ 0 h 29" name="T9"/>
                </a:gdLst>
                <a:cxnLst>
                  <a:cxn ang="0">
                    <a:pos x="T0" y="T1"/>
                  </a:cxn>
                  <a:cxn ang="0">
                    <a:pos x="T2" y="T3"/>
                  </a:cxn>
                  <a:cxn ang="0">
                    <a:pos x="T4" y="T5"/>
                  </a:cxn>
                  <a:cxn ang="0">
                    <a:pos x="T6" y="T7"/>
                  </a:cxn>
                  <a:cxn ang="0">
                    <a:pos x="T8" y="T9"/>
                  </a:cxn>
                </a:cxnLst>
                <a:rect b="b" l="0" r="r" t="0"/>
                <a:pathLst>
                  <a:path h="28" w="24">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26" name="Freeform 305"/>
              <p:cNvSpPr/>
              <p:nvPr/>
            </p:nvSpPr>
            <p:spPr bwMode="auto">
              <a:xfrm>
                <a:off x="3035614" y="4422694"/>
                <a:ext cx="54214" cy="41203"/>
              </a:xfrm>
              <a:custGeom>
                <a:gdLst>
                  <a:gd fmla="*/ 43 w 50" name="T0"/>
                  <a:gd fmla="*/ 0 h 38" name="T1"/>
                  <a:gd fmla="*/ 36 w 50" name="T2"/>
                  <a:gd fmla="*/ 0 h 38" name="T3"/>
                  <a:gd fmla="*/ 14 w 50" name="T4"/>
                  <a:gd fmla="*/ 0 h 38" name="T5"/>
                  <a:gd fmla="*/ 7 w 50" name="T6"/>
                  <a:gd fmla="*/ 0 h 38" name="T7"/>
                  <a:gd fmla="*/ 0 w 50" name="T8"/>
                  <a:gd fmla="*/ 38 h 38" name="T9"/>
                  <a:gd fmla="*/ 14 w 50" name="T10"/>
                  <a:gd fmla="*/ 38 h 38" name="T11"/>
                  <a:gd fmla="*/ 36 w 50" name="T12"/>
                  <a:gd fmla="*/ 38 h 38" name="T13"/>
                  <a:gd fmla="*/ 50 w 50" name="T14"/>
                  <a:gd fmla="*/ 38 h 38" name="T15"/>
                  <a:gd fmla="*/ 43 w 50" name="T16"/>
                  <a:gd fmla="*/ 0 h 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 w="50">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27" name="Freeform 306"/>
              <p:cNvSpPr/>
              <p:nvPr/>
            </p:nvSpPr>
            <p:spPr bwMode="auto">
              <a:xfrm>
                <a:off x="2964051" y="4430285"/>
                <a:ext cx="61805" cy="59636"/>
              </a:xfrm>
              <a:custGeom>
                <a:gdLst>
                  <a:gd fmla="*/ 33 w 57" name="T0"/>
                  <a:gd fmla="*/ 0 h 55" name="T1"/>
                  <a:gd fmla="*/ 26 w 57" name="T2"/>
                  <a:gd fmla="*/ 5 h 55" name="T3"/>
                  <a:gd fmla="*/ 7 w 57" name="T4"/>
                  <a:gd fmla="*/ 14 h 55" name="T5"/>
                  <a:gd fmla="*/ 0 w 57" name="T6"/>
                  <a:gd fmla="*/ 19 h 55" name="T7"/>
                  <a:gd fmla="*/ 14 w 57" name="T8"/>
                  <a:gd fmla="*/ 55 h 55" name="T9"/>
                  <a:gd fmla="*/ 28 w 57" name="T10"/>
                  <a:gd fmla="*/ 47 h 55" name="T11"/>
                  <a:gd fmla="*/ 45 w 57" name="T12"/>
                  <a:gd fmla="*/ 38 h 55" name="T13"/>
                  <a:gd fmla="*/ 57 w 57" name="T14"/>
                  <a:gd fmla="*/ 31 h 55" name="T15"/>
                  <a:gd fmla="*/ 33 w 57" name="T16"/>
                  <a:gd fmla="*/ 0 h 5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5" w="57">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28" name="Freeform 307"/>
              <p:cNvSpPr/>
              <p:nvPr/>
            </p:nvSpPr>
            <p:spPr bwMode="auto">
              <a:xfrm>
                <a:off x="2909837" y="4479077"/>
                <a:ext cx="61805" cy="61805"/>
              </a:xfrm>
              <a:custGeom>
                <a:gdLst>
                  <a:gd fmla="*/ 19 w 57" name="T0"/>
                  <a:gd fmla="*/ 0 h 57" name="T1"/>
                  <a:gd fmla="*/ 15 w 57" name="T2"/>
                  <a:gd fmla="*/ 7 h 57" name="T3"/>
                  <a:gd fmla="*/ 5 w 57" name="T4"/>
                  <a:gd fmla="*/ 26 h 57" name="T5"/>
                  <a:gd fmla="*/ 0 w 57" name="T6"/>
                  <a:gd fmla="*/ 33 h 57" name="T7"/>
                  <a:gd fmla="*/ 31 w 57" name="T8"/>
                  <a:gd fmla="*/ 57 h 57" name="T9"/>
                  <a:gd fmla="*/ 38 w 57" name="T10"/>
                  <a:gd fmla="*/ 45 h 57" name="T11"/>
                  <a:gd fmla="*/ 50 w 57" name="T12"/>
                  <a:gd fmla="*/ 26 h 57" name="T13"/>
                  <a:gd fmla="*/ 57 w 57" name="T14"/>
                  <a:gd fmla="*/ 14 h 57" name="T15"/>
                  <a:gd fmla="*/ 19 w 57" name="T16"/>
                  <a:gd fmla="*/ 0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29" name="Freeform 308"/>
              <p:cNvSpPr/>
              <p:nvPr/>
            </p:nvSpPr>
            <p:spPr bwMode="auto">
              <a:xfrm>
                <a:off x="2897909" y="4550640"/>
                <a:ext cx="40119" cy="52046"/>
              </a:xfrm>
              <a:custGeom>
                <a:gdLst>
                  <a:gd fmla="*/ 0 w 37" name="T0"/>
                  <a:gd fmla="*/ 5 h 48" name="T1"/>
                  <a:gd fmla="*/ 0 w 37" name="T2"/>
                  <a:gd fmla="*/ 14 h 48" name="T3"/>
                  <a:gd fmla="*/ 0 w 37" name="T4"/>
                  <a:gd fmla="*/ 33 h 48" name="T5"/>
                  <a:gd fmla="*/ 0 w 37" name="T6"/>
                  <a:gd fmla="*/ 43 h 48" name="T7"/>
                  <a:gd fmla="*/ 37 w 37" name="T8"/>
                  <a:gd fmla="*/ 48 h 48" name="T9"/>
                  <a:gd fmla="*/ 37 w 37" name="T10"/>
                  <a:gd fmla="*/ 33 h 48" name="T11"/>
                  <a:gd fmla="*/ 37 w 37" name="T12"/>
                  <a:gd fmla="*/ 14 h 48" name="T13"/>
                  <a:gd fmla="*/ 37 w 37" name="T14"/>
                  <a:gd fmla="*/ 0 h 48" name="T15"/>
                  <a:gd fmla="*/ 0 w 37" name="T16"/>
                  <a:gd fmla="*/ 5 h 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 w="37">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30" name="Freeform 309"/>
              <p:cNvSpPr/>
              <p:nvPr/>
            </p:nvSpPr>
            <p:spPr bwMode="auto">
              <a:xfrm>
                <a:off x="2905500" y="4612444"/>
                <a:ext cx="58551" cy="61805"/>
              </a:xfrm>
              <a:custGeom>
                <a:gdLst>
                  <a:gd fmla="*/ 0 w 54" name="T0"/>
                  <a:gd fmla="*/ 26 h 57" name="T1"/>
                  <a:gd fmla="*/ 4 w 54" name="T2"/>
                  <a:gd fmla="*/ 33 h 57" name="T3"/>
                  <a:gd fmla="*/ 14 w 54" name="T4"/>
                  <a:gd fmla="*/ 50 h 57" name="T5"/>
                  <a:gd fmla="*/ 19 w 54" name="T6"/>
                  <a:gd fmla="*/ 57 h 57" name="T7"/>
                  <a:gd fmla="*/ 54 w 54" name="T8"/>
                  <a:gd fmla="*/ 43 h 57" name="T9"/>
                  <a:gd fmla="*/ 47 w 54" name="T10"/>
                  <a:gd fmla="*/ 31 h 57" name="T11"/>
                  <a:gd fmla="*/ 37 w 54" name="T12"/>
                  <a:gd fmla="*/ 14 h 57" name="T13"/>
                  <a:gd fmla="*/ 30 w 54" name="T14"/>
                  <a:gd fmla="*/ 0 h 57" name="T15"/>
                  <a:gd fmla="*/ 0 w 54" name="T16"/>
                  <a:gd fmla="*/ 2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4">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31" name="Freeform 310"/>
              <p:cNvSpPr/>
              <p:nvPr/>
            </p:nvSpPr>
            <p:spPr bwMode="auto">
              <a:xfrm>
                <a:off x="2954292" y="4668827"/>
                <a:ext cx="60720" cy="58551"/>
              </a:xfrm>
              <a:custGeom>
                <a:gdLst>
                  <a:gd fmla="*/ 0 w 56" name="T0"/>
                  <a:gd fmla="*/ 35 h 54" name="T1"/>
                  <a:gd fmla="*/ 7 w 56" name="T2"/>
                  <a:gd fmla="*/ 40 h 54" name="T3"/>
                  <a:gd fmla="*/ 26 w 56" name="T4"/>
                  <a:gd fmla="*/ 50 h 54" name="T5"/>
                  <a:gd fmla="*/ 30 w 56" name="T6"/>
                  <a:gd fmla="*/ 54 h 54" name="T7"/>
                  <a:gd fmla="*/ 56 w 56" name="T8"/>
                  <a:gd fmla="*/ 24 h 54" name="T9"/>
                  <a:gd fmla="*/ 45 w 56" name="T10"/>
                  <a:gd fmla="*/ 17 h 54" name="T11"/>
                  <a:gd fmla="*/ 26 w 56" name="T12"/>
                  <a:gd fmla="*/ 7 h 54" name="T13"/>
                  <a:gd fmla="*/ 14 w 56" name="T14"/>
                  <a:gd fmla="*/ 0 h 54" name="T15"/>
                  <a:gd fmla="*/ 0 w 56" name="T16"/>
                  <a:gd fmla="*/ 35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56">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32" name="Freeform 311"/>
              <p:cNvSpPr/>
              <p:nvPr/>
            </p:nvSpPr>
            <p:spPr bwMode="auto">
              <a:xfrm>
                <a:off x="3022602" y="4699187"/>
                <a:ext cx="54214" cy="44456"/>
              </a:xfrm>
              <a:custGeom>
                <a:gdLst>
                  <a:gd fmla="*/ 8 w 50" name="T0"/>
                  <a:gd fmla="*/ 41 h 41" name="T1"/>
                  <a:gd fmla="*/ 15 w 50" name="T2"/>
                  <a:gd fmla="*/ 41 h 41" name="T3"/>
                  <a:gd fmla="*/ 36 w 50" name="T4"/>
                  <a:gd fmla="*/ 41 h 41" name="T5"/>
                  <a:gd fmla="*/ 43 w 50" name="T6"/>
                  <a:gd fmla="*/ 41 h 41" name="T7"/>
                  <a:gd fmla="*/ 50 w 50" name="T8"/>
                  <a:gd fmla="*/ 0 h 41" name="T9"/>
                  <a:gd fmla="*/ 36 w 50" name="T10"/>
                  <a:gd fmla="*/ 0 h 41" name="T11"/>
                  <a:gd fmla="*/ 15 w 50" name="T12"/>
                  <a:gd fmla="*/ 0 h 41" name="T13"/>
                  <a:gd fmla="*/ 0 w 50" name="T14"/>
                  <a:gd fmla="*/ 0 h 41" name="T15"/>
                  <a:gd fmla="*/ 8 w 50" name="T16"/>
                  <a:gd fmla="*/ 41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50">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33" name="Freeform 312"/>
              <p:cNvSpPr/>
              <p:nvPr/>
            </p:nvSpPr>
            <p:spPr bwMode="auto">
              <a:xfrm>
                <a:off x="3087659" y="4674248"/>
                <a:ext cx="60720" cy="58551"/>
              </a:xfrm>
              <a:custGeom>
                <a:gdLst>
                  <a:gd fmla="*/ 26 w 56" name="T0"/>
                  <a:gd fmla="*/ 54 h 54" name="T1"/>
                  <a:gd fmla="*/ 30 w 56" name="T2"/>
                  <a:gd fmla="*/ 52 h 54" name="T3"/>
                  <a:gd fmla="*/ 49 w 56" name="T4"/>
                  <a:gd fmla="*/ 40 h 54" name="T5"/>
                  <a:gd fmla="*/ 56 w 56" name="T6"/>
                  <a:gd fmla="*/ 38 h 54" name="T7"/>
                  <a:gd fmla="*/ 42 w 56" name="T8"/>
                  <a:gd fmla="*/ 0 h 54" name="T9"/>
                  <a:gd fmla="*/ 30 w 56" name="T10"/>
                  <a:gd fmla="*/ 7 h 54" name="T11"/>
                  <a:gd fmla="*/ 11 w 56" name="T12"/>
                  <a:gd fmla="*/ 19 h 54" name="T13"/>
                  <a:gd fmla="*/ 0 w 56" name="T14"/>
                  <a:gd fmla="*/ 26 h 54" name="T15"/>
                  <a:gd fmla="*/ 26 w 56" name="T16"/>
                  <a:gd fmla="*/ 54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56">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34" name="Freeform 313"/>
              <p:cNvSpPr/>
              <p:nvPr/>
            </p:nvSpPr>
            <p:spPr bwMode="auto">
              <a:xfrm>
                <a:off x="3144042" y="4625456"/>
                <a:ext cx="58551" cy="58551"/>
              </a:xfrm>
              <a:custGeom>
                <a:gdLst>
                  <a:gd fmla="*/ 35 w 54" name="T0"/>
                  <a:gd fmla="*/ 54 h 54" name="T1"/>
                  <a:gd fmla="*/ 40 w 54" name="T2"/>
                  <a:gd fmla="*/ 47 h 54" name="T3"/>
                  <a:gd fmla="*/ 49 w 54" name="T4"/>
                  <a:gd fmla="*/ 31 h 54" name="T5"/>
                  <a:gd fmla="*/ 54 w 54" name="T6"/>
                  <a:gd fmla="*/ 23 h 54" name="T7"/>
                  <a:gd fmla="*/ 23 w 54" name="T8"/>
                  <a:gd fmla="*/ 0 h 54" name="T9"/>
                  <a:gd fmla="*/ 16 w 54" name="T10"/>
                  <a:gd fmla="*/ 12 h 54" name="T11"/>
                  <a:gd fmla="*/ 7 w 54" name="T12"/>
                  <a:gd fmla="*/ 28 h 54" name="T13"/>
                  <a:gd fmla="*/ 0 w 54" name="T14"/>
                  <a:gd fmla="*/ 40 h 54" name="T15"/>
                  <a:gd fmla="*/ 35 w 54" name="T16"/>
                  <a:gd fmla="*/ 54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35" name="Freeform 314"/>
              <p:cNvSpPr/>
              <p:nvPr/>
            </p:nvSpPr>
            <p:spPr bwMode="auto">
              <a:xfrm>
                <a:off x="3174402" y="4563651"/>
                <a:ext cx="43371" cy="50962"/>
              </a:xfrm>
              <a:custGeom>
                <a:gdLst>
                  <a:gd fmla="*/ 40 w 40" name="T0"/>
                  <a:gd fmla="*/ 43 h 47" name="T1"/>
                  <a:gd fmla="*/ 40 w 40" name="T2"/>
                  <a:gd fmla="*/ 33 h 47" name="T3"/>
                  <a:gd fmla="*/ 40 w 40" name="T4"/>
                  <a:gd fmla="*/ 14 h 47" name="T5"/>
                  <a:gd fmla="*/ 40 w 40" name="T6"/>
                  <a:gd fmla="*/ 5 h 47" name="T7"/>
                  <a:gd fmla="*/ 0 w 40" name="T8"/>
                  <a:gd fmla="*/ 0 h 47" name="T9"/>
                  <a:gd fmla="*/ 0 w 40" name="T10"/>
                  <a:gd fmla="*/ 14 h 47" name="T11"/>
                  <a:gd fmla="*/ 0 w 40" name="T12"/>
                  <a:gd fmla="*/ 33 h 47" name="T13"/>
                  <a:gd fmla="*/ 0 w 40" name="T14"/>
                  <a:gd fmla="*/ 47 h 47" name="T15"/>
                  <a:gd fmla="*/ 40 w 40" name="T16"/>
                  <a:gd fmla="*/ 43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40">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36" name="Freeform 315"/>
              <p:cNvSpPr/>
              <p:nvPr/>
            </p:nvSpPr>
            <p:spPr bwMode="auto">
              <a:xfrm>
                <a:off x="3148379" y="4492088"/>
                <a:ext cx="59636" cy="58551"/>
              </a:xfrm>
              <a:custGeom>
                <a:gdLst>
                  <a:gd fmla="*/ 55 w 55" name="T0"/>
                  <a:gd fmla="*/ 31 h 54" name="T1"/>
                  <a:gd fmla="*/ 52 w 55" name="T2"/>
                  <a:gd fmla="*/ 24 h 54" name="T3"/>
                  <a:gd fmla="*/ 40 w 55" name="T4"/>
                  <a:gd fmla="*/ 7 h 54" name="T5"/>
                  <a:gd fmla="*/ 38 w 55" name="T6"/>
                  <a:gd fmla="*/ 0 h 54" name="T7"/>
                  <a:gd fmla="*/ 0 w 55" name="T8"/>
                  <a:gd fmla="*/ 14 h 54" name="T9"/>
                  <a:gd fmla="*/ 7 w 55" name="T10"/>
                  <a:gd fmla="*/ 26 h 54" name="T11"/>
                  <a:gd fmla="*/ 17 w 55" name="T12"/>
                  <a:gd fmla="*/ 42 h 54" name="T13"/>
                  <a:gd fmla="*/ 24 w 55" name="T14"/>
                  <a:gd fmla="*/ 54 h 54" name="T15"/>
                  <a:gd fmla="*/ 55 w 55" name="T16"/>
                  <a:gd fmla="*/ 31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55">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37" name="Freeform 316"/>
              <p:cNvSpPr/>
              <p:nvPr/>
            </p:nvSpPr>
            <p:spPr bwMode="auto">
              <a:xfrm>
                <a:off x="3097418" y="4437874"/>
                <a:ext cx="61805" cy="59636"/>
              </a:xfrm>
              <a:custGeom>
                <a:gdLst>
                  <a:gd fmla="*/ 57 w 57" name="T0"/>
                  <a:gd fmla="*/ 17 h 55" name="T1"/>
                  <a:gd fmla="*/ 50 w 57" name="T2"/>
                  <a:gd fmla="*/ 14 h 55" name="T3"/>
                  <a:gd fmla="*/ 33 w 57" name="T4"/>
                  <a:gd fmla="*/ 3 h 55" name="T5"/>
                  <a:gd fmla="*/ 26 w 57" name="T6"/>
                  <a:gd fmla="*/ 0 h 55" name="T7"/>
                  <a:gd fmla="*/ 0 w 57" name="T8"/>
                  <a:gd fmla="*/ 31 h 55" name="T9"/>
                  <a:gd fmla="*/ 14 w 57" name="T10"/>
                  <a:gd fmla="*/ 38 h 55" name="T11"/>
                  <a:gd fmla="*/ 31 w 57" name="T12"/>
                  <a:gd fmla="*/ 48 h 55" name="T13"/>
                  <a:gd fmla="*/ 43 w 57" name="T14"/>
                  <a:gd fmla="*/ 55 h 55" name="T15"/>
                  <a:gd fmla="*/ 57 w 57" name="T16"/>
                  <a:gd fmla="*/ 17 h 5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5" w="57">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38" name="Freeform 317"/>
              <p:cNvSpPr>
                <a:spLocks noEditPoints="1"/>
              </p:cNvSpPr>
              <p:nvPr/>
            </p:nvSpPr>
            <p:spPr bwMode="auto">
              <a:xfrm>
                <a:off x="2926101" y="4448717"/>
                <a:ext cx="263481" cy="266734"/>
              </a:xfrm>
              <a:custGeom>
                <a:gdLst>
                  <a:gd fmla="*/ 51 w 103" name="T0"/>
                  <a:gd fmla="*/ 104 h 104" name="T1"/>
                  <a:gd fmla="*/ 0 w 103" name="T2"/>
                  <a:gd fmla="*/ 52 h 104" name="T3"/>
                  <a:gd fmla="*/ 51 w 103" name="T4"/>
                  <a:gd fmla="*/ 0 h 104" name="T5"/>
                  <a:gd fmla="*/ 103 w 103" name="T6"/>
                  <a:gd fmla="*/ 52 h 104" name="T7"/>
                  <a:gd fmla="*/ 51 w 103" name="T8"/>
                  <a:gd fmla="*/ 104 h 104" name="T9"/>
                  <a:gd fmla="*/ 51 w 103" name="T10"/>
                  <a:gd fmla="*/ 16 h 104" name="T11"/>
                  <a:gd fmla="*/ 15 w 103" name="T12"/>
                  <a:gd fmla="*/ 52 h 104" name="T13"/>
                  <a:gd fmla="*/ 51 w 103" name="T14"/>
                  <a:gd fmla="*/ 89 h 104" name="T15"/>
                  <a:gd fmla="*/ 87 w 103" name="T16"/>
                  <a:gd fmla="*/ 52 h 104" name="T17"/>
                  <a:gd fmla="*/ 51 w 103" name="T18"/>
                  <a:gd fmla="*/ 16 h 10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4" w="103">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39" name="Oval 318"/>
              <p:cNvSpPr>
                <a:spLocks noChangeArrowheads="1"/>
              </p:cNvSpPr>
              <p:nvPr/>
            </p:nvSpPr>
            <p:spPr bwMode="auto">
              <a:xfrm>
                <a:off x="2999832" y="4525702"/>
                <a:ext cx="112766" cy="112766"/>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grpSp>
      </p:grpSp>
      <p:grpSp>
        <p:nvGrpSpPr>
          <p:cNvPr id="42" name="组合 41"/>
          <p:cNvGrpSpPr/>
          <p:nvPr/>
        </p:nvGrpSpPr>
        <p:grpSpPr>
          <a:xfrm>
            <a:off x="5136691" y="1790654"/>
            <a:ext cx="495930" cy="495930"/>
            <a:chOff x="5136691" y="1609679"/>
            <a:chExt cx="495930" cy="495930"/>
          </a:xfrm>
        </p:grpSpPr>
        <p:grpSp>
          <p:nvGrpSpPr>
            <p:cNvPr id="43" name="组合 42"/>
            <p:cNvGrpSpPr/>
            <p:nvPr/>
          </p:nvGrpSpPr>
          <p:grpSpPr>
            <a:xfrm>
              <a:off x="5136691" y="1609679"/>
              <a:ext cx="495930" cy="495930"/>
              <a:chOff x="3092450" y="4083050"/>
              <a:chExt cx="800100" cy="800100"/>
            </a:xfrm>
          </p:grpSpPr>
          <p:sp>
            <p:nvSpPr>
              <p:cNvPr id="54" name="椭圆 53"/>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gradFill>
              </a:ln>
              <a:effectLst>
                <a:outerShdw algn="tl"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a:off x="3187082" y="4177682"/>
                <a:ext cx="610837" cy="610837"/>
              </a:xfrm>
              <a:prstGeom prst="ellipse">
                <a:avLst/>
              </a:prstGeom>
              <a:solidFill>
                <a:schemeClr val="accent2"/>
              </a:solidFill>
              <a:ln w="19050">
                <a:gradFill flip="none" rotWithShape="1">
                  <a:gsLst>
                    <a:gs pos="0">
                      <a:srgbClr val="DCDCDC"/>
                    </a:gs>
                    <a:gs pos="100000">
                      <a:schemeClr val="bg1"/>
                    </a:gs>
                  </a:gsLst>
                  <a:lin ang="2700000" scaled="1"/>
                </a:gradFill>
              </a:ln>
              <a:effectLst>
                <a:innerShdw dir="13500000" dist="76200">
                  <a:schemeClr val="accent2">
                    <a:lumMod val="50000"/>
                    <a:alpha val="5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4" name="组合 43"/>
            <p:cNvGrpSpPr/>
            <p:nvPr/>
          </p:nvGrpSpPr>
          <p:grpSpPr>
            <a:xfrm>
              <a:off x="5283355" y="1787248"/>
              <a:ext cx="219920" cy="149813"/>
              <a:chOff x="4895160" y="4287159"/>
              <a:chExt cx="571418" cy="389258"/>
            </a:xfrm>
            <a:solidFill>
              <a:schemeClr val="bg1"/>
            </a:solidFill>
          </p:grpSpPr>
          <p:sp>
            <p:nvSpPr>
              <p:cNvPr id="45" name="Freeform 327"/>
              <p:cNvSpPr>
                <a:spLocks noEditPoints="1"/>
              </p:cNvSpPr>
              <p:nvPr/>
            </p:nvSpPr>
            <p:spPr bwMode="auto">
              <a:xfrm>
                <a:off x="4895160" y="4287159"/>
                <a:ext cx="438051" cy="389258"/>
              </a:xfrm>
              <a:custGeom>
                <a:gdLst>
                  <a:gd fmla="*/ 166 w 171" name="T0"/>
                  <a:gd fmla="*/ 0 h 152" name="T1"/>
                  <a:gd fmla="*/ 5 w 171" name="T2"/>
                  <a:gd fmla="*/ 0 h 152" name="T3"/>
                  <a:gd fmla="*/ 0 w 171" name="T4"/>
                  <a:gd fmla="*/ 5 h 152" name="T5"/>
                  <a:gd fmla="*/ 0 w 171" name="T6"/>
                  <a:gd fmla="*/ 146 h 152" name="T7"/>
                  <a:gd fmla="*/ 5 w 171" name="T8"/>
                  <a:gd fmla="*/ 152 h 152" name="T9"/>
                  <a:gd fmla="*/ 166 w 171" name="T10"/>
                  <a:gd fmla="*/ 152 h 152" name="T11"/>
                  <a:gd fmla="*/ 171 w 171" name="T12"/>
                  <a:gd fmla="*/ 146 h 152" name="T13"/>
                  <a:gd fmla="*/ 171 w 171" name="T14"/>
                  <a:gd fmla="*/ 5 h 152" name="T15"/>
                  <a:gd fmla="*/ 166 w 171" name="T16"/>
                  <a:gd fmla="*/ 0 h 152" name="T17"/>
                  <a:gd fmla="*/ 132 w 171" name="T18"/>
                  <a:gd fmla="*/ 12 h 152" name="T19"/>
                  <a:gd fmla="*/ 139 w 171" name="T20"/>
                  <a:gd fmla="*/ 19 h 152" name="T21"/>
                  <a:gd fmla="*/ 132 w 171" name="T22"/>
                  <a:gd fmla="*/ 26 h 152" name="T23"/>
                  <a:gd fmla="*/ 124 w 171" name="T24"/>
                  <a:gd fmla="*/ 19 h 152" name="T25"/>
                  <a:gd fmla="*/ 132 w 171" name="T26"/>
                  <a:gd fmla="*/ 12 h 152" name="T27"/>
                  <a:gd fmla="*/ 110 w 171" name="T28"/>
                  <a:gd fmla="*/ 12 h 152" name="T29"/>
                  <a:gd fmla="*/ 118 w 171" name="T30"/>
                  <a:gd fmla="*/ 19 h 152" name="T31"/>
                  <a:gd fmla="*/ 110 w 171" name="T32"/>
                  <a:gd fmla="*/ 26 h 152" name="T33"/>
                  <a:gd fmla="*/ 103 w 171" name="T34"/>
                  <a:gd fmla="*/ 19 h 152" name="T35"/>
                  <a:gd fmla="*/ 110 w 171" name="T36"/>
                  <a:gd fmla="*/ 12 h 152" name="T37"/>
                  <a:gd fmla="*/ 160 w 171" name="T38"/>
                  <a:gd fmla="*/ 141 h 152" name="T39"/>
                  <a:gd fmla="*/ 11 w 171" name="T40"/>
                  <a:gd fmla="*/ 141 h 152" name="T41"/>
                  <a:gd fmla="*/ 11 w 171" name="T42"/>
                  <a:gd fmla="*/ 38 h 152" name="T43"/>
                  <a:gd fmla="*/ 160 w 171" name="T44"/>
                  <a:gd fmla="*/ 38 h 152" name="T45"/>
                  <a:gd fmla="*/ 160 w 171" name="T46"/>
                  <a:gd fmla="*/ 141 h 152" name="T47"/>
                  <a:gd fmla="*/ 153 w 171" name="T48"/>
                  <a:gd fmla="*/ 26 h 152" name="T49"/>
                  <a:gd fmla="*/ 146 w 171" name="T50"/>
                  <a:gd fmla="*/ 19 h 152" name="T51"/>
                  <a:gd fmla="*/ 153 w 171" name="T52"/>
                  <a:gd fmla="*/ 12 h 152" name="T53"/>
                  <a:gd fmla="*/ 160 w 171" name="T54"/>
                  <a:gd fmla="*/ 19 h 152" name="T55"/>
                  <a:gd fmla="*/ 153 w 171" name="T56"/>
                  <a:gd fmla="*/ 26 h 1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2" w="171">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46" name="Rectangle 328"/>
              <p:cNvSpPr>
                <a:spLocks noChangeArrowheads="1"/>
              </p:cNvSpPr>
              <p:nvPr/>
            </p:nvSpPr>
            <p:spPr bwMode="auto">
              <a:xfrm>
                <a:off x="4953712" y="4417273"/>
                <a:ext cx="315527" cy="5963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47" name="Rectangle 329"/>
              <p:cNvSpPr>
                <a:spLocks noChangeArrowheads="1"/>
              </p:cNvSpPr>
              <p:nvPr/>
            </p:nvSpPr>
            <p:spPr bwMode="auto">
              <a:xfrm>
                <a:off x="4953712" y="4501847"/>
                <a:ext cx="99754" cy="10517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48" name="Rectangle 330"/>
              <p:cNvSpPr>
                <a:spLocks noChangeArrowheads="1"/>
              </p:cNvSpPr>
              <p:nvPr/>
            </p:nvSpPr>
            <p:spPr bwMode="auto">
              <a:xfrm>
                <a:off x="5071899" y="4505100"/>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49" name="Rectangle 331"/>
              <p:cNvSpPr>
                <a:spLocks noChangeArrowheads="1"/>
              </p:cNvSpPr>
              <p:nvPr/>
            </p:nvSpPr>
            <p:spPr bwMode="auto">
              <a:xfrm>
                <a:off x="5071899" y="4548471"/>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50" name="Rectangle 332"/>
              <p:cNvSpPr>
                <a:spLocks noChangeArrowheads="1"/>
              </p:cNvSpPr>
              <p:nvPr/>
            </p:nvSpPr>
            <p:spPr bwMode="auto">
              <a:xfrm>
                <a:off x="5071899" y="4589674"/>
                <a:ext cx="107344" cy="1518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51" name="Freeform 333"/>
              <p:cNvSpPr/>
              <p:nvPr/>
            </p:nvSpPr>
            <p:spPr bwMode="auto">
              <a:xfrm>
                <a:off x="5225867" y="4569073"/>
                <a:ext cx="40119" cy="41203"/>
              </a:xfrm>
              <a:custGeom>
                <a:gdLst>
                  <a:gd fmla="*/ 11 w 37" name="T0"/>
                  <a:gd fmla="*/ 0 h 38" name="T1"/>
                  <a:gd fmla="*/ 11 w 37" name="T2"/>
                  <a:gd fmla="*/ 2 h 38" name="T3"/>
                  <a:gd fmla="*/ 0 w 37" name="T4"/>
                  <a:gd fmla="*/ 38 h 38" name="T5"/>
                  <a:gd fmla="*/ 35 w 37" name="T6"/>
                  <a:gd fmla="*/ 26 h 38" name="T7"/>
                  <a:gd fmla="*/ 37 w 37" name="T8"/>
                  <a:gd fmla="*/ 26 h 38" name="T9"/>
                  <a:gd fmla="*/ 11 w 37" name="T10"/>
                  <a:gd fmla="*/ 0 h 38" name="T11"/>
                </a:gdLst>
                <a:cxnLst>
                  <a:cxn ang="0">
                    <a:pos x="T0" y="T1"/>
                  </a:cxn>
                  <a:cxn ang="0">
                    <a:pos x="T2" y="T3"/>
                  </a:cxn>
                  <a:cxn ang="0">
                    <a:pos x="T4" y="T5"/>
                  </a:cxn>
                  <a:cxn ang="0">
                    <a:pos x="T6" y="T7"/>
                  </a:cxn>
                  <a:cxn ang="0">
                    <a:pos x="T8" y="T9"/>
                  </a:cxn>
                  <a:cxn ang="0">
                    <a:pos x="T10" y="T11"/>
                  </a:cxn>
                </a:cxnLst>
                <a:rect b="b" l="0" r="r" t="0"/>
                <a:pathLst>
                  <a:path h="38" w="37">
                    <a:moveTo>
                      <a:pt x="11" y="0"/>
                    </a:moveTo>
                    <a:lnTo>
                      <a:pt x="11" y="2"/>
                    </a:lnTo>
                    <a:lnTo>
                      <a:pt x="0" y="38"/>
                    </a:lnTo>
                    <a:lnTo>
                      <a:pt x="35" y="26"/>
                    </a:lnTo>
                    <a:lnTo>
                      <a:pt x="37" y="26"/>
                    </a:lnTo>
                    <a:lnTo>
                      <a:pt x="11"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52" name="Freeform 334"/>
              <p:cNvSpPr/>
              <p:nvPr/>
            </p:nvSpPr>
            <p:spPr bwMode="auto">
              <a:xfrm>
                <a:off x="5389594" y="4366311"/>
                <a:ext cx="76984" cy="79153"/>
              </a:xfrm>
              <a:custGeom>
                <a:gdLst>
                  <a:gd fmla="*/ 23 w 30" name="T0"/>
                  <a:gd fmla="*/ 31 h 31" name="T1"/>
                  <a:gd fmla="*/ 28 w 30" name="T2"/>
                  <a:gd fmla="*/ 25 h 31" name="T3"/>
                  <a:gd fmla="*/ 28 w 30" name="T4"/>
                  <a:gd fmla="*/ 18 h 31" name="T5"/>
                  <a:gd fmla="*/ 13 w 30" name="T6"/>
                  <a:gd fmla="*/ 2 h 31" name="T7"/>
                  <a:gd fmla="*/ 6 w 30" name="T8"/>
                  <a:gd fmla="*/ 2 h 31" name="T9"/>
                  <a:gd fmla="*/ 0 w 30" name="T10"/>
                  <a:gd fmla="*/ 8 h 31" name="T11"/>
                  <a:gd fmla="*/ 23 w 30" name="T12"/>
                  <a:gd fmla="*/ 31 h 31" name="T13"/>
                </a:gdLst>
                <a:cxnLst>
                  <a:cxn ang="0">
                    <a:pos x="T0" y="T1"/>
                  </a:cxn>
                  <a:cxn ang="0">
                    <a:pos x="T2" y="T3"/>
                  </a:cxn>
                  <a:cxn ang="0">
                    <a:pos x="T4" y="T5"/>
                  </a:cxn>
                  <a:cxn ang="0">
                    <a:pos x="T6" y="T7"/>
                  </a:cxn>
                  <a:cxn ang="0">
                    <a:pos x="T8" y="T9"/>
                  </a:cxn>
                  <a:cxn ang="0">
                    <a:pos x="T10" y="T11"/>
                  </a:cxn>
                  <a:cxn ang="0">
                    <a:pos x="T12" y="T13"/>
                  </a:cxn>
                </a:cxnLst>
                <a:rect b="b" l="0" r="r" t="0"/>
                <a:pathLst>
                  <a:path h="31" w="30">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53" name="Freeform 335"/>
              <p:cNvSpPr/>
              <p:nvPr/>
            </p:nvSpPr>
            <p:spPr bwMode="auto">
              <a:xfrm>
                <a:off x="5258396" y="4394503"/>
                <a:ext cx="182160" cy="182160"/>
              </a:xfrm>
              <a:custGeom>
                <a:gdLst>
                  <a:gd fmla="*/ 49 w 71" name="T0"/>
                  <a:gd fmla="*/ 0 h 71" name="T1"/>
                  <a:gd fmla="*/ 48 w 71" name="T2"/>
                  <a:gd fmla="*/ 0 h 71" name="T3"/>
                  <a:gd fmla="*/ 2 w 71" name="T4"/>
                  <a:gd fmla="*/ 47 h 71" name="T5"/>
                  <a:gd fmla="*/ 2 w 71" name="T6"/>
                  <a:gd fmla="*/ 54 h 71" name="T7"/>
                  <a:gd fmla="*/ 2 w 71" name="T8"/>
                  <a:gd fmla="*/ 55 h 71" name="T9"/>
                  <a:gd fmla="*/ 8 w 71" name="T10"/>
                  <a:gd fmla="*/ 56 h 71" name="T11"/>
                  <a:gd fmla="*/ 9 w 71" name="T12"/>
                  <a:gd fmla="*/ 62 h 71" name="T13"/>
                  <a:gd fmla="*/ 9 w 71" name="T14"/>
                  <a:gd fmla="*/ 62 h 71" name="T15"/>
                  <a:gd fmla="*/ 15 w 71" name="T16"/>
                  <a:gd fmla="*/ 63 h 71" name="T17"/>
                  <a:gd fmla="*/ 16 w 71" name="T18"/>
                  <a:gd fmla="*/ 69 h 71" name="T19"/>
                  <a:gd fmla="*/ 17 w 71" name="T20"/>
                  <a:gd fmla="*/ 69 h 71" name="T21"/>
                  <a:gd fmla="*/ 24 w 71" name="T22"/>
                  <a:gd fmla="*/ 69 h 71" name="T23"/>
                  <a:gd fmla="*/ 71 w 71" name="T24"/>
                  <a:gd fmla="*/ 23 h 71" name="T25"/>
                  <a:gd fmla="*/ 71 w 71" name="T26"/>
                  <a:gd fmla="*/ 22 h 71" name="T27"/>
                  <a:gd fmla="*/ 49 w 71" name="T28"/>
                  <a:gd fmla="*/ 0 h 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1" w="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grpSp>
      </p:grpSp>
      <p:grpSp>
        <p:nvGrpSpPr>
          <p:cNvPr id="56" name="组合 55"/>
          <p:cNvGrpSpPr/>
          <p:nvPr/>
        </p:nvGrpSpPr>
        <p:grpSpPr>
          <a:xfrm>
            <a:off x="6080532" y="3230461"/>
            <a:ext cx="495930" cy="495930"/>
            <a:chOff x="6080532" y="3049486"/>
            <a:chExt cx="495930" cy="495930"/>
          </a:xfrm>
        </p:grpSpPr>
        <p:grpSp>
          <p:nvGrpSpPr>
            <p:cNvPr id="57" name="组合 56"/>
            <p:cNvGrpSpPr/>
            <p:nvPr/>
          </p:nvGrpSpPr>
          <p:grpSpPr>
            <a:xfrm>
              <a:off x="6080532" y="3049486"/>
              <a:ext cx="495930" cy="495930"/>
              <a:chOff x="3092450" y="4083050"/>
              <a:chExt cx="800100" cy="800100"/>
            </a:xfrm>
          </p:grpSpPr>
          <p:sp>
            <p:nvSpPr>
              <p:cNvPr id="68" name="椭圆 67"/>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gradFill>
              </a:ln>
              <a:effectLst>
                <a:outerShdw algn="tl"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椭圆 68"/>
              <p:cNvSpPr/>
              <p:nvPr/>
            </p:nvSpPr>
            <p:spPr>
              <a:xfrm>
                <a:off x="3187082" y="4177682"/>
                <a:ext cx="610837" cy="610837"/>
              </a:xfrm>
              <a:prstGeom prst="ellipse">
                <a:avLst/>
              </a:prstGeom>
              <a:solidFill>
                <a:schemeClr val="accent4"/>
              </a:solidFill>
              <a:ln w="19050">
                <a:gradFill flip="none" rotWithShape="1">
                  <a:gsLst>
                    <a:gs pos="0">
                      <a:srgbClr val="DCDCDC"/>
                    </a:gs>
                    <a:gs pos="100000">
                      <a:schemeClr val="bg1"/>
                    </a:gs>
                  </a:gsLst>
                  <a:lin ang="2700000" scaled="1"/>
                </a:gradFill>
              </a:ln>
              <a:effectLst>
                <a:innerShdw dir="13500000" dist="63500">
                  <a:schemeClr val="accent4">
                    <a:lumMod val="50000"/>
                    <a:alpha val="5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8" name="组合 57"/>
            <p:cNvGrpSpPr/>
            <p:nvPr/>
          </p:nvGrpSpPr>
          <p:grpSpPr>
            <a:xfrm>
              <a:off x="6257589" y="3233458"/>
              <a:ext cx="153266" cy="136193"/>
              <a:chOff x="6007636" y="4287159"/>
              <a:chExt cx="438051" cy="389258"/>
            </a:xfrm>
            <a:solidFill>
              <a:schemeClr val="bg1"/>
            </a:solidFill>
          </p:grpSpPr>
          <p:sp>
            <p:nvSpPr>
              <p:cNvPr id="59" name="Freeform 824"/>
              <p:cNvSpPr>
                <a:spLocks noEditPoints="1"/>
              </p:cNvSpPr>
              <p:nvPr/>
            </p:nvSpPr>
            <p:spPr bwMode="auto">
              <a:xfrm>
                <a:off x="6007636" y="4287159"/>
                <a:ext cx="438051" cy="389258"/>
              </a:xfrm>
              <a:custGeom>
                <a:gdLst>
                  <a:gd fmla="*/ 166 w 171" name="T0"/>
                  <a:gd fmla="*/ 0 h 152" name="T1"/>
                  <a:gd fmla="*/ 6 w 171" name="T2"/>
                  <a:gd fmla="*/ 0 h 152" name="T3"/>
                  <a:gd fmla="*/ 0 w 171" name="T4"/>
                  <a:gd fmla="*/ 5 h 152" name="T5"/>
                  <a:gd fmla="*/ 0 w 171" name="T6"/>
                  <a:gd fmla="*/ 146 h 152" name="T7"/>
                  <a:gd fmla="*/ 6 w 171" name="T8"/>
                  <a:gd fmla="*/ 152 h 152" name="T9"/>
                  <a:gd fmla="*/ 166 w 171" name="T10"/>
                  <a:gd fmla="*/ 152 h 152" name="T11"/>
                  <a:gd fmla="*/ 171 w 171" name="T12"/>
                  <a:gd fmla="*/ 146 h 152" name="T13"/>
                  <a:gd fmla="*/ 171 w 171" name="T14"/>
                  <a:gd fmla="*/ 5 h 152" name="T15"/>
                  <a:gd fmla="*/ 166 w 171" name="T16"/>
                  <a:gd fmla="*/ 0 h 152" name="T17"/>
                  <a:gd fmla="*/ 132 w 171" name="T18"/>
                  <a:gd fmla="*/ 12 h 152" name="T19"/>
                  <a:gd fmla="*/ 139 w 171" name="T20"/>
                  <a:gd fmla="*/ 19 h 152" name="T21"/>
                  <a:gd fmla="*/ 132 w 171" name="T22"/>
                  <a:gd fmla="*/ 26 h 152" name="T23"/>
                  <a:gd fmla="*/ 125 w 171" name="T24"/>
                  <a:gd fmla="*/ 19 h 152" name="T25"/>
                  <a:gd fmla="*/ 132 w 171" name="T26"/>
                  <a:gd fmla="*/ 12 h 152" name="T27"/>
                  <a:gd fmla="*/ 111 w 171" name="T28"/>
                  <a:gd fmla="*/ 12 h 152" name="T29"/>
                  <a:gd fmla="*/ 118 w 171" name="T30"/>
                  <a:gd fmla="*/ 19 h 152" name="T31"/>
                  <a:gd fmla="*/ 111 w 171" name="T32"/>
                  <a:gd fmla="*/ 26 h 152" name="T33"/>
                  <a:gd fmla="*/ 103 w 171" name="T34"/>
                  <a:gd fmla="*/ 19 h 152" name="T35"/>
                  <a:gd fmla="*/ 111 w 171" name="T36"/>
                  <a:gd fmla="*/ 12 h 152" name="T37"/>
                  <a:gd fmla="*/ 160 w 171" name="T38"/>
                  <a:gd fmla="*/ 141 h 152" name="T39"/>
                  <a:gd fmla="*/ 11 w 171" name="T40"/>
                  <a:gd fmla="*/ 141 h 152" name="T41"/>
                  <a:gd fmla="*/ 11 w 171" name="T42"/>
                  <a:gd fmla="*/ 38 h 152" name="T43"/>
                  <a:gd fmla="*/ 160 w 171" name="T44"/>
                  <a:gd fmla="*/ 38 h 152" name="T45"/>
                  <a:gd fmla="*/ 160 w 171" name="T46"/>
                  <a:gd fmla="*/ 141 h 152" name="T47"/>
                  <a:gd fmla="*/ 153 w 171" name="T48"/>
                  <a:gd fmla="*/ 26 h 152" name="T49"/>
                  <a:gd fmla="*/ 146 w 171" name="T50"/>
                  <a:gd fmla="*/ 19 h 152" name="T51"/>
                  <a:gd fmla="*/ 153 w 171" name="T52"/>
                  <a:gd fmla="*/ 12 h 152" name="T53"/>
                  <a:gd fmla="*/ 160 w 171" name="T54"/>
                  <a:gd fmla="*/ 19 h 152" name="T55"/>
                  <a:gd fmla="*/ 153 w 171" name="T56"/>
                  <a:gd fmla="*/ 26 h 1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2" w="171">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60" name="Freeform 825"/>
              <p:cNvSpPr/>
              <p:nvPr/>
            </p:nvSpPr>
            <p:spPr bwMode="auto">
              <a:xfrm>
                <a:off x="6287381" y="4404262"/>
                <a:ext cx="40119" cy="33613"/>
              </a:xfrm>
              <a:custGeom>
                <a:gdLst>
                  <a:gd fmla="*/ 16 w 16" name="T0"/>
                  <a:gd fmla="*/ 11 h 13" name="T1"/>
                  <a:gd fmla="*/ 13 w 16" name="T2"/>
                  <a:gd fmla="*/ 13 h 13" name="T3"/>
                  <a:gd fmla="*/ 2 w 16" name="T4"/>
                  <a:gd fmla="*/ 13 h 13" name="T5"/>
                  <a:gd fmla="*/ 0 w 16" name="T6"/>
                  <a:gd fmla="*/ 11 h 13" name="T7"/>
                  <a:gd fmla="*/ 0 w 16" name="T8"/>
                  <a:gd fmla="*/ 2 h 13" name="T9"/>
                  <a:gd fmla="*/ 2 w 16" name="T10"/>
                  <a:gd fmla="*/ 0 h 13" name="T11"/>
                  <a:gd fmla="*/ 13 w 16" name="T12"/>
                  <a:gd fmla="*/ 0 h 13" name="T13"/>
                  <a:gd fmla="*/ 16 w 16" name="T14"/>
                  <a:gd fmla="*/ 2 h 13" name="T15"/>
                  <a:gd fmla="*/ 16 w 16" name="T16"/>
                  <a:gd fmla="*/ 11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16">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61" name="Freeform 826"/>
              <p:cNvSpPr/>
              <p:nvPr/>
            </p:nvSpPr>
            <p:spPr bwMode="auto">
              <a:xfrm>
                <a:off x="6222324" y="4435706"/>
                <a:ext cx="46625" cy="48793"/>
              </a:xfrm>
              <a:custGeom>
                <a:gdLst>
                  <a:gd fmla="*/ 17 w 18" name="T0"/>
                  <a:gd fmla="*/ 4 h 19" name="T1"/>
                  <a:gd fmla="*/ 18 w 18" name="T2"/>
                  <a:gd fmla="*/ 8 h 19" name="T3"/>
                  <a:gd fmla="*/ 12 w 18" name="T4"/>
                  <a:gd fmla="*/ 17 h 19" name="T5"/>
                  <a:gd fmla="*/ 9 w 18" name="T6"/>
                  <a:gd fmla="*/ 18 h 19" name="T7"/>
                  <a:gd fmla="*/ 1 w 18" name="T8"/>
                  <a:gd fmla="*/ 14 h 19" name="T9"/>
                  <a:gd fmla="*/ 0 w 18" name="T10"/>
                  <a:gd fmla="*/ 11 h 19" name="T11"/>
                  <a:gd fmla="*/ 6 w 18" name="T12"/>
                  <a:gd fmla="*/ 1 h 19" name="T13"/>
                  <a:gd fmla="*/ 9 w 18" name="T14"/>
                  <a:gd fmla="*/ 0 h 19" name="T15"/>
                  <a:gd fmla="*/ 17 w 18" name="T16"/>
                  <a:gd fmla="*/ 4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18">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62" name="Freeform 827"/>
              <p:cNvSpPr/>
              <p:nvPr/>
            </p:nvSpPr>
            <p:spPr bwMode="auto">
              <a:xfrm>
                <a:off x="6225577" y="4505100"/>
                <a:ext cx="45540" cy="50962"/>
              </a:xfrm>
              <a:custGeom>
                <a:gdLst>
                  <a:gd fmla="*/ 9 w 18" name="T0"/>
                  <a:gd fmla="*/ 1 h 20" name="T1"/>
                  <a:gd fmla="*/ 12 w 18" name="T2"/>
                  <a:gd fmla="*/ 2 h 20" name="T3"/>
                  <a:gd fmla="*/ 18 w 18" name="T4"/>
                  <a:gd fmla="*/ 12 h 20" name="T5"/>
                  <a:gd fmla="*/ 17 w 18" name="T6"/>
                  <a:gd fmla="*/ 15 h 20" name="T7"/>
                  <a:gd fmla="*/ 9 w 18" name="T8"/>
                  <a:gd fmla="*/ 19 h 20" name="T9"/>
                  <a:gd fmla="*/ 6 w 18" name="T10"/>
                  <a:gd fmla="*/ 18 h 20" name="T11"/>
                  <a:gd fmla="*/ 0 w 18" name="T12"/>
                  <a:gd fmla="*/ 9 h 20" name="T13"/>
                  <a:gd fmla="*/ 1 w 18" name="T14"/>
                  <a:gd fmla="*/ 5 h 20" name="T15"/>
                  <a:gd fmla="*/ 9 w 18" name="T16"/>
                  <a:gd fmla="*/ 1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18">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63" name="Freeform 828"/>
              <p:cNvSpPr/>
              <p:nvPr/>
            </p:nvSpPr>
            <p:spPr bwMode="auto">
              <a:xfrm>
                <a:off x="6291718" y="4548471"/>
                <a:ext cx="41203" cy="33613"/>
              </a:xfrm>
              <a:custGeom>
                <a:gdLst>
                  <a:gd fmla="*/ 0 w 16" name="T0"/>
                  <a:gd fmla="*/ 2 h 13" name="T1"/>
                  <a:gd fmla="*/ 2 w 16" name="T2"/>
                  <a:gd fmla="*/ 0 h 13" name="T3"/>
                  <a:gd fmla="*/ 13 w 16" name="T4"/>
                  <a:gd fmla="*/ 0 h 13" name="T5"/>
                  <a:gd fmla="*/ 16 w 16" name="T6"/>
                  <a:gd fmla="*/ 2 h 13" name="T7"/>
                  <a:gd fmla="*/ 16 w 16" name="T8"/>
                  <a:gd fmla="*/ 10 h 13" name="T9"/>
                  <a:gd fmla="*/ 13 w 16" name="T10"/>
                  <a:gd fmla="*/ 13 h 13" name="T11"/>
                  <a:gd fmla="*/ 2 w 16" name="T12"/>
                  <a:gd fmla="*/ 13 h 13" name="T13"/>
                  <a:gd fmla="*/ 0 w 16" name="T14"/>
                  <a:gd fmla="*/ 10 h 13" name="T15"/>
                  <a:gd fmla="*/ 0 w 16" name="T16"/>
                  <a:gd fmla="*/ 2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16">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64" name="Freeform 829"/>
              <p:cNvSpPr/>
              <p:nvPr/>
            </p:nvSpPr>
            <p:spPr bwMode="auto">
              <a:xfrm>
                <a:off x="6348101" y="4501847"/>
                <a:ext cx="48793" cy="48793"/>
              </a:xfrm>
              <a:custGeom>
                <a:gdLst>
                  <a:gd fmla="*/ 2 w 19" name="T0"/>
                  <a:gd fmla="*/ 14 h 19" name="T1"/>
                  <a:gd fmla="*/ 1 w 19" name="T2"/>
                  <a:gd fmla="*/ 11 h 19" name="T3"/>
                  <a:gd fmla="*/ 6 w 19" name="T4"/>
                  <a:gd fmla="*/ 1 h 19" name="T5"/>
                  <a:gd fmla="*/ 10 w 19" name="T6"/>
                  <a:gd fmla="*/ 0 h 19" name="T7"/>
                  <a:gd fmla="*/ 17 w 19" name="T8"/>
                  <a:gd fmla="*/ 5 h 19" name="T9"/>
                  <a:gd fmla="*/ 18 w 19" name="T10"/>
                  <a:gd fmla="*/ 8 h 19" name="T11"/>
                  <a:gd fmla="*/ 12 w 19" name="T12"/>
                  <a:gd fmla="*/ 18 h 19" name="T13"/>
                  <a:gd fmla="*/ 9 w 19" name="T14"/>
                  <a:gd fmla="*/ 19 h 19" name="T15"/>
                  <a:gd fmla="*/ 2 w 19" name="T16"/>
                  <a:gd fmla="*/ 14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65" name="Freeform 830"/>
              <p:cNvSpPr/>
              <p:nvPr/>
            </p:nvSpPr>
            <p:spPr bwMode="auto">
              <a:xfrm>
                <a:off x="6345932" y="4430285"/>
                <a:ext cx="48793" cy="48793"/>
              </a:xfrm>
              <a:custGeom>
                <a:gdLst>
                  <a:gd fmla="*/ 10 w 19" name="T0"/>
                  <a:gd fmla="*/ 19 h 19" name="T1"/>
                  <a:gd fmla="*/ 6 w 19" name="T2"/>
                  <a:gd fmla="*/ 18 h 19" name="T3"/>
                  <a:gd fmla="*/ 1 w 19" name="T4"/>
                  <a:gd fmla="*/ 8 h 19" name="T5"/>
                  <a:gd fmla="*/ 2 w 19" name="T6"/>
                  <a:gd fmla="*/ 5 h 19" name="T7"/>
                  <a:gd fmla="*/ 9 w 19" name="T8"/>
                  <a:gd fmla="*/ 1 h 19" name="T9"/>
                  <a:gd fmla="*/ 12 w 19" name="T10"/>
                  <a:gd fmla="*/ 2 h 19" name="T11"/>
                  <a:gd fmla="*/ 18 w 19" name="T12"/>
                  <a:gd fmla="*/ 11 h 19" name="T13"/>
                  <a:gd fmla="*/ 17 w 19" name="T14"/>
                  <a:gd fmla="*/ 14 h 19" name="T15"/>
                  <a:gd fmla="*/ 10 w 19" name="T16"/>
                  <a:gd fmla="*/ 19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66" name="Freeform 831"/>
              <p:cNvSpPr>
                <a:spLocks noEditPoints="1"/>
              </p:cNvSpPr>
              <p:nvPr/>
            </p:nvSpPr>
            <p:spPr bwMode="auto">
              <a:xfrm>
                <a:off x="6246178" y="4428116"/>
                <a:ext cx="127945" cy="127945"/>
              </a:xfrm>
              <a:custGeom>
                <a:gdLst>
                  <a:gd fmla="*/ 25 w 50" name="T0"/>
                  <a:gd fmla="*/ 0 h 50" name="T1"/>
                  <a:gd fmla="*/ 0 w 50" name="T2"/>
                  <a:gd fmla="*/ 25 h 50" name="T3"/>
                  <a:gd fmla="*/ 25 w 50" name="T4"/>
                  <a:gd fmla="*/ 50 h 50" name="T5"/>
                  <a:gd fmla="*/ 50 w 50" name="T6"/>
                  <a:gd fmla="*/ 25 h 50" name="T7"/>
                  <a:gd fmla="*/ 25 w 50" name="T8"/>
                  <a:gd fmla="*/ 0 h 50" name="T9"/>
                  <a:gd fmla="*/ 25 w 50" name="T10"/>
                  <a:gd fmla="*/ 37 h 50" name="T11"/>
                  <a:gd fmla="*/ 13 w 50" name="T12"/>
                  <a:gd fmla="*/ 25 h 50" name="T13"/>
                  <a:gd fmla="*/ 25 w 50" name="T14"/>
                  <a:gd fmla="*/ 13 h 50" name="T15"/>
                  <a:gd fmla="*/ 37 w 50" name="T16"/>
                  <a:gd fmla="*/ 25 h 50" name="T17"/>
                  <a:gd fmla="*/ 25 w 50" name="T18"/>
                  <a:gd fmla="*/ 37 h 5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0" w="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67" name="Freeform 832"/>
              <p:cNvSpPr/>
              <p:nvPr/>
            </p:nvSpPr>
            <p:spPr bwMode="auto">
              <a:xfrm>
                <a:off x="6058597" y="4412936"/>
                <a:ext cx="161559" cy="201677"/>
              </a:xfrm>
              <a:custGeom>
                <a:gdLst>
                  <a:gd fmla="*/ 27 w 63" name="T0"/>
                  <a:gd fmla="*/ 78 h 79" name="T1"/>
                  <a:gd fmla="*/ 28 w 63" name="T2"/>
                  <a:gd fmla="*/ 78 h 79" name="T3"/>
                  <a:gd fmla="*/ 29 w 63" name="T4"/>
                  <a:gd fmla="*/ 78 h 79" name="T5"/>
                  <a:gd fmla="*/ 30 w 63" name="T6"/>
                  <a:gd fmla="*/ 78 h 79" name="T7"/>
                  <a:gd fmla="*/ 30 w 63" name="T8"/>
                  <a:gd fmla="*/ 79 h 79" name="T9"/>
                  <a:gd fmla="*/ 31 w 63" name="T10"/>
                  <a:gd fmla="*/ 79 h 79" name="T11"/>
                  <a:gd fmla="*/ 31 w 63" name="T12"/>
                  <a:gd fmla="*/ 79 h 79" name="T13"/>
                  <a:gd fmla="*/ 31 w 63" name="T14"/>
                  <a:gd fmla="*/ 79 h 79" name="T15"/>
                  <a:gd fmla="*/ 33 w 63" name="T16"/>
                  <a:gd fmla="*/ 79 h 79" name="T17"/>
                  <a:gd fmla="*/ 33 w 63" name="T18"/>
                  <a:gd fmla="*/ 78 h 79" name="T19"/>
                  <a:gd fmla="*/ 34 w 63" name="T20"/>
                  <a:gd fmla="*/ 78 h 79" name="T21"/>
                  <a:gd fmla="*/ 35 w 63" name="T22"/>
                  <a:gd fmla="*/ 78 h 79" name="T23"/>
                  <a:gd fmla="*/ 35 w 63" name="T24"/>
                  <a:gd fmla="*/ 78 h 79" name="T25"/>
                  <a:gd fmla="*/ 36 w 63" name="T26"/>
                  <a:gd fmla="*/ 77 h 79" name="T27"/>
                  <a:gd fmla="*/ 36 w 63" name="T28"/>
                  <a:gd fmla="*/ 77 h 79" name="T29"/>
                  <a:gd fmla="*/ 59 w 63" name="T30"/>
                  <a:gd fmla="*/ 60 h 79" name="T31"/>
                  <a:gd fmla="*/ 61 w 63" name="T32"/>
                  <a:gd fmla="*/ 50 h 79" name="T33"/>
                  <a:gd fmla="*/ 50 w 63" name="T34"/>
                  <a:gd fmla="*/ 48 h 79" name="T35"/>
                  <a:gd fmla="*/ 39 w 63" name="T36"/>
                  <a:gd fmla="*/ 56 h 79" name="T37"/>
                  <a:gd fmla="*/ 39 w 63" name="T38"/>
                  <a:gd fmla="*/ 7 h 79" name="T39"/>
                  <a:gd fmla="*/ 31 w 63" name="T40"/>
                  <a:gd fmla="*/ 0 h 79" name="T41"/>
                  <a:gd fmla="*/ 24 w 63" name="T42"/>
                  <a:gd fmla="*/ 7 h 79" name="T43"/>
                  <a:gd fmla="*/ 24 w 63" name="T44"/>
                  <a:gd fmla="*/ 56 h 79" name="T45"/>
                  <a:gd fmla="*/ 13 w 63" name="T46"/>
                  <a:gd fmla="*/ 48 h 79" name="T47"/>
                  <a:gd fmla="*/ 2 w 63" name="T48"/>
                  <a:gd fmla="*/ 50 h 79" name="T49"/>
                  <a:gd fmla="*/ 0 w 63" name="T50"/>
                  <a:gd fmla="*/ 54 h 79" name="T51"/>
                  <a:gd fmla="*/ 4 w 63" name="T52"/>
                  <a:gd fmla="*/ 60 h 79" name="T53"/>
                  <a:gd fmla="*/ 27 w 63" name="T54"/>
                  <a:gd fmla="*/ 77 h 79" name="T55"/>
                  <a:gd fmla="*/ 27 w 63" name="T56"/>
                  <a:gd fmla="*/ 77 h 79" name="T57"/>
                  <a:gd fmla="*/ 27 w 63" name="T58"/>
                  <a:gd fmla="*/ 78 h 7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79" w="62">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grpSp>
      </p:grpSp>
      <p:grpSp>
        <p:nvGrpSpPr>
          <p:cNvPr id="70" name="组合 69"/>
          <p:cNvGrpSpPr/>
          <p:nvPr/>
        </p:nvGrpSpPr>
        <p:grpSpPr>
          <a:xfrm>
            <a:off x="6508224" y="2595055"/>
            <a:ext cx="1804768" cy="861620"/>
            <a:chOff x="8824460" y="1140028"/>
            <a:chExt cx="2406357" cy="1148827"/>
          </a:xfrm>
        </p:grpSpPr>
        <p:sp>
          <p:nvSpPr>
            <p:cNvPr id="71" name="文本框 79"/>
            <p:cNvSpPr txBox="1"/>
            <p:nvPr/>
          </p:nvSpPr>
          <p:spPr bwMode="auto">
            <a:xfrm flipH="1">
              <a:off x="8824460" y="1488636"/>
              <a:ext cx="2406357" cy="792480"/>
            </a:xfrm>
            <a:prstGeom prst="rect">
              <a:avLst/>
            </a:prstGeom>
            <a:noFill/>
          </p:spPr>
          <p:txBody>
            <a:bodyPr wrap="square">
              <a:spAutoFit/>
            </a:bodyPr>
            <a:lstStyle/>
            <a:p>
              <a:pPr>
                <a:lnSpc>
                  <a:spcPct val="110000"/>
                </a:lnSpc>
                <a:defRPr/>
              </a:pPr>
              <a:r>
                <a:rPr altLang="en-US" lang="zh-CN" smtClean="0" sz="1000">
                  <a:solidFill>
                    <a:schemeClr val="tx1">
                      <a:lumMod val="75000"/>
                      <a:lumOff val="25000"/>
                    </a:schemeClr>
                  </a:solidFill>
                  <a:latin charset="-122" panose="020b0503020204020204" typeface="微软雅黑"/>
                  <a:ea charset="-122" panose="020b0503020204020204" typeface="微软雅黑"/>
                </a:rPr>
                <a:t>单击此处添加文本内容单击此处添加文本内容单击此处添加文本内容</a:t>
              </a:r>
            </a:p>
          </p:txBody>
        </p:sp>
        <p:sp>
          <p:nvSpPr>
            <p:cNvPr id="72" name="文本框 80"/>
            <p:cNvSpPr txBox="1"/>
            <p:nvPr/>
          </p:nvSpPr>
          <p:spPr bwMode="auto">
            <a:xfrm flipH="1">
              <a:off x="8824459" y="1140028"/>
              <a:ext cx="1922797" cy="426720"/>
            </a:xfrm>
            <a:prstGeom prst="rect">
              <a:avLst/>
            </a:prstGeom>
            <a:noFill/>
          </p:spPr>
          <p:txBody>
            <a:bodyPr>
              <a:spAutoFit/>
            </a:bodyPr>
            <a:lstStyle/>
            <a:p>
              <a:pPr>
                <a:defRPr/>
              </a:pPr>
              <a:r>
                <a:rPr altLang="en-US" lang="zh-CN" sz="1500">
                  <a:solidFill>
                    <a:schemeClr val="tx1">
                      <a:lumMod val="75000"/>
                      <a:lumOff val="25000"/>
                    </a:schemeClr>
                  </a:solidFill>
                  <a:latin charset="-122" panose="020b0503020204020204" typeface="微软雅黑"/>
                  <a:ea charset="-122" panose="020b0503020204020204" typeface="微软雅黑"/>
                </a:rPr>
                <a:t>在此添加标题</a:t>
              </a:r>
            </a:p>
          </p:txBody>
        </p:sp>
      </p:grpSp>
      <p:grpSp>
        <p:nvGrpSpPr>
          <p:cNvPr id="73" name="组合 72"/>
          <p:cNvGrpSpPr/>
          <p:nvPr/>
        </p:nvGrpSpPr>
        <p:grpSpPr>
          <a:xfrm>
            <a:off x="831009" y="2571067"/>
            <a:ext cx="1804768" cy="861620"/>
            <a:chOff x="1366097" y="3361760"/>
            <a:chExt cx="2406357" cy="1148827"/>
          </a:xfrm>
        </p:grpSpPr>
        <p:sp>
          <p:nvSpPr>
            <p:cNvPr id="74" name="文本框 82"/>
            <p:cNvSpPr txBox="1"/>
            <p:nvPr/>
          </p:nvSpPr>
          <p:spPr bwMode="auto">
            <a:xfrm flipH="1">
              <a:off x="1366096" y="3710368"/>
              <a:ext cx="2406357" cy="792480"/>
            </a:xfrm>
            <a:prstGeom prst="rect">
              <a:avLst/>
            </a:prstGeom>
            <a:noFill/>
          </p:spPr>
          <p:txBody>
            <a:bodyPr wrap="square">
              <a:spAutoFit/>
            </a:bodyPr>
            <a:lstStyle/>
            <a:p>
              <a:pPr algn="r">
                <a:lnSpc>
                  <a:spcPct val="110000"/>
                </a:lnSpc>
                <a:defRPr/>
              </a:pPr>
              <a:r>
                <a:rPr altLang="en-US" lang="zh-CN" smtClean="0" sz="1000">
                  <a:solidFill>
                    <a:schemeClr val="tx1">
                      <a:lumMod val="75000"/>
                      <a:lumOff val="25000"/>
                    </a:schemeClr>
                  </a:solidFill>
                  <a:latin charset="-122" panose="020b0503020204020204" typeface="微软雅黑"/>
                  <a:ea charset="-122" panose="020b0503020204020204" typeface="微软雅黑"/>
                </a:rPr>
                <a:t>单击此处添加文本内容单击此处添加文本内容单击此处添加文本内容</a:t>
              </a:r>
            </a:p>
          </p:txBody>
        </p:sp>
        <p:sp>
          <p:nvSpPr>
            <p:cNvPr id="75" name="文本框 83"/>
            <p:cNvSpPr txBox="1"/>
            <p:nvPr/>
          </p:nvSpPr>
          <p:spPr bwMode="auto">
            <a:xfrm flipH="1">
              <a:off x="1849656" y="3361760"/>
              <a:ext cx="1922797" cy="426720"/>
            </a:xfrm>
            <a:prstGeom prst="rect">
              <a:avLst/>
            </a:prstGeom>
            <a:noFill/>
          </p:spPr>
          <p:txBody>
            <a:bodyPr>
              <a:spAutoFit/>
            </a:bodyPr>
            <a:lstStyle/>
            <a:p>
              <a:pPr algn="r">
                <a:defRPr/>
              </a:pPr>
              <a:r>
                <a:rPr altLang="en-US" lang="zh-CN" sz="1500">
                  <a:solidFill>
                    <a:schemeClr val="tx1">
                      <a:lumMod val="75000"/>
                      <a:lumOff val="25000"/>
                    </a:schemeClr>
                  </a:solidFill>
                  <a:latin charset="-122" panose="020b0503020204020204" typeface="微软雅黑"/>
                  <a:ea charset="-122" panose="020b0503020204020204" typeface="微软雅黑"/>
                </a:rPr>
                <a:t>在此添加标题</a:t>
              </a:r>
            </a:p>
          </p:txBody>
        </p:sp>
      </p:grpSp>
      <p:grpSp>
        <p:nvGrpSpPr>
          <p:cNvPr id="76" name="组合 75"/>
          <p:cNvGrpSpPr/>
          <p:nvPr/>
        </p:nvGrpSpPr>
        <p:grpSpPr>
          <a:xfrm>
            <a:off x="5609982" y="1155249"/>
            <a:ext cx="1804768" cy="861620"/>
            <a:chOff x="8824460" y="1140028"/>
            <a:chExt cx="2406357" cy="1148827"/>
          </a:xfrm>
        </p:grpSpPr>
        <p:sp>
          <p:nvSpPr>
            <p:cNvPr id="77" name="文本框 75"/>
            <p:cNvSpPr txBox="1"/>
            <p:nvPr/>
          </p:nvSpPr>
          <p:spPr bwMode="auto">
            <a:xfrm flipH="1">
              <a:off x="8824459" y="1488636"/>
              <a:ext cx="2406357" cy="792480"/>
            </a:xfrm>
            <a:prstGeom prst="rect">
              <a:avLst/>
            </a:prstGeom>
            <a:noFill/>
          </p:spPr>
          <p:txBody>
            <a:bodyPr wrap="square">
              <a:spAutoFit/>
            </a:bodyPr>
            <a:lstStyle/>
            <a:p>
              <a:pPr>
                <a:lnSpc>
                  <a:spcPct val="110000"/>
                </a:lnSpc>
                <a:defRPr/>
              </a:pPr>
              <a:r>
                <a:rPr altLang="en-US" lang="zh-CN" smtClean="0" sz="1000">
                  <a:solidFill>
                    <a:schemeClr val="tx1">
                      <a:lumMod val="75000"/>
                      <a:lumOff val="25000"/>
                    </a:schemeClr>
                  </a:solidFill>
                  <a:latin charset="-122" panose="020b0503020204020204" typeface="微软雅黑"/>
                  <a:ea charset="-122" panose="020b0503020204020204" typeface="微软雅黑"/>
                </a:rPr>
                <a:t>单击此处添加文本内容单击此处添加文本内容单击此处添加文本内容</a:t>
              </a:r>
            </a:p>
          </p:txBody>
        </p:sp>
        <p:sp>
          <p:nvSpPr>
            <p:cNvPr id="78" name="文本框 76"/>
            <p:cNvSpPr txBox="1"/>
            <p:nvPr/>
          </p:nvSpPr>
          <p:spPr bwMode="auto">
            <a:xfrm flipH="1">
              <a:off x="8824459" y="1140028"/>
              <a:ext cx="1922797" cy="426720"/>
            </a:xfrm>
            <a:prstGeom prst="rect">
              <a:avLst/>
            </a:prstGeom>
            <a:noFill/>
          </p:spPr>
          <p:txBody>
            <a:bodyPr>
              <a:spAutoFit/>
            </a:bodyPr>
            <a:lstStyle/>
            <a:p>
              <a:pPr>
                <a:defRPr/>
              </a:pPr>
              <a:r>
                <a:rPr altLang="en-US" lang="zh-CN" sz="1500">
                  <a:solidFill>
                    <a:schemeClr val="tx1">
                      <a:lumMod val="75000"/>
                      <a:lumOff val="25000"/>
                    </a:schemeClr>
                  </a:solidFill>
                  <a:latin charset="-122" panose="020b0503020204020204" typeface="微软雅黑"/>
                  <a:ea charset="-122" panose="020b0503020204020204" typeface="微软雅黑"/>
                </a:rPr>
                <a:t>在此添加标题</a:t>
              </a:r>
            </a:p>
          </p:txBody>
        </p:sp>
      </p:grpSp>
      <p:grpSp>
        <p:nvGrpSpPr>
          <p:cNvPr id="79" name="组合 78"/>
          <p:cNvGrpSpPr/>
          <p:nvPr/>
        </p:nvGrpSpPr>
        <p:grpSpPr>
          <a:xfrm>
            <a:off x="1696595" y="1147649"/>
            <a:ext cx="1804768" cy="861620"/>
            <a:chOff x="1366097" y="1324538"/>
            <a:chExt cx="2406357" cy="1148827"/>
          </a:xfrm>
        </p:grpSpPr>
        <p:sp>
          <p:nvSpPr>
            <p:cNvPr id="80" name="文本框 85"/>
            <p:cNvSpPr txBox="1"/>
            <p:nvPr/>
          </p:nvSpPr>
          <p:spPr bwMode="auto">
            <a:xfrm flipH="1">
              <a:off x="1366097" y="1673146"/>
              <a:ext cx="2406357" cy="792480"/>
            </a:xfrm>
            <a:prstGeom prst="rect">
              <a:avLst/>
            </a:prstGeom>
            <a:noFill/>
          </p:spPr>
          <p:txBody>
            <a:bodyPr wrap="square">
              <a:spAutoFit/>
            </a:bodyPr>
            <a:lstStyle/>
            <a:p>
              <a:pPr algn="r">
                <a:lnSpc>
                  <a:spcPct val="110000"/>
                </a:lnSpc>
                <a:defRPr/>
              </a:pPr>
              <a:r>
                <a:rPr altLang="en-US" lang="zh-CN" smtClean="0" sz="1000">
                  <a:solidFill>
                    <a:schemeClr val="tx1">
                      <a:lumMod val="75000"/>
                      <a:lumOff val="25000"/>
                    </a:schemeClr>
                  </a:solidFill>
                  <a:latin charset="-122" panose="020b0503020204020204" typeface="微软雅黑"/>
                  <a:ea charset="-122" panose="020b0503020204020204" typeface="微软雅黑"/>
                </a:rPr>
                <a:t>单击此处添加文本内容单击此处添加文本内容单击此处添加文本内容</a:t>
              </a:r>
            </a:p>
          </p:txBody>
        </p:sp>
        <p:sp>
          <p:nvSpPr>
            <p:cNvPr id="81" name="文本框 86"/>
            <p:cNvSpPr txBox="1"/>
            <p:nvPr/>
          </p:nvSpPr>
          <p:spPr bwMode="auto">
            <a:xfrm flipH="1">
              <a:off x="1849656" y="1324538"/>
              <a:ext cx="1922797" cy="426720"/>
            </a:xfrm>
            <a:prstGeom prst="rect">
              <a:avLst/>
            </a:prstGeom>
            <a:noFill/>
          </p:spPr>
          <p:txBody>
            <a:bodyPr>
              <a:spAutoFit/>
            </a:bodyPr>
            <a:lstStyle/>
            <a:p>
              <a:pPr algn="r">
                <a:defRPr/>
              </a:pPr>
              <a:r>
                <a:rPr altLang="en-US" lang="zh-CN" sz="1500">
                  <a:solidFill>
                    <a:schemeClr val="tx1">
                      <a:lumMod val="75000"/>
                      <a:lumOff val="25000"/>
                    </a:schemeClr>
                  </a:solidFill>
                  <a:latin charset="-122" panose="020b0503020204020204" typeface="微软雅黑"/>
                  <a:ea charset="-122" panose="020b0503020204020204" typeface="微软雅黑"/>
                </a:rPr>
                <a:t>在此添加标题</a:t>
              </a:r>
            </a:p>
          </p:txBody>
        </p:sp>
      </p:grpSp>
      <p:grpSp>
        <p:nvGrpSpPr>
          <p:cNvPr id="82" name="组合 81"/>
          <p:cNvGrpSpPr/>
          <p:nvPr/>
        </p:nvGrpSpPr>
        <p:grpSpPr>
          <a:xfrm>
            <a:off x="3948830" y="2813298"/>
            <a:ext cx="1333424" cy="2641516"/>
            <a:chOff x="3948830" y="2632323"/>
            <a:chExt cx="1333424" cy="2641516"/>
          </a:xfrm>
        </p:grpSpPr>
        <p:grpSp>
          <p:nvGrpSpPr>
            <p:cNvPr id="83" name="Group 4"/>
            <p:cNvGrpSpPr>
              <a:grpSpLocks noChangeAspect="1"/>
            </p:cNvGrpSpPr>
            <p:nvPr/>
          </p:nvGrpSpPr>
          <p:grpSpPr>
            <a:xfrm>
              <a:off x="3948830" y="2632323"/>
              <a:ext cx="1333424" cy="2641516"/>
              <a:chOff x="2310" y="-864"/>
              <a:chExt cx="3053" cy="6048"/>
            </a:xfrm>
          </p:grpSpPr>
          <p:sp>
            <p:nvSpPr>
              <p:cNvPr id="88" name="Freeform 5"/>
              <p:cNvSpPr/>
              <p:nvPr/>
            </p:nvSpPr>
            <p:spPr bwMode="auto">
              <a:xfrm>
                <a:off x="2672" y="2679"/>
                <a:ext cx="1437" cy="1798"/>
              </a:xfrm>
              <a:custGeom>
                <a:gdLst>
                  <a:gd fmla="*/ 607 w 607" name="T0"/>
                  <a:gd fmla="*/ 748 h 760" name="T1"/>
                  <a:gd fmla="*/ 595 w 607" name="T2"/>
                  <a:gd fmla="*/ 760 h 760" name="T3"/>
                  <a:gd fmla="*/ 13 w 607" name="T4"/>
                  <a:gd fmla="*/ 760 h 760" name="T5"/>
                  <a:gd fmla="*/ 0 w 607" name="T6"/>
                  <a:gd fmla="*/ 748 h 760" name="T7"/>
                  <a:gd fmla="*/ 0 w 607" name="T8"/>
                  <a:gd fmla="*/ 11 h 760" name="T9"/>
                  <a:gd fmla="*/ 13 w 607" name="T10"/>
                  <a:gd fmla="*/ 0 h 760" name="T11"/>
                  <a:gd fmla="*/ 595 w 607" name="T12"/>
                  <a:gd fmla="*/ 0 h 760" name="T13"/>
                  <a:gd fmla="*/ 607 w 607" name="T14"/>
                  <a:gd fmla="*/ 11 h 760" name="T15"/>
                  <a:gd fmla="*/ 607 w 607" name="T16"/>
                  <a:gd fmla="*/ 748 h 7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60" w="607">
                    <a:moveTo>
                      <a:pt x="607" y="748"/>
                    </a:moveTo>
                    <a:cubicBezTo>
                      <a:pt x="607" y="755"/>
                      <a:pt x="602" y="760"/>
                      <a:pt x="595" y="760"/>
                    </a:cubicBezTo>
                    <a:cubicBezTo>
                      <a:pt x="13" y="760"/>
                      <a:pt x="13" y="760"/>
                      <a:pt x="13" y="760"/>
                    </a:cubicBezTo>
                    <a:cubicBezTo>
                      <a:pt x="6" y="760"/>
                      <a:pt x="0" y="755"/>
                      <a:pt x="0" y="748"/>
                    </a:cubicBezTo>
                    <a:cubicBezTo>
                      <a:pt x="0" y="11"/>
                      <a:pt x="0" y="11"/>
                      <a:pt x="0" y="11"/>
                    </a:cubicBezTo>
                    <a:cubicBezTo>
                      <a:pt x="0" y="5"/>
                      <a:pt x="6" y="0"/>
                      <a:pt x="13" y="0"/>
                    </a:cubicBezTo>
                    <a:cubicBezTo>
                      <a:pt x="595" y="0"/>
                      <a:pt x="595" y="0"/>
                      <a:pt x="595" y="0"/>
                    </a:cubicBezTo>
                    <a:cubicBezTo>
                      <a:pt x="602" y="0"/>
                      <a:pt x="607" y="5"/>
                      <a:pt x="607" y="11"/>
                    </a:cubicBezTo>
                    <a:lnTo>
                      <a:pt x="607" y="748"/>
                    </a:lnTo>
                    <a:close/>
                  </a:path>
                </a:pathLst>
              </a:custGeom>
              <a:solidFill>
                <a:srgbClr val="F4C09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9" name="Freeform 6"/>
              <p:cNvSpPr/>
              <p:nvPr/>
            </p:nvSpPr>
            <p:spPr bwMode="auto">
              <a:xfrm>
                <a:off x="2310" y="1437"/>
                <a:ext cx="2166" cy="2164"/>
              </a:xfrm>
              <a:custGeom>
                <a:gdLst>
                  <a:gd fmla="*/ 359 w 915" name="T0"/>
                  <a:gd fmla="*/ 0 h 915" name="T1"/>
                  <a:gd fmla="*/ 54 w 915" name="T2"/>
                  <a:gd fmla="*/ 305 h 915" name="T3"/>
                  <a:gd fmla="*/ 54 w 915" name="T4"/>
                  <a:gd fmla="*/ 502 h 915" name="T5"/>
                  <a:gd fmla="*/ 413 w 915" name="T6"/>
                  <a:gd fmla="*/ 860 h 915" name="T7"/>
                  <a:gd fmla="*/ 610 w 915" name="T8"/>
                  <a:gd fmla="*/ 861 h 915" name="T9"/>
                  <a:gd fmla="*/ 915 w 915" name="T10"/>
                  <a:gd fmla="*/ 556 h 915" name="T11"/>
                  <a:gd fmla="*/ 359 w 915" name="T12"/>
                  <a:gd fmla="*/ 0 h 915" name="T13"/>
                </a:gdLst>
                <a:cxnLst>
                  <a:cxn ang="0">
                    <a:pos x="T0" y="T1"/>
                  </a:cxn>
                  <a:cxn ang="0">
                    <a:pos x="T2" y="T3"/>
                  </a:cxn>
                  <a:cxn ang="0">
                    <a:pos x="T4" y="T5"/>
                  </a:cxn>
                  <a:cxn ang="0">
                    <a:pos x="T6" y="T7"/>
                  </a:cxn>
                  <a:cxn ang="0">
                    <a:pos x="T8" y="T9"/>
                  </a:cxn>
                  <a:cxn ang="0">
                    <a:pos x="T10" y="T11"/>
                  </a:cxn>
                  <a:cxn ang="0">
                    <a:pos x="T12" y="T13"/>
                  </a:cxn>
                </a:cxnLst>
                <a:rect b="b" l="0" r="r" t="0"/>
                <a:pathLst>
                  <a:path h="915" w="915">
                    <a:moveTo>
                      <a:pt x="359" y="0"/>
                    </a:moveTo>
                    <a:cubicBezTo>
                      <a:pt x="54" y="305"/>
                      <a:pt x="54" y="305"/>
                      <a:pt x="54" y="305"/>
                    </a:cubicBezTo>
                    <a:cubicBezTo>
                      <a:pt x="0" y="359"/>
                      <a:pt x="0" y="448"/>
                      <a:pt x="54" y="502"/>
                    </a:cubicBezTo>
                    <a:cubicBezTo>
                      <a:pt x="413" y="860"/>
                      <a:pt x="413" y="860"/>
                      <a:pt x="413" y="860"/>
                    </a:cubicBezTo>
                    <a:cubicBezTo>
                      <a:pt x="467" y="915"/>
                      <a:pt x="555" y="915"/>
                      <a:pt x="610" y="861"/>
                    </a:cubicBezTo>
                    <a:cubicBezTo>
                      <a:pt x="915" y="556"/>
                      <a:pt x="915" y="556"/>
                      <a:pt x="915" y="556"/>
                    </a:cubicBezTo>
                    <a:lnTo>
                      <a:pt x="359" y="0"/>
                    </a:lnTo>
                    <a:close/>
                  </a:path>
                </a:pathLst>
              </a:custGeom>
              <a:solidFill>
                <a:srgbClr val="F4C09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0" name="Freeform 7"/>
              <p:cNvSpPr/>
              <p:nvPr/>
            </p:nvSpPr>
            <p:spPr bwMode="auto">
              <a:xfrm>
                <a:off x="3796" y="-107"/>
                <a:ext cx="1567" cy="1566"/>
              </a:xfrm>
              <a:custGeom>
                <a:gdLst>
                  <a:gd fmla="*/ 171 w 662" name="T0"/>
                  <a:gd fmla="*/ 630 h 662" name="T1"/>
                  <a:gd fmla="*/ 55 w 662" name="T2"/>
                  <a:gd fmla="*/ 630 h 662" name="T3"/>
                  <a:gd fmla="*/ 32 w 662" name="T4"/>
                  <a:gd fmla="*/ 607 h 662" name="T5"/>
                  <a:gd fmla="*/ 32 w 662" name="T6"/>
                  <a:gd fmla="*/ 491 h 662" name="T7"/>
                  <a:gd fmla="*/ 491 w 662" name="T8"/>
                  <a:gd fmla="*/ 31 h 662" name="T9"/>
                  <a:gd fmla="*/ 607 w 662" name="T10"/>
                  <a:gd fmla="*/ 32 h 662" name="T11"/>
                  <a:gd fmla="*/ 630 w 662" name="T12"/>
                  <a:gd fmla="*/ 55 h 662" name="T13"/>
                  <a:gd fmla="*/ 631 w 662" name="T14"/>
                  <a:gd fmla="*/ 171 h 662" name="T15"/>
                  <a:gd fmla="*/ 171 w 662" name="T16"/>
                  <a:gd fmla="*/ 630 h 66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62" w="662">
                    <a:moveTo>
                      <a:pt x="171" y="630"/>
                    </a:moveTo>
                    <a:cubicBezTo>
                      <a:pt x="140" y="662"/>
                      <a:pt x="88" y="662"/>
                      <a:pt x="55" y="630"/>
                    </a:cubicBezTo>
                    <a:cubicBezTo>
                      <a:pt x="32" y="607"/>
                      <a:pt x="32" y="607"/>
                      <a:pt x="32" y="607"/>
                    </a:cubicBezTo>
                    <a:cubicBezTo>
                      <a:pt x="0" y="574"/>
                      <a:pt x="0" y="522"/>
                      <a:pt x="32" y="491"/>
                    </a:cubicBezTo>
                    <a:cubicBezTo>
                      <a:pt x="491" y="31"/>
                      <a:pt x="491" y="31"/>
                      <a:pt x="491" y="31"/>
                    </a:cubicBezTo>
                    <a:cubicBezTo>
                      <a:pt x="523" y="0"/>
                      <a:pt x="575" y="0"/>
                      <a:pt x="607" y="32"/>
                    </a:cubicBezTo>
                    <a:cubicBezTo>
                      <a:pt x="630" y="55"/>
                      <a:pt x="630" y="55"/>
                      <a:pt x="630" y="55"/>
                    </a:cubicBezTo>
                    <a:cubicBezTo>
                      <a:pt x="662" y="87"/>
                      <a:pt x="662" y="139"/>
                      <a:pt x="631" y="171"/>
                    </a:cubicBezTo>
                    <a:lnTo>
                      <a:pt x="171" y="630"/>
                    </a:lnTo>
                    <a:close/>
                  </a:path>
                </a:pathLst>
              </a:custGeom>
              <a:solidFill>
                <a:srgbClr val="F4C09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1" name="Freeform 8"/>
              <p:cNvSpPr/>
              <p:nvPr/>
            </p:nvSpPr>
            <p:spPr bwMode="auto">
              <a:xfrm>
                <a:off x="2729" y="-864"/>
                <a:ext cx="2038" cy="3645"/>
              </a:xfrm>
              <a:custGeom>
                <a:gdLst>
                  <a:gd fmla="*/ 861 w 861" name="T0"/>
                  <a:gd fmla="*/ 1503 h 1541" name="T1"/>
                  <a:gd fmla="*/ 823 w 861" name="T2"/>
                  <a:gd fmla="*/ 1541 h 1541" name="T3"/>
                  <a:gd fmla="*/ 38 w 861" name="T4"/>
                  <a:gd fmla="*/ 1541 h 1541" name="T5"/>
                  <a:gd fmla="*/ 0 w 861" name="T6"/>
                  <a:gd fmla="*/ 1503 h 1541" name="T7"/>
                  <a:gd fmla="*/ 0 w 861" name="T8"/>
                  <a:gd fmla="*/ 39 h 1541" name="T9"/>
                  <a:gd fmla="*/ 38 w 861" name="T10"/>
                  <a:gd fmla="*/ 0 h 1541" name="T11"/>
                  <a:gd fmla="*/ 823 w 861" name="T12"/>
                  <a:gd fmla="*/ 0 h 1541" name="T13"/>
                  <a:gd fmla="*/ 861 w 861" name="T14"/>
                  <a:gd fmla="*/ 39 h 1541" name="T15"/>
                  <a:gd fmla="*/ 861 w 861" name="T16"/>
                  <a:gd fmla="*/ 1503 h 15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41" w="861">
                    <a:moveTo>
                      <a:pt x="861" y="1503"/>
                    </a:moveTo>
                    <a:cubicBezTo>
                      <a:pt x="861" y="1524"/>
                      <a:pt x="844" y="1541"/>
                      <a:pt x="823" y="1541"/>
                    </a:cubicBezTo>
                    <a:cubicBezTo>
                      <a:pt x="38" y="1541"/>
                      <a:pt x="38" y="1541"/>
                      <a:pt x="38" y="1541"/>
                    </a:cubicBezTo>
                    <a:cubicBezTo>
                      <a:pt x="17" y="1541"/>
                      <a:pt x="0" y="1524"/>
                      <a:pt x="0" y="1503"/>
                    </a:cubicBezTo>
                    <a:cubicBezTo>
                      <a:pt x="0" y="39"/>
                      <a:pt x="0" y="39"/>
                      <a:pt x="0" y="39"/>
                    </a:cubicBezTo>
                    <a:cubicBezTo>
                      <a:pt x="0" y="17"/>
                      <a:pt x="17" y="0"/>
                      <a:pt x="38" y="0"/>
                    </a:cubicBezTo>
                    <a:cubicBezTo>
                      <a:pt x="823" y="0"/>
                      <a:pt x="823" y="0"/>
                      <a:pt x="823" y="0"/>
                    </a:cubicBezTo>
                    <a:cubicBezTo>
                      <a:pt x="844" y="0"/>
                      <a:pt x="861" y="17"/>
                      <a:pt x="861" y="39"/>
                    </a:cubicBezTo>
                    <a:lnTo>
                      <a:pt x="861" y="1503"/>
                    </a:lnTo>
                    <a:close/>
                  </a:path>
                </a:pathLst>
              </a:custGeom>
              <a:solidFill>
                <a:srgbClr val="04394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2" name="Rectangle 9"/>
              <p:cNvSpPr>
                <a:spLocks noChangeArrowheads="1"/>
              </p:cNvSpPr>
              <p:nvPr/>
            </p:nvSpPr>
            <p:spPr bwMode="auto">
              <a:xfrm>
                <a:off x="2892" y="-601"/>
                <a:ext cx="1711" cy="285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93" name="Freeform 10"/>
              <p:cNvSpPr/>
              <p:nvPr/>
            </p:nvSpPr>
            <p:spPr bwMode="auto">
              <a:xfrm>
                <a:off x="4490" y="681"/>
                <a:ext cx="708" cy="707"/>
              </a:xfrm>
              <a:custGeom>
                <a:gdLst>
                  <a:gd fmla="*/ 172 w 299" name="T0"/>
                  <a:gd fmla="*/ 267 h 299" name="T1"/>
                  <a:gd fmla="*/ 56 w 299" name="T2"/>
                  <a:gd fmla="*/ 266 h 299" name="T3"/>
                  <a:gd fmla="*/ 33 w 299" name="T4"/>
                  <a:gd fmla="*/ 243 h 299" name="T5"/>
                  <a:gd fmla="*/ 32 w 299" name="T6"/>
                  <a:gd fmla="*/ 127 h 299" name="T7"/>
                  <a:gd fmla="*/ 127 w 299" name="T8"/>
                  <a:gd fmla="*/ 31 h 299" name="T9"/>
                  <a:gd fmla="*/ 244 w 299" name="T10"/>
                  <a:gd fmla="*/ 32 h 299" name="T11"/>
                  <a:gd fmla="*/ 267 w 299" name="T12"/>
                  <a:gd fmla="*/ 55 h 299" name="T13"/>
                  <a:gd fmla="*/ 267 w 299" name="T14"/>
                  <a:gd fmla="*/ 171 h 299" name="T15"/>
                  <a:gd fmla="*/ 172 w 299" name="T16"/>
                  <a:gd fmla="*/ 267 h 2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9" w="299">
                    <a:moveTo>
                      <a:pt x="172" y="267"/>
                    </a:moveTo>
                    <a:cubicBezTo>
                      <a:pt x="140" y="299"/>
                      <a:pt x="88" y="298"/>
                      <a:pt x="56" y="266"/>
                    </a:cubicBezTo>
                    <a:cubicBezTo>
                      <a:pt x="33" y="243"/>
                      <a:pt x="33" y="243"/>
                      <a:pt x="33" y="243"/>
                    </a:cubicBezTo>
                    <a:cubicBezTo>
                      <a:pt x="0" y="211"/>
                      <a:pt x="0" y="159"/>
                      <a:pt x="32" y="127"/>
                    </a:cubicBezTo>
                    <a:cubicBezTo>
                      <a:pt x="127" y="31"/>
                      <a:pt x="127" y="31"/>
                      <a:pt x="127" y="31"/>
                    </a:cubicBezTo>
                    <a:cubicBezTo>
                      <a:pt x="159" y="0"/>
                      <a:pt x="211" y="0"/>
                      <a:pt x="244" y="32"/>
                    </a:cubicBezTo>
                    <a:cubicBezTo>
                      <a:pt x="267" y="55"/>
                      <a:pt x="267" y="55"/>
                      <a:pt x="267" y="55"/>
                    </a:cubicBezTo>
                    <a:cubicBezTo>
                      <a:pt x="299" y="87"/>
                      <a:pt x="299" y="139"/>
                      <a:pt x="267" y="171"/>
                    </a:cubicBezTo>
                    <a:lnTo>
                      <a:pt x="172" y="267"/>
                    </a:lnTo>
                    <a:close/>
                  </a:path>
                </a:pathLst>
              </a:custGeom>
              <a:solidFill>
                <a:srgbClr val="F4C09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4" name="Freeform 11"/>
              <p:cNvSpPr/>
              <p:nvPr/>
            </p:nvSpPr>
            <p:spPr bwMode="auto">
              <a:xfrm>
                <a:off x="4568" y="983"/>
                <a:ext cx="331" cy="334"/>
              </a:xfrm>
              <a:custGeom>
                <a:gdLst>
                  <a:gd fmla="*/ 40 w 140" name="T0"/>
                  <a:gd fmla="*/ 0 h 141" name="T1"/>
                  <a:gd fmla="*/ 25 w 140" name="T2"/>
                  <a:gd fmla="*/ 16 h 141" name="T3"/>
                  <a:gd fmla="*/ 23 w 140" name="T4"/>
                  <a:gd fmla="*/ 102 h 141" name="T5"/>
                  <a:gd fmla="*/ 39 w 140" name="T6"/>
                  <a:gd fmla="*/ 118 h 141" name="T7"/>
                  <a:gd fmla="*/ 125 w 140" name="T8"/>
                  <a:gd fmla="*/ 116 h 141" name="T9"/>
                  <a:gd fmla="*/ 140 w 140" name="T10"/>
                  <a:gd fmla="*/ 101 h 141" name="T11"/>
                  <a:gd fmla="*/ 40 w 140" name="T12"/>
                  <a:gd fmla="*/ 0 h 141" name="T13"/>
                </a:gdLst>
                <a:cxnLst>
                  <a:cxn ang="0">
                    <a:pos x="T0" y="T1"/>
                  </a:cxn>
                  <a:cxn ang="0">
                    <a:pos x="T2" y="T3"/>
                  </a:cxn>
                  <a:cxn ang="0">
                    <a:pos x="T4" y="T5"/>
                  </a:cxn>
                  <a:cxn ang="0">
                    <a:pos x="T6" y="T7"/>
                  </a:cxn>
                  <a:cxn ang="0">
                    <a:pos x="T8" y="T9"/>
                  </a:cxn>
                  <a:cxn ang="0">
                    <a:pos x="T10" y="T11"/>
                  </a:cxn>
                  <a:cxn ang="0">
                    <a:pos x="T12" y="T13"/>
                  </a:cxn>
                </a:cxnLst>
                <a:rect b="b" l="0" r="r" t="0"/>
                <a:pathLst>
                  <a:path h="141" w="140">
                    <a:moveTo>
                      <a:pt x="40" y="0"/>
                    </a:moveTo>
                    <a:cubicBezTo>
                      <a:pt x="25" y="16"/>
                      <a:pt x="25" y="16"/>
                      <a:pt x="25" y="16"/>
                    </a:cubicBezTo>
                    <a:cubicBezTo>
                      <a:pt x="0" y="40"/>
                      <a:pt x="0" y="79"/>
                      <a:pt x="23" y="102"/>
                    </a:cubicBezTo>
                    <a:cubicBezTo>
                      <a:pt x="39" y="118"/>
                      <a:pt x="39" y="118"/>
                      <a:pt x="39" y="118"/>
                    </a:cubicBezTo>
                    <a:cubicBezTo>
                      <a:pt x="62" y="141"/>
                      <a:pt x="101" y="140"/>
                      <a:pt x="125" y="116"/>
                    </a:cubicBezTo>
                    <a:cubicBezTo>
                      <a:pt x="140" y="101"/>
                      <a:pt x="140" y="101"/>
                      <a:pt x="140" y="101"/>
                    </a:cubicBezTo>
                    <a:lnTo>
                      <a:pt x="40" y="0"/>
                    </a:lnTo>
                    <a:close/>
                  </a:path>
                </a:pathLst>
              </a:custGeom>
              <a:solidFill>
                <a:srgbClr val="F4D9C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12"/>
              <p:cNvSpPr/>
              <p:nvPr/>
            </p:nvSpPr>
            <p:spPr bwMode="auto">
              <a:xfrm>
                <a:off x="4490" y="1272"/>
                <a:ext cx="708" cy="707"/>
              </a:xfrm>
              <a:custGeom>
                <a:gdLst>
                  <a:gd fmla="*/ 172 w 299" name="T0"/>
                  <a:gd fmla="*/ 267 h 299" name="T1"/>
                  <a:gd fmla="*/ 56 w 299" name="T2"/>
                  <a:gd fmla="*/ 266 h 299" name="T3"/>
                  <a:gd fmla="*/ 33 w 299" name="T4"/>
                  <a:gd fmla="*/ 243 h 299" name="T5"/>
                  <a:gd fmla="*/ 32 w 299" name="T6"/>
                  <a:gd fmla="*/ 127 h 299" name="T7"/>
                  <a:gd fmla="*/ 127 w 299" name="T8"/>
                  <a:gd fmla="*/ 32 h 299" name="T9"/>
                  <a:gd fmla="*/ 244 w 299" name="T10"/>
                  <a:gd fmla="*/ 32 h 299" name="T11"/>
                  <a:gd fmla="*/ 267 w 299" name="T12"/>
                  <a:gd fmla="*/ 55 h 299" name="T13"/>
                  <a:gd fmla="*/ 267 w 299" name="T14"/>
                  <a:gd fmla="*/ 171 h 299" name="T15"/>
                  <a:gd fmla="*/ 172 w 299" name="T16"/>
                  <a:gd fmla="*/ 267 h 2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9" w="299">
                    <a:moveTo>
                      <a:pt x="172" y="267"/>
                    </a:moveTo>
                    <a:cubicBezTo>
                      <a:pt x="140" y="299"/>
                      <a:pt x="88" y="299"/>
                      <a:pt x="56" y="266"/>
                    </a:cubicBezTo>
                    <a:cubicBezTo>
                      <a:pt x="33" y="243"/>
                      <a:pt x="33" y="243"/>
                      <a:pt x="33" y="243"/>
                    </a:cubicBezTo>
                    <a:cubicBezTo>
                      <a:pt x="0" y="211"/>
                      <a:pt x="0" y="159"/>
                      <a:pt x="32" y="127"/>
                    </a:cubicBezTo>
                    <a:cubicBezTo>
                      <a:pt x="127" y="32"/>
                      <a:pt x="127" y="32"/>
                      <a:pt x="127" y="32"/>
                    </a:cubicBezTo>
                    <a:cubicBezTo>
                      <a:pt x="159" y="0"/>
                      <a:pt x="211" y="0"/>
                      <a:pt x="244" y="32"/>
                    </a:cubicBezTo>
                    <a:cubicBezTo>
                      <a:pt x="267" y="55"/>
                      <a:pt x="267" y="55"/>
                      <a:pt x="267" y="55"/>
                    </a:cubicBezTo>
                    <a:cubicBezTo>
                      <a:pt x="299" y="88"/>
                      <a:pt x="299" y="140"/>
                      <a:pt x="267" y="171"/>
                    </a:cubicBezTo>
                    <a:lnTo>
                      <a:pt x="172" y="267"/>
                    </a:lnTo>
                    <a:close/>
                  </a:path>
                </a:pathLst>
              </a:custGeom>
              <a:solidFill>
                <a:srgbClr val="F4C09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6" name="Freeform 13"/>
              <p:cNvSpPr/>
              <p:nvPr/>
            </p:nvSpPr>
            <p:spPr bwMode="auto">
              <a:xfrm>
                <a:off x="4568" y="1577"/>
                <a:ext cx="331" cy="333"/>
              </a:xfrm>
              <a:custGeom>
                <a:gdLst>
                  <a:gd fmla="*/ 40 w 140" name="T0"/>
                  <a:gd fmla="*/ 0 h 141" name="T1"/>
                  <a:gd fmla="*/ 25 w 140" name="T2"/>
                  <a:gd fmla="*/ 15 h 141" name="T3"/>
                  <a:gd fmla="*/ 23 w 140" name="T4"/>
                  <a:gd fmla="*/ 101 h 141" name="T5"/>
                  <a:gd fmla="*/ 39 w 140" name="T6"/>
                  <a:gd fmla="*/ 118 h 141" name="T7"/>
                  <a:gd fmla="*/ 125 w 140" name="T8"/>
                  <a:gd fmla="*/ 116 h 141" name="T9"/>
                  <a:gd fmla="*/ 140 w 140" name="T10"/>
                  <a:gd fmla="*/ 100 h 141" name="T11"/>
                  <a:gd fmla="*/ 40 w 140" name="T12"/>
                  <a:gd fmla="*/ 0 h 141" name="T13"/>
                </a:gdLst>
                <a:cxnLst>
                  <a:cxn ang="0">
                    <a:pos x="T0" y="T1"/>
                  </a:cxn>
                  <a:cxn ang="0">
                    <a:pos x="T2" y="T3"/>
                  </a:cxn>
                  <a:cxn ang="0">
                    <a:pos x="T4" y="T5"/>
                  </a:cxn>
                  <a:cxn ang="0">
                    <a:pos x="T6" y="T7"/>
                  </a:cxn>
                  <a:cxn ang="0">
                    <a:pos x="T8" y="T9"/>
                  </a:cxn>
                  <a:cxn ang="0">
                    <a:pos x="T10" y="T11"/>
                  </a:cxn>
                  <a:cxn ang="0">
                    <a:pos x="T12" y="T13"/>
                  </a:cxn>
                </a:cxnLst>
                <a:rect b="b" l="0" r="r" t="0"/>
                <a:pathLst>
                  <a:path h="141" w="140">
                    <a:moveTo>
                      <a:pt x="40" y="0"/>
                    </a:moveTo>
                    <a:cubicBezTo>
                      <a:pt x="25" y="15"/>
                      <a:pt x="25" y="15"/>
                      <a:pt x="25" y="15"/>
                    </a:cubicBezTo>
                    <a:cubicBezTo>
                      <a:pt x="0" y="39"/>
                      <a:pt x="0" y="78"/>
                      <a:pt x="23" y="101"/>
                    </a:cubicBezTo>
                    <a:cubicBezTo>
                      <a:pt x="39" y="118"/>
                      <a:pt x="39" y="118"/>
                      <a:pt x="39" y="118"/>
                    </a:cubicBezTo>
                    <a:cubicBezTo>
                      <a:pt x="62" y="141"/>
                      <a:pt x="101" y="140"/>
                      <a:pt x="125" y="116"/>
                    </a:cubicBezTo>
                    <a:cubicBezTo>
                      <a:pt x="140" y="100"/>
                      <a:pt x="140" y="100"/>
                      <a:pt x="140" y="100"/>
                    </a:cubicBezTo>
                    <a:lnTo>
                      <a:pt x="40" y="0"/>
                    </a:lnTo>
                    <a:close/>
                  </a:path>
                </a:pathLst>
              </a:custGeom>
              <a:solidFill>
                <a:srgbClr val="F4D9C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4"/>
              <p:cNvSpPr/>
              <p:nvPr/>
            </p:nvSpPr>
            <p:spPr bwMode="auto">
              <a:xfrm>
                <a:off x="4490" y="1863"/>
                <a:ext cx="708" cy="707"/>
              </a:xfrm>
              <a:custGeom>
                <a:gdLst>
                  <a:gd fmla="*/ 172 w 299" name="T0"/>
                  <a:gd fmla="*/ 267 h 299" name="T1"/>
                  <a:gd fmla="*/ 56 w 299" name="T2"/>
                  <a:gd fmla="*/ 267 h 299" name="T3"/>
                  <a:gd fmla="*/ 33 w 299" name="T4"/>
                  <a:gd fmla="*/ 244 h 299" name="T5"/>
                  <a:gd fmla="*/ 32 w 299" name="T6"/>
                  <a:gd fmla="*/ 127 h 299" name="T7"/>
                  <a:gd fmla="*/ 127 w 299" name="T8"/>
                  <a:gd fmla="*/ 32 h 299" name="T9"/>
                  <a:gd fmla="*/ 244 w 299" name="T10"/>
                  <a:gd fmla="*/ 33 h 299" name="T11"/>
                  <a:gd fmla="*/ 267 w 299" name="T12"/>
                  <a:gd fmla="*/ 56 h 299" name="T13"/>
                  <a:gd fmla="*/ 267 w 299" name="T14"/>
                  <a:gd fmla="*/ 172 h 299" name="T15"/>
                  <a:gd fmla="*/ 172 w 299" name="T16"/>
                  <a:gd fmla="*/ 267 h 2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9" w="299">
                    <a:moveTo>
                      <a:pt x="172" y="267"/>
                    </a:moveTo>
                    <a:cubicBezTo>
                      <a:pt x="140" y="299"/>
                      <a:pt x="88" y="299"/>
                      <a:pt x="56" y="267"/>
                    </a:cubicBezTo>
                    <a:cubicBezTo>
                      <a:pt x="33" y="244"/>
                      <a:pt x="33" y="244"/>
                      <a:pt x="33" y="244"/>
                    </a:cubicBezTo>
                    <a:cubicBezTo>
                      <a:pt x="0" y="211"/>
                      <a:pt x="0" y="159"/>
                      <a:pt x="32" y="127"/>
                    </a:cubicBezTo>
                    <a:cubicBezTo>
                      <a:pt x="127" y="32"/>
                      <a:pt x="127" y="32"/>
                      <a:pt x="127" y="32"/>
                    </a:cubicBezTo>
                    <a:cubicBezTo>
                      <a:pt x="159" y="0"/>
                      <a:pt x="211" y="0"/>
                      <a:pt x="244" y="33"/>
                    </a:cubicBezTo>
                    <a:cubicBezTo>
                      <a:pt x="267" y="56"/>
                      <a:pt x="267" y="56"/>
                      <a:pt x="267" y="56"/>
                    </a:cubicBezTo>
                    <a:cubicBezTo>
                      <a:pt x="299" y="88"/>
                      <a:pt x="299" y="140"/>
                      <a:pt x="267" y="172"/>
                    </a:cubicBezTo>
                    <a:lnTo>
                      <a:pt x="172" y="267"/>
                    </a:lnTo>
                    <a:close/>
                  </a:path>
                </a:pathLst>
              </a:custGeom>
              <a:solidFill>
                <a:srgbClr val="F4C09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5"/>
              <p:cNvSpPr/>
              <p:nvPr/>
            </p:nvSpPr>
            <p:spPr bwMode="auto">
              <a:xfrm>
                <a:off x="4568" y="2168"/>
                <a:ext cx="331" cy="334"/>
              </a:xfrm>
              <a:custGeom>
                <a:gdLst>
                  <a:gd fmla="*/ 40 w 140" name="T0"/>
                  <a:gd fmla="*/ 0 h 141" name="T1"/>
                  <a:gd fmla="*/ 25 w 140" name="T2"/>
                  <a:gd fmla="*/ 16 h 141" name="T3"/>
                  <a:gd fmla="*/ 23 w 140" name="T4"/>
                  <a:gd fmla="*/ 101 h 141" name="T5"/>
                  <a:gd fmla="*/ 39 w 140" name="T6"/>
                  <a:gd fmla="*/ 118 h 141" name="T7"/>
                  <a:gd fmla="*/ 125 w 140" name="T8"/>
                  <a:gd fmla="*/ 116 h 141" name="T9"/>
                  <a:gd fmla="*/ 140 w 140" name="T10"/>
                  <a:gd fmla="*/ 100 h 141" name="T11"/>
                  <a:gd fmla="*/ 40 w 140" name="T12"/>
                  <a:gd fmla="*/ 0 h 141" name="T13"/>
                </a:gdLst>
                <a:cxnLst>
                  <a:cxn ang="0">
                    <a:pos x="T0" y="T1"/>
                  </a:cxn>
                  <a:cxn ang="0">
                    <a:pos x="T2" y="T3"/>
                  </a:cxn>
                  <a:cxn ang="0">
                    <a:pos x="T4" y="T5"/>
                  </a:cxn>
                  <a:cxn ang="0">
                    <a:pos x="T6" y="T7"/>
                  </a:cxn>
                  <a:cxn ang="0">
                    <a:pos x="T8" y="T9"/>
                  </a:cxn>
                  <a:cxn ang="0">
                    <a:pos x="T10" y="T11"/>
                  </a:cxn>
                  <a:cxn ang="0">
                    <a:pos x="T12" y="T13"/>
                  </a:cxn>
                </a:cxnLst>
                <a:rect b="b" l="0" r="r" t="0"/>
                <a:pathLst>
                  <a:path h="141" w="140">
                    <a:moveTo>
                      <a:pt x="40" y="0"/>
                    </a:moveTo>
                    <a:cubicBezTo>
                      <a:pt x="25" y="16"/>
                      <a:pt x="25" y="16"/>
                      <a:pt x="25" y="16"/>
                    </a:cubicBezTo>
                    <a:cubicBezTo>
                      <a:pt x="0" y="40"/>
                      <a:pt x="0" y="78"/>
                      <a:pt x="23" y="101"/>
                    </a:cubicBezTo>
                    <a:cubicBezTo>
                      <a:pt x="39" y="118"/>
                      <a:pt x="39" y="118"/>
                      <a:pt x="39" y="118"/>
                    </a:cubicBezTo>
                    <a:cubicBezTo>
                      <a:pt x="62" y="141"/>
                      <a:pt x="101" y="140"/>
                      <a:pt x="125" y="116"/>
                    </a:cubicBezTo>
                    <a:cubicBezTo>
                      <a:pt x="140" y="100"/>
                      <a:pt x="140" y="100"/>
                      <a:pt x="140" y="100"/>
                    </a:cubicBezTo>
                    <a:lnTo>
                      <a:pt x="40" y="0"/>
                    </a:lnTo>
                    <a:close/>
                  </a:path>
                </a:pathLst>
              </a:custGeom>
              <a:solidFill>
                <a:srgbClr val="F4D9C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6"/>
              <p:cNvSpPr/>
              <p:nvPr/>
            </p:nvSpPr>
            <p:spPr bwMode="auto">
              <a:xfrm>
                <a:off x="2336" y="156"/>
                <a:ext cx="390" cy="2391"/>
              </a:xfrm>
              <a:custGeom>
                <a:gdLst>
                  <a:gd fmla="*/ 102 w 165" name="T0"/>
                  <a:gd fmla="*/ 1 h 1011" name="T1"/>
                  <a:gd fmla="*/ 99 w 165" name="T2"/>
                  <a:gd fmla="*/ 0 h 1011" name="T3"/>
                  <a:gd fmla="*/ 12 w 165" name="T4"/>
                  <a:gd fmla="*/ 0 h 1011" name="T5"/>
                  <a:gd fmla="*/ 0 w 165" name="T6"/>
                  <a:gd fmla="*/ 12 h 1011" name="T7"/>
                  <a:gd fmla="*/ 0 w 165" name="T8"/>
                  <a:gd fmla="*/ 128 h 1011" name="T9"/>
                  <a:gd fmla="*/ 0 w 165" name="T10"/>
                  <a:gd fmla="*/ 130 h 1011" name="T11"/>
                  <a:gd fmla="*/ 0 w 165" name="T12"/>
                  <a:gd fmla="*/ 942 h 1011" name="T13"/>
                  <a:gd fmla="*/ 69 w 165" name="T14"/>
                  <a:gd fmla="*/ 1011 h 1011" name="T15"/>
                  <a:gd fmla="*/ 96 w 165" name="T16"/>
                  <a:gd fmla="*/ 1011 h 1011" name="T17"/>
                  <a:gd fmla="*/ 165 w 165" name="T18"/>
                  <a:gd fmla="*/ 942 h 1011" name="T19"/>
                  <a:gd fmla="*/ 165 w 165" name="T20"/>
                  <a:gd fmla="*/ 69 h 1011" name="T21"/>
                  <a:gd fmla="*/ 102 w 165" name="T22"/>
                  <a:gd fmla="*/ 1 h 101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11" w="165">
                    <a:moveTo>
                      <a:pt x="102" y="1"/>
                    </a:moveTo>
                    <a:cubicBezTo>
                      <a:pt x="101" y="1"/>
                      <a:pt x="100" y="0"/>
                      <a:pt x="99" y="0"/>
                    </a:cubicBezTo>
                    <a:cubicBezTo>
                      <a:pt x="12" y="0"/>
                      <a:pt x="12" y="0"/>
                      <a:pt x="12" y="0"/>
                    </a:cubicBezTo>
                    <a:cubicBezTo>
                      <a:pt x="5" y="0"/>
                      <a:pt x="0" y="6"/>
                      <a:pt x="0" y="12"/>
                    </a:cubicBezTo>
                    <a:cubicBezTo>
                      <a:pt x="0" y="128"/>
                      <a:pt x="0" y="128"/>
                      <a:pt x="0" y="128"/>
                    </a:cubicBezTo>
                    <a:cubicBezTo>
                      <a:pt x="0" y="129"/>
                      <a:pt x="0" y="130"/>
                      <a:pt x="0" y="130"/>
                    </a:cubicBezTo>
                    <a:cubicBezTo>
                      <a:pt x="0" y="942"/>
                      <a:pt x="0" y="942"/>
                      <a:pt x="0" y="942"/>
                    </a:cubicBezTo>
                    <a:cubicBezTo>
                      <a:pt x="0" y="980"/>
                      <a:pt x="31" y="1011"/>
                      <a:pt x="69" y="1011"/>
                    </a:cubicBezTo>
                    <a:cubicBezTo>
                      <a:pt x="96" y="1011"/>
                      <a:pt x="96" y="1011"/>
                      <a:pt x="96" y="1011"/>
                    </a:cubicBezTo>
                    <a:cubicBezTo>
                      <a:pt x="134" y="1011"/>
                      <a:pt x="165" y="980"/>
                      <a:pt x="165" y="942"/>
                    </a:cubicBezTo>
                    <a:cubicBezTo>
                      <a:pt x="165" y="69"/>
                      <a:pt x="165" y="69"/>
                      <a:pt x="165" y="69"/>
                    </a:cubicBezTo>
                    <a:cubicBezTo>
                      <a:pt x="165" y="33"/>
                      <a:pt x="137" y="3"/>
                      <a:pt x="102" y="1"/>
                    </a:cubicBezTo>
                    <a:close/>
                  </a:path>
                </a:pathLst>
              </a:custGeom>
              <a:solidFill>
                <a:srgbClr val="F4C09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0" name="Freeform 17"/>
              <p:cNvSpPr/>
              <p:nvPr/>
            </p:nvSpPr>
            <p:spPr bwMode="auto">
              <a:xfrm>
                <a:off x="2336" y="217"/>
                <a:ext cx="180" cy="371"/>
              </a:xfrm>
              <a:custGeom>
                <a:gdLst>
                  <a:gd fmla="*/ 0 w 76" name="T0"/>
                  <a:gd fmla="*/ 0 h 157" name="T1"/>
                  <a:gd fmla="*/ 0 w 76" name="T2"/>
                  <a:gd fmla="*/ 112 h 157" name="T3"/>
                  <a:gd fmla="*/ 0 w 76" name="T4"/>
                  <a:gd fmla="*/ 115 h 157" name="T5"/>
                  <a:gd fmla="*/ 0 w 76" name="T6"/>
                  <a:gd fmla="*/ 157 h 157" name="T7"/>
                  <a:gd fmla="*/ 45 w 76" name="T8"/>
                  <a:gd fmla="*/ 157 h 157" name="T9"/>
                  <a:gd fmla="*/ 76 w 76" name="T10"/>
                  <a:gd fmla="*/ 126 h 157" name="T11"/>
                  <a:gd fmla="*/ 76 w 76" name="T12"/>
                  <a:gd fmla="*/ 0 h 157" name="T13"/>
                  <a:gd fmla="*/ 0 w 76" name="T14"/>
                  <a:gd fmla="*/ 0 h 15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7" w="76">
                    <a:moveTo>
                      <a:pt x="0" y="0"/>
                    </a:moveTo>
                    <a:cubicBezTo>
                      <a:pt x="0" y="112"/>
                      <a:pt x="0" y="112"/>
                      <a:pt x="0" y="112"/>
                    </a:cubicBezTo>
                    <a:cubicBezTo>
                      <a:pt x="0" y="113"/>
                      <a:pt x="0" y="114"/>
                      <a:pt x="0" y="115"/>
                    </a:cubicBezTo>
                    <a:cubicBezTo>
                      <a:pt x="0" y="157"/>
                      <a:pt x="0" y="157"/>
                      <a:pt x="0" y="157"/>
                    </a:cubicBezTo>
                    <a:cubicBezTo>
                      <a:pt x="45" y="157"/>
                      <a:pt x="45" y="157"/>
                      <a:pt x="45" y="157"/>
                    </a:cubicBezTo>
                    <a:cubicBezTo>
                      <a:pt x="62" y="157"/>
                      <a:pt x="76" y="143"/>
                      <a:pt x="76" y="126"/>
                    </a:cubicBezTo>
                    <a:cubicBezTo>
                      <a:pt x="76" y="0"/>
                      <a:pt x="76" y="0"/>
                      <a:pt x="76" y="0"/>
                    </a:cubicBezTo>
                    <a:lnTo>
                      <a:pt x="0" y="0"/>
                    </a:lnTo>
                    <a:close/>
                  </a:path>
                </a:pathLst>
              </a:custGeom>
              <a:solidFill>
                <a:srgbClr val="F4D9C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8"/>
              <p:cNvSpPr>
                <a:spLocks noEditPoints="1"/>
              </p:cNvSpPr>
              <p:nvPr/>
            </p:nvSpPr>
            <p:spPr bwMode="auto">
              <a:xfrm>
                <a:off x="3119" y="2376"/>
                <a:ext cx="384" cy="194"/>
              </a:xfrm>
              <a:custGeom>
                <a:gdLst>
                  <a:gd fmla="*/ 142 w 162" name="T0"/>
                  <a:gd fmla="*/ 82 h 82" name="T1"/>
                  <a:gd fmla="*/ 20 w 162" name="T2"/>
                  <a:gd fmla="*/ 82 h 82" name="T3"/>
                  <a:gd fmla="*/ 0 w 162" name="T4"/>
                  <a:gd fmla="*/ 61 h 82" name="T5"/>
                  <a:gd fmla="*/ 0 w 162" name="T6"/>
                  <a:gd fmla="*/ 21 h 82" name="T7"/>
                  <a:gd fmla="*/ 20 w 162" name="T8"/>
                  <a:gd fmla="*/ 0 h 82" name="T9"/>
                  <a:gd fmla="*/ 142 w 162" name="T10"/>
                  <a:gd fmla="*/ 0 h 82" name="T11"/>
                  <a:gd fmla="*/ 162 w 162" name="T12"/>
                  <a:gd fmla="*/ 21 h 82" name="T13"/>
                  <a:gd fmla="*/ 162 w 162" name="T14"/>
                  <a:gd fmla="*/ 61 h 82" name="T15"/>
                  <a:gd fmla="*/ 142 w 162" name="T16"/>
                  <a:gd fmla="*/ 82 h 82" name="T17"/>
                  <a:gd fmla="*/ 20 w 162" name="T18"/>
                  <a:gd fmla="*/ 13 h 82" name="T19"/>
                  <a:gd fmla="*/ 12 w 162" name="T20"/>
                  <a:gd fmla="*/ 21 h 82" name="T21"/>
                  <a:gd fmla="*/ 12 w 162" name="T22"/>
                  <a:gd fmla="*/ 61 h 82" name="T23"/>
                  <a:gd fmla="*/ 20 w 162" name="T24"/>
                  <a:gd fmla="*/ 69 h 82" name="T25"/>
                  <a:gd fmla="*/ 142 w 162" name="T26"/>
                  <a:gd fmla="*/ 69 h 82" name="T27"/>
                  <a:gd fmla="*/ 149 w 162" name="T28"/>
                  <a:gd fmla="*/ 61 h 82" name="T29"/>
                  <a:gd fmla="*/ 149 w 162" name="T30"/>
                  <a:gd fmla="*/ 21 h 82" name="T31"/>
                  <a:gd fmla="*/ 142 w 162" name="T32"/>
                  <a:gd fmla="*/ 13 h 82" name="T33"/>
                  <a:gd fmla="*/ 20 w 162" name="T34"/>
                  <a:gd fmla="*/ 13 h 8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2" w="162">
                    <a:moveTo>
                      <a:pt x="142" y="82"/>
                    </a:moveTo>
                    <a:cubicBezTo>
                      <a:pt x="20" y="82"/>
                      <a:pt x="20" y="82"/>
                      <a:pt x="20" y="82"/>
                    </a:cubicBezTo>
                    <a:cubicBezTo>
                      <a:pt x="9" y="82"/>
                      <a:pt x="0" y="72"/>
                      <a:pt x="0" y="61"/>
                    </a:cubicBezTo>
                    <a:cubicBezTo>
                      <a:pt x="0" y="21"/>
                      <a:pt x="0" y="21"/>
                      <a:pt x="0" y="21"/>
                    </a:cubicBezTo>
                    <a:cubicBezTo>
                      <a:pt x="0" y="10"/>
                      <a:pt x="9" y="0"/>
                      <a:pt x="20" y="0"/>
                    </a:cubicBezTo>
                    <a:cubicBezTo>
                      <a:pt x="142" y="0"/>
                      <a:pt x="142" y="0"/>
                      <a:pt x="142" y="0"/>
                    </a:cubicBezTo>
                    <a:cubicBezTo>
                      <a:pt x="153" y="0"/>
                      <a:pt x="162" y="10"/>
                      <a:pt x="162" y="21"/>
                    </a:cubicBezTo>
                    <a:cubicBezTo>
                      <a:pt x="162" y="61"/>
                      <a:pt x="162" y="61"/>
                      <a:pt x="162" y="61"/>
                    </a:cubicBezTo>
                    <a:cubicBezTo>
                      <a:pt x="162" y="72"/>
                      <a:pt x="153" y="82"/>
                      <a:pt x="142" y="82"/>
                    </a:cubicBezTo>
                    <a:close/>
                    <a:moveTo>
                      <a:pt x="20" y="13"/>
                    </a:moveTo>
                    <a:cubicBezTo>
                      <a:pt x="16" y="13"/>
                      <a:pt x="12" y="17"/>
                      <a:pt x="12" y="21"/>
                    </a:cubicBezTo>
                    <a:cubicBezTo>
                      <a:pt x="12" y="61"/>
                      <a:pt x="12" y="61"/>
                      <a:pt x="12" y="61"/>
                    </a:cubicBezTo>
                    <a:cubicBezTo>
                      <a:pt x="12" y="65"/>
                      <a:pt x="16" y="69"/>
                      <a:pt x="20" y="69"/>
                    </a:cubicBezTo>
                    <a:cubicBezTo>
                      <a:pt x="142" y="69"/>
                      <a:pt x="142" y="69"/>
                      <a:pt x="142" y="69"/>
                    </a:cubicBezTo>
                    <a:cubicBezTo>
                      <a:pt x="146" y="69"/>
                      <a:pt x="149" y="65"/>
                      <a:pt x="149" y="61"/>
                    </a:cubicBezTo>
                    <a:cubicBezTo>
                      <a:pt x="149" y="21"/>
                      <a:pt x="149" y="21"/>
                      <a:pt x="149" y="21"/>
                    </a:cubicBezTo>
                    <a:cubicBezTo>
                      <a:pt x="149" y="17"/>
                      <a:pt x="146" y="13"/>
                      <a:pt x="142" y="13"/>
                    </a:cubicBezTo>
                    <a:lnTo>
                      <a:pt x="20" y="13"/>
                    </a:lnTo>
                    <a:close/>
                  </a:path>
                </a:pathLst>
              </a:custGeom>
              <a:solidFill>
                <a:srgbClr val="406C7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9"/>
              <p:cNvSpPr>
                <a:spLocks noEditPoints="1"/>
              </p:cNvSpPr>
              <p:nvPr/>
            </p:nvSpPr>
            <p:spPr bwMode="auto">
              <a:xfrm>
                <a:off x="4021" y="2376"/>
                <a:ext cx="384" cy="194"/>
              </a:xfrm>
              <a:custGeom>
                <a:gdLst>
                  <a:gd fmla="*/ 141 w 162" name="T0"/>
                  <a:gd fmla="*/ 82 h 82" name="T1"/>
                  <a:gd fmla="*/ 20 w 162" name="T2"/>
                  <a:gd fmla="*/ 82 h 82" name="T3"/>
                  <a:gd fmla="*/ 0 w 162" name="T4"/>
                  <a:gd fmla="*/ 61 h 82" name="T5"/>
                  <a:gd fmla="*/ 0 w 162" name="T6"/>
                  <a:gd fmla="*/ 21 h 82" name="T7"/>
                  <a:gd fmla="*/ 20 w 162" name="T8"/>
                  <a:gd fmla="*/ 0 h 82" name="T9"/>
                  <a:gd fmla="*/ 141 w 162" name="T10"/>
                  <a:gd fmla="*/ 0 h 82" name="T11"/>
                  <a:gd fmla="*/ 162 w 162" name="T12"/>
                  <a:gd fmla="*/ 21 h 82" name="T13"/>
                  <a:gd fmla="*/ 162 w 162" name="T14"/>
                  <a:gd fmla="*/ 61 h 82" name="T15"/>
                  <a:gd fmla="*/ 141 w 162" name="T16"/>
                  <a:gd fmla="*/ 82 h 82" name="T17"/>
                  <a:gd fmla="*/ 20 w 162" name="T18"/>
                  <a:gd fmla="*/ 13 h 82" name="T19"/>
                  <a:gd fmla="*/ 12 w 162" name="T20"/>
                  <a:gd fmla="*/ 21 h 82" name="T21"/>
                  <a:gd fmla="*/ 12 w 162" name="T22"/>
                  <a:gd fmla="*/ 61 h 82" name="T23"/>
                  <a:gd fmla="*/ 20 w 162" name="T24"/>
                  <a:gd fmla="*/ 69 h 82" name="T25"/>
                  <a:gd fmla="*/ 141 w 162" name="T26"/>
                  <a:gd fmla="*/ 69 h 82" name="T27"/>
                  <a:gd fmla="*/ 149 w 162" name="T28"/>
                  <a:gd fmla="*/ 61 h 82" name="T29"/>
                  <a:gd fmla="*/ 149 w 162" name="T30"/>
                  <a:gd fmla="*/ 21 h 82" name="T31"/>
                  <a:gd fmla="*/ 141 w 162" name="T32"/>
                  <a:gd fmla="*/ 13 h 82" name="T33"/>
                  <a:gd fmla="*/ 20 w 162" name="T34"/>
                  <a:gd fmla="*/ 13 h 8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2" w="162">
                    <a:moveTo>
                      <a:pt x="141" y="82"/>
                    </a:moveTo>
                    <a:cubicBezTo>
                      <a:pt x="20" y="82"/>
                      <a:pt x="20" y="82"/>
                      <a:pt x="20" y="82"/>
                    </a:cubicBezTo>
                    <a:cubicBezTo>
                      <a:pt x="9" y="82"/>
                      <a:pt x="0" y="72"/>
                      <a:pt x="0" y="61"/>
                    </a:cubicBezTo>
                    <a:cubicBezTo>
                      <a:pt x="0" y="21"/>
                      <a:pt x="0" y="21"/>
                      <a:pt x="0" y="21"/>
                    </a:cubicBezTo>
                    <a:cubicBezTo>
                      <a:pt x="0" y="10"/>
                      <a:pt x="9" y="0"/>
                      <a:pt x="20" y="0"/>
                    </a:cubicBezTo>
                    <a:cubicBezTo>
                      <a:pt x="141" y="0"/>
                      <a:pt x="141" y="0"/>
                      <a:pt x="141" y="0"/>
                    </a:cubicBezTo>
                    <a:cubicBezTo>
                      <a:pt x="153" y="0"/>
                      <a:pt x="162" y="10"/>
                      <a:pt x="162" y="21"/>
                    </a:cubicBezTo>
                    <a:cubicBezTo>
                      <a:pt x="162" y="61"/>
                      <a:pt x="162" y="61"/>
                      <a:pt x="162" y="61"/>
                    </a:cubicBezTo>
                    <a:cubicBezTo>
                      <a:pt x="162" y="72"/>
                      <a:pt x="153" y="82"/>
                      <a:pt x="141" y="82"/>
                    </a:cubicBezTo>
                    <a:close/>
                    <a:moveTo>
                      <a:pt x="20" y="13"/>
                    </a:moveTo>
                    <a:cubicBezTo>
                      <a:pt x="16" y="13"/>
                      <a:pt x="12" y="17"/>
                      <a:pt x="12" y="21"/>
                    </a:cubicBezTo>
                    <a:cubicBezTo>
                      <a:pt x="12" y="61"/>
                      <a:pt x="12" y="61"/>
                      <a:pt x="12" y="61"/>
                    </a:cubicBezTo>
                    <a:cubicBezTo>
                      <a:pt x="12" y="65"/>
                      <a:pt x="16" y="69"/>
                      <a:pt x="20" y="69"/>
                    </a:cubicBezTo>
                    <a:cubicBezTo>
                      <a:pt x="141" y="69"/>
                      <a:pt x="141" y="69"/>
                      <a:pt x="141" y="69"/>
                    </a:cubicBezTo>
                    <a:cubicBezTo>
                      <a:pt x="146" y="69"/>
                      <a:pt x="149" y="65"/>
                      <a:pt x="149" y="61"/>
                    </a:cubicBezTo>
                    <a:cubicBezTo>
                      <a:pt x="149" y="21"/>
                      <a:pt x="149" y="21"/>
                      <a:pt x="149" y="21"/>
                    </a:cubicBezTo>
                    <a:cubicBezTo>
                      <a:pt x="149" y="17"/>
                      <a:pt x="146" y="13"/>
                      <a:pt x="141" y="13"/>
                    </a:cubicBezTo>
                    <a:lnTo>
                      <a:pt x="20" y="13"/>
                    </a:lnTo>
                    <a:close/>
                  </a:path>
                </a:pathLst>
              </a:custGeom>
              <a:solidFill>
                <a:srgbClr val="406C7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20"/>
              <p:cNvSpPr>
                <a:spLocks noEditPoints="1"/>
              </p:cNvSpPr>
              <p:nvPr/>
            </p:nvSpPr>
            <p:spPr bwMode="auto">
              <a:xfrm>
                <a:off x="3569" y="2376"/>
                <a:ext cx="383" cy="194"/>
              </a:xfrm>
              <a:custGeom>
                <a:gdLst>
                  <a:gd fmla="*/ 142 w 162" name="T0"/>
                  <a:gd fmla="*/ 82 h 82" name="T1"/>
                  <a:gd fmla="*/ 21 w 162" name="T2"/>
                  <a:gd fmla="*/ 82 h 82" name="T3"/>
                  <a:gd fmla="*/ 0 w 162" name="T4"/>
                  <a:gd fmla="*/ 61 h 82" name="T5"/>
                  <a:gd fmla="*/ 0 w 162" name="T6"/>
                  <a:gd fmla="*/ 21 h 82" name="T7"/>
                  <a:gd fmla="*/ 21 w 162" name="T8"/>
                  <a:gd fmla="*/ 0 h 82" name="T9"/>
                  <a:gd fmla="*/ 142 w 162" name="T10"/>
                  <a:gd fmla="*/ 0 h 82" name="T11"/>
                  <a:gd fmla="*/ 162 w 162" name="T12"/>
                  <a:gd fmla="*/ 21 h 82" name="T13"/>
                  <a:gd fmla="*/ 162 w 162" name="T14"/>
                  <a:gd fmla="*/ 61 h 82" name="T15"/>
                  <a:gd fmla="*/ 142 w 162" name="T16"/>
                  <a:gd fmla="*/ 82 h 82" name="T17"/>
                  <a:gd fmla="*/ 21 w 162" name="T18"/>
                  <a:gd fmla="*/ 13 h 82" name="T19"/>
                  <a:gd fmla="*/ 13 w 162" name="T20"/>
                  <a:gd fmla="*/ 21 h 82" name="T21"/>
                  <a:gd fmla="*/ 13 w 162" name="T22"/>
                  <a:gd fmla="*/ 61 h 82" name="T23"/>
                  <a:gd fmla="*/ 21 w 162" name="T24"/>
                  <a:gd fmla="*/ 69 h 82" name="T25"/>
                  <a:gd fmla="*/ 142 w 162" name="T26"/>
                  <a:gd fmla="*/ 69 h 82" name="T27"/>
                  <a:gd fmla="*/ 150 w 162" name="T28"/>
                  <a:gd fmla="*/ 61 h 82" name="T29"/>
                  <a:gd fmla="*/ 150 w 162" name="T30"/>
                  <a:gd fmla="*/ 21 h 82" name="T31"/>
                  <a:gd fmla="*/ 142 w 162" name="T32"/>
                  <a:gd fmla="*/ 13 h 82" name="T33"/>
                  <a:gd fmla="*/ 21 w 162" name="T34"/>
                  <a:gd fmla="*/ 13 h 8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2" w="162">
                    <a:moveTo>
                      <a:pt x="142" y="82"/>
                    </a:moveTo>
                    <a:cubicBezTo>
                      <a:pt x="21" y="82"/>
                      <a:pt x="21" y="82"/>
                      <a:pt x="21" y="82"/>
                    </a:cubicBezTo>
                    <a:cubicBezTo>
                      <a:pt x="9" y="82"/>
                      <a:pt x="0" y="72"/>
                      <a:pt x="0" y="61"/>
                    </a:cubicBezTo>
                    <a:cubicBezTo>
                      <a:pt x="0" y="21"/>
                      <a:pt x="0" y="21"/>
                      <a:pt x="0" y="21"/>
                    </a:cubicBezTo>
                    <a:cubicBezTo>
                      <a:pt x="0" y="10"/>
                      <a:pt x="9" y="0"/>
                      <a:pt x="21" y="0"/>
                    </a:cubicBezTo>
                    <a:cubicBezTo>
                      <a:pt x="142" y="0"/>
                      <a:pt x="142" y="0"/>
                      <a:pt x="142" y="0"/>
                    </a:cubicBezTo>
                    <a:cubicBezTo>
                      <a:pt x="153" y="0"/>
                      <a:pt x="162" y="10"/>
                      <a:pt x="162" y="21"/>
                    </a:cubicBezTo>
                    <a:cubicBezTo>
                      <a:pt x="162" y="61"/>
                      <a:pt x="162" y="61"/>
                      <a:pt x="162" y="61"/>
                    </a:cubicBezTo>
                    <a:cubicBezTo>
                      <a:pt x="162" y="72"/>
                      <a:pt x="153" y="82"/>
                      <a:pt x="142" y="82"/>
                    </a:cubicBezTo>
                    <a:close/>
                    <a:moveTo>
                      <a:pt x="21" y="13"/>
                    </a:moveTo>
                    <a:cubicBezTo>
                      <a:pt x="16" y="13"/>
                      <a:pt x="13" y="17"/>
                      <a:pt x="13" y="21"/>
                    </a:cubicBezTo>
                    <a:cubicBezTo>
                      <a:pt x="13" y="61"/>
                      <a:pt x="13" y="61"/>
                      <a:pt x="13" y="61"/>
                    </a:cubicBezTo>
                    <a:cubicBezTo>
                      <a:pt x="13" y="65"/>
                      <a:pt x="16" y="69"/>
                      <a:pt x="21" y="69"/>
                    </a:cubicBezTo>
                    <a:cubicBezTo>
                      <a:pt x="142" y="69"/>
                      <a:pt x="142" y="69"/>
                      <a:pt x="142" y="69"/>
                    </a:cubicBezTo>
                    <a:cubicBezTo>
                      <a:pt x="146" y="69"/>
                      <a:pt x="150" y="65"/>
                      <a:pt x="150" y="61"/>
                    </a:cubicBezTo>
                    <a:cubicBezTo>
                      <a:pt x="150" y="21"/>
                      <a:pt x="150" y="21"/>
                      <a:pt x="150" y="21"/>
                    </a:cubicBezTo>
                    <a:cubicBezTo>
                      <a:pt x="150" y="17"/>
                      <a:pt x="146" y="13"/>
                      <a:pt x="142" y="13"/>
                    </a:cubicBezTo>
                    <a:lnTo>
                      <a:pt x="21" y="13"/>
                    </a:lnTo>
                    <a:close/>
                  </a:path>
                </a:pathLst>
              </a:custGeom>
              <a:solidFill>
                <a:srgbClr val="406C7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Rectangle 21"/>
              <p:cNvSpPr>
                <a:spLocks noChangeArrowheads="1"/>
              </p:cNvSpPr>
              <p:nvPr/>
            </p:nvSpPr>
            <p:spPr bwMode="auto">
              <a:xfrm>
                <a:off x="2565" y="3549"/>
                <a:ext cx="1626" cy="1635"/>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05" name="Rectangle 22"/>
              <p:cNvSpPr>
                <a:spLocks noChangeArrowheads="1"/>
              </p:cNvSpPr>
              <p:nvPr/>
            </p:nvSpPr>
            <p:spPr bwMode="auto">
              <a:xfrm>
                <a:off x="2454" y="3899"/>
                <a:ext cx="1849" cy="1285"/>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grpSp>
        <p:grpSp>
          <p:nvGrpSpPr>
            <p:cNvPr id="84" name="Group 25"/>
            <p:cNvGrpSpPr>
              <a:grpSpLocks noChangeAspect="1"/>
            </p:cNvGrpSpPr>
            <p:nvPr/>
          </p:nvGrpSpPr>
          <p:grpSpPr>
            <a:xfrm>
              <a:off x="4249213" y="3177524"/>
              <a:ext cx="644864" cy="422267"/>
              <a:chOff x="3165" y="1719"/>
              <a:chExt cx="1350" cy="884"/>
            </a:xfrm>
            <a:solidFill>
              <a:schemeClr val="accent2"/>
            </a:solidFill>
          </p:grpSpPr>
          <p:sp>
            <p:nvSpPr>
              <p:cNvPr id="85" name="Freeform 26"/>
              <p:cNvSpPr/>
              <p:nvPr/>
            </p:nvSpPr>
            <p:spPr bwMode="auto">
              <a:xfrm>
                <a:off x="3165" y="1719"/>
                <a:ext cx="414" cy="884"/>
              </a:xfrm>
              <a:custGeom>
                <a:gdLst>
                  <a:gd fmla="*/ 108 w 174" name="T0"/>
                  <a:gd fmla="*/ 165 h 371" name="T1"/>
                  <a:gd fmla="*/ 58 w 174" name="T2"/>
                  <a:gd fmla="*/ 93 h 371" name="T3"/>
                  <a:gd fmla="*/ 88 w 174" name="T4"/>
                  <a:gd fmla="*/ 53 h 371" name="T5"/>
                  <a:gd fmla="*/ 119 w 174" name="T6"/>
                  <a:gd fmla="*/ 94 h 371" name="T7"/>
                  <a:gd fmla="*/ 119 w 174" name="T8"/>
                  <a:gd fmla="*/ 106 h 371" name="T9"/>
                  <a:gd fmla="*/ 174 w 174" name="T10"/>
                  <a:gd fmla="*/ 106 h 371" name="T11"/>
                  <a:gd fmla="*/ 174 w 174" name="T12"/>
                  <a:gd fmla="*/ 95 h 371" name="T13"/>
                  <a:gd fmla="*/ 87 w 174" name="T14"/>
                  <a:gd fmla="*/ 0 h 371" name="T15"/>
                  <a:gd fmla="*/ 2 w 174" name="T16"/>
                  <a:gd fmla="*/ 95 h 371" name="T17"/>
                  <a:gd fmla="*/ 68 w 174" name="T18"/>
                  <a:gd fmla="*/ 205 h 371" name="T19"/>
                  <a:gd fmla="*/ 117 w 174" name="T20"/>
                  <a:gd fmla="*/ 277 h 371" name="T21"/>
                  <a:gd fmla="*/ 86 w 174" name="T22"/>
                  <a:gd fmla="*/ 317 h 371" name="T23"/>
                  <a:gd fmla="*/ 55 w 174" name="T24"/>
                  <a:gd fmla="*/ 277 h 371" name="T25"/>
                  <a:gd fmla="*/ 55 w 174" name="T26"/>
                  <a:gd fmla="*/ 246 h 371" name="T27"/>
                  <a:gd fmla="*/ 0 w 174" name="T28"/>
                  <a:gd fmla="*/ 246 h 371" name="T29"/>
                  <a:gd fmla="*/ 0 w 174" name="T30"/>
                  <a:gd fmla="*/ 275 h 371" name="T31"/>
                  <a:gd fmla="*/ 87 w 174" name="T32"/>
                  <a:gd fmla="*/ 371 h 371" name="T33"/>
                  <a:gd fmla="*/ 174 w 174" name="T34"/>
                  <a:gd fmla="*/ 275 h 371" name="T35"/>
                  <a:gd fmla="*/ 108 w 174" name="T36"/>
                  <a:gd fmla="*/ 165 h 37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71" w="174">
                    <a:moveTo>
                      <a:pt x="108" y="165"/>
                    </a:moveTo>
                    <a:cubicBezTo>
                      <a:pt x="81" y="144"/>
                      <a:pt x="58" y="125"/>
                      <a:pt x="58" y="93"/>
                    </a:cubicBezTo>
                    <a:cubicBezTo>
                      <a:pt x="58" y="58"/>
                      <a:pt x="74" y="53"/>
                      <a:pt x="88" y="53"/>
                    </a:cubicBezTo>
                    <a:cubicBezTo>
                      <a:pt x="103" y="53"/>
                      <a:pt x="119" y="58"/>
                      <a:pt x="119" y="94"/>
                    </a:cubicBezTo>
                    <a:cubicBezTo>
                      <a:pt x="119" y="106"/>
                      <a:pt x="119" y="106"/>
                      <a:pt x="119" y="106"/>
                    </a:cubicBezTo>
                    <a:cubicBezTo>
                      <a:pt x="174" y="106"/>
                      <a:pt x="174" y="106"/>
                      <a:pt x="174" y="106"/>
                    </a:cubicBezTo>
                    <a:cubicBezTo>
                      <a:pt x="174" y="95"/>
                      <a:pt x="174" y="95"/>
                      <a:pt x="174" y="95"/>
                    </a:cubicBezTo>
                    <a:cubicBezTo>
                      <a:pt x="174" y="35"/>
                      <a:pt x="142" y="0"/>
                      <a:pt x="87" y="0"/>
                    </a:cubicBezTo>
                    <a:cubicBezTo>
                      <a:pt x="33" y="0"/>
                      <a:pt x="2" y="35"/>
                      <a:pt x="2" y="95"/>
                    </a:cubicBezTo>
                    <a:cubicBezTo>
                      <a:pt x="2" y="151"/>
                      <a:pt x="37" y="180"/>
                      <a:pt x="68" y="205"/>
                    </a:cubicBezTo>
                    <a:cubicBezTo>
                      <a:pt x="94" y="227"/>
                      <a:pt x="117" y="245"/>
                      <a:pt x="117" y="277"/>
                    </a:cubicBezTo>
                    <a:cubicBezTo>
                      <a:pt x="117" y="313"/>
                      <a:pt x="99" y="317"/>
                      <a:pt x="86" y="317"/>
                    </a:cubicBezTo>
                    <a:cubicBezTo>
                      <a:pt x="73" y="317"/>
                      <a:pt x="55" y="313"/>
                      <a:pt x="55" y="277"/>
                    </a:cubicBezTo>
                    <a:cubicBezTo>
                      <a:pt x="55" y="246"/>
                      <a:pt x="55" y="246"/>
                      <a:pt x="55" y="246"/>
                    </a:cubicBezTo>
                    <a:cubicBezTo>
                      <a:pt x="0" y="246"/>
                      <a:pt x="0" y="246"/>
                      <a:pt x="0" y="246"/>
                    </a:cubicBezTo>
                    <a:cubicBezTo>
                      <a:pt x="0" y="275"/>
                      <a:pt x="0" y="275"/>
                      <a:pt x="0" y="275"/>
                    </a:cubicBezTo>
                    <a:cubicBezTo>
                      <a:pt x="0" y="336"/>
                      <a:pt x="32" y="371"/>
                      <a:pt x="87" y="371"/>
                    </a:cubicBezTo>
                    <a:cubicBezTo>
                      <a:pt x="142" y="371"/>
                      <a:pt x="174" y="336"/>
                      <a:pt x="174" y="275"/>
                    </a:cubicBezTo>
                    <a:cubicBezTo>
                      <a:pt x="174" y="219"/>
                      <a:pt x="139" y="191"/>
                      <a:pt x="108" y="16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6" name="Freeform 27"/>
              <p:cNvSpPr/>
              <p:nvPr/>
            </p:nvSpPr>
            <p:spPr bwMode="auto">
              <a:xfrm>
                <a:off x="3648" y="1727"/>
                <a:ext cx="382" cy="867"/>
              </a:xfrm>
              <a:custGeom>
                <a:gdLst>
                  <a:gd fmla="*/ 0 w 382" name="T0"/>
                  <a:gd fmla="*/ 867 h 867" name="T1"/>
                  <a:gd fmla="*/ 382 w 382" name="T2"/>
                  <a:gd fmla="*/ 867 h 867" name="T3"/>
                  <a:gd fmla="*/ 382 w 382" name="T4"/>
                  <a:gd fmla="*/ 740 h 867" name="T5"/>
                  <a:gd fmla="*/ 135 w 382" name="T6"/>
                  <a:gd fmla="*/ 740 h 867" name="T7"/>
                  <a:gd fmla="*/ 135 w 382" name="T8"/>
                  <a:gd fmla="*/ 490 h 867" name="T9"/>
                  <a:gd fmla="*/ 335 w 382" name="T10"/>
                  <a:gd fmla="*/ 490 h 867" name="T11"/>
                  <a:gd fmla="*/ 335 w 382" name="T12"/>
                  <a:gd fmla="*/ 364 h 867" name="T13"/>
                  <a:gd fmla="*/ 135 w 382" name="T14"/>
                  <a:gd fmla="*/ 364 h 867" name="T15"/>
                  <a:gd fmla="*/ 135 w 382" name="T16"/>
                  <a:gd fmla="*/ 128 h 867" name="T17"/>
                  <a:gd fmla="*/ 363 w 382" name="T18"/>
                  <a:gd fmla="*/ 128 h 867" name="T19"/>
                  <a:gd fmla="*/ 363 w 382" name="T20"/>
                  <a:gd fmla="*/ 0 h 867" name="T21"/>
                  <a:gd fmla="*/ 0 w 382" name="T22"/>
                  <a:gd fmla="*/ 0 h 867" name="T23"/>
                  <a:gd fmla="*/ 0 w 382" name="T24"/>
                  <a:gd fmla="*/ 867 h 86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65" w="382">
                    <a:moveTo>
                      <a:pt x="0" y="867"/>
                    </a:moveTo>
                    <a:lnTo>
                      <a:pt x="382" y="867"/>
                    </a:lnTo>
                    <a:lnTo>
                      <a:pt x="382" y="740"/>
                    </a:lnTo>
                    <a:lnTo>
                      <a:pt x="135" y="740"/>
                    </a:lnTo>
                    <a:lnTo>
                      <a:pt x="135" y="490"/>
                    </a:lnTo>
                    <a:lnTo>
                      <a:pt x="335" y="490"/>
                    </a:lnTo>
                    <a:lnTo>
                      <a:pt x="335" y="364"/>
                    </a:lnTo>
                    <a:lnTo>
                      <a:pt x="135" y="364"/>
                    </a:lnTo>
                    <a:lnTo>
                      <a:pt x="135" y="128"/>
                    </a:lnTo>
                    <a:lnTo>
                      <a:pt x="363" y="128"/>
                    </a:lnTo>
                    <a:lnTo>
                      <a:pt x="363" y="0"/>
                    </a:lnTo>
                    <a:lnTo>
                      <a:pt x="0" y="0"/>
                    </a:lnTo>
                    <a:lnTo>
                      <a:pt x="0" y="86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7" name="Freeform 28"/>
              <p:cNvSpPr>
                <a:spLocks noEditPoints="1"/>
              </p:cNvSpPr>
              <p:nvPr/>
            </p:nvSpPr>
            <p:spPr bwMode="auto">
              <a:xfrm>
                <a:off x="4094" y="1719"/>
                <a:ext cx="421" cy="884"/>
              </a:xfrm>
              <a:custGeom>
                <a:gdLst>
                  <a:gd fmla="*/ 88 w 177" name="T0"/>
                  <a:gd fmla="*/ 0 h 371" name="T1"/>
                  <a:gd fmla="*/ 0 w 177" name="T2"/>
                  <a:gd fmla="*/ 96 h 371" name="T3"/>
                  <a:gd fmla="*/ 0 w 177" name="T4"/>
                  <a:gd fmla="*/ 275 h 371" name="T5"/>
                  <a:gd fmla="*/ 88 w 177" name="T6"/>
                  <a:gd fmla="*/ 371 h 371" name="T7"/>
                  <a:gd fmla="*/ 177 w 177" name="T8"/>
                  <a:gd fmla="*/ 275 h 371" name="T9"/>
                  <a:gd fmla="*/ 177 w 177" name="T10"/>
                  <a:gd fmla="*/ 96 h 371" name="T11"/>
                  <a:gd fmla="*/ 88 w 177" name="T12"/>
                  <a:gd fmla="*/ 0 h 371" name="T13"/>
                  <a:gd fmla="*/ 88 w 177" name="T14"/>
                  <a:gd fmla="*/ 317 h 371" name="T15"/>
                  <a:gd fmla="*/ 57 w 177" name="T16"/>
                  <a:gd fmla="*/ 277 h 371" name="T17"/>
                  <a:gd fmla="*/ 57 w 177" name="T18"/>
                  <a:gd fmla="*/ 94 h 371" name="T19"/>
                  <a:gd fmla="*/ 88 w 177" name="T20"/>
                  <a:gd fmla="*/ 53 h 371" name="T21"/>
                  <a:gd fmla="*/ 120 w 177" name="T22"/>
                  <a:gd fmla="*/ 94 h 371" name="T23"/>
                  <a:gd fmla="*/ 120 w 177" name="T24"/>
                  <a:gd fmla="*/ 277 h 371" name="T25"/>
                  <a:gd fmla="*/ 88 w 177" name="T26"/>
                  <a:gd fmla="*/ 317 h 37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71" w="177">
                    <a:moveTo>
                      <a:pt x="88" y="0"/>
                    </a:moveTo>
                    <a:cubicBezTo>
                      <a:pt x="33" y="0"/>
                      <a:pt x="0" y="36"/>
                      <a:pt x="0" y="96"/>
                    </a:cubicBezTo>
                    <a:cubicBezTo>
                      <a:pt x="0" y="275"/>
                      <a:pt x="0" y="275"/>
                      <a:pt x="0" y="275"/>
                    </a:cubicBezTo>
                    <a:cubicBezTo>
                      <a:pt x="0" y="335"/>
                      <a:pt x="33" y="371"/>
                      <a:pt x="88" y="371"/>
                    </a:cubicBezTo>
                    <a:cubicBezTo>
                      <a:pt x="144" y="371"/>
                      <a:pt x="177" y="335"/>
                      <a:pt x="177" y="275"/>
                    </a:cubicBezTo>
                    <a:cubicBezTo>
                      <a:pt x="177" y="96"/>
                      <a:pt x="177" y="96"/>
                      <a:pt x="177" y="96"/>
                    </a:cubicBezTo>
                    <a:cubicBezTo>
                      <a:pt x="177" y="35"/>
                      <a:pt x="145" y="0"/>
                      <a:pt x="88" y="0"/>
                    </a:cubicBezTo>
                    <a:close/>
                    <a:moveTo>
                      <a:pt x="88" y="317"/>
                    </a:moveTo>
                    <a:cubicBezTo>
                      <a:pt x="75" y="317"/>
                      <a:pt x="57" y="313"/>
                      <a:pt x="57" y="277"/>
                    </a:cubicBezTo>
                    <a:cubicBezTo>
                      <a:pt x="57" y="94"/>
                      <a:pt x="57" y="94"/>
                      <a:pt x="57" y="94"/>
                    </a:cubicBezTo>
                    <a:cubicBezTo>
                      <a:pt x="57" y="53"/>
                      <a:pt x="81" y="53"/>
                      <a:pt x="88" y="53"/>
                    </a:cubicBezTo>
                    <a:cubicBezTo>
                      <a:pt x="102" y="53"/>
                      <a:pt x="120" y="58"/>
                      <a:pt x="120" y="94"/>
                    </a:cubicBezTo>
                    <a:cubicBezTo>
                      <a:pt x="120" y="277"/>
                      <a:pt x="120" y="277"/>
                      <a:pt x="120" y="277"/>
                    </a:cubicBezTo>
                    <a:cubicBezTo>
                      <a:pt x="120" y="313"/>
                      <a:pt x="102" y="317"/>
                      <a:pt x="88" y="3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82"/>
                                        </p:tgtEl>
                                        <p:attrNameLst>
                                          <p:attrName>style.visibility</p:attrName>
                                        </p:attrNameLst>
                                      </p:cBhvr>
                                      <p:to>
                                        <p:strVal val="visible"/>
                                      </p:to>
                                    </p:set>
                                    <p:animEffect filter="fade" transition="in">
                                      <p:cBhvr>
                                        <p:cTn dur="1000" id="7"/>
                                        <p:tgtEl>
                                          <p:spTgt spid="82"/>
                                        </p:tgtEl>
                                      </p:cBhvr>
                                    </p:animEffect>
                                    <p:anim calcmode="lin" valueType="num">
                                      <p:cBhvr>
                                        <p:cTn dur="1000" fill="hold" id="8"/>
                                        <p:tgtEl>
                                          <p:spTgt spid="82"/>
                                        </p:tgtEl>
                                        <p:attrNameLst>
                                          <p:attrName>ppt_x</p:attrName>
                                        </p:attrNameLst>
                                      </p:cBhvr>
                                      <p:tavLst>
                                        <p:tav tm="0">
                                          <p:val>
                                            <p:strVal val="#ppt_x"/>
                                          </p:val>
                                        </p:tav>
                                        <p:tav tm="100000">
                                          <p:val>
                                            <p:strVal val="#ppt_x"/>
                                          </p:val>
                                        </p:tav>
                                      </p:tavLst>
                                    </p:anim>
                                    <p:anim calcmode="lin" valueType="num">
                                      <p:cBhvr>
                                        <p:cTn dur="1000" fill="hold" id="9"/>
                                        <p:tgtEl>
                                          <p:spTgt spid="8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3"/>
                                        </p:tgtEl>
                                        <p:attrNameLst>
                                          <p:attrName>style.visibility</p:attrName>
                                        </p:attrNameLst>
                                      </p:cBhvr>
                                      <p:to>
                                        <p:strVal val="visible"/>
                                      </p:to>
                                    </p:set>
                                    <p:animEffect filter="wipe(left)" transition="in">
                                      <p:cBhvr>
                                        <p:cTn dur="500" id="13"/>
                                        <p:tgtEl>
                                          <p:spTgt spid="3"/>
                                        </p:tgtEl>
                                      </p:cBhvr>
                                    </p:animEffect>
                                  </p:childTnLst>
                                </p:cTn>
                              </p:par>
                            </p:childTnLst>
                          </p:cTn>
                        </p:par>
                        <p:par>
                          <p:cTn fill="hold" id="14" nodeType="afterGroup">
                            <p:stCondLst>
                              <p:cond delay="1500"/>
                            </p:stCondLst>
                            <p:childTnLst>
                              <p:par>
                                <p:cTn fill="hold" grpId="0" id="15" nodeType="afterEffect" presetClass="entr" presetID="22" presetSubtype="2">
                                  <p:stCondLst>
                                    <p:cond delay="0"/>
                                  </p:stCondLst>
                                  <p:childTnLst>
                                    <p:set>
                                      <p:cBhvr>
                                        <p:cTn dur="1" fill="hold" id="16">
                                          <p:stCondLst>
                                            <p:cond delay="0"/>
                                          </p:stCondLst>
                                        </p:cTn>
                                        <p:tgtEl>
                                          <p:spTgt spid="4"/>
                                        </p:tgtEl>
                                        <p:attrNameLst>
                                          <p:attrName>style.visibility</p:attrName>
                                        </p:attrNameLst>
                                      </p:cBhvr>
                                      <p:to>
                                        <p:strVal val="visible"/>
                                      </p:to>
                                    </p:set>
                                    <p:animEffect filter="wipe(right)" transition="in">
                                      <p:cBhvr>
                                        <p:cTn dur="500" id="17"/>
                                        <p:tgtEl>
                                          <p:spTgt spid="4"/>
                                        </p:tgtEl>
                                      </p:cBhvr>
                                    </p:animEffect>
                                  </p:childTnLst>
                                </p:cTn>
                              </p:par>
                            </p:childTnLst>
                          </p:cTn>
                        </p:par>
                        <p:par>
                          <p:cTn fill="hold" id="18" nodeType="afterGroup">
                            <p:stCondLst>
                              <p:cond delay="2000"/>
                            </p:stCondLst>
                            <p:childTnLst>
                              <p:par>
                                <p:cTn fill="hold" id="19" nodeType="afterEffect" presetClass="entr" presetID="53" presetSubtype="0">
                                  <p:stCondLst>
                                    <p:cond delay="0"/>
                                  </p:stCondLst>
                                  <p:childTnLst>
                                    <p:set>
                                      <p:cBhvr>
                                        <p:cTn dur="1" fill="hold" id="20">
                                          <p:stCondLst>
                                            <p:cond delay="0"/>
                                          </p:stCondLst>
                                        </p:cTn>
                                        <p:tgtEl>
                                          <p:spTgt spid="20"/>
                                        </p:tgtEl>
                                        <p:attrNameLst>
                                          <p:attrName>style.visibility</p:attrName>
                                        </p:attrNameLst>
                                      </p:cBhvr>
                                      <p:to>
                                        <p:strVal val="visible"/>
                                      </p:to>
                                    </p:set>
                                    <p:anim calcmode="lin" valueType="num">
                                      <p:cBhvr>
                                        <p:cTn dur="500" fill="hold" id="21"/>
                                        <p:tgtEl>
                                          <p:spTgt spid="20"/>
                                        </p:tgtEl>
                                        <p:attrNameLst>
                                          <p:attrName>ppt_w</p:attrName>
                                        </p:attrNameLst>
                                      </p:cBhvr>
                                      <p:tavLst>
                                        <p:tav tm="0">
                                          <p:val>
                                            <p:fltVal val="0"/>
                                          </p:val>
                                        </p:tav>
                                        <p:tav tm="100000">
                                          <p:val>
                                            <p:strVal val="#ppt_w"/>
                                          </p:val>
                                        </p:tav>
                                      </p:tavLst>
                                    </p:anim>
                                    <p:anim calcmode="lin" valueType="num">
                                      <p:cBhvr>
                                        <p:cTn dur="500" fill="hold" id="22"/>
                                        <p:tgtEl>
                                          <p:spTgt spid="20"/>
                                        </p:tgtEl>
                                        <p:attrNameLst>
                                          <p:attrName>ppt_h</p:attrName>
                                        </p:attrNameLst>
                                      </p:cBhvr>
                                      <p:tavLst>
                                        <p:tav tm="0">
                                          <p:val>
                                            <p:fltVal val="0"/>
                                          </p:val>
                                        </p:tav>
                                        <p:tav tm="100000">
                                          <p:val>
                                            <p:strVal val="#ppt_h"/>
                                          </p:val>
                                        </p:tav>
                                      </p:tavLst>
                                    </p:anim>
                                    <p:animEffect filter="fade" transition="in">
                                      <p:cBhvr>
                                        <p:cTn dur="500" id="23"/>
                                        <p:tgtEl>
                                          <p:spTgt spid="20"/>
                                        </p:tgtEl>
                                      </p:cBhvr>
                                    </p:animEffect>
                                  </p:childTnLst>
                                </p:cTn>
                              </p:par>
                            </p:childTnLst>
                          </p:cTn>
                        </p:par>
                        <p:par>
                          <p:cTn fill="hold" id="24" nodeType="afterGroup">
                            <p:stCondLst>
                              <p:cond delay="2500"/>
                            </p:stCondLst>
                            <p:childTnLst>
                              <p:par>
                                <p:cTn fill="hold" grpId="0" id="25" nodeType="afterEffect" presetClass="entr" presetID="22" presetSubtype="4">
                                  <p:stCondLst>
                                    <p:cond delay="0"/>
                                  </p:stCondLst>
                                  <p:childTnLst>
                                    <p:set>
                                      <p:cBhvr>
                                        <p:cTn dur="1" fill="hold" id="26">
                                          <p:stCondLst>
                                            <p:cond delay="0"/>
                                          </p:stCondLst>
                                        </p:cTn>
                                        <p:tgtEl>
                                          <p:spTgt spid="5"/>
                                        </p:tgtEl>
                                        <p:attrNameLst>
                                          <p:attrName>style.visibility</p:attrName>
                                        </p:attrNameLst>
                                      </p:cBhvr>
                                      <p:to>
                                        <p:strVal val="visible"/>
                                      </p:to>
                                    </p:set>
                                    <p:animEffect filter="wipe(down)" transition="in">
                                      <p:cBhvr>
                                        <p:cTn dur="500" id="27"/>
                                        <p:tgtEl>
                                          <p:spTgt spid="5"/>
                                        </p:tgtEl>
                                      </p:cBhvr>
                                    </p:animEffect>
                                  </p:childTnLst>
                                </p:cTn>
                              </p:par>
                            </p:childTnLst>
                          </p:cTn>
                        </p:par>
                        <p:par>
                          <p:cTn fill="hold" id="28" nodeType="afterGroup">
                            <p:stCondLst>
                              <p:cond delay="3000"/>
                            </p:stCondLst>
                            <p:childTnLst>
                              <p:par>
                                <p:cTn fill="hold" id="29" nodeType="afterEffect" presetClass="entr" presetID="53" presetSubtype="0">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p:cTn dur="500" fill="hold" id="31"/>
                                        <p:tgtEl>
                                          <p:spTgt spid="8"/>
                                        </p:tgtEl>
                                        <p:attrNameLst>
                                          <p:attrName>ppt_w</p:attrName>
                                        </p:attrNameLst>
                                      </p:cBhvr>
                                      <p:tavLst>
                                        <p:tav tm="0">
                                          <p:val>
                                            <p:fltVal val="0"/>
                                          </p:val>
                                        </p:tav>
                                        <p:tav tm="100000">
                                          <p:val>
                                            <p:strVal val="#ppt_w"/>
                                          </p:val>
                                        </p:tav>
                                      </p:tavLst>
                                    </p:anim>
                                    <p:anim calcmode="lin" valueType="num">
                                      <p:cBhvr>
                                        <p:cTn dur="500" fill="hold" id="32"/>
                                        <p:tgtEl>
                                          <p:spTgt spid="8"/>
                                        </p:tgtEl>
                                        <p:attrNameLst>
                                          <p:attrName>ppt_h</p:attrName>
                                        </p:attrNameLst>
                                      </p:cBhvr>
                                      <p:tavLst>
                                        <p:tav tm="0">
                                          <p:val>
                                            <p:fltVal val="0"/>
                                          </p:val>
                                        </p:tav>
                                        <p:tav tm="100000">
                                          <p:val>
                                            <p:strVal val="#ppt_h"/>
                                          </p:val>
                                        </p:tav>
                                      </p:tavLst>
                                    </p:anim>
                                    <p:animEffect filter="fade" transition="in">
                                      <p:cBhvr>
                                        <p:cTn dur="500" id="33"/>
                                        <p:tgtEl>
                                          <p:spTgt spid="8"/>
                                        </p:tgtEl>
                                      </p:cBhvr>
                                    </p:animEffect>
                                  </p:childTnLst>
                                </p:cTn>
                              </p:par>
                            </p:childTnLst>
                          </p:cTn>
                        </p:par>
                        <p:par>
                          <p:cTn fill="hold" id="34" nodeType="afterGroup">
                            <p:stCondLst>
                              <p:cond delay="3500"/>
                            </p:stCondLst>
                            <p:childTnLst>
                              <p:par>
                                <p:cTn fill="hold" grpId="0" id="35" nodeType="afterEffect" presetClass="entr" presetID="22" presetSubtype="4">
                                  <p:stCondLst>
                                    <p:cond delay="0"/>
                                  </p:stCondLst>
                                  <p:childTnLst>
                                    <p:set>
                                      <p:cBhvr>
                                        <p:cTn dur="1" fill="hold" id="36">
                                          <p:stCondLst>
                                            <p:cond delay="0"/>
                                          </p:stCondLst>
                                        </p:cTn>
                                        <p:tgtEl>
                                          <p:spTgt spid="6"/>
                                        </p:tgtEl>
                                        <p:attrNameLst>
                                          <p:attrName>style.visibility</p:attrName>
                                        </p:attrNameLst>
                                      </p:cBhvr>
                                      <p:to>
                                        <p:strVal val="visible"/>
                                      </p:to>
                                    </p:set>
                                    <p:animEffect filter="wipe(down)" transition="in">
                                      <p:cBhvr>
                                        <p:cTn dur="500" id="37"/>
                                        <p:tgtEl>
                                          <p:spTgt spid="6"/>
                                        </p:tgtEl>
                                      </p:cBhvr>
                                    </p:animEffect>
                                  </p:childTnLst>
                                </p:cTn>
                              </p:par>
                            </p:childTnLst>
                          </p:cTn>
                        </p:par>
                        <p:par>
                          <p:cTn fill="hold" id="38" nodeType="afterGroup">
                            <p:stCondLst>
                              <p:cond delay="4000"/>
                            </p:stCondLst>
                            <p:childTnLst>
                              <p:par>
                                <p:cTn fill="hold" id="39" nodeType="afterEffect" presetClass="entr" presetID="53" presetSubtype="0">
                                  <p:stCondLst>
                                    <p:cond delay="0"/>
                                  </p:stCondLst>
                                  <p:childTnLst>
                                    <p:set>
                                      <p:cBhvr>
                                        <p:cTn dur="1" fill="hold" id="40">
                                          <p:stCondLst>
                                            <p:cond delay="0"/>
                                          </p:stCondLst>
                                        </p:cTn>
                                        <p:tgtEl>
                                          <p:spTgt spid="42"/>
                                        </p:tgtEl>
                                        <p:attrNameLst>
                                          <p:attrName>style.visibility</p:attrName>
                                        </p:attrNameLst>
                                      </p:cBhvr>
                                      <p:to>
                                        <p:strVal val="visible"/>
                                      </p:to>
                                    </p:set>
                                    <p:anim calcmode="lin" valueType="num">
                                      <p:cBhvr>
                                        <p:cTn dur="500" fill="hold" id="41"/>
                                        <p:tgtEl>
                                          <p:spTgt spid="42"/>
                                        </p:tgtEl>
                                        <p:attrNameLst>
                                          <p:attrName>ppt_w</p:attrName>
                                        </p:attrNameLst>
                                      </p:cBhvr>
                                      <p:tavLst>
                                        <p:tav tm="0">
                                          <p:val>
                                            <p:fltVal val="0"/>
                                          </p:val>
                                        </p:tav>
                                        <p:tav tm="100000">
                                          <p:val>
                                            <p:strVal val="#ppt_w"/>
                                          </p:val>
                                        </p:tav>
                                      </p:tavLst>
                                    </p:anim>
                                    <p:anim calcmode="lin" valueType="num">
                                      <p:cBhvr>
                                        <p:cTn dur="500" fill="hold" id="42"/>
                                        <p:tgtEl>
                                          <p:spTgt spid="42"/>
                                        </p:tgtEl>
                                        <p:attrNameLst>
                                          <p:attrName>ppt_h</p:attrName>
                                        </p:attrNameLst>
                                      </p:cBhvr>
                                      <p:tavLst>
                                        <p:tav tm="0">
                                          <p:val>
                                            <p:fltVal val="0"/>
                                          </p:val>
                                        </p:tav>
                                        <p:tav tm="100000">
                                          <p:val>
                                            <p:strVal val="#ppt_h"/>
                                          </p:val>
                                        </p:tav>
                                      </p:tavLst>
                                    </p:anim>
                                    <p:animEffect filter="fade" transition="in">
                                      <p:cBhvr>
                                        <p:cTn dur="500" id="43"/>
                                        <p:tgtEl>
                                          <p:spTgt spid="42"/>
                                        </p:tgtEl>
                                      </p:cBhvr>
                                    </p:animEffect>
                                  </p:childTnLst>
                                </p:cTn>
                              </p:par>
                            </p:childTnLst>
                          </p:cTn>
                        </p:par>
                        <p:par>
                          <p:cTn fill="hold" id="44" nodeType="afterGroup">
                            <p:stCondLst>
                              <p:cond delay="4500"/>
                            </p:stCondLst>
                            <p:childTnLst>
                              <p:par>
                                <p:cTn fill="hold" grpId="0" id="45" nodeType="afterEffect" presetClass="entr" presetID="22" presetSubtype="8">
                                  <p:stCondLst>
                                    <p:cond delay="0"/>
                                  </p:stCondLst>
                                  <p:childTnLst>
                                    <p:set>
                                      <p:cBhvr>
                                        <p:cTn dur="1" fill="hold" id="46">
                                          <p:stCondLst>
                                            <p:cond delay="0"/>
                                          </p:stCondLst>
                                        </p:cTn>
                                        <p:tgtEl>
                                          <p:spTgt spid="7"/>
                                        </p:tgtEl>
                                        <p:attrNameLst>
                                          <p:attrName>style.visibility</p:attrName>
                                        </p:attrNameLst>
                                      </p:cBhvr>
                                      <p:to>
                                        <p:strVal val="visible"/>
                                      </p:to>
                                    </p:set>
                                    <p:animEffect filter="wipe(left)" transition="in">
                                      <p:cBhvr>
                                        <p:cTn dur="500" id="47"/>
                                        <p:tgtEl>
                                          <p:spTgt spid="7"/>
                                        </p:tgtEl>
                                      </p:cBhvr>
                                    </p:animEffect>
                                  </p:childTnLst>
                                </p:cTn>
                              </p:par>
                            </p:childTnLst>
                          </p:cTn>
                        </p:par>
                        <p:par>
                          <p:cTn fill="hold" id="48" nodeType="afterGroup">
                            <p:stCondLst>
                              <p:cond delay="5000"/>
                            </p:stCondLst>
                            <p:childTnLst>
                              <p:par>
                                <p:cTn fill="hold" id="49" nodeType="afterEffect" presetClass="entr" presetID="53" presetSubtype="0">
                                  <p:stCondLst>
                                    <p:cond delay="0"/>
                                  </p:stCondLst>
                                  <p:childTnLst>
                                    <p:set>
                                      <p:cBhvr>
                                        <p:cTn dur="1" fill="hold" id="50">
                                          <p:stCondLst>
                                            <p:cond delay="0"/>
                                          </p:stCondLst>
                                        </p:cTn>
                                        <p:tgtEl>
                                          <p:spTgt spid="56"/>
                                        </p:tgtEl>
                                        <p:attrNameLst>
                                          <p:attrName>style.visibility</p:attrName>
                                        </p:attrNameLst>
                                      </p:cBhvr>
                                      <p:to>
                                        <p:strVal val="visible"/>
                                      </p:to>
                                    </p:set>
                                    <p:anim calcmode="lin" valueType="num">
                                      <p:cBhvr>
                                        <p:cTn dur="500" fill="hold" id="51"/>
                                        <p:tgtEl>
                                          <p:spTgt spid="56"/>
                                        </p:tgtEl>
                                        <p:attrNameLst>
                                          <p:attrName>ppt_w</p:attrName>
                                        </p:attrNameLst>
                                      </p:cBhvr>
                                      <p:tavLst>
                                        <p:tav tm="0">
                                          <p:val>
                                            <p:fltVal val="0"/>
                                          </p:val>
                                        </p:tav>
                                        <p:tav tm="100000">
                                          <p:val>
                                            <p:strVal val="#ppt_w"/>
                                          </p:val>
                                        </p:tav>
                                      </p:tavLst>
                                    </p:anim>
                                    <p:anim calcmode="lin" valueType="num">
                                      <p:cBhvr>
                                        <p:cTn dur="500" fill="hold" id="52"/>
                                        <p:tgtEl>
                                          <p:spTgt spid="56"/>
                                        </p:tgtEl>
                                        <p:attrNameLst>
                                          <p:attrName>ppt_h</p:attrName>
                                        </p:attrNameLst>
                                      </p:cBhvr>
                                      <p:tavLst>
                                        <p:tav tm="0">
                                          <p:val>
                                            <p:fltVal val="0"/>
                                          </p:val>
                                        </p:tav>
                                        <p:tav tm="100000">
                                          <p:val>
                                            <p:strVal val="#ppt_h"/>
                                          </p:val>
                                        </p:tav>
                                      </p:tavLst>
                                    </p:anim>
                                    <p:animEffect filter="fade" transition="in">
                                      <p:cBhvr>
                                        <p:cTn dur="500" id="53"/>
                                        <p:tgtEl>
                                          <p:spTgt spid="56"/>
                                        </p:tgtEl>
                                      </p:cBhvr>
                                    </p:animEffect>
                                  </p:childTnLst>
                                </p:cTn>
                              </p:par>
                            </p:childTnLst>
                          </p:cTn>
                        </p:par>
                        <p:par>
                          <p:cTn fill="hold" id="54" nodeType="afterGroup">
                            <p:stCondLst>
                              <p:cond delay="5500"/>
                            </p:stCondLst>
                            <p:childTnLst>
                              <p:par>
                                <p:cTn fill="hold" id="55" nodeType="afterEffect" presetClass="entr" presetID="12" presetSubtype="4">
                                  <p:stCondLst>
                                    <p:cond delay="0"/>
                                  </p:stCondLst>
                                  <p:childTnLst>
                                    <p:set>
                                      <p:cBhvr>
                                        <p:cTn dur="1" fill="hold" id="56">
                                          <p:stCondLst>
                                            <p:cond delay="0"/>
                                          </p:stCondLst>
                                        </p:cTn>
                                        <p:tgtEl>
                                          <p:spTgt spid="73"/>
                                        </p:tgtEl>
                                        <p:attrNameLst>
                                          <p:attrName>style.visibility</p:attrName>
                                        </p:attrNameLst>
                                      </p:cBhvr>
                                      <p:to>
                                        <p:strVal val="visible"/>
                                      </p:to>
                                    </p:set>
                                    <p:anim calcmode="lin" valueType="num">
                                      <p:cBhvr additive="base">
                                        <p:cTn dur="500" id="57"/>
                                        <p:tgtEl>
                                          <p:spTgt spid="73"/>
                                        </p:tgtEl>
                                        <p:attrNameLst>
                                          <p:attrName>ppt_y</p:attrName>
                                        </p:attrNameLst>
                                      </p:cBhvr>
                                      <p:tavLst>
                                        <p:tav tm="0">
                                          <p:val>
                                            <p:strVal val="#ppt_y+#ppt_h*1.125000"/>
                                          </p:val>
                                        </p:tav>
                                        <p:tav tm="100000">
                                          <p:val>
                                            <p:strVal val="#ppt_y"/>
                                          </p:val>
                                        </p:tav>
                                      </p:tavLst>
                                    </p:anim>
                                    <p:animEffect filter="wipe(up)" transition="in">
                                      <p:cBhvr>
                                        <p:cTn dur="500" id="58"/>
                                        <p:tgtEl>
                                          <p:spTgt spid="73"/>
                                        </p:tgtEl>
                                      </p:cBhvr>
                                    </p:animEffect>
                                  </p:childTnLst>
                                </p:cTn>
                              </p:par>
                              <p:par>
                                <p:cTn fill="hold" id="59" nodeType="withEffect" presetClass="entr" presetID="12" presetSubtype="4">
                                  <p:stCondLst>
                                    <p:cond delay="0"/>
                                  </p:stCondLst>
                                  <p:childTnLst>
                                    <p:set>
                                      <p:cBhvr>
                                        <p:cTn dur="1" fill="hold" id="60">
                                          <p:stCondLst>
                                            <p:cond delay="0"/>
                                          </p:stCondLst>
                                        </p:cTn>
                                        <p:tgtEl>
                                          <p:spTgt spid="79"/>
                                        </p:tgtEl>
                                        <p:attrNameLst>
                                          <p:attrName>style.visibility</p:attrName>
                                        </p:attrNameLst>
                                      </p:cBhvr>
                                      <p:to>
                                        <p:strVal val="visible"/>
                                      </p:to>
                                    </p:set>
                                    <p:anim calcmode="lin" valueType="num">
                                      <p:cBhvr additive="base">
                                        <p:cTn dur="500" id="61"/>
                                        <p:tgtEl>
                                          <p:spTgt spid="79"/>
                                        </p:tgtEl>
                                        <p:attrNameLst>
                                          <p:attrName>ppt_y</p:attrName>
                                        </p:attrNameLst>
                                      </p:cBhvr>
                                      <p:tavLst>
                                        <p:tav tm="0">
                                          <p:val>
                                            <p:strVal val="#ppt_y+#ppt_h*1.125000"/>
                                          </p:val>
                                        </p:tav>
                                        <p:tav tm="100000">
                                          <p:val>
                                            <p:strVal val="#ppt_y"/>
                                          </p:val>
                                        </p:tav>
                                      </p:tavLst>
                                    </p:anim>
                                    <p:animEffect filter="wipe(up)" transition="in">
                                      <p:cBhvr>
                                        <p:cTn dur="500" id="62"/>
                                        <p:tgtEl>
                                          <p:spTgt spid="79"/>
                                        </p:tgtEl>
                                      </p:cBhvr>
                                    </p:animEffect>
                                  </p:childTnLst>
                                </p:cTn>
                              </p:par>
                              <p:par>
                                <p:cTn fill="hold" id="63" nodeType="withEffect" presetClass="entr" presetID="12" presetSubtype="4">
                                  <p:stCondLst>
                                    <p:cond delay="0"/>
                                  </p:stCondLst>
                                  <p:childTnLst>
                                    <p:set>
                                      <p:cBhvr>
                                        <p:cTn dur="1" fill="hold" id="64">
                                          <p:stCondLst>
                                            <p:cond delay="0"/>
                                          </p:stCondLst>
                                        </p:cTn>
                                        <p:tgtEl>
                                          <p:spTgt spid="76"/>
                                        </p:tgtEl>
                                        <p:attrNameLst>
                                          <p:attrName>style.visibility</p:attrName>
                                        </p:attrNameLst>
                                      </p:cBhvr>
                                      <p:to>
                                        <p:strVal val="visible"/>
                                      </p:to>
                                    </p:set>
                                    <p:anim calcmode="lin" valueType="num">
                                      <p:cBhvr additive="base">
                                        <p:cTn dur="500" id="65"/>
                                        <p:tgtEl>
                                          <p:spTgt spid="76"/>
                                        </p:tgtEl>
                                        <p:attrNameLst>
                                          <p:attrName>ppt_y</p:attrName>
                                        </p:attrNameLst>
                                      </p:cBhvr>
                                      <p:tavLst>
                                        <p:tav tm="0">
                                          <p:val>
                                            <p:strVal val="#ppt_y+#ppt_h*1.125000"/>
                                          </p:val>
                                        </p:tav>
                                        <p:tav tm="100000">
                                          <p:val>
                                            <p:strVal val="#ppt_y"/>
                                          </p:val>
                                        </p:tav>
                                      </p:tavLst>
                                    </p:anim>
                                    <p:animEffect filter="wipe(up)" transition="in">
                                      <p:cBhvr>
                                        <p:cTn dur="500" id="66"/>
                                        <p:tgtEl>
                                          <p:spTgt spid="76"/>
                                        </p:tgtEl>
                                      </p:cBhvr>
                                    </p:animEffect>
                                  </p:childTnLst>
                                </p:cTn>
                              </p:par>
                              <p:par>
                                <p:cTn fill="hold" id="67" nodeType="withEffect" presetClass="entr" presetID="12" presetSubtype="4">
                                  <p:stCondLst>
                                    <p:cond delay="0"/>
                                  </p:stCondLst>
                                  <p:childTnLst>
                                    <p:set>
                                      <p:cBhvr>
                                        <p:cTn dur="1" fill="hold" id="68">
                                          <p:stCondLst>
                                            <p:cond delay="0"/>
                                          </p:stCondLst>
                                        </p:cTn>
                                        <p:tgtEl>
                                          <p:spTgt spid="70"/>
                                        </p:tgtEl>
                                        <p:attrNameLst>
                                          <p:attrName>style.visibility</p:attrName>
                                        </p:attrNameLst>
                                      </p:cBhvr>
                                      <p:to>
                                        <p:strVal val="visible"/>
                                      </p:to>
                                    </p:set>
                                    <p:anim calcmode="lin" valueType="num">
                                      <p:cBhvr additive="base">
                                        <p:cTn dur="500" id="69"/>
                                        <p:tgtEl>
                                          <p:spTgt spid="70"/>
                                        </p:tgtEl>
                                        <p:attrNameLst>
                                          <p:attrName>ppt_y</p:attrName>
                                        </p:attrNameLst>
                                      </p:cBhvr>
                                      <p:tavLst>
                                        <p:tav tm="0">
                                          <p:val>
                                            <p:strVal val="#ppt_y+#ppt_h*1.125000"/>
                                          </p:val>
                                        </p:tav>
                                        <p:tav tm="100000">
                                          <p:val>
                                            <p:strVal val="#ppt_y"/>
                                          </p:val>
                                        </p:tav>
                                      </p:tavLst>
                                    </p:anim>
                                    <p:animEffect filter="wipe(up)" transition="in">
                                      <p:cBhvr>
                                        <p:cTn dur="500" id="70"/>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solidFill>
                  <a:schemeClr val="tx1">
                    <a:lumMod val="65000"/>
                    <a:lumOff val="35000"/>
                  </a:schemeClr>
                </a:solidFill>
                <a:latin charset="-122" panose="020b0503020204020204" typeface="微软雅黑"/>
                <a:ea charset="-122" panose="020b0503020204020204" typeface="微软雅黑"/>
              </a:rPr>
              <a:t>能力提升计划</a:t>
            </a:r>
          </a:p>
        </p:txBody>
      </p:sp>
      <p:sp>
        <p:nvSpPr>
          <p:cNvPr id="3" name="任意多边形 2"/>
          <p:cNvSpPr/>
          <p:nvPr/>
        </p:nvSpPr>
        <p:spPr bwMode="auto">
          <a:xfrm>
            <a:off x="4192333" y="995958"/>
            <a:ext cx="759335" cy="4299942"/>
          </a:xfrm>
          <a:custGeom>
            <a:gdLst>
              <a:gd fmla="*/ 379398 w 759335" name="connsiteX0"/>
              <a:gd fmla="*/ 0 h 4299942" name="connsiteY0"/>
              <a:gd fmla="*/ 427935 w 759335" name="connsiteX1"/>
              <a:gd fmla="*/ 21630 h 4299942" name="connsiteY1"/>
              <a:gd fmla="*/ 745044 w 759335" name="connsiteX2"/>
              <a:gd fmla="*/ 339318 h 4299942" name="connsiteY2"/>
              <a:gd fmla="*/ 759335 w 759335" name="connsiteX3"/>
              <a:gd fmla="*/ 371222 h 4299942" name="connsiteY3"/>
              <a:gd fmla="*/ 716731 w 759335" name="connsiteX4"/>
              <a:gd fmla="*/ 413940 h 4299942" name="connsiteY4"/>
              <a:gd fmla="*/ 713764 w 759335" name="connsiteX5"/>
              <a:gd fmla="*/ 413670 h 4299942" name="connsiteY5"/>
              <a:gd fmla="*/ 653632 w 759335" name="connsiteX6"/>
              <a:gd fmla="*/ 413940 h 4299942" name="connsiteY6"/>
              <a:gd fmla="*/ 653363 w 759335" name="connsiteX7"/>
              <a:gd fmla="*/ 413940 h 4299942" name="connsiteY7"/>
              <a:gd fmla="*/ 642307 w 759335" name="connsiteX8"/>
              <a:gd fmla="*/ 424755 h 4299942" name="connsiteY8"/>
              <a:gd fmla="*/ 642307 w 759335" name="connsiteX9"/>
              <a:gd fmla="*/ 425026 h 4299942" name="connsiteY9"/>
              <a:gd fmla="*/ 642307 w 759335" name="connsiteX10"/>
              <a:gd fmla="*/ 576064 h 4299942" name="connsiteY10"/>
              <a:gd fmla="*/ 642307 w 759335" name="connsiteX11"/>
              <a:gd fmla="*/ 648072 h 4299942" name="connsiteY11"/>
              <a:gd fmla="*/ 642307 w 759335" name="connsiteX12"/>
              <a:gd fmla="*/ 2952328 h 4299942" name="connsiteY12"/>
              <a:gd fmla="*/ 642307 w 759335" name="connsiteX13"/>
              <a:gd fmla="*/ 3407266 h 4299942" name="connsiteY13"/>
              <a:gd fmla="*/ 642307 w 759335" name="connsiteX14"/>
              <a:gd fmla="*/ 3816424 h 4299942" name="connsiteY14"/>
              <a:gd fmla="*/ 642307 w 759335" name="connsiteX15"/>
              <a:gd fmla="*/ 3888432 h 4299942" name="connsiteY15"/>
              <a:gd fmla="*/ 642307 w 759335" name="connsiteX16"/>
              <a:gd fmla="*/ 4299942 h 4299942" name="connsiteY16"/>
              <a:gd fmla="*/ 118647 w 759335" name="connsiteX17"/>
              <a:gd fmla="*/ 4299942 h 4299942" name="connsiteY17"/>
              <a:gd fmla="*/ 118647 w 759335" name="connsiteX18"/>
              <a:gd fmla="*/ 3888432 h 4299942" name="connsiteY18"/>
              <a:gd fmla="*/ 118647 w 759335" name="connsiteX19"/>
              <a:gd fmla="*/ 3816424 h 4299942" name="connsiteY19"/>
              <a:gd fmla="*/ 118647 w 759335" name="connsiteX20"/>
              <a:gd fmla="*/ 3407266 h 4299942" name="connsiteY20"/>
              <a:gd fmla="*/ 118647 w 759335" name="connsiteX21"/>
              <a:gd fmla="*/ 2952328 h 4299942" name="connsiteY21"/>
              <a:gd fmla="*/ 118647 w 759335" name="connsiteX22"/>
              <a:gd fmla="*/ 648072 h 4299942" name="connsiteY22"/>
              <a:gd fmla="*/ 118647 w 759335" name="connsiteX23"/>
              <a:gd fmla="*/ 576064 h 4299942" name="connsiteY23"/>
              <a:gd fmla="*/ 118647 w 759335" name="connsiteX24"/>
              <a:gd fmla="*/ 425296 h 4299942" name="connsiteY24"/>
              <a:gd fmla="*/ 118647 w 759335" name="connsiteX25"/>
              <a:gd fmla="*/ 425026 h 4299942" name="connsiteY25"/>
              <a:gd fmla="*/ 107591 w 759335" name="connsiteX26"/>
              <a:gd fmla="*/ 413940 h 4299942" name="connsiteY26"/>
              <a:gd fmla="*/ 107321 w 759335" name="connsiteX27"/>
              <a:gd fmla="*/ 413940 h 4299942" name="connsiteY27"/>
              <a:gd fmla="*/ 107052 w 759335" name="connsiteX28"/>
              <a:gd fmla="*/ 413940 h 4299942" name="connsiteY28"/>
              <a:gd fmla="*/ 43684 w 759335" name="connsiteX29"/>
              <a:gd fmla="*/ 413940 h 4299942" name="connsiteY29"/>
              <a:gd fmla="*/ 42605 w 759335" name="connsiteX30"/>
              <a:gd fmla="*/ 413940 h 4299942" name="connsiteY30"/>
              <a:gd fmla="*/ 0 w 759335" name="connsiteX31"/>
              <a:gd fmla="*/ 371222 h 4299942" name="connsiteY31"/>
              <a:gd fmla="*/ 12674 w 759335" name="connsiteX32"/>
              <a:gd fmla="*/ 340669 h 4299942" name="connsiteY32"/>
              <a:gd fmla="*/ 333288 w 759335" name="connsiteX33"/>
              <a:gd fmla="*/ 19197 h 4299942" name="connsiteY33"/>
              <a:gd fmla="*/ 379398 w 759335" name="connsiteX34"/>
              <a:gd fmla="*/ 0 h 4299942" name="connsiteY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b="b" l="l" r="r" t="t"/>
            <a:pathLst>
              <a:path h="4299942" w="759335">
                <a:moveTo>
                  <a:pt x="379398" y="0"/>
                </a:moveTo>
                <a:cubicBezTo>
                  <a:pt x="398813" y="0"/>
                  <a:pt x="416071" y="8382"/>
                  <a:pt x="427935" y="21630"/>
                </a:cubicBezTo>
                <a:lnTo>
                  <a:pt x="745044" y="339318"/>
                </a:lnTo>
                <a:cubicBezTo>
                  <a:pt x="753673" y="347158"/>
                  <a:pt x="759335" y="358514"/>
                  <a:pt x="759335" y="371222"/>
                </a:cubicBezTo>
                <a:cubicBezTo>
                  <a:pt x="759335" y="394744"/>
                  <a:pt x="740190" y="413940"/>
                  <a:pt x="716731" y="413940"/>
                </a:cubicBezTo>
                <a:cubicBezTo>
                  <a:pt x="715652" y="413940"/>
                  <a:pt x="714843" y="413940"/>
                  <a:pt x="713764" y="413670"/>
                </a:cubicBezTo>
                <a:lnTo>
                  <a:pt x="653632" y="413940"/>
                </a:lnTo>
                <a:lnTo>
                  <a:pt x="653363" y="413940"/>
                </a:lnTo>
                <a:cubicBezTo>
                  <a:pt x="647161" y="413940"/>
                  <a:pt x="642307" y="418807"/>
                  <a:pt x="642307" y="424755"/>
                </a:cubicBezTo>
                <a:lnTo>
                  <a:pt x="642307" y="425026"/>
                </a:lnTo>
                <a:lnTo>
                  <a:pt x="642307" y="576064"/>
                </a:lnTo>
                <a:lnTo>
                  <a:pt x="642307" y="648072"/>
                </a:lnTo>
                <a:lnTo>
                  <a:pt x="642307" y="2952328"/>
                </a:lnTo>
                <a:lnTo>
                  <a:pt x="642307" y="3407266"/>
                </a:lnTo>
                <a:lnTo>
                  <a:pt x="642307" y="3816424"/>
                </a:lnTo>
                <a:lnTo>
                  <a:pt x="642307" y="3888432"/>
                </a:lnTo>
                <a:lnTo>
                  <a:pt x="642307" y="4299942"/>
                </a:lnTo>
                <a:lnTo>
                  <a:pt x="118647" y="4299942"/>
                </a:lnTo>
                <a:lnTo>
                  <a:pt x="118647" y="3888432"/>
                </a:lnTo>
                <a:lnTo>
                  <a:pt x="118647" y="3816424"/>
                </a:lnTo>
                <a:lnTo>
                  <a:pt x="118647" y="3407266"/>
                </a:lnTo>
                <a:lnTo>
                  <a:pt x="118647" y="2952328"/>
                </a:lnTo>
                <a:lnTo>
                  <a:pt x="118647" y="648072"/>
                </a:lnTo>
                <a:lnTo>
                  <a:pt x="118647" y="576064"/>
                </a:lnTo>
                <a:lnTo>
                  <a:pt x="118647" y="425296"/>
                </a:lnTo>
                <a:lnTo>
                  <a:pt x="118647" y="425026"/>
                </a:lnTo>
                <a:cubicBezTo>
                  <a:pt x="118647" y="418807"/>
                  <a:pt x="113523" y="413940"/>
                  <a:pt x="107591" y="413940"/>
                </a:cubicBezTo>
                <a:lnTo>
                  <a:pt x="107321" y="413940"/>
                </a:lnTo>
                <a:lnTo>
                  <a:pt x="107052" y="413940"/>
                </a:lnTo>
                <a:lnTo>
                  <a:pt x="43684" y="413940"/>
                </a:lnTo>
                <a:lnTo>
                  <a:pt x="42605" y="413940"/>
                </a:lnTo>
                <a:cubicBezTo>
                  <a:pt x="18876" y="413940"/>
                  <a:pt x="0" y="394744"/>
                  <a:pt x="0" y="371222"/>
                </a:cubicBezTo>
                <a:cubicBezTo>
                  <a:pt x="0" y="359325"/>
                  <a:pt x="4854" y="348510"/>
                  <a:pt x="12674" y="340669"/>
                </a:cubicBezTo>
                <a:lnTo>
                  <a:pt x="333288" y="19197"/>
                </a:lnTo>
                <a:cubicBezTo>
                  <a:pt x="345153" y="7300"/>
                  <a:pt x="361601" y="0"/>
                  <a:pt x="379398" y="0"/>
                </a:cubicBezTo>
                <a:close/>
              </a:path>
            </a:pathLst>
          </a:custGeom>
          <a:solidFill>
            <a:schemeClr val="accent1">
              <a:lumMod val="75000"/>
            </a:schemeClr>
          </a:solidFill>
          <a:ln algn="ctr" cap="flat" cmpd="sng" w="25400">
            <a:noFill/>
            <a:prstDash val="solid"/>
          </a:ln>
          <a:effectLst>
            <a:innerShdw blurRad="63500" dir="18900000" dist="25400">
              <a:prstClr val="black">
                <a:alpha val="50000"/>
              </a:prstClr>
            </a:innerShdw>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nvGrpSpPr>
          <p:cNvPr id="4" name="组合 3"/>
          <p:cNvGrpSpPr/>
          <p:nvPr/>
        </p:nvGrpSpPr>
        <p:grpSpPr>
          <a:xfrm>
            <a:off x="654687" y="1254464"/>
            <a:ext cx="3579056" cy="4041437"/>
            <a:chOff x="654687" y="1102064"/>
            <a:chExt cx="3579056" cy="4041437"/>
          </a:xfrm>
        </p:grpSpPr>
        <p:grpSp>
          <p:nvGrpSpPr>
            <p:cNvPr id="5" name="组合 4"/>
            <p:cNvGrpSpPr/>
            <p:nvPr/>
          </p:nvGrpSpPr>
          <p:grpSpPr>
            <a:xfrm>
              <a:off x="1259632" y="1102064"/>
              <a:ext cx="2136766" cy="531148"/>
              <a:chOff x="1259632" y="1102064"/>
              <a:chExt cx="2136766" cy="531148"/>
            </a:xfrm>
          </p:grpSpPr>
          <p:sp>
            <p:nvSpPr>
              <p:cNvPr id="8" name="圆角矩形 7"/>
              <p:cNvSpPr/>
              <p:nvPr/>
            </p:nvSpPr>
            <p:spPr>
              <a:xfrm>
                <a:off x="1259632" y="1102064"/>
                <a:ext cx="2136766" cy="531148"/>
              </a:xfrm>
              <a:prstGeom prst="roundRect">
                <a:avLst>
                  <a:gd fmla="val 50000" name="adj"/>
                </a:avLst>
              </a:prstGeom>
              <a:gradFill>
                <a:gsLst>
                  <a:gs pos="0">
                    <a:schemeClr val="accent2">
                      <a:lumMod val="75000"/>
                    </a:schemeClr>
                  </a:gs>
                  <a:gs pos="100000">
                    <a:schemeClr val="accent2"/>
                  </a:gs>
                </a:gsLst>
                <a:lin ang="5400000" scaled="0"/>
              </a:gradFill>
              <a:ln algn="ctr" cap="flat" cmpd="sng" w="25400">
                <a:gradFill flip="none" rotWithShape="1">
                  <a:gsLst>
                    <a:gs pos="0">
                      <a:schemeClr val="accent2">
                        <a:lumMod val="75000"/>
                      </a:schemeClr>
                    </a:gs>
                    <a:gs pos="100000">
                      <a:schemeClr val="accent2"/>
                    </a:gs>
                  </a:gsLst>
                  <a:lin ang="18900000" scaled="1"/>
                </a:gradFill>
                <a:prstDash val="solid"/>
              </a:ln>
              <a:effectLst>
                <a:outerShdw algn="tr" blurRad="228600" dir="5400000" dist="228600" rotWithShape="0">
                  <a:prstClr val="black">
                    <a:alpha val="30000"/>
                  </a:prstClr>
                </a:outerShdw>
              </a:effectLst>
            </p:spPr>
            <p:txBody>
              <a:bodyPr anchor="ctr" rtlCol="0" wrap="square">
                <a:noAutofit/>
              </a:body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9" name="矩形 8"/>
              <p:cNvSpPr>
                <a:spLocks noChangeArrowheads="1"/>
              </p:cNvSpPr>
              <p:nvPr/>
            </p:nvSpPr>
            <p:spPr bwMode="auto">
              <a:xfrm>
                <a:off x="1979712" y="1190380"/>
                <a:ext cx="1238309" cy="318304"/>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pPr algn="ctr" defTabSz="914400" eaLnBrk="1" fontAlgn="base" hangingPunct="1" indent="0" latinLnBrk="0" lvl="0" marL="0" marR="0">
                  <a:lnSpc>
                    <a:spcPct val="100000"/>
                  </a:lnSpc>
                  <a:spcBef>
                    <a:spcPct val="0"/>
                  </a:spcBef>
                  <a:spcAft>
                    <a:spcPct val="0"/>
                  </a:spcAft>
                  <a:buClrTx/>
                  <a:buSzTx/>
                  <a:buFontTx/>
                  <a:buNone/>
                  <a:defRPr/>
                </a:pPr>
                <a:r>
                  <a:rPr altLang="en-US" b="1" baseline="0" cap="all" i="0" kern="0" kumimoji="0" lang="zh-CN" noProof="0" normalizeH="0" smtClean="0" spc="0" strike="noStrike" sz="2200" u="none">
                    <a:ln>
                      <a:noFill/>
                    </a:ln>
                    <a:solidFill>
                      <a:schemeClr val="bg1"/>
                    </a:solidFill>
                    <a:effectLst/>
                    <a:uLnTx/>
                    <a:uFillTx/>
                    <a:latin charset="-122" panose="020b0503020204020204" typeface="微软雅黑"/>
                    <a:ea charset="-122" panose="020b0503020204020204" typeface="微软雅黑"/>
                  </a:rPr>
                  <a:t>部门提升</a:t>
                </a:r>
              </a:p>
            </p:txBody>
          </p:sp>
          <p:grpSp>
            <p:nvGrpSpPr>
              <p:cNvPr id="10" name="组合 9"/>
              <p:cNvGrpSpPr/>
              <p:nvPr/>
            </p:nvGrpSpPr>
            <p:grpSpPr>
              <a:xfrm>
                <a:off x="1475656" y="1252121"/>
                <a:ext cx="397946" cy="231034"/>
                <a:chOff x="5037990" y="1963784"/>
                <a:chExt cx="552270" cy="320630"/>
              </a:xfrm>
              <a:solidFill>
                <a:sysClr lastClr="FFFFFF" val="window">
                  <a:lumMod val="75000"/>
                </a:sysClr>
              </a:solidFill>
            </p:grpSpPr>
            <p:sp>
              <p:nvSpPr>
                <p:cNvPr id="11" name="Freeform 433"/>
                <p:cNvSpPr/>
                <p:nvPr/>
              </p:nvSpPr>
              <p:spPr bwMode="auto">
                <a:xfrm>
                  <a:off x="5433731" y="2051515"/>
                  <a:ext cx="156529" cy="232899"/>
                </a:xfrm>
                <a:custGeom>
                  <a:gdLst>
                    <a:gd fmla="*/ 762 w 1240" name="T0"/>
                    <a:gd fmla="*/ 823 h 1847" name="T1"/>
                    <a:gd fmla="*/ 817 w 1240" name="T2"/>
                    <a:gd fmla="*/ 766 h 1847" name="T3"/>
                    <a:gd fmla="*/ 863 w 1240" name="T4"/>
                    <a:gd fmla="*/ 700 h 1847" name="T5"/>
                    <a:gd fmla="*/ 897 w 1240" name="T6"/>
                    <a:gd fmla="*/ 627 h 1847" name="T7"/>
                    <a:gd fmla="*/ 918 w 1240" name="T8"/>
                    <a:gd fmla="*/ 548 h 1847" name="T9"/>
                    <a:gd fmla="*/ 925 w 1240" name="T10"/>
                    <a:gd fmla="*/ 464 h 1847" name="T11"/>
                    <a:gd fmla="*/ 923 w 1240" name="T12"/>
                    <a:gd fmla="*/ 417 h 1847" name="T13"/>
                    <a:gd fmla="*/ 911 w 1240" name="T14"/>
                    <a:gd fmla="*/ 349 h 1847" name="T15"/>
                    <a:gd fmla="*/ 889 w 1240" name="T16"/>
                    <a:gd fmla="*/ 284 h 1847" name="T17"/>
                    <a:gd fmla="*/ 858 w 1240" name="T18"/>
                    <a:gd fmla="*/ 224 h 1847" name="T19"/>
                    <a:gd fmla="*/ 819 w 1240" name="T20"/>
                    <a:gd fmla="*/ 169 h 1847" name="T21"/>
                    <a:gd fmla="*/ 774 w 1240" name="T22"/>
                    <a:gd fmla="*/ 121 h 1847" name="T23"/>
                    <a:gd fmla="*/ 721 w 1240" name="T24"/>
                    <a:gd fmla="*/ 79 h 1847" name="T25"/>
                    <a:gd fmla="*/ 664 w 1240" name="T26"/>
                    <a:gd fmla="*/ 45 h 1847" name="T27"/>
                    <a:gd fmla="*/ 600 w 1240" name="T28"/>
                    <a:gd fmla="*/ 21 h 1847" name="T29"/>
                    <a:gd fmla="*/ 533 w 1240" name="T30"/>
                    <a:gd fmla="*/ 5 h 1847" name="T31"/>
                    <a:gd fmla="*/ 463 w 1240" name="T32"/>
                    <a:gd fmla="*/ 0 h 1847" name="T33"/>
                    <a:gd fmla="*/ 415 w 1240" name="T34"/>
                    <a:gd fmla="*/ 2 h 1847" name="T35"/>
                    <a:gd fmla="*/ 347 w 1240" name="T36"/>
                    <a:gd fmla="*/ 14 h 1847" name="T37"/>
                    <a:gd fmla="*/ 282 w 1240" name="T38"/>
                    <a:gd fmla="*/ 35 h 1847" name="T39"/>
                    <a:gd fmla="*/ 222 w 1240" name="T40"/>
                    <a:gd fmla="*/ 66 h 1847" name="T41"/>
                    <a:gd fmla="*/ 168 w 1240" name="T42"/>
                    <a:gd fmla="*/ 104 h 1847" name="T43"/>
                    <a:gd fmla="*/ 120 w 1240" name="T44"/>
                    <a:gd fmla="*/ 150 h 1847" name="T45"/>
                    <a:gd fmla="*/ 79 w 1240" name="T46"/>
                    <a:gd fmla="*/ 201 h 1847" name="T47"/>
                    <a:gd fmla="*/ 45 w 1240" name="T48"/>
                    <a:gd fmla="*/ 259 h 1847" name="T49"/>
                    <a:gd fmla="*/ 20 w 1240" name="T50"/>
                    <a:gd fmla="*/ 322 h 1847" name="T51"/>
                    <a:gd fmla="*/ 5 w 1240" name="T52"/>
                    <a:gd fmla="*/ 389 h 1847" name="T53"/>
                    <a:gd fmla="*/ 0 w 1240" name="T54"/>
                    <a:gd fmla="*/ 459 h 1847" name="T55"/>
                    <a:gd fmla="*/ 3 w 1240" name="T56"/>
                    <a:gd fmla="*/ 515 h 1847" name="T57"/>
                    <a:gd fmla="*/ 20 w 1240" name="T58"/>
                    <a:gd fmla="*/ 592 h 1847" name="T59"/>
                    <a:gd fmla="*/ 50 w 1240" name="T60"/>
                    <a:gd fmla="*/ 664 h 1847" name="T61"/>
                    <a:gd fmla="*/ 92 w 1240" name="T62"/>
                    <a:gd fmla="*/ 729 h 1847" name="T63"/>
                    <a:gd fmla="*/ 144 w 1240" name="T64"/>
                    <a:gd fmla="*/ 787 h 1847" name="T65"/>
                    <a:gd fmla="*/ 183 w 1240" name="T66"/>
                    <a:gd fmla="*/ 820 h 1847" name="T67"/>
                    <a:gd fmla="*/ 123 w 1240" name="T68"/>
                    <a:gd fmla="*/ 863 h 1847" name="T69"/>
                    <a:gd fmla="*/ 29 w 1240" name="T70"/>
                    <a:gd fmla="*/ 956 h 1847" name="T71"/>
                    <a:gd fmla="*/ 78 w 1240" name="T72"/>
                    <a:gd fmla="*/ 1057 h 1847" name="T73"/>
                    <a:gd fmla="*/ 141 w 1240" name="T74"/>
                    <a:gd fmla="*/ 1223 h 1847" name="T75"/>
                    <a:gd fmla="*/ 192 w 1240" name="T76"/>
                    <a:gd fmla="*/ 1397 h 1847" name="T77"/>
                    <a:gd fmla="*/ 227 w 1240" name="T78"/>
                    <a:gd fmla="*/ 1572 h 1847" name="T79"/>
                    <a:gd fmla="*/ 246 w 1240" name="T80"/>
                    <a:gd fmla="*/ 1742 h 1847" name="T81"/>
                    <a:gd fmla="*/ 1240 w 1240" name="T82"/>
                    <a:gd fmla="*/ 1847 h 1847" name="T83"/>
                    <a:gd fmla="*/ 1238 w 1240" name="T84"/>
                    <a:gd fmla="*/ 1765 h 1847" name="T85"/>
                    <a:gd fmla="*/ 1225 w 1240" name="T86"/>
                    <a:gd fmla="*/ 1642 h 1847" name="T87"/>
                    <a:gd fmla="*/ 1203 w 1240" name="T88"/>
                    <a:gd fmla="*/ 1524 h 1847" name="T89"/>
                    <a:gd fmla="*/ 1172 w 1240" name="T90"/>
                    <a:gd fmla="*/ 1411 h 1847" name="T91"/>
                    <a:gd fmla="*/ 1132 w 1240" name="T92"/>
                    <a:gd fmla="*/ 1303 h 1847" name="T93"/>
                    <a:gd fmla="*/ 1083 w 1240" name="T94"/>
                    <a:gd fmla="*/ 1203 h 1847" name="T95"/>
                    <a:gd fmla="*/ 1027 w 1240" name="T96"/>
                    <a:gd fmla="*/ 1110 h 1847" name="T97"/>
                    <a:gd fmla="*/ 965 w 1240" name="T98"/>
                    <a:gd fmla="*/ 1026 h 1847" name="T99"/>
                    <a:gd fmla="*/ 896 w 1240" name="T100"/>
                    <a:gd fmla="*/ 952 h 1847" name="T101"/>
                    <a:gd fmla="*/ 821 w 1240" name="T102"/>
                    <a:gd fmla="*/ 890 h 1847" name="T103"/>
                    <a:gd fmla="*/ 741 w 1240" name="T104"/>
                    <a:gd fmla="*/ 840 h 184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847" w="1240">
                      <a:moveTo>
                        <a:pt x="741" y="840"/>
                      </a:moveTo>
                      <a:lnTo>
                        <a:pt x="741" y="840"/>
                      </a:lnTo>
                      <a:lnTo>
                        <a:pt x="762" y="823"/>
                      </a:lnTo>
                      <a:lnTo>
                        <a:pt x="781" y="806"/>
                      </a:lnTo>
                      <a:lnTo>
                        <a:pt x="800" y="787"/>
                      </a:lnTo>
                      <a:lnTo>
                        <a:pt x="817" y="766"/>
                      </a:lnTo>
                      <a:lnTo>
                        <a:pt x="834" y="746"/>
                      </a:lnTo>
                      <a:lnTo>
                        <a:pt x="848" y="724"/>
                      </a:lnTo>
                      <a:lnTo>
                        <a:pt x="863" y="700"/>
                      </a:lnTo>
                      <a:lnTo>
                        <a:pt x="875" y="677"/>
                      </a:lnTo>
                      <a:lnTo>
                        <a:pt x="886" y="653"/>
                      </a:lnTo>
                      <a:lnTo>
                        <a:pt x="897" y="627"/>
                      </a:lnTo>
                      <a:lnTo>
                        <a:pt x="905" y="601"/>
                      </a:lnTo>
                      <a:lnTo>
                        <a:pt x="912" y="574"/>
                      </a:lnTo>
                      <a:lnTo>
                        <a:pt x="918" y="548"/>
                      </a:lnTo>
                      <a:lnTo>
                        <a:pt x="922" y="521"/>
                      </a:lnTo>
                      <a:lnTo>
                        <a:pt x="924" y="493"/>
                      </a:lnTo>
                      <a:lnTo>
                        <a:pt x="925" y="464"/>
                      </a:lnTo>
                      <a:lnTo>
                        <a:pt x="925" y="464"/>
                      </a:lnTo>
                      <a:lnTo>
                        <a:pt x="924" y="440"/>
                      </a:lnTo>
                      <a:lnTo>
                        <a:pt x="923" y="417"/>
                      </a:lnTo>
                      <a:lnTo>
                        <a:pt x="920" y="394"/>
                      </a:lnTo>
                      <a:lnTo>
                        <a:pt x="916" y="371"/>
                      </a:lnTo>
                      <a:lnTo>
                        <a:pt x="911" y="349"/>
                      </a:lnTo>
                      <a:lnTo>
                        <a:pt x="905" y="327"/>
                      </a:lnTo>
                      <a:lnTo>
                        <a:pt x="898" y="305"/>
                      </a:lnTo>
                      <a:lnTo>
                        <a:pt x="889" y="284"/>
                      </a:lnTo>
                      <a:lnTo>
                        <a:pt x="880" y="263"/>
                      </a:lnTo>
                      <a:lnTo>
                        <a:pt x="870" y="243"/>
                      </a:lnTo>
                      <a:lnTo>
                        <a:pt x="858" y="224"/>
                      </a:lnTo>
                      <a:lnTo>
                        <a:pt x="846" y="205"/>
                      </a:lnTo>
                      <a:lnTo>
                        <a:pt x="834" y="187"/>
                      </a:lnTo>
                      <a:lnTo>
                        <a:pt x="819" y="169"/>
                      </a:lnTo>
                      <a:lnTo>
                        <a:pt x="805" y="153"/>
                      </a:lnTo>
                      <a:lnTo>
                        <a:pt x="789" y="136"/>
                      </a:lnTo>
                      <a:lnTo>
                        <a:pt x="774" y="121"/>
                      </a:lnTo>
                      <a:lnTo>
                        <a:pt x="756" y="106"/>
                      </a:lnTo>
                      <a:lnTo>
                        <a:pt x="740" y="93"/>
                      </a:lnTo>
                      <a:lnTo>
                        <a:pt x="721" y="79"/>
                      </a:lnTo>
                      <a:lnTo>
                        <a:pt x="703" y="67"/>
                      </a:lnTo>
                      <a:lnTo>
                        <a:pt x="683" y="56"/>
                      </a:lnTo>
                      <a:lnTo>
                        <a:pt x="664" y="45"/>
                      </a:lnTo>
                      <a:lnTo>
                        <a:pt x="643" y="36"/>
                      </a:lnTo>
                      <a:lnTo>
                        <a:pt x="621" y="28"/>
                      </a:lnTo>
                      <a:lnTo>
                        <a:pt x="600" y="21"/>
                      </a:lnTo>
                      <a:lnTo>
                        <a:pt x="578" y="14"/>
                      </a:lnTo>
                      <a:lnTo>
                        <a:pt x="555" y="9"/>
                      </a:lnTo>
                      <a:lnTo>
                        <a:pt x="533" y="5"/>
                      </a:lnTo>
                      <a:lnTo>
                        <a:pt x="510" y="2"/>
                      </a:lnTo>
                      <a:lnTo>
                        <a:pt x="486" y="0"/>
                      </a:lnTo>
                      <a:lnTo>
                        <a:pt x="463" y="0"/>
                      </a:lnTo>
                      <a:lnTo>
                        <a:pt x="463" y="0"/>
                      </a:lnTo>
                      <a:lnTo>
                        <a:pt x="439" y="0"/>
                      </a:lnTo>
                      <a:lnTo>
                        <a:pt x="415" y="2"/>
                      </a:lnTo>
                      <a:lnTo>
                        <a:pt x="392" y="5"/>
                      </a:lnTo>
                      <a:lnTo>
                        <a:pt x="370" y="9"/>
                      </a:lnTo>
                      <a:lnTo>
                        <a:pt x="347" y="14"/>
                      </a:lnTo>
                      <a:lnTo>
                        <a:pt x="326" y="21"/>
                      </a:lnTo>
                      <a:lnTo>
                        <a:pt x="304" y="28"/>
                      </a:lnTo>
                      <a:lnTo>
                        <a:pt x="282" y="35"/>
                      </a:lnTo>
                      <a:lnTo>
                        <a:pt x="262" y="44"/>
                      </a:lnTo>
                      <a:lnTo>
                        <a:pt x="242" y="55"/>
                      </a:lnTo>
                      <a:lnTo>
                        <a:pt x="222" y="66"/>
                      </a:lnTo>
                      <a:lnTo>
                        <a:pt x="204" y="77"/>
                      </a:lnTo>
                      <a:lnTo>
                        <a:pt x="185" y="91"/>
                      </a:lnTo>
                      <a:lnTo>
                        <a:pt x="168" y="104"/>
                      </a:lnTo>
                      <a:lnTo>
                        <a:pt x="151" y="119"/>
                      </a:lnTo>
                      <a:lnTo>
                        <a:pt x="136" y="133"/>
                      </a:lnTo>
                      <a:lnTo>
                        <a:pt x="120" y="150"/>
                      </a:lnTo>
                      <a:lnTo>
                        <a:pt x="106" y="166"/>
                      </a:lnTo>
                      <a:lnTo>
                        <a:pt x="92" y="184"/>
                      </a:lnTo>
                      <a:lnTo>
                        <a:pt x="79" y="201"/>
                      </a:lnTo>
                      <a:lnTo>
                        <a:pt x="67" y="220"/>
                      </a:lnTo>
                      <a:lnTo>
                        <a:pt x="55" y="239"/>
                      </a:lnTo>
                      <a:lnTo>
                        <a:pt x="45" y="259"/>
                      </a:lnTo>
                      <a:lnTo>
                        <a:pt x="36" y="279"/>
                      </a:lnTo>
                      <a:lnTo>
                        <a:pt x="28" y="300"/>
                      </a:lnTo>
                      <a:lnTo>
                        <a:pt x="20" y="322"/>
                      </a:lnTo>
                      <a:lnTo>
                        <a:pt x="14" y="343"/>
                      </a:lnTo>
                      <a:lnTo>
                        <a:pt x="9" y="366"/>
                      </a:lnTo>
                      <a:lnTo>
                        <a:pt x="5" y="389"/>
                      </a:lnTo>
                      <a:lnTo>
                        <a:pt x="2" y="411"/>
                      </a:lnTo>
                      <a:lnTo>
                        <a:pt x="1" y="435"/>
                      </a:lnTo>
                      <a:lnTo>
                        <a:pt x="0" y="459"/>
                      </a:lnTo>
                      <a:lnTo>
                        <a:pt x="0" y="459"/>
                      </a:lnTo>
                      <a:lnTo>
                        <a:pt x="1" y="487"/>
                      </a:lnTo>
                      <a:lnTo>
                        <a:pt x="3" y="515"/>
                      </a:lnTo>
                      <a:lnTo>
                        <a:pt x="7" y="541"/>
                      </a:lnTo>
                      <a:lnTo>
                        <a:pt x="13" y="567"/>
                      </a:lnTo>
                      <a:lnTo>
                        <a:pt x="20" y="592"/>
                      </a:lnTo>
                      <a:lnTo>
                        <a:pt x="29" y="617"/>
                      </a:lnTo>
                      <a:lnTo>
                        <a:pt x="39" y="642"/>
                      </a:lnTo>
                      <a:lnTo>
                        <a:pt x="50" y="664"/>
                      </a:lnTo>
                      <a:lnTo>
                        <a:pt x="63" y="687"/>
                      </a:lnTo>
                      <a:lnTo>
                        <a:pt x="76" y="709"/>
                      </a:lnTo>
                      <a:lnTo>
                        <a:pt x="92" y="729"/>
                      </a:lnTo>
                      <a:lnTo>
                        <a:pt x="108" y="750"/>
                      </a:lnTo>
                      <a:lnTo>
                        <a:pt x="126" y="768"/>
                      </a:lnTo>
                      <a:lnTo>
                        <a:pt x="144" y="787"/>
                      </a:lnTo>
                      <a:lnTo>
                        <a:pt x="164" y="803"/>
                      </a:lnTo>
                      <a:lnTo>
                        <a:pt x="183" y="820"/>
                      </a:lnTo>
                      <a:lnTo>
                        <a:pt x="183" y="820"/>
                      </a:lnTo>
                      <a:lnTo>
                        <a:pt x="164" y="832"/>
                      </a:lnTo>
                      <a:lnTo>
                        <a:pt x="143" y="847"/>
                      </a:lnTo>
                      <a:lnTo>
                        <a:pt x="123" y="863"/>
                      </a:lnTo>
                      <a:lnTo>
                        <a:pt x="104" y="882"/>
                      </a:lnTo>
                      <a:lnTo>
                        <a:pt x="66" y="919"/>
                      </a:lnTo>
                      <a:lnTo>
                        <a:pt x="29" y="956"/>
                      </a:lnTo>
                      <a:lnTo>
                        <a:pt x="29" y="956"/>
                      </a:lnTo>
                      <a:lnTo>
                        <a:pt x="53" y="1006"/>
                      </a:lnTo>
                      <a:lnTo>
                        <a:pt x="78" y="1057"/>
                      </a:lnTo>
                      <a:lnTo>
                        <a:pt x="101" y="1111"/>
                      </a:lnTo>
                      <a:lnTo>
                        <a:pt x="121" y="1167"/>
                      </a:lnTo>
                      <a:lnTo>
                        <a:pt x="141" y="1223"/>
                      </a:lnTo>
                      <a:lnTo>
                        <a:pt x="160" y="1280"/>
                      </a:lnTo>
                      <a:lnTo>
                        <a:pt x="176" y="1339"/>
                      </a:lnTo>
                      <a:lnTo>
                        <a:pt x="192" y="1397"/>
                      </a:lnTo>
                      <a:lnTo>
                        <a:pt x="205" y="1455"/>
                      </a:lnTo>
                      <a:lnTo>
                        <a:pt x="216" y="1514"/>
                      </a:lnTo>
                      <a:lnTo>
                        <a:pt x="227" y="1572"/>
                      </a:lnTo>
                      <a:lnTo>
                        <a:pt x="235" y="1630"/>
                      </a:lnTo>
                      <a:lnTo>
                        <a:pt x="241" y="1686"/>
                      </a:lnTo>
                      <a:lnTo>
                        <a:pt x="246" y="1742"/>
                      </a:lnTo>
                      <a:lnTo>
                        <a:pt x="248" y="1796"/>
                      </a:lnTo>
                      <a:lnTo>
                        <a:pt x="249" y="1847"/>
                      </a:lnTo>
                      <a:lnTo>
                        <a:pt x="1240" y="1847"/>
                      </a:lnTo>
                      <a:lnTo>
                        <a:pt x="1240" y="1847"/>
                      </a:lnTo>
                      <a:lnTo>
                        <a:pt x="1240" y="1806"/>
                      </a:lnTo>
                      <a:lnTo>
                        <a:pt x="1238" y="1765"/>
                      </a:lnTo>
                      <a:lnTo>
                        <a:pt x="1235" y="1723"/>
                      </a:lnTo>
                      <a:lnTo>
                        <a:pt x="1230" y="1683"/>
                      </a:lnTo>
                      <a:lnTo>
                        <a:pt x="1225" y="1642"/>
                      </a:lnTo>
                      <a:lnTo>
                        <a:pt x="1219" y="1603"/>
                      </a:lnTo>
                      <a:lnTo>
                        <a:pt x="1212" y="1563"/>
                      </a:lnTo>
                      <a:lnTo>
                        <a:pt x="1203" y="1524"/>
                      </a:lnTo>
                      <a:lnTo>
                        <a:pt x="1193" y="1485"/>
                      </a:lnTo>
                      <a:lnTo>
                        <a:pt x="1183" y="1448"/>
                      </a:lnTo>
                      <a:lnTo>
                        <a:pt x="1172" y="1411"/>
                      </a:lnTo>
                      <a:lnTo>
                        <a:pt x="1159" y="1374"/>
                      </a:lnTo>
                      <a:lnTo>
                        <a:pt x="1146" y="1338"/>
                      </a:lnTo>
                      <a:lnTo>
                        <a:pt x="1132" y="1303"/>
                      </a:lnTo>
                      <a:lnTo>
                        <a:pt x="1116" y="1269"/>
                      </a:lnTo>
                      <a:lnTo>
                        <a:pt x="1100" y="1235"/>
                      </a:lnTo>
                      <a:lnTo>
                        <a:pt x="1083" y="1203"/>
                      </a:lnTo>
                      <a:lnTo>
                        <a:pt x="1066" y="1171"/>
                      </a:lnTo>
                      <a:lnTo>
                        <a:pt x="1047" y="1140"/>
                      </a:lnTo>
                      <a:lnTo>
                        <a:pt x="1027" y="1110"/>
                      </a:lnTo>
                      <a:lnTo>
                        <a:pt x="1007" y="1081"/>
                      </a:lnTo>
                      <a:lnTo>
                        <a:pt x="986" y="1053"/>
                      </a:lnTo>
                      <a:lnTo>
                        <a:pt x="965" y="1026"/>
                      </a:lnTo>
                      <a:lnTo>
                        <a:pt x="942" y="1000"/>
                      </a:lnTo>
                      <a:lnTo>
                        <a:pt x="919" y="976"/>
                      </a:lnTo>
                      <a:lnTo>
                        <a:pt x="896" y="952"/>
                      </a:lnTo>
                      <a:lnTo>
                        <a:pt x="872" y="930"/>
                      </a:lnTo>
                      <a:lnTo>
                        <a:pt x="846" y="910"/>
                      </a:lnTo>
                      <a:lnTo>
                        <a:pt x="821" y="890"/>
                      </a:lnTo>
                      <a:lnTo>
                        <a:pt x="794" y="872"/>
                      </a:lnTo>
                      <a:lnTo>
                        <a:pt x="769" y="855"/>
                      </a:lnTo>
                      <a:lnTo>
                        <a:pt x="741" y="840"/>
                      </a:lnTo>
                      <a:lnTo>
                        <a:pt x="741" y="840"/>
                      </a:lnTo>
                      <a:close/>
                    </a:path>
                  </a:pathLst>
                </a:custGeom>
                <a:solidFill>
                  <a:schemeClr val="bg1"/>
                </a:solidFill>
                <a:ln>
                  <a:noFill/>
                </a:ln>
                <a:effectLst>
                  <a:innerShdw blurRad="38100" dir="18900000" dist="25400">
                    <a:prstClr val="black">
                      <a:alpha val="50000"/>
                    </a:prstClr>
                  </a:innerShdw>
                </a:effectLst>
              </p:spPr>
              <p:txBody>
                <a:bodyPr anchor="t" anchorCtr="0" bIns="45720" compatLnSpc="1" lIns="91440" numCol="1" rIns="91440" tIns="45720" vert="horz" wrap="square"/>
                <a:lstStyle/>
                <a:p>
                  <a:pP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800" u="none">
                      <a:ln>
                        <a:noFill/>
                      </a:ln>
                      <a:solidFill>
                        <a:prstClr val="black"/>
                      </a:solidFill>
                      <a:effectLst/>
                      <a:uLnTx/>
                      <a:uFillTx/>
                    </a:rPr>
                    <a:t> </a:t>
                  </a:r>
                </a:p>
              </p:txBody>
            </p:sp>
            <p:sp>
              <p:nvSpPr>
                <p:cNvPr id="12" name="Freeform 434"/>
                <p:cNvSpPr/>
                <p:nvPr/>
              </p:nvSpPr>
              <p:spPr bwMode="auto">
                <a:xfrm>
                  <a:off x="5037990" y="2052147"/>
                  <a:ext cx="156529" cy="232267"/>
                </a:xfrm>
                <a:custGeom>
                  <a:gdLst>
                    <a:gd fmla="*/ 1077 w 1240" name="T0"/>
                    <a:gd fmla="*/ 799 h 1842" name="T1"/>
                    <a:gd fmla="*/ 1132 w 1240" name="T2"/>
                    <a:gd fmla="*/ 746 h 1842" name="T3"/>
                    <a:gd fmla="*/ 1177 w 1240" name="T4"/>
                    <a:gd fmla="*/ 685 h 1842" name="T5"/>
                    <a:gd fmla="*/ 1211 w 1240" name="T6"/>
                    <a:gd fmla="*/ 618 h 1842" name="T7"/>
                    <a:gd fmla="*/ 1233 w 1240" name="T8"/>
                    <a:gd fmla="*/ 544 h 1842" name="T9"/>
                    <a:gd fmla="*/ 1240 w 1240" name="T10"/>
                    <a:gd fmla="*/ 462 h 1842" name="T11"/>
                    <a:gd fmla="*/ 1238 w 1240" name="T12"/>
                    <a:gd fmla="*/ 415 h 1842" name="T13"/>
                    <a:gd fmla="*/ 1226 w 1240" name="T14"/>
                    <a:gd fmla="*/ 347 h 1842" name="T15"/>
                    <a:gd fmla="*/ 1204 w 1240" name="T16"/>
                    <a:gd fmla="*/ 282 h 1842" name="T17"/>
                    <a:gd fmla="*/ 1173 w 1240" name="T18"/>
                    <a:gd fmla="*/ 222 h 1842" name="T19"/>
                    <a:gd fmla="*/ 1135 w 1240" name="T20"/>
                    <a:gd fmla="*/ 168 h 1842" name="T21"/>
                    <a:gd fmla="*/ 1089 w 1240" name="T22"/>
                    <a:gd fmla="*/ 120 h 1842" name="T23"/>
                    <a:gd fmla="*/ 1036 w 1240" name="T24"/>
                    <a:gd fmla="*/ 79 h 1842" name="T25"/>
                    <a:gd fmla="*/ 978 w 1240" name="T26"/>
                    <a:gd fmla="*/ 45 h 1842" name="T27"/>
                    <a:gd fmla="*/ 916 w 1240" name="T28"/>
                    <a:gd fmla="*/ 21 h 1842" name="T29"/>
                    <a:gd fmla="*/ 849 w 1240" name="T30"/>
                    <a:gd fmla="*/ 5 h 1842" name="T31"/>
                    <a:gd fmla="*/ 777 w 1240" name="T32"/>
                    <a:gd fmla="*/ 0 h 1842" name="T33"/>
                    <a:gd fmla="*/ 730 w 1240" name="T34"/>
                    <a:gd fmla="*/ 2 h 1842" name="T35"/>
                    <a:gd fmla="*/ 662 w 1240" name="T36"/>
                    <a:gd fmla="*/ 15 h 1842" name="T37"/>
                    <a:gd fmla="*/ 598 w 1240" name="T38"/>
                    <a:gd fmla="*/ 36 h 1842" name="T39"/>
                    <a:gd fmla="*/ 538 w 1240" name="T40"/>
                    <a:gd fmla="*/ 67 h 1842" name="T41"/>
                    <a:gd fmla="*/ 484 w 1240" name="T42"/>
                    <a:gd fmla="*/ 106 h 1842" name="T43"/>
                    <a:gd fmla="*/ 435 w 1240" name="T44"/>
                    <a:gd fmla="*/ 152 h 1842" name="T45"/>
                    <a:gd fmla="*/ 394 w 1240" name="T46"/>
                    <a:gd fmla="*/ 204 h 1842" name="T47"/>
                    <a:gd fmla="*/ 361 w 1240" name="T48"/>
                    <a:gd fmla="*/ 263 h 1842" name="T49"/>
                    <a:gd fmla="*/ 336 w 1240" name="T50"/>
                    <a:gd fmla="*/ 326 h 1842" name="T51"/>
                    <a:gd fmla="*/ 321 w 1240" name="T52"/>
                    <a:gd fmla="*/ 393 h 1842" name="T53"/>
                    <a:gd fmla="*/ 315 w 1240" name="T54"/>
                    <a:gd fmla="*/ 464 h 1842" name="T55"/>
                    <a:gd fmla="*/ 319 w 1240" name="T56"/>
                    <a:gd fmla="*/ 520 h 1842" name="T57"/>
                    <a:gd fmla="*/ 335 w 1240" name="T58"/>
                    <a:gd fmla="*/ 600 h 1842" name="T59"/>
                    <a:gd fmla="*/ 365 w 1240" name="T60"/>
                    <a:gd fmla="*/ 675 h 1842" name="T61"/>
                    <a:gd fmla="*/ 406 w 1240" name="T62"/>
                    <a:gd fmla="*/ 743 h 1842" name="T63"/>
                    <a:gd fmla="*/ 459 w 1240" name="T64"/>
                    <a:gd fmla="*/ 802 h 1842" name="T65"/>
                    <a:gd fmla="*/ 499 w 1240" name="T66"/>
                    <a:gd fmla="*/ 836 h 1842" name="T67"/>
                    <a:gd fmla="*/ 420 w 1240" name="T68"/>
                    <a:gd fmla="*/ 886 h 1842" name="T69"/>
                    <a:gd fmla="*/ 345 w 1240" name="T70"/>
                    <a:gd fmla="*/ 948 h 1842" name="T71"/>
                    <a:gd fmla="*/ 275 w 1240" name="T72"/>
                    <a:gd fmla="*/ 1021 h 1842" name="T73"/>
                    <a:gd fmla="*/ 214 w 1240" name="T74"/>
                    <a:gd fmla="*/ 1105 h 1842" name="T75"/>
                    <a:gd fmla="*/ 157 w 1240" name="T76"/>
                    <a:gd fmla="*/ 1198 h 1842" name="T77"/>
                    <a:gd fmla="*/ 110 w 1240" name="T78"/>
                    <a:gd fmla="*/ 1299 h 1842" name="T79"/>
                    <a:gd fmla="*/ 69 w 1240" name="T80"/>
                    <a:gd fmla="*/ 1406 h 1842" name="T81"/>
                    <a:gd fmla="*/ 37 w 1240" name="T82"/>
                    <a:gd fmla="*/ 1519 h 1842" name="T83"/>
                    <a:gd fmla="*/ 16 w 1240" name="T84"/>
                    <a:gd fmla="*/ 1638 h 1842" name="T85"/>
                    <a:gd fmla="*/ 3 w 1240" name="T86"/>
                    <a:gd fmla="*/ 1760 h 1842" name="T87"/>
                    <a:gd fmla="*/ 915 w 1240" name="T88"/>
                    <a:gd fmla="*/ 1842 h 1842" name="T89"/>
                    <a:gd fmla="*/ 919 w 1240" name="T90"/>
                    <a:gd fmla="*/ 1735 h 1842" name="T91"/>
                    <a:gd fmla="*/ 940 w 1240" name="T92"/>
                    <a:gd fmla="*/ 1559 h 1842" name="T93"/>
                    <a:gd fmla="*/ 979 w 1240" name="T94"/>
                    <a:gd fmla="*/ 1372 h 1842" name="T95"/>
                    <a:gd fmla="*/ 1035 w 1240" name="T96"/>
                    <a:gd fmla="*/ 1186 h 1842" name="T97"/>
                    <a:gd fmla="*/ 1106 w 1240" name="T98"/>
                    <a:gd fmla="*/ 1011 h 1842" name="T99"/>
                    <a:gd fmla="*/ 1161 w 1240" name="T100"/>
                    <a:gd fmla="*/ 906 h 1842" name="T101"/>
                    <a:gd fmla="*/ 1136 w 1240" name="T102"/>
                    <a:gd fmla="*/ 883 h 1842" name="T103"/>
                    <a:gd fmla="*/ 1084 w 1240" name="T104"/>
                    <a:gd fmla="*/ 834 h 1842" name="T105"/>
                    <a:gd fmla="*/ 1057 w 1240" name="T106"/>
                    <a:gd fmla="*/ 816 h 184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842" w="1240">
                      <a:moveTo>
                        <a:pt x="1057" y="816"/>
                      </a:moveTo>
                      <a:lnTo>
                        <a:pt x="1057" y="816"/>
                      </a:lnTo>
                      <a:lnTo>
                        <a:pt x="1077" y="799"/>
                      </a:lnTo>
                      <a:lnTo>
                        <a:pt x="1097" y="782"/>
                      </a:lnTo>
                      <a:lnTo>
                        <a:pt x="1116" y="764"/>
                      </a:lnTo>
                      <a:lnTo>
                        <a:pt x="1132" y="746"/>
                      </a:lnTo>
                      <a:lnTo>
                        <a:pt x="1149" y="726"/>
                      </a:lnTo>
                      <a:lnTo>
                        <a:pt x="1164" y="707"/>
                      </a:lnTo>
                      <a:lnTo>
                        <a:pt x="1177" y="685"/>
                      </a:lnTo>
                      <a:lnTo>
                        <a:pt x="1191" y="663"/>
                      </a:lnTo>
                      <a:lnTo>
                        <a:pt x="1202" y="641"/>
                      </a:lnTo>
                      <a:lnTo>
                        <a:pt x="1211" y="618"/>
                      </a:lnTo>
                      <a:lnTo>
                        <a:pt x="1221" y="594"/>
                      </a:lnTo>
                      <a:lnTo>
                        <a:pt x="1227" y="569"/>
                      </a:lnTo>
                      <a:lnTo>
                        <a:pt x="1233" y="544"/>
                      </a:lnTo>
                      <a:lnTo>
                        <a:pt x="1237" y="517"/>
                      </a:lnTo>
                      <a:lnTo>
                        <a:pt x="1239" y="490"/>
                      </a:lnTo>
                      <a:lnTo>
                        <a:pt x="1240" y="462"/>
                      </a:lnTo>
                      <a:lnTo>
                        <a:pt x="1240" y="462"/>
                      </a:lnTo>
                      <a:lnTo>
                        <a:pt x="1240" y="438"/>
                      </a:lnTo>
                      <a:lnTo>
                        <a:pt x="1238" y="415"/>
                      </a:lnTo>
                      <a:lnTo>
                        <a:pt x="1235" y="392"/>
                      </a:lnTo>
                      <a:lnTo>
                        <a:pt x="1231" y="368"/>
                      </a:lnTo>
                      <a:lnTo>
                        <a:pt x="1226" y="347"/>
                      </a:lnTo>
                      <a:lnTo>
                        <a:pt x="1220" y="324"/>
                      </a:lnTo>
                      <a:lnTo>
                        <a:pt x="1212" y="303"/>
                      </a:lnTo>
                      <a:lnTo>
                        <a:pt x="1204" y="282"/>
                      </a:lnTo>
                      <a:lnTo>
                        <a:pt x="1195" y="261"/>
                      </a:lnTo>
                      <a:lnTo>
                        <a:pt x="1185" y="241"/>
                      </a:lnTo>
                      <a:lnTo>
                        <a:pt x="1173" y="222"/>
                      </a:lnTo>
                      <a:lnTo>
                        <a:pt x="1161" y="203"/>
                      </a:lnTo>
                      <a:lnTo>
                        <a:pt x="1149" y="186"/>
                      </a:lnTo>
                      <a:lnTo>
                        <a:pt x="1135" y="168"/>
                      </a:lnTo>
                      <a:lnTo>
                        <a:pt x="1121" y="151"/>
                      </a:lnTo>
                      <a:lnTo>
                        <a:pt x="1105" y="135"/>
                      </a:lnTo>
                      <a:lnTo>
                        <a:pt x="1089" y="120"/>
                      </a:lnTo>
                      <a:lnTo>
                        <a:pt x="1072" y="105"/>
                      </a:lnTo>
                      <a:lnTo>
                        <a:pt x="1055" y="92"/>
                      </a:lnTo>
                      <a:lnTo>
                        <a:pt x="1036" y="79"/>
                      </a:lnTo>
                      <a:lnTo>
                        <a:pt x="1018" y="66"/>
                      </a:lnTo>
                      <a:lnTo>
                        <a:pt x="998" y="56"/>
                      </a:lnTo>
                      <a:lnTo>
                        <a:pt x="978" y="45"/>
                      </a:lnTo>
                      <a:lnTo>
                        <a:pt x="958" y="36"/>
                      </a:lnTo>
                      <a:lnTo>
                        <a:pt x="937" y="28"/>
                      </a:lnTo>
                      <a:lnTo>
                        <a:pt x="916" y="21"/>
                      </a:lnTo>
                      <a:lnTo>
                        <a:pt x="894" y="15"/>
                      </a:lnTo>
                      <a:lnTo>
                        <a:pt x="871" y="9"/>
                      </a:lnTo>
                      <a:lnTo>
                        <a:pt x="849" y="5"/>
                      </a:lnTo>
                      <a:lnTo>
                        <a:pt x="825" y="2"/>
                      </a:lnTo>
                      <a:lnTo>
                        <a:pt x="801" y="0"/>
                      </a:lnTo>
                      <a:lnTo>
                        <a:pt x="777" y="0"/>
                      </a:lnTo>
                      <a:lnTo>
                        <a:pt x="777" y="0"/>
                      </a:lnTo>
                      <a:lnTo>
                        <a:pt x="754" y="0"/>
                      </a:lnTo>
                      <a:lnTo>
                        <a:pt x="730" y="2"/>
                      </a:lnTo>
                      <a:lnTo>
                        <a:pt x="707" y="5"/>
                      </a:lnTo>
                      <a:lnTo>
                        <a:pt x="685" y="9"/>
                      </a:lnTo>
                      <a:lnTo>
                        <a:pt x="662" y="15"/>
                      </a:lnTo>
                      <a:lnTo>
                        <a:pt x="640" y="21"/>
                      </a:lnTo>
                      <a:lnTo>
                        <a:pt x="619" y="28"/>
                      </a:lnTo>
                      <a:lnTo>
                        <a:pt x="598" y="36"/>
                      </a:lnTo>
                      <a:lnTo>
                        <a:pt x="577" y="45"/>
                      </a:lnTo>
                      <a:lnTo>
                        <a:pt x="557" y="56"/>
                      </a:lnTo>
                      <a:lnTo>
                        <a:pt x="538" y="67"/>
                      </a:lnTo>
                      <a:lnTo>
                        <a:pt x="519" y="80"/>
                      </a:lnTo>
                      <a:lnTo>
                        <a:pt x="501" y="92"/>
                      </a:lnTo>
                      <a:lnTo>
                        <a:pt x="484" y="106"/>
                      </a:lnTo>
                      <a:lnTo>
                        <a:pt x="466" y="121"/>
                      </a:lnTo>
                      <a:lnTo>
                        <a:pt x="451" y="136"/>
                      </a:lnTo>
                      <a:lnTo>
                        <a:pt x="435" y="152"/>
                      </a:lnTo>
                      <a:lnTo>
                        <a:pt x="421" y="169"/>
                      </a:lnTo>
                      <a:lnTo>
                        <a:pt x="407" y="187"/>
                      </a:lnTo>
                      <a:lnTo>
                        <a:pt x="394" y="204"/>
                      </a:lnTo>
                      <a:lnTo>
                        <a:pt x="382" y="224"/>
                      </a:lnTo>
                      <a:lnTo>
                        <a:pt x="371" y="244"/>
                      </a:lnTo>
                      <a:lnTo>
                        <a:pt x="361" y="263"/>
                      </a:lnTo>
                      <a:lnTo>
                        <a:pt x="352" y="284"/>
                      </a:lnTo>
                      <a:lnTo>
                        <a:pt x="344" y="304"/>
                      </a:lnTo>
                      <a:lnTo>
                        <a:pt x="336" y="326"/>
                      </a:lnTo>
                      <a:lnTo>
                        <a:pt x="330" y="349"/>
                      </a:lnTo>
                      <a:lnTo>
                        <a:pt x="325" y="370"/>
                      </a:lnTo>
                      <a:lnTo>
                        <a:pt x="321" y="393"/>
                      </a:lnTo>
                      <a:lnTo>
                        <a:pt x="318" y="417"/>
                      </a:lnTo>
                      <a:lnTo>
                        <a:pt x="316" y="441"/>
                      </a:lnTo>
                      <a:lnTo>
                        <a:pt x="315" y="464"/>
                      </a:lnTo>
                      <a:lnTo>
                        <a:pt x="315" y="464"/>
                      </a:lnTo>
                      <a:lnTo>
                        <a:pt x="316" y="492"/>
                      </a:lnTo>
                      <a:lnTo>
                        <a:pt x="319" y="520"/>
                      </a:lnTo>
                      <a:lnTo>
                        <a:pt x="323" y="547"/>
                      </a:lnTo>
                      <a:lnTo>
                        <a:pt x="328" y="574"/>
                      </a:lnTo>
                      <a:lnTo>
                        <a:pt x="335" y="600"/>
                      </a:lnTo>
                      <a:lnTo>
                        <a:pt x="344" y="625"/>
                      </a:lnTo>
                      <a:lnTo>
                        <a:pt x="354" y="651"/>
                      </a:lnTo>
                      <a:lnTo>
                        <a:pt x="365" y="675"/>
                      </a:lnTo>
                      <a:lnTo>
                        <a:pt x="378" y="698"/>
                      </a:lnTo>
                      <a:lnTo>
                        <a:pt x="392" y="721"/>
                      </a:lnTo>
                      <a:lnTo>
                        <a:pt x="406" y="743"/>
                      </a:lnTo>
                      <a:lnTo>
                        <a:pt x="423" y="763"/>
                      </a:lnTo>
                      <a:lnTo>
                        <a:pt x="440" y="783"/>
                      </a:lnTo>
                      <a:lnTo>
                        <a:pt x="459" y="802"/>
                      </a:lnTo>
                      <a:lnTo>
                        <a:pt x="479" y="819"/>
                      </a:lnTo>
                      <a:lnTo>
                        <a:pt x="499" y="836"/>
                      </a:lnTo>
                      <a:lnTo>
                        <a:pt x="499" y="836"/>
                      </a:lnTo>
                      <a:lnTo>
                        <a:pt x="472" y="851"/>
                      </a:lnTo>
                      <a:lnTo>
                        <a:pt x="446" y="868"/>
                      </a:lnTo>
                      <a:lnTo>
                        <a:pt x="420" y="886"/>
                      </a:lnTo>
                      <a:lnTo>
                        <a:pt x="394" y="905"/>
                      </a:lnTo>
                      <a:lnTo>
                        <a:pt x="369" y="926"/>
                      </a:lnTo>
                      <a:lnTo>
                        <a:pt x="345" y="948"/>
                      </a:lnTo>
                      <a:lnTo>
                        <a:pt x="321" y="972"/>
                      </a:lnTo>
                      <a:lnTo>
                        <a:pt x="298" y="995"/>
                      </a:lnTo>
                      <a:lnTo>
                        <a:pt x="275" y="1021"/>
                      </a:lnTo>
                      <a:lnTo>
                        <a:pt x="254" y="1048"/>
                      </a:lnTo>
                      <a:lnTo>
                        <a:pt x="233" y="1076"/>
                      </a:lnTo>
                      <a:lnTo>
                        <a:pt x="214" y="1105"/>
                      </a:lnTo>
                      <a:lnTo>
                        <a:pt x="194" y="1135"/>
                      </a:lnTo>
                      <a:lnTo>
                        <a:pt x="175" y="1166"/>
                      </a:lnTo>
                      <a:lnTo>
                        <a:pt x="157" y="1198"/>
                      </a:lnTo>
                      <a:lnTo>
                        <a:pt x="140" y="1231"/>
                      </a:lnTo>
                      <a:lnTo>
                        <a:pt x="124" y="1264"/>
                      </a:lnTo>
                      <a:lnTo>
                        <a:pt x="110" y="1299"/>
                      </a:lnTo>
                      <a:lnTo>
                        <a:pt x="95" y="1334"/>
                      </a:lnTo>
                      <a:lnTo>
                        <a:pt x="82" y="1369"/>
                      </a:lnTo>
                      <a:lnTo>
                        <a:pt x="69" y="1406"/>
                      </a:lnTo>
                      <a:lnTo>
                        <a:pt x="57" y="1443"/>
                      </a:lnTo>
                      <a:lnTo>
                        <a:pt x="47" y="1481"/>
                      </a:lnTo>
                      <a:lnTo>
                        <a:pt x="37" y="1519"/>
                      </a:lnTo>
                      <a:lnTo>
                        <a:pt x="29" y="1559"/>
                      </a:lnTo>
                      <a:lnTo>
                        <a:pt x="22" y="1598"/>
                      </a:lnTo>
                      <a:lnTo>
                        <a:pt x="16" y="1638"/>
                      </a:lnTo>
                      <a:lnTo>
                        <a:pt x="10" y="1678"/>
                      </a:lnTo>
                      <a:lnTo>
                        <a:pt x="5" y="1718"/>
                      </a:lnTo>
                      <a:lnTo>
                        <a:pt x="3" y="1760"/>
                      </a:lnTo>
                      <a:lnTo>
                        <a:pt x="1" y="1801"/>
                      </a:lnTo>
                      <a:lnTo>
                        <a:pt x="0" y="1842"/>
                      </a:lnTo>
                      <a:lnTo>
                        <a:pt x="915" y="1842"/>
                      </a:lnTo>
                      <a:lnTo>
                        <a:pt x="915" y="1842"/>
                      </a:lnTo>
                      <a:lnTo>
                        <a:pt x="916" y="1790"/>
                      </a:lnTo>
                      <a:lnTo>
                        <a:pt x="919" y="1735"/>
                      </a:lnTo>
                      <a:lnTo>
                        <a:pt x="924" y="1678"/>
                      </a:lnTo>
                      <a:lnTo>
                        <a:pt x="931" y="1618"/>
                      </a:lnTo>
                      <a:lnTo>
                        <a:pt x="940" y="1559"/>
                      </a:lnTo>
                      <a:lnTo>
                        <a:pt x="952" y="1497"/>
                      </a:lnTo>
                      <a:lnTo>
                        <a:pt x="965" y="1435"/>
                      </a:lnTo>
                      <a:lnTo>
                        <a:pt x="979" y="1372"/>
                      </a:lnTo>
                      <a:lnTo>
                        <a:pt x="997" y="1310"/>
                      </a:lnTo>
                      <a:lnTo>
                        <a:pt x="1016" y="1248"/>
                      </a:lnTo>
                      <a:lnTo>
                        <a:pt x="1035" y="1186"/>
                      </a:lnTo>
                      <a:lnTo>
                        <a:pt x="1058" y="1126"/>
                      </a:lnTo>
                      <a:lnTo>
                        <a:pt x="1082" y="1068"/>
                      </a:lnTo>
                      <a:lnTo>
                        <a:pt x="1106" y="1011"/>
                      </a:lnTo>
                      <a:lnTo>
                        <a:pt x="1133" y="957"/>
                      </a:lnTo>
                      <a:lnTo>
                        <a:pt x="1146" y="930"/>
                      </a:lnTo>
                      <a:lnTo>
                        <a:pt x="1161" y="906"/>
                      </a:lnTo>
                      <a:lnTo>
                        <a:pt x="1161" y="906"/>
                      </a:lnTo>
                      <a:lnTo>
                        <a:pt x="1149" y="894"/>
                      </a:lnTo>
                      <a:lnTo>
                        <a:pt x="1136" y="883"/>
                      </a:lnTo>
                      <a:lnTo>
                        <a:pt x="1110" y="857"/>
                      </a:lnTo>
                      <a:lnTo>
                        <a:pt x="1097" y="845"/>
                      </a:lnTo>
                      <a:lnTo>
                        <a:pt x="1084" y="834"/>
                      </a:lnTo>
                      <a:lnTo>
                        <a:pt x="1070" y="824"/>
                      </a:lnTo>
                      <a:lnTo>
                        <a:pt x="1057" y="816"/>
                      </a:lnTo>
                      <a:lnTo>
                        <a:pt x="1057" y="816"/>
                      </a:lnTo>
                      <a:close/>
                    </a:path>
                  </a:pathLst>
                </a:custGeom>
                <a:solidFill>
                  <a:schemeClr val="bg1"/>
                </a:solidFill>
                <a:ln>
                  <a:noFill/>
                </a:ln>
                <a:effectLst>
                  <a:innerShdw blurRad="38100" dir="18900000" dist="25400">
                    <a:prstClr val="black">
                      <a:alpha val="50000"/>
                    </a:prstClr>
                  </a:innerShdw>
                </a:effectLst>
              </p:spPr>
              <p:txBody>
                <a:bodyPr anchor="t" anchorCtr="0" bIns="45720" compatLnSpc="1" lIns="91440" numCol="1" rIns="91440" tIns="45720" vert="horz" wrap="square"/>
                <a:lstStyle/>
                <a:p>
                  <a:pP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sp>
              <p:nvSpPr>
                <p:cNvPr id="13" name="Freeform 435"/>
                <p:cNvSpPr/>
                <p:nvPr/>
              </p:nvSpPr>
              <p:spPr bwMode="auto">
                <a:xfrm>
                  <a:off x="5171166" y="1963784"/>
                  <a:ext cx="275820" cy="320630"/>
                </a:xfrm>
                <a:custGeom>
                  <a:gdLst>
                    <a:gd fmla="*/ 1515 w 2188" name="T0"/>
                    <a:gd fmla="*/ 1131 h 2543" name="T1"/>
                    <a:gd fmla="*/ 1593 w 2188" name="T2"/>
                    <a:gd fmla="*/ 1055 h 2543" name="T3"/>
                    <a:gd fmla="*/ 1657 w 2188" name="T4"/>
                    <a:gd fmla="*/ 969 h 2543" name="T5"/>
                    <a:gd fmla="*/ 1705 w 2188" name="T6"/>
                    <a:gd fmla="*/ 874 h 2543" name="T7"/>
                    <a:gd fmla="*/ 1734 w 2188" name="T8"/>
                    <a:gd fmla="*/ 769 h 2543" name="T9"/>
                    <a:gd fmla="*/ 1745 w 2188" name="T10"/>
                    <a:gd fmla="*/ 655 h 2543" name="T11"/>
                    <a:gd fmla="*/ 1742 w 2188" name="T12"/>
                    <a:gd fmla="*/ 588 h 2543" name="T13"/>
                    <a:gd fmla="*/ 1724 w 2188" name="T14"/>
                    <a:gd fmla="*/ 492 h 2543" name="T15"/>
                    <a:gd fmla="*/ 1694 w 2188" name="T16"/>
                    <a:gd fmla="*/ 400 h 2543" name="T17"/>
                    <a:gd fmla="*/ 1651 w 2188" name="T18"/>
                    <a:gd fmla="*/ 315 h 2543" name="T19"/>
                    <a:gd fmla="*/ 1596 w 2188" name="T20"/>
                    <a:gd fmla="*/ 239 h 2543" name="T21"/>
                    <a:gd fmla="*/ 1531 w 2188" name="T22"/>
                    <a:gd fmla="*/ 171 h 2543" name="T23"/>
                    <a:gd fmla="*/ 1458 w 2188" name="T24"/>
                    <a:gd fmla="*/ 112 h 2543" name="T25"/>
                    <a:gd fmla="*/ 1376 w 2188" name="T26"/>
                    <a:gd fmla="*/ 65 h 2543" name="T27"/>
                    <a:gd fmla="*/ 1287 w 2188" name="T28"/>
                    <a:gd fmla="*/ 30 h 2543" name="T29"/>
                    <a:gd fmla="*/ 1193 w 2188" name="T30"/>
                    <a:gd fmla="*/ 8 h 2543" name="T31"/>
                    <a:gd fmla="*/ 1093 w 2188" name="T32"/>
                    <a:gd fmla="*/ 0 h 2543" name="T33"/>
                    <a:gd fmla="*/ 1027 w 2188" name="T34"/>
                    <a:gd fmla="*/ 4 h 2543" name="T35"/>
                    <a:gd fmla="*/ 932 w 2188" name="T36"/>
                    <a:gd fmla="*/ 20 h 2543" name="T37"/>
                    <a:gd fmla="*/ 841 w 2188" name="T38"/>
                    <a:gd fmla="*/ 50 h 2543" name="T39"/>
                    <a:gd fmla="*/ 756 w 2188" name="T40"/>
                    <a:gd fmla="*/ 93 h 2543" name="T41"/>
                    <a:gd fmla="*/ 680 w 2188" name="T42"/>
                    <a:gd fmla="*/ 147 h 2543" name="T43"/>
                    <a:gd fmla="*/ 612 w 2188" name="T44"/>
                    <a:gd fmla="*/ 211 h 2543" name="T45"/>
                    <a:gd fmla="*/ 554 w 2188" name="T46"/>
                    <a:gd fmla="*/ 283 h 2543" name="T47"/>
                    <a:gd fmla="*/ 507 w 2188" name="T48"/>
                    <a:gd fmla="*/ 365 h 2543" name="T49"/>
                    <a:gd fmla="*/ 472 w 2188" name="T50"/>
                    <a:gd fmla="*/ 454 h 2543" name="T51"/>
                    <a:gd fmla="*/ 450 w 2188" name="T52"/>
                    <a:gd fmla="*/ 547 h 2543" name="T53"/>
                    <a:gd fmla="*/ 443 w 2188" name="T54"/>
                    <a:gd fmla="*/ 646 h 2543" name="T55"/>
                    <a:gd fmla="*/ 447 w 2188" name="T56"/>
                    <a:gd fmla="*/ 725 h 2543" name="T57"/>
                    <a:gd fmla="*/ 471 w 2188" name="T58"/>
                    <a:gd fmla="*/ 834 h 2543" name="T59"/>
                    <a:gd fmla="*/ 513 w 2188" name="T60"/>
                    <a:gd fmla="*/ 935 h 2543" name="T61"/>
                    <a:gd fmla="*/ 572 w 2188" name="T62"/>
                    <a:gd fmla="*/ 1027 h 2543" name="T63"/>
                    <a:gd fmla="*/ 645 w 2188" name="T64"/>
                    <a:gd fmla="*/ 1107 h 2543" name="T65"/>
                    <a:gd fmla="*/ 702 w 2188" name="T66"/>
                    <a:gd fmla="*/ 1155 h 2543" name="T67"/>
                    <a:gd fmla="*/ 589 w 2188" name="T68"/>
                    <a:gd fmla="*/ 1226 h 2543" name="T69"/>
                    <a:gd fmla="*/ 484 w 2188" name="T70"/>
                    <a:gd fmla="*/ 1316 h 2543" name="T71"/>
                    <a:gd fmla="*/ 387 w 2188" name="T72"/>
                    <a:gd fmla="*/ 1421 h 2543" name="T73"/>
                    <a:gd fmla="*/ 299 w 2188" name="T74"/>
                    <a:gd fmla="*/ 1542 h 2543" name="T75"/>
                    <a:gd fmla="*/ 220 w 2188" name="T76"/>
                    <a:gd fmla="*/ 1673 h 2543" name="T77"/>
                    <a:gd fmla="*/ 152 w 2188" name="T78"/>
                    <a:gd fmla="*/ 1815 h 2543" name="T79"/>
                    <a:gd fmla="*/ 96 w 2188" name="T80"/>
                    <a:gd fmla="*/ 1964 h 2543" name="T81"/>
                    <a:gd fmla="*/ 51 w 2188" name="T82"/>
                    <a:gd fmla="*/ 2119 h 2543" name="T83"/>
                    <a:gd fmla="*/ 20 w 2188" name="T84"/>
                    <a:gd fmla="*/ 2277 h 2543" name="T85"/>
                    <a:gd fmla="*/ 3 w 2188" name="T86"/>
                    <a:gd fmla="*/ 2437 h 2543" name="T87"/>
                    <a:gd fmla="*/ 2188 w 2188" name="T88"/>
                    <a:gd fmla="*/ 2543 h 2543" name="T89"/>
                    <a:gd fmla="*/ 2185 w 2188" name="T90"/>
                    <a:gd fmla="*/ 2437 h 2543" name="T91"/>
                    <a:gd fmla="*/ 2167 w 2188" name="T92"/>
                    <a:gd fmla="*/ 2277 h 2543" name="T93"/>
                    <a:gd fmla="*/ 2135 w 2188" name="T94"/>
                    <a:gd fmla="*/ 2118 h 2543" name="T95"/>
                    <a:gd fmla="*/ 2091 w 2188" name="T96"/>
                    <a:gd fmla="*/ 1964 h 2543" name="T97"/>
                    <a:gd fmla="*/ 2034 w 2188" name="T98"/>
                    <a:gd fmla="*/ 1814 h 2543" name="T99"/>
                    <a:gd fmla="*/ 1967 w 2188" name="T100"/>
                    <a:gd fmla="*/ 1673 h 2543" name="T101"/>
                    <a:gd fmla="*/ 1888 w 2188" name="T102"/>
                    <a:gd fmla="*/ 1541 h 2543" name="T103"/>
                    <a:gd fmla="*/ 1800 w 2188" name="T104"/>
                    <a:gd fmla="*/ 1421 h 2543" name="T105"/>
                    <a:gd fmla="*/ 1704 w 2188" name="T106"/>
                    <a:gd fmla="*/ 1315 h 2543" name="T107"/>
                    <a:gd fmla="*/ 1598 w 2188" name="T108"/>
                    <a:gd fmla="*/ 1225 h 2543" name="T109"/>
                    <a:gd fmla="*/ 1486 w 2188" name="T110"/>
                    <a:gd fmla="*/ 1154 h 254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543" w="2188">
                      <a:moveTo>
                        <a:pt x="1486" y="1154"/>
                      </a:moveTo>
                      <a:lnTo>
                        <a:pt x="1486" y="1154"/>
                      </a:lnTo>
                      <a:lnTo>
                        <a:pt x="1515" y="1131"/>
                      </a:lnTo>
                      <a:lnTo>
                        <a:pt x="1543" y="1106"/>
                      </a:lnTo>
                      <a:lnTo>
                        <a:pt x="1569" y="1082"/>
                      </a:lnTo>
                      <a:lnTo>
                        <a:pt x="1593" y="1055"/>
                      </a:lnTo>
                      <a:lnTo>
                        <a:pt x="1616" y="1028"/>
                      </a:lnTo>
                      <a:lnTo>
                        <a:pt x="1638" y="999"/>
                      </a:lnTo>
                      <a:lnTo>
                        <a:pt x="1657" y="969"/>
                      </a:lnTo>
                      <a:lnTo>
                        <a:pt x="1675" y="939"/>
                      </a:lnTo>
                      <a:lnTo>
                        <a:pt x="1690" y="907"/>
                      </a:lnTo>
                      <a:lnTo>
                        <a:pt x="1705" y="874"/>
                      </a:lnTo>
                      <a:lnTo>
                        <a:pt x="1717" y="840"/>
                      </a:lnTo>
                      <a:lnTo>
                        <a:pt x="1726" y="805"/>
                      </a:lnTo>
                      <a:lnTo>
                        <a:pt x="1734" y="769"/>
                      </a:lnTo>
                      <a:lnTo>
                        <a:pt x="1741" y="732"/>
                      </a:lnTo>
                      <a:lnTo>
                        <a:pt x="1744" y="694"/>
                      </a:lnTo>
                      <a:lnTo>
                        <a:pt x="1745" y="655"/>
                      </a:lnTo>
                      <a:lnTo>
                        <a:pt x="1745" y="655"/>
                      </a:lnTo>
                      <a:lnTo>
                        <a:pt x="1744" y="621"/>
                      </a:lnTo>
                      <a:lnTo>
                        <a:pt x="1742" y="588"/>
                      </a:lnTo>
                      <a:lnTo>
                        <a:pt x="1738" y="555"/>
                      </a:lnTo>
                      <a:lnTo>
                        <a:pt x="1731" y="523"/>
                      </a:lnTo>
                      <a:lnTo>
                        <a:pt x="1724" y="492"/>
                      </a:lnTo>
                      <a:lnTo>
                        <a:pt x="1716" y="461"/>
                      </a:lnTo>
                      <a:lnTo>
                        <a:pt x="1706" y="430"/>
                      </a:lnTo>
                      <a:lnTo>
                        <a:pt x="1694" y="400"/>
                      </a:lnTo>
                      <a:lnTo>
                        <a:pt x="1681" y="371"/>
                      </a:lnTo>
                      <a:lnTo>
                        <a:pt x="1666" y="343"/>
                      </a:lnTo>
                      <a:lnTo>
                        <a:pt x="1651" y="315"/>
                      </a:lnTo>
                      <a:lnTo>
                        <a:pt x="1633" y="290"/>
                      </a:lnTo>
                      <a:lnTo>
                        <a:pt x="1616" y="264"/>
                      </a:lnTo>
                      <a:lnTo>
                        <a:pt x="1596" y="239"/>
                      </a:lnTo>
                      <a:lnTo>
                        <a:pt x="1576" y="215"/>
                      </a:lnTo>
                      <a:lnTo>
                        <a:pt x="1554" y="193"/>
                      </a:lnTo>
                      <a:lnTo>
                        <a:pt x="1531" y="171"/>
                      </a:lnTo>
                      <a:lnTo>
                        <a:pt x="1508" y="150"/>
                      </a:lnTo>
                      <a:lnTo>
                        <a:pt x="1483" y="131"/>
                      </a:lnTo>
                      <a:lnTo>
                        <a:pt x="1458" y="112"/>
                      </a:lnTo>
                      <a:lnTo>
                        <a:pt x="1431" y="96"/>
                      </a:lnTo>
                      <a:lnTo>
                        <a:pt x="1405" y="79"/>
                      </a:lnTo>
                      <a:lnTo>
                        <a:pt x="1376" y="65"/>
                      </a:lnTo>
                      <a:lnTo>
                        <a:pt x="1347" y="51"/>
                      </a:lnTo>
                      <a:lnTo>
                        <a:pt x="1318" y="40"/>
                      </a:lnTo>
                      <a:lnTo>
                        <a:pt x="1287" y="30"/>
                      </a:lnTo>
                      <a:lnTo>
                        <a:pt x="1256" y="20"/>
                      </a:lnTo>
                      <a:lnTo>
                        <a:pt x="1225" y="13"/>
                      </a:lnTo>
                      <a:lnTo>
                        <a:pt x="1193" y="8"/>
                      </a:lnTo>
                      <a:lnTo>
                        <a:pt x="1160" y="4"/>
                      </a:lnTo>
                      <a:lnTo>
                        <a:pt x="1127" y="1"/>
                      </a:lnTo>
                      <a:lnTo>
                        <a:pt x="1093" y="0"/>
                      </a:lnTo>
                      <a:lnTo>
                        <a:pt x="1093" y="0"/>
                      </a:lnTo>
                      <a:lnTo>
                        <a:pt x="1060" y="1"/>
                      </a:lnTo>
                      <a:lnTo>
                        <a:pt x="1027" y="4"/>
                      </a:lnTo>
                      <a:lnTo>
                        <a:pt x="994" y="8"/>
                      </a:lnTo>
                      <a:lnTo>
                        <a:pt x="962" y="13"/>
                      </a:lnTo>
                      <a:lnTo>
                        <a:pt x="932" y="20"/>
                      </a:lnTo>
                      <a:lnTo>
                        <a:pt x="901" y="29"/>
                      </a:lnTo>
                      <a:lnTo>
                        <a:pt x="870" y="39"/>
                      </a:lnTo>
                      <a:lnTo>
                        <a:pt x="841" y="50"/>
                      </a:lnTo>
                      <a:lnTo>
                        <a:pt x="812" y="64"/>
                      </a:lnTo>
                      <a:lnTo>
                        <a:pt x="783" y="77"/>
                      </a:lnTo>
                      <a:lnTo>
                        <a:pt x="756" y="93"/>
                      </a:lnTo>
                      <a:lnTo>
                        <a:pt x="730" y="110"/>
                      </a:lnTo>
                      <a:lnTo>
                        <a:pt x="704" y="128"/>
                      </a:lnTo>
                      <a:lnTo>
                        <a:pt x="680" y="147"/>
                      </a:lnTo>
                      <a:lnTo>
                        <a:pt x="656" y="167"/>
                      </a:lnTo>
                      <a:lnTo>
                        <a:pt x="634" y="188"/>
                      </a:lnTo>
                      <a:lnTo>
                        <a:pt x="612" y="211"/>
                      </a:lnTo>
                      <a:lnTo>
                        <a:pt x="591" y="234"/>
                      </a:lnTo>
                      <a:lnTo>
                        <a:pt x="572" y="259"/>
                      </a:lnTo>
                      <a:lnTo>
                        <a:pt x="554" y="283"/>
                      </a:lnTo>
                      <a:lnTo>
                        <a:pt x="537" y="310"/>
                      </a:lnTo>
                      <a:lnTo>
                        <a:pt x="521" y="337"/>
                      </a:lnTo>
                      <a:lnTo>
                        <a:pt x="507" y="365"/>
                      </a:lnTo>
                      <a:lnTo>
                        <a:pt x="493" y="394"/>
                      </a:lnTo>
                      <a:lnTo>
                        <a:pt x="482" y="423"/>
                      </a:lnTo>
                      <a:lnTo>
                        <a:pt x="472" y="454"/>
                      </a:lnTo>
                      <a:lnTo>
                        <a:pt x="464" y="485"/>
                      </a:lnTo>
                      <a:lnTo>
                        <a:pt x="456" y="515"/>
                      </a:lnTo>
                      <a:lnTo>
                        <a:pt x="450" y="547"/>
                      </a:lnTo>
                      <a:lnTo>
                        <a:pt x="446" y="580"/>
                      </a:lnTo>
                      <a:lnTo>
                        <a:pt x="444" y="613"/>
                      </a:lnTo>
                      <a:lnTo>
                        <a:pt x="443" y="646"/>
                      </a:lnTo>
                      <a:lnTo>
                        <a:pt x="443" y="646"/>
                      </a:lnTo>
                      <a:lnTo>
                        <a:pt x="444" y="686"/>
                      </a:lnTo>
                      <a:lnTo>
                        <a:pt x="447" y="725"/>
                      </a:lnTo>
                      <a:lnTo>
                        <a:pt x="453" y="762"/>
                      </a:lnTo>
                      <a:lnTo>
                        <a:pt x="462" y="799"/>
                      </a:lnTo>
                      <a:lnTo>
                        <a:pt x="471" y="834"/>
                      </a:lnTo>
                      <a:lnTo>
                        <a:pt x="483" y="869"/>
                      </a:lnTo>
                      <a:lnTo>
                        <a:pt x="498" y="903"/>
                      </a:lnTo>
                      <a:lnTo>
                        <a:pt x="513" y="935"/>
                      </a:lnTo>
                      <a:lnTo>
                        <a:pt x="531" y="967"/>
                      </a:lnTo>
                      <a:lnTo>
                        <a:pt x="550" y="998"/>
                      </a:lnTo>
                      <a:lnTo>
                        <a:pt x="572" y="1027"/>
                      </a:lnTo>
                      <a:lnTo>
                        <a:pt x="594" y="1055"/>
                      </a:lnTo>
                      <a:lnTo>
                        <a:pt x="619" y="1082"/>
                      </a:lnTo>
                      <a:lnTo>
                        <a:pt x="645" y="1107"/>
                      </a:lnTo>
                      <a:lnTo>
                        <a:pt x="673" y="1132"/>
                      </a:lnTo>
                      <a:lnTo>
                        <a:pt x="702" y="1155"/>
                      </a:lnTo>
                      <a:lnTo>
                        <a:pt x="702" y="1155"/>
                      </a:lnTo>
                      <a:lnTo>
                        <a:pt x="664" y="1177"/>
                      </a:lnTo>
                      <a:lnTo>
                        <a:pt x="625" y="1200"/>
                      </a:lnTo>
                      <a:lnTo>
                        <a:pt x="589" y="1226"/>
                      </a:lnTo>
                      <a:lnTo>
                        <a:pt x="553" y="1254"/>
                      </a:lnTo>
                      <a:lnTo>
                        <a:pt x="518" y="1284"/>
                      </a:lnTo>
                      <a:lnTo>
                        <a:pt x="484" y="1316"/>
                      </a:lnTo>
                      <a:lnTo>
                        <a:pt x="451" y="1349"/>
                      </a:lnTo>
                      <a:lnTo>
                        <a:pt x="418" y="1385"/>
                      </a:lnTo>
                      <a:lnTo>
                        <a:pt x="387" y="1421"/>
                      </a:lnTo>
                      <a:lnTo>
                        <a:pt x="356" y="1460"/>
                      </a:lnTo>
                      <a:lnTo>
                        <a:pt x="328" y="1499"/>
                      </a:lnTo>
                      <a:lnTo>
                        <a:pt x="299" y="1542"/>
                      </a:lnTo>
                      <a:lnTo>
                        <a:pt x="272" y="1584"/>
                      </a:lnTo>
                      <a:lnTo>
                        <a:pt x="246" y="1628"/>
                      </a:lnTo>
                      <a:lnTo>
                        <a:pt x="220" y="1673"/>
                      </a:lnTo>
                      <a:lnTo>
                        <a:pt x="197" y="1719"/>
                      </a:lnTo>
                      <a:lnTo>
                        <a:pt x="174" y="1767"/>
                      </a:lnTo>
                      <a:lnTo>
                        <a:pt x="152" y="1815"/>
                      </a:lnTo>
                      <a:lnTo>
                        <a:pt x="133" y="1864"/>
                      </a:lnTo>
                      <a:lnTo>
                        <a:pt x="113" y="1913"/>
                      </a:lnTo>
                      <a:lnTo>
                        <a:pt x="96" y="1964"/>
                      </a:lnTo>
                      <a:lnTo>
                        <a:pt x="80" y="2015"/>
                      </a:lnTo>
                      <a:lnTo>
                        <a:pt x="65" y="2067"/>
                      </a:lnTo>
                      <a:lnTo>
                        <a:pt x="51" y="2119"/>
                      </a:lnTo>
                      <a:lnTo>
                        <a:pt x="40" y="2172"/>
                      </a:lnTo>
                      <a:lnTo>
                        <a:pt x="30" y="2225"/>
                      </a:lnTo>
                      <a:lnTo>
                        <a:pt x="20" y="2277"/>
                      </a:lnTo>
                      <a:lnTo>
                        <a:pt x="13" y="2331"/>
                      </a:lnTo>
                      <a:lnTo>
                        <a:pt x="7" y="2384"/>
                      </a:lnTo>
                      <a:lnTo>
                        <a:pt x="3" y="2437"/>
                      </a:lnTo>
                      <a:lnTo>
                        <a:pt x="1" y="2491"/>
                      </a:lnTo>
                      <a:lnTo>
                        <a:pt x="0" y="2543"/>
                      </a:lnTo>
                      <a:lnTo>
                        <a:pt x="2188" y="2543"/>
                      </a:lnTo>
                      <a:lnTo>
                        <a:pt x="2188" y="2543"/>
                      </a:lnTo>
                      <a:lnTo>
                        <a:pt x="2187" y="2491"/>
                      </a:lnTo>
                      <a:lnTo>
                        <a:pt x="2185" y="2437"/>
                      </a:lnTo>
                      <a:lnTo>
                        <a:pt x="2180" y="2384"/>
                      </a:lnTo>
                      <a:lnTo>
                        <a:pt x="2175" y="2331"/>
                      </a:lnTo>
                      <a:lnTo>
                        <a:pt x="2167" y="2277"/>
                      </a:lnTo>
                      <a:lnTo>
                        <a:pt x="2158" y="2225"/>
                      </a:lnTo>
                      <a:lnTo>
                        <a:pt x="2148" y="2171"/>
                      </a:lnTo>
                      <a:lnTo>
                        <a:pt x="2135" y="2118"/>
                      </a:lnTo>
                      <a:lnTo>
                        <a:pt x="2122" y="2067"/>
                      </a:lnTo>
                      <a:lnTo>
                        <a:pt x="2108" y="2015"/>
                      </a:lnTo>
                      <a:lnTo>
                        <a:pt x="2091" y="1964"/>
                      </a:lnTo>
                      <a:lnTo>
                        <a:pt x="2074" y="1913"/>
                      </a:lnTo>
                      <a:lnTo>
                        <a:pt x="2055" y="1864"/>
                      </a:lnTo>
                      <a:lnTo>
                        <a:pt x="2034" y="1814"/>
                      </a:lnTo>
                      <a:lnTo>
                        <a:pt x="2014" y="1766"/>
                      </a:lnTo>
                      <a:lnTo>
                        <a:pt x="1991" y="1719"/>
                      </a:lnTo>
                      <a:lnTo>
                        <a:pt x="1967" y="1673"/>
                      </a:lnTo>
                      <a:lnTo>
                        <a:pt x="1942" y="1627"/>
                      </a:lnTo>
                      <a:lnTo>
                        <a:pt x="1916" y="1583"/>
                      </a:lnTo>
                      <a:lnTo>
                        <a:pt x="1888" y="1541"/>
                      </a:lnTo>
                      <a:lnTo>
                        <a:pt x="1860" y="1499"/>
                      </a:lnTo>
                      <a:lnTo>
                        <a:pt x="1830" y="1459"/>
                      </a:lnTo>
                      <a:lnTo>
                        <a:pt x="1800" y="1421"/>
                      </a:lnTo>
                      <a:lnTo>
                        <a:pt x="1769" y="1384"/>
                      </a:lnTo>
                      <a:lnTo>
                        <a:pt x="1737" y="1348"/>
                      </a:lnTo>
                      <a:lnTo>
                        <a:pt x="1704" y="1315"/>
                      </a:lnTo>
                      <a:lnTo>
                        <a:pt x="1670" y="1283"/>
                      </a:lnTo>
                      <a:lnTo>
                        <a:pt x="1635" y="1253"/>
                      </a:lnTo>
                      <a:lnTo>
                        <a:pt x="1598" y="1225"/>
                      </a:lnTo>
                      <a:lnTo>
                        <a:pt x="1561" y="1199"/>
                      </a:lnTo>
                      <a:lnTo>
                        <a:pt x="1524" y="1176"/>
                      </a:lnTo>
                      <a:lnTo>
                        <a:pt x="1486" y="1154"/>
                      </a:lnTo>
                      <a:lnTo>
                        <a:pt x="1486" y="1154"/>
                      </a:lnTo>
                      <a:close/>
                    </a:path>
                  </a:pathLst>
                </a:custGeom>
                <a:solidFill>
                  <a:schemeClr val="bg1"/>
                </a:solidFill>
                <a:ln>
                  <a:noFill/>
                </a:ln>
                <a:effectLst>
                  <a:innerShdw blurRad="38100" dir="18900000" dist="25400">
                    <a:prstClr val="black">
                      <a:alpha val="50000"/>
                    </a:prstClr>
                  </a:innerShdw>
                </a:effectLst>
              </p:spPr>
              <p:txBody>
                <a:bodyPr anchor="t" anchorCtr="0" bIns="45720" compatLnSpc="1" lIns="91440" numCol="1" rIns="91440" tIns="45720" vert="horz" wrap="square"/>
                <a:lstStyle/>
                <a:p>
                  <a:pP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grpSp>
        </p:grpSp>
        <p:sp>
          <p:nvSpPr>
            <p:cNvPr id="6" name="任意多边形 5"/>
            <p:cNvSpPr/>
            <p:nvPr/>
          </p:nvSpPr>
          <p:spPr>
            <a:xfrm flipV="1" rot="16200000">
              <a:off x="1900003" y="2809761"/>
              <a:ext cx="3853609" cy="813871"/>
            </a:xfrm>
            <a:custGeom>
              <a:gdLst>
                <a:gd fmla="*/ 3800982 w 3853609" name="connsiteX0"/>
                <a:gd fmla="*/ 726869 h 813871" name="connsiteY0"/>
                <a:gd fmla="*/ 3766607 w 3853609" name="connsiteX1"/>
                <a:gd fmla="*/ 761243 h 813871" name="connsiteY1"/>
                <a:gd fmla="*/ 3732232 w 3853609" name="connsiteX2"/>
                <a:gd fmla="*/ 726869 h 813871" name="connsiteY2"/>
                <a:gd fmla="*/ 3766607 w 3853609" name="connsiteX3"/>
                <a:gd fmla="*/ 692494 h 813871" name="connsiteY3"/>
                <a:gd fmla="*/ 3800982 w 3853609" name="connsiteX4"/>
                <a:gd fmla="*/ 726869 h 813871" name="connsiteY4"/>
                <a:gd fmla="*/ 3853609 w 3853609" name="connsiteX5"/>
                <a:gd fmla="*/ 726869 h 813871" name="connsiteY5"/>
                <a:gd fmla="*/ 3800472 w 3853609" name="connsiteX6"/>
                <a:gd fmla="*/ 646703 h 813871" name="connsiteY6"/>
                <a:gd fmla="*/ 3795889 w 3853609" name="connsiteX7"/>
                <a:gd fmla="*/ 645778 h 813871" name="connsiteY7"/>
                <a:gd fmla="*/ 3795889 w 3853609" name="connsiteX8"/>
                <a:gd fmla="*/ 165919 h 813871" name="connsiteY8"/>
                <a:gd fmla="*/ 3795889 w 3853609" name="connsiteX9"/>
                <a:gd fmla="*/ 104639 h 813871" name="connsiteY9"/>
                <a:gd fmla="*/ 3691249 w 3853609" name="connsiteX10"/>
                <a:gd fmla="*/ 0 h 813871" name="connsiteY10"/>
                <a:gd fmla="*/ 3483144 w 3853609" name="connsiteX11"/>
                <a:gd fmla="*/ 0 h 813871" name="connsiteY11"/>
                <a:gd fmla="*/ 3483144 w 3853609" name="connsiteX12"/>
                <a:gd fmla="*/ 1 h 813871" name="connsiteY12"/>
                <a:gd fmla="*/ 2880000 w 3853609" name="connsiteX13"/>
                <a:gd fmla="*/ 1 h 813871" name="connsiteY13"/>
                <a:gd fmla="*/ 2880000 w 3853609" name="connsiteX14"/>
                <a:gd fmla="*/ 0 h 813871" name="connsiteY14"/>
                <a:gd fmla="*/ 2711810 w 3853609" name="connsiteX15"/>
                <a:gd fmla="*/ 0 h 813871" name="connsiteY15"/>
                <a:gd fmla="*/ 2711810 w 3853609" name="connsiteX16"/>
                <a:gd fmla="*/ 1 h 813871" name="connsiteY16"/>
                <a:gd fmla="*/ 2268707 w 3853609" name="connsiteX17"/>
                <a:gd fmla="*/ 1 h 813871" name="connsiteY17"/>
                <a:gd fmla="*/ 1923678 w 3853609" name="connsiteX18"/>
                <a:gd fmla="*/ 1 h 813871" name="connsiteY18"/>
                <a:gd fmla="*/ 599983 w 3853609" name="connsiteX19"/>
                <a:gd fmla="*/ 1 h 813871" name="connsiteY19"/>
                <a:gd fmla="*/ 0 w 3853609" name="connsiteX20"/>
                <a:gd fmla="*/ 1 h 813871" name="connsiteY20"/>
                <a:gd fmla="*/ 0 w 3853609" name="connsiteX21"/>
                <a:gd fmla="*/ 51853 h 813871" name="connsiteY21"/>
                <a:gd fmla="*/ 1773417 w 3853609" name="connsiteX22"/>
                <a:gd fmla="*/ 51853 h 813871" name="connsiteY22"/>
                <a:gd fmla="*/ 1773417 w 3853609" name="connsiteX23"/>
                <a:gd fmla="*/ 51852 h 813871" name="connsiteY23"/>
                <a:gd fmla="*/ 1923678 w 3853609" name="connsiteX24"/>
                <a:gd fmla="*/ 51852 h 813871" name="connsiteY24"/>
                <a:gd fmla="*/ 1923678 w 3853609" name="connsiteX25"/>
                <a:gd fmla="*/ 51853 h 813871" name="connsiteY25"/>
                <a:gd fmla="*/ 2943507 w 3853609" name="connsiteX26"/>
                <a:gd fmla="*/ 51853 h 813871" name="connsiteY26"/>
                <a:gd fmla="*/ 2943507 w 3853609" name="connsiteX27"/>
                <a:gd fmla="*/ 51852 h 813871" name="connsiteY27"/>
                <a:gd fmla="*/ 3511576 w 3853609" name="connsiteX28"/>
                <a:gd fmla="*/ 51852 h 813871" name="connsiteY28"/>
                <a:gd fmla="*/ 3687239 w 3853609" name="connsiteX29"/>
                <a:gd fmla="*/ 51852 h 813871" name="connsiteY29"/>
                <a:gd fmla="*/ 3743630 w 3853609" name="connsiteX30"/>
                <a:gd fmla="*/ 108243 h 813871" name="connsiteY30"/>
                <a:gd fmla="*/ 3743630 w 3853609" name="connsiteX31"/>
                <a:gd fmla="*/ 202578 h 813871" name="connsiteY31"/>
                <a:gd fmla="*/ 3743276 w 3853609" name="connsiteX32"/>
                <a:gd fmla="*/ 204332 h 813871" name="connsiteY32"/>
                <a:gd fmla="*/ 3743631 w 3853609" name="connsiteX33"/>
                <a:gd fmla="*/ 205188 h 813871" name="connsiteY33"/>
                <a:gd fmla="*/ 3743631 w 3853609" name="connsiteX34"/>
                <a:gd fmla="*/ 644505 h 813871" name="connsiteY34"/>
                <a:gd fmla="*/ 3732741 w 3853609" name="connsiteX35"/>
                <a:gd fmla="*/ 646703 h 813871" name="connsiteY35"/>
                <a:gd fmla="*/ 3679604 w 3853609" name="connsiteX36"/>
                <a:gd fmla="*/ 726869 h 813871" name="connsiteY36"/>
                <a:gd fmla="*/ 3766607 w 3853609" name="connsiteX37"/>
                <a:gd fmla="*/ 813871 h 813871" name="connsiteY37"/>
                <a:gd fmla="*/ 3853609 w 3853609" name="connsiteX38"/>
                <a:gd fmla="*/ 726869 h 813871"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813870" w="3853609">
                  <a:moveTo>
                    <a:pt x="3800982" y="726869"/>
                  </a:moveTo>
                  <a:cubicBezTo>
                    <a:pt x="3800982" y="745853"/>
                    <a:pt x="3785591" y="761243"/>
                    <a:pt x="3766607" y="761243"/>
                  </a:cubicBezTo>
                  <a:cubicBezTo>
                    <a:pt x="3747622" y="761243"/>
                    <a:pt x="3732232" y="745853"/>
                    <a:pt x="3732232" y="726869"/>
                  </a:cubicBezTo>
                  <a:cubicBezTo>
                    <a:pt x="3732232" y="707884"/>
                    <a:pt x="3747622" y="692494"/>
                    <a:pt x="3766607" y="692494"/>
                  </a:cubicBezTo>
                  <a:cubicBezTo>
                    <a:pt x="3785591" y="692494"/>
                    <a:pt x="3800982" y="707884"/>
                    <a:pt x="3800982" y="726869"/>
                  </a:cubicBezTo>
                  <a:close/>
                  <a:moveTo>
                    <a:pt x="3853609" y="726869"/>
                  </a:moveTo>
                  <a:cubicBezTo>
                    <a:pt x="3853609" y="690831"/>
                    <a:pt x="3831698" y="659911"/>
                    <a:pt x="3800472" y="646703"/>
                  </a:cubicBezTo>
                  <a:lnTo>
                    <a:pt x="3795889" y="645778"/>
                  </a:lnTo>
                  <a:lnTo>
                    <a:pt x="3795889" y="165919"/>
                  </a:lnTo>
                  <a:lnTo>
                    <a:pt x="3795889" y="104639"/>
                  </a:lnTo>
                  <a:cubicBezTo>
                    <a:pt x="3795889" y="46849"/>
                    <a:pt x="3749040" y="0"/>
                    <a:pt x="3691249" y="0"/>
                  </a:cubicBezTo>
                  <a:lnTo>
                    <a:pt x="3483144" y="0"/>
                  </a:lnTo>
                  <a:lnTo>
                    <a:pt x="3483144" y="1"/>
                  </a:lnTo>
                  <a:lnTo>
                    <a:pt x="2880000" y="1"/>
                  </a:lnTo>
                  <a:lnTo>
                    <a:pt x="2880000" y="0"/>
                  </a:lnTo>
                  <a:lnTo>
                    <a:pt x="2711810" y="0"/>
                  </a:lnTo>
                  <a:lnTo>
                    <a:pt x="2711810" y="1"/>
                  </a:lnTo>
                  <a:lnTo>
                    <a:pt x="2268707" y="1"/>
                  </a:lnTo>
                  <a:lnTo>
                    <a:pt x="1923678" y="1"/>
                  </a:lnTo>
                  <a:lnTo>
                    <a:pt x="599983" y="1"/>
                  </a:lnTo>
                  <a:lnTo>
                    <a:pt x="0" y="1"/>
                  </a:lnTo>
                  <a:lnTo>
                    <a:pt x="0" y="51853"/>
                  </a:lnTo>
                  <a:lnTo>
                    <a:pt x="1773417" y="51853"/>
                  </a:lnTo>
                  <a:lnTo>
                    <a:pt x="1773417" y="51852"/>
                  </a:lnTo>
                  <a:lnTo>
                    <a:pt x="1923678" y="51852"/>
                  </a:lnTo>
                  <a:lnTo>
                    <a:pt x="1923678" y="51853"/>
                  </a:lnTo>
                  <a:lnTo>
                    <a:pt x="2943507" y="51853"/>
                  </a:lnTo>
                  <a:lnTo>
                    <a:pt x="2943507" y="51852"/>
                  </a:lnTo>
                  <a:lnTo>
                    <a:pt x="3511576" y="51852"/>
                  </a:lnTo>
                  <a:lnTo>
                    <a:pt x="3687239" y="51852"/>
                  </a:lnTo>
                  <a:cubicBezTo>
                    <a:pt x="3718383" y="51852"/>
                    <a:pt x="3743630" y="77099"/>
                    <a:pt x="3743630" y="108243"/>
                  </a:cubicBezTo>
                  <a:lnTo>
                    <a:pt x="3743630" y="202578"/>
                  </a:lnTo>
                  <a:lnTo>
                    <a:pt x="3743276" y="204332"/>
                  </a:lnTo>
                  <a:lnTo>
                    <a:pt x="3743631" y="205188"/>
                  </a:lnTo>
                  <a:lnTo>
                    <a:pt x="3743631" y="644505"/>
                  </a:lnTo>
                  <a:lnTo>
                    <a:pt x="3732741" y="646703"/>
                  </a:lnTo>
                  <a:cubicBezTo>
                    <a:pt x="3701515" y="659911"/>
                    <a:pt x="3679604" y="690831"/>
                    <a:pt x="3679604" y="726869"/>
                  </a:cubicBezTo>
                  <a:cubicBezTo>
                    <a:pt x="3679604" y="774919"/>
                    <a:pt x="3718556" y="813871"/>
                    <a:pt x="3766607" y="813871"/>
                  </a:cubicBezTo>
                  <a:cubicBezTo>
                    <a:pt x="3814657" y="813871"/>
                    <a:pt x="3853609" y="774919"/>
                    <a:pt x="3853609" y="726869"/>
                  </a:cubicBezTo>
                  <a:close/>
                </a:path>
              </a:pathLst>
            </a:custGeom>
            <a:solidFill>
              <a:schemeClr val="accent2"/>
            </a:solidFill>
            <a:ln algn="ctr" cap="flat" cmpd="sng" w="25400">
              <a:noFill/>
              <a:prstDash val="solid"/>
            </a:ln>
            <a:effectLst>
              <a:innerShdw blurRad="38100" dir="2700000" dist="12700">
                <a:prstClr val="black">
                  <a:alpha val="50000"/>
                </a:prstClr>
              </a:innerShdw>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7" name="圆角矩形 16"/>
            <p:cNvSpPr/>
            <p:nvPr/>
          </p:nvSpPr>
          <p:spPr>
            <a:xfrm>
              <a:off x="654687" y="1372513"/>
              <a:ext cx="3124522" cy="3457798"/>
            </a:xfrm>
            <a:custGeom>
              <a:gdLst>
                <a:gd fmla="*/ 0 w 3456384" name="connsiteX0"/>
                <a:gd fmla="*/ 195078 h 3456384" name="connsiteY0"/>
                <a:gd fmla="*/ 195078 w 3456384" name="connsiteX1"/>
                <a:gd fmla="*/ 0 h 3456384" name="connsiteY1"/>
                <a:gd fmla="*/ 3261306 w 3456384" name="connsiteX2"/>
                <a:gd fmla="*/ 0 h 3456384" name="connsiteY2"/>
                <a:gd fmla="*/ 3456384 w 3456384" name="connsiteX3"/>
                <a:gd fmla="*/ 195078 h 3456384" name="connsiteY3"/>
                <a:gd fmla="*/ 3456384 w 3456384" name="connsiteX4"/>
                <a:gd fmla="*/ 3261306 h 3456384" name="connsiteY4"/>
                <a:gd fmla="*/ 3261306 w 3456384" name="connsiteX5"/>
                <a:gd fmla="*/ 3456384 h 3456384" name="connsiteY5"/>
                <a:gd fmla="*/ 195078 w 3456384" name="connsiteX6"/>
                <a:gd fmla="*/ 3456384 h 3456384" name="connsiteY6"/>
                <a:gd fmla="*/ 0 w 3456384" name="connsiteX7"/>
                <a:gd fmla="*/ 3261306 h 3456384" name="connsiteY7"/>
                <a:gd fmla="*/ 0 w 3456384" name="connsiteX8"/>
                <a:gd fmla="*/ 195078 h 3456384" name="connsiteY8"/>
                <a:gd fmla="*/ 3456384 w 3547824" name="connsiteX0-1"/>
                <a:gd fmla="*/ 195078 h 3456384" name="connsiteY0-2"/>
                <a:gd fmla="*/ 3456384 w 3547824" name="connsiteX1-3"/>
                <a:gd fmla="*/ 3261306 h 3456384" name="connsiteY1-4"/>
                <a:gd fmla="*/ 3261306 w 3547824" name="connsiteX2-5"/>
                <a:gd fmla="*/ 3456384 h 3456384" name="connsiteY2-6"/>
                <a:gd fmla="*/ 195078 w 3547824" name="connsiteX3-7"/>
                <a:gd fmla="*/ 3456384 h 3456384" name="connsiteY3-8"/>
                <a:gd fmla="*/ 0 w 3547824" name="connsiteX4-9"/>
                <a:gd fmla="*/ 3261306 h 3456384" name="connsiteY4-10"/>
                <a:gd fmla="*/ 0 w 3547824" name="connsiteX5-11"/>
                <a:gd fmla="*/ 195078 h 3456384" name="connsiteY5-12"/>
                <a:gd fmla="*/ 195078 w 3547824" name="connsiteX6-13"/>
                <a:gd fmla="*/ 0 h 3456384" name="connsiteY6-14"/>
                <a:gd fmla="*/ 3261306 w 3547824" name="connsiteX7-15"/>
                <a:gd fmla="*/ 0 h 3456384" name="connsiteY7-16"/>
                <a:gd fmla="*/ 3547824 w 3547824" name="connsiteX8-17"/>
                <a:gd fmla="*/ 286518 h 3456384" name="connsiteY8-18"/>
                <a:gd fmla="*/ 3456384 w 3456384" name="connsiteX0-19"/>
                <a:gd fmla="*/ 195078 h 3456384" name="connsiteY0-20"/>
                <a:gd fmla="*/ 3456384 w 3456384" name="connsiteX1-21"/>
                <a:gd fmla="*/ 3261306 h 3456384" name="connsiteY1-22"/>
                <a:gd fmla="*/ 3261306 w 3456384" name="connsiteX2-23"/>
                <a:gd fmla="*/ 3456384 h 3456384" name="connsiteY2-24"/>
                <a:gd fmla="*/ 195078 w 3456384" name="connsiteX3-25"/>
                <a:gd fmla="*/ 3456384 h 3456384" name="connsiteY3-26"/>
                <a:gd fmla="*/ 0 w 3456384" name="connsiteX4-27"/>
                <a:gd fmla="*/ 3261306 h 3456384" name="connsiteY4-28"/>
                <a:gd fmla="*/ 0 w 3456384" name="connsiteX5-29"/>
                <a:gd fmla="*/ 195078 h 3456384" name="connsiteY5-30"/>
                <a:gd fmla="*/ 195078 w 3456384" name="connsiteX6-31"/>
                <a:gd fmla="*/ 0 h 3456384" name="connsiteY6-32"/>
                <a:gd fmla="*/ 3261306 w 3456384" name="connsiteX7-33"/>
                <a:gd fmla="*/ 0 h 3456384" name="connsiteY7-34"/>
                <a:gd fmla="*/ 3456384 w 3456384" name="connsiteX0-35"/>
                <a:gd fmla="*/ 3261306 h 3456384" name="connsiteY0-36"/>
                <a:gd fmla="*/ 3261306 w 3456384" name="connsiteX1-37"/>
                <a:gd fmla="*/ 3456384 h 3456384" name="connsiteY1-38"/>
                <a:gd fmla="*/ 195078 w 3456384" name="connsiteX2-39"/>
                <a:gd fmla="*/ 3456384 h 3456384" name="connsiteY2-40"/>
                <a:gd fmla="*/ 0 w 3456384" name="connsiteX3-41"/>
                <a:gd fmla="*/ 3261306 h 3456384" name="connsiteY3-42"/>
                <a:gd fmla="*/ 0 w 3456384" name="connsiteX4-43"/>
                <a:gd fmla="*/ 195078 h 3456384" name="connsiteY4-44"/>
                <a:gd fmla="*/ 195078 w 3456384" name="connsiteX5-45"/>
                <a:gd fmla="*/ 0 h 3456384" name="connsiteY5-46"/>
                <a:gd fmla="*/ 3261306 w 3456384" name="connsiteX6-47"/>
                <a:gd fmla="*/ 0 h 3456384" name="connsiteY6-48"/>
                <a:gd fmla="*/ 3261306 w 3261306" name="connsiteX0-49"/>
                <a:gd fmla="*/ 3456384 h 3456384" name="connsiteY0-50"/>
                <a:gd fmla="*/ 195078 w 3261306" name="connsiteX1-51"/>
                <a:gd fmla="*/ 3456384 h 3456384" name="connsiteY1-52"/>
                <a:gd fmla="*/ 0 w 3261306" name="connsiteX2-53"/>
                <a:gd fmla="*/ 3261306 h 3456384" name="connsiteY2-54"/>
                <a:gd fmla="*/ 0 w 3261306" name="connsiteX3-55"/>
                <a:gd fmla="*/ 195078 h 3456384" name="connsiteY3-56"/>
                <a:gd fmla="*/ 195078 w 3261306" name="connsiteX4-57"/>
                <a:gd fmla="*/ 0 h 3456384" name="connsiteY4-58"/>
                <a:gd fmla="*/ 3261306 w 3261306" name="connsiteX5-59"/>
                <a:gd fmla="*/ 0 h 3456384" name="connsiteY5-60"/>
                <a:gd fmla="*/ 3261306 w 3261306" name="connsiteX0-61"/>
                <a:gd fmla="*/ 3457798 h 3457798" name="connsiteY0-62"/>
                <a:gd fmla="*/ 195078 w 3261306" name="connsiteX1-63"/>
                <a:gd fmla="*/ 3457798 h 3457798" name="connsiteY1-64"/>
                <a:gd fmla="*/ 0 w 3261306" name="connsiteX2-65"/>
                <a:gd fmla="*/ 3262720 h 3457798" name="connsiteY2-66"/>
                <a:gd fmla="*/ 0 w 3261306" name="connsiteX3-67"/>
                <a:gd fmla="*/ 196492 h 3457798" name="connsiteY3-68"/>
                <a:gd fmla="*/ 195078 w 3261306" name="connsiteX4-69"/>
                <a:gd fmla="*/ 1414 h 3457798" name="connsiteY4-70"/>
                <a:gd fmla="*/ 736922 w 3261306" name="connsiteX5-71"/>
                <a:gd fmla="*/ 0 h 3457798" name="connsiteY5-72"/>
                <a:gd fmla="*/ 3261306 w 3261306" name="connsiteX6-73"/>
                <a:gd fmla="*/ 1414 h 3457798" name="connsiteY6-74"/>
                <a:gd fmla="*/ 3261306 w 3261306" name="connsiteX0-75"/>
                <a:gd fmla="*/ 3457798 h 3457798" name="connsiteY0-76"/>
                <a:gd fmla="*/ 195078 w 3261306" name="connsiteX1-77"/>
                <a:gd fmla="*/ 3457798 h 3457798" name="connsiteY1-78"/>
                <a:gd fmla="*/ 0 w 3261306" name="connsiteX2-79"/>
                <a:gd fmla="*/ 3262720 h 3457798" name="connsiteY2-80"/>
                <a:gd fmla="*/ 0 w 3261306" name="connsiteX3-81"/>
                <a:gd fmla="*/ 196492 h 3457798" name="connsiteY3-82"/>
                <a:gd fmla="*/ 195078 w 3261306" name="connsiteX4-83"/>
                <a:gd fmla="*/ 1414 h 3457798" name="connsiteY4-84"/>
                <a:gd fmla="*/ 736922 w 3261306" name="connsiteX5-85"/>
                <a:gd fmla="*/ 0 h 3457798" name="connsiteY5-86"/>
                <a:gd fmla="*/ 3261306 w 3261306" name="connsiteX0-87"/>
                <a:gd fmla="*/ 3457798 h 3457798" name="connsiteY0-88"/>
                <a:gd fmla="*/ 3124522 w 3261306" name="connsiteX1-89"/>
                <a:gd fmla="*/ 3454400 h 3457798" name="connsiteY1-90"/>
                <a:gd fmla="*/ 195078 w 3261306" name="connsiteX2-91"/>
                <a:gd fmla="*/ 3457798 h 3457798" name="connsiteY2-92"/>
                <a:gd fmla="*/ 0 w 3261306" name="connsiteX3-93"/>
                <a:gd fmla="*/ 3262720 h 3457798" name="connsiteY3-94"/>
                <a:gd fmla="*/ 0 w 3261306" name="connsiteX4-95"/>
                <a:gd fmla="*/ 196492 h 3457798" name="connsiteY4-96"/>
                <a:gd fmla="*/ 195078 w 3261306" name="connsiteX5-97"/>
                <a:gd fmla="*/ 1414 h 3457798" name="connsiteY5-98"/>
                <a:gd fmla="*/ 736922 w 3261306" name="connsiteX6-99"/>
                <a:gd fmla="*/ 0 h 3457798" name="connsiteY6-100"/>
                <a:gd fmla="*/ 3124522 w 3124522" name="connsiteX0-101"/>
                <a:gd fmla="*/ 3454400 h 3457798" name="connsiteY0-102"/>
                <a:gd fmla="*/ 195078 w 3124522" name="connsiteX1-103"/>
                <a:gd fmla="*/ 3457798 h 3457798" name="connsiteY1-104"/>
                <a:gd fmla="*/ 0 w 3124522" name="connsiteX2-105"/>
                <a:gd fmla="*/ 3262720 h 3457798" name="connsiteY2-106"/>
                <a:gd fmla="*/ 0 w 3124522" name="connsiteX3-107"/>
                <a:gd fmla="*/ 196492 h 3457798" name="connsiteY3-108"/>
                <a:gd fmla="*/ 195078 w 3124522" name="connsiteX4-109"/>
                <a:gd fmla="*/ 1414 h 3457798" name="connsiteY4-110"/>
                <a:gd fmla="*/ 736922 w 3124522" name="connsiteX5-111"/>
                <a:gd fmla="*/ 0 h 3457798" name="connsiteY5-11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3457798" w="3124522">
                  <a:moveTo>
                    <a:pt x="3124522" y="3454400"/>
                  </a:moveTo>
                  <a:lnTo>
                    <a:pt x="195078" y="3457798"/>
                  </a:lnTo>
                  <a:cubicBezTo>
                    <a:pt x="87339" y="3457798"/>
                    <a:pt x="0" y="3370459"/>
                    <a:pt x="0" y="3262720"/>
                  </a:cubicBezTo>
                  <a:lnTo>
                    <a:pt x="0" y="196492"/>
                  </a:lnTo>
                  <a:cubicBezTo>
                    <a:pt x="0" y="88753"/>
                    <a:pt x="87339" y="1414"/>
                    <a:pt x="195078" y="1414"/>
                  </a:cubicBezTo>
                  <a:lnTo>
                    <a:pt x="736922" y="0"/>
                  </a:lnTo>
                </a:path>
              </a:pathLst>
            </a:custGeom>
            <a:noFill/>
            <a:ln algn="ctr" cap="flat" cmpd="sng" w="6350">
              <a:solidFill>
                <a:sysClr lastClr="000000" val="windowText">
                  <a:lumMod val="50000"/>
                  <a:lumOff val="50000"/>
                </a:sysClr>
              </a:solidFill>
              <a:prstDash val="solid"/>
              <a:headEnd len="med" type="oval" w="med"/>
              <a:tailEnd len="med" type="oval" w="me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grpSp>
        <p:nvGrpSpPr>
          <p:cNvPr id="14" name="组合 13"/>
          <p:cNvGrpSpPr/>
          <p:nvPr/>
        </p:nvGrpSpPr>
        <p:grpSpPr>
          <a:xfrm>
            <a:off x="546696" y="2148086"/>
            <a:ext cx="215304" cy="215302"/>
            <a:chOff x="5026429" y="2057723"/>
            <a:chExt cx="254992" cy="254990"/>
          </a:xfrm>
        </p:grpSpPr>
        <p:sp>
          <p:nvSpPr>
            <p:cNvPr id="15" name="椭圆 14"/>
            <p:cNvSpPr/>
            <p:nvPr/>
          </p:nvSpPr>
          <p:spPr>
            <a:xfrm>
              <a:off x="5026429" y="2057723"/>
              <a:ext cx="254992" cy="254990"/>
            </a:xfrm>
            <a:prstGeom prst="ellipse">
              <a:avLst/>
            </a:prstGeom>
            <a:gradFill flip="none" rotWithShape="1">
              <a:gsLst>
                <a:gs pos="55000">
                  <a:srgbClr val="E7E7E7"/>
                </a:gs>
                <a:gs pos="0">
                  <a:sysClr lastClr="FFFFFF" val="window"/>
                </a:gs>
                <a:gs pos="100000">
                  <a:sysClr lastClr="FFFFFF" val="window">
                    <a:lumMod val="75000"/>
                  </a:sysClr>
                </a:gs>
              </a:gsLst>
              <a:path path="circle">
                <a:fillToRect r="100000" t="100000"/>
              </a:path>
              <a:tileRect b="-100000" l="-100000"/>
            </a:gradFill>
            <a:ln algn="ctr" cap="flat" cmpd="sng" w="6350">
              <a:gradFill flip="none" rotWithShape="1">
                <a:gsLst>
                  <a:gs pos="0">
                    <a:sysClr lastClr="FFFFFF" val="window">
                      <a:lumMod val="75000"/>
                    </a:sysClr>
                  </a:gs>
                  <a:gs pos="100000">
                    <a:sysClr lastClr="FFFFFF" val="window"/>
                  </a:gs>
                </a:gsLst>
                <a:lin ang="18900000" scaled="1"/>
              </a:gradFill>
              <a:prstDash val="solid"/>
            </a:ln>
            <a:effectLst>
              <a:outerShdw algn="tr" blurRad="165100" dir="8100000" dist="50800" rotWithShape="0" sx="102000" sy="102000">
                <a:prstClr val="black">
                  <a:alpha val="30000"/>
                </a:prstClr>
              </a:outerShdw>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16" name="Freeform 34"/>
            <p:cNvSpPr/>
            <p:nvPr/>
          </p:nvSpPr>
          <p:spPr bwMode="auto">
            <a:xfrm>
              <a:off x="5104300" y="2135885"/>
              <a:ext cx="99250" cy="98666"/>
            </a:xfrm>
            <a:prstGeom prst="ellipse">
              <a:avLst/>
            </a:prstGeom>
            <a:solidFill>
              <a:srgbClr val="932B5C"/>
            </a:solidFill>
            <a:ln>
              <a:noFill/>
            </a:ln>
            <a:effectLst>
              <a:innerShdw blurRad="38100" dir="18900000" dist="12700">
                <a:prstClr val="black">
                  <a:alpha val="50000"/>
                </a:prstClr>
              </a:innerShdw>
            </a:effectLst>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grpSp>
      <p:grpSp>
        <p:nvGrpSpPr>
          <p:cNvPr id="17" name="组合 16"/>
          <p:cNvGrpSpPr/>
          <p:nvPr/>
        </p:nvGrpSpPr>
        <p:grpSpPr>
          <a:xfrm>
            <a:off x="546696" y="3012182"/>
            <a:ext cx="215304" cy="215302"/>
            <a:chOff x="5026429" y="2057723"/>
            <a:chExt cx="254992" cy="254990"/>
          </a:xfrm>
        </p:grpSpPr>
        <p:sp>
          <p:nvSpPr>
            <p:cNvPr id="18" name="椭圆 17"/>
            <p:cNvSpPr/>
            <p:nvPr/>
          </p:nvSpPr>
          <p:spPr>
            <a:xfrm>
              <a:off x="5026429" y="2057723"/>
              <a:ext cx="254992" cy="254990"/>
            </a:xfrm>
            <a:prstGeom prst="ellipse">
              <a:avLst/>
            </a:prstGeom>
            <a:gradFill flip="none" rotWithShape="1">
              <a:gsLst>
                <a:gs pos="55000">
                  <a:srgbClr val="E7E7E7"/>
                </a:gs>
                <a:gs pos="0">
                  <a:sysClr lastClr="FFFFFF" val="window"/>
                </a:gs>
                <a:gs pos="100000">
                  <a:sysClr lastClr="FFFFFF" val="window">
                    <a:lumMod val="75000"/>
                  </a:sysClr>
                </a:gs>
              </a:gsLst>
              <a:path path="circle">
                <a:fillToRect r="100000" t="100000"/>
              </a:path>
              <a:tileRect b="-100000" l="-100000"/>
            </a:gradFill>
            <a:ln algn="ctr" cap="flat" cmpd="sng" w="6350">
              <a:gradFill flip="none" rotWithShape="1">
                <a:gsLst>
                  <a:gs pos="0">
                    <a:sysClr lastClr="FFFFFF" val="window">
                      <a:lumMod val="75000"/>
                    </a:sysClr>
                  </a:gs>
                  <a:gs pos="100000">
                    <a:sysClr lastClr="FFFFFF" val="window"/>
                  </a:gs>
                </a:gsLst>
                <a:lin ang="18900000" scaled="1"/>
              </a:gradFill>
              <a:prstDash val="solid"/>
            </a:ln>
            <a:effectLst>
              <a:outerShdw algn="tr" blurRad="165100" dir="8100000" dist="50800" rotWithShape="0" sx="102000" sy="102000">
                <a:prstClr val="black">
                  <a:alpha val="30000"/>
                </a:prstClr>
              </a:outerShdw>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19" name="Freeform 34"/>
            <p:cNvSpPr/>
            <p:nvPr/>
          </p:nvSpPr>
          <p:spPr bwMode="auto">
            <a:xfrm>
              <a:off x="5104300" y="2135885"/>
              <a:ext cx="99250" cy="98666"/>
            </a:xfrm>
            <a:prstGeom prst="ellipse">
              <a:avLst/>
            </a:prstGeom>
            <a:solidFill>
              <a:srgbClr val="DF0030"/>
            </a:solidFill>
            <a:ln>
              <a:noFill/>
            </a:ln>
            <a:effectLst>
              <a:innerShdw blurRad="38100" dir="18900000" dist="12700">
                <a:prstClr val="black">
                  <a:alpha val="50000"/>
                </a:prstClr>
              </a:innerShdw>
            </a:effectLst>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grpSp>
      <p:grpSp>
        <p:nvGrpSpPr>
          <p:cNvPr id="20" name="组合 19"/>
          <p:cNvGrpSpPr/>
          <p:nvPr/>
        </p:nvGrpSpPr>
        <p:grpSpPr>
          <a:xfrm>
            <a:off x="546696" y="3876278"/>
            <a:ext cx="215304" cy="215302"/>
            <a:chOff x="5026429" y="2057723"/>
            <a:chExt cx="254992" cy="254990"/>
          </a:xfrm>
        </p:grpSpPr>
        <p:sp>
          <p:nvSpPr>
            <p:cNvPr id="21" name="椭圆 20"/>
            <p:cNvSpPr/>
            <p:nvPr/>
          </p:nvSpPr>
          <p:spPr>
            <a:xfrm>
              <a:off x="5026429" y="2057723"/>
              <a:ext cx="254992" cy="254990"/>
            </a:xfrm>
            <a:prstGeom prst="ellipse">
              <a:avLst/>
            </a:prstGeom>
            <a:gradFill flip="none" rotWithShape="1">
              <a:gsLst>
                <a:gs pos="55000">
                  <a:srgbClr val="E7E7E7"/>
                </a:gs>
                <a:gs pos="0">
                  <a:sysClr lastClr="FFFFFF" val="window"/>
                </a:gs>
                <a:gs pos="100000">
                  <a:sysClr lastClr="FFFFFF" val="window">
                    <a:lumMod val="75000"/>
                  </a:sysClr>
                </a:gs>
              </a:gsLst>
              <a:path path="circle">
                <a:fillToRect r="100000" t="100000"/>
              </a:path>
              <a:tileRect b="-100000" l="-100000"/>
            </a:gradFill>
            <a:ln algn="ctr" cap="flat" cmpd="sng" w="6350">
              <a:gradFill flip="none" rotWithShape="1">
                <a:gsLst>
                  <a:gs pos="0">
                    <a:sysClr lastClr="FFFFFF" val="window">
                      <a:lumMod val="75000"/>
                    </a:sysClr>
                  </a:gs>
                  <a:gs pos="100000">
                    <a:sysClr lastClr="FFFFFF" val="window"/>
                  </a:gs>
                </a:gsLst>
                <a:lin ang="18900000" scaled="1"/>
              </a:gradFill>
              <a:prstDash val="solid"/>
            </a:ln>
            <a:effectLst>
              <a:outerShdw algn="tr" blurRad="165100" dir="8100000" dist="50800" rotWithShape="0" sx="102000" sy="102000">
                <a:prstClr val="black">
                  <a:alpha val="30000"/>
                </a:prstClr>
              </a:outerShdw>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2" name="Freeform 34"/>
            <p:cNvSpPr/>
            <p:nvPr/>
          </p:nvSpPr>
          <p:spPr bwMode="auto">
            <a:xfrm>
              <a:off x="5104300" y="2135885"/>
              <a:ext cx="99250" cy="98666"/>
            </a:xfrm>
            <a:prstGeom prst="ellipse">
              <a:avLst/>
            </a:prstGeom>
            <a:solidFill>
              <a:srgbClr val="A3A022"/>
            </a:solidFill>
            <a:ln>
              <a:noFill/>
            </a:ln>
            <a:effectLst>
              <a:innerShdw blurRad="38100" dir="18900000" dist="12700">
                <a:prstClr val="black">
                  <a:alpha val="50000"/>
                </a:prstClr>
              </a:innerShdw>
            </a:effectLst>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grpSp>
      <p:sp>
        <p:nvSpPr>
          <p:cNvPr id="23" name="TextBox 5"/>
          <p:cNvSpPr txBox="1"/>
          <p:nvPr/>
        </p:nvSpPr>
        <p:spPr>
          <a:xfrm>
            <a:off x="971600" y="2402475"/>
            <a:ext cx="2376264" cy="304800"/>
          </a:xfrm>
          <a:prstGeom prst="rect">
            <a:avLst/>
          </a:prstGeom>
          <a:noFill/>
        </p:spPr>
        <p:txBody>
          <a:bodyPr bIns="0" lIns="0" rIns="0" rtlCol="0" tIns="0" wrap="square">
            <a:spAutoFit/>
          </a:bodyPr>
          <a:lstStyle>
            <a:defPPr>
              <a:defRPr lang="zh-CN"/>
            </a:defPPr>
            <a:lvl1pPr algn="just">
              <a:lnSpc>
                <a:spcPts val="1300"/>
              </a:lnSpc>
              <a:defRPr sz="900">
                <a:solidFill>
                  <a:schemeClr val="tx1">
                    <a:lumMod val="65000"/>
                    <a:lumOff val="35000"/>
                  </a:schemeClr>
                </a:solidFill>
                <a:latin charset="-122" panose="020b0503020204020204" typeface="微软雅黑"/>
                <a:ea charset="-122" panose="020b0503020204020204" typeface="微软雅黑"/>
              </a:defRPr>
            </a:lvl1pPr>
          </a:lstStyle>
          <a:p>
            <a:pPr algn="just" defTabSz="914400"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000" u="none">
                <a:ln>
                  <a:noFill/>
                </a:ln>
                <a:solidFill>
                  <a:prstClr val="black">
                    <a:lumMod val="75000"/>
                    <a:lumOff val="25000"/>
                  </a:prstClr>
                </a:solidFill>
                <a:effectLst/>
                <a:uLnTx/>
                <a:uFillTx/>
                <a:latin charset="-122" panose="020b0503020204020204" typeface="微软雅黑"/>
                <a:ea charset="-122" panose="020b0503020204020204" typeface="微软雅黑"/>
              </a:rPr>
              <a:t>输入简要文字内容，言简意赅的说明分项内容KINGPUB专业设计……</a:t>
            </a:r>
          </a:p>
        </p:txBody>
      </p:sp>
      <p:sp>
        <p:nvSpPr>
          <p:cNvPr id="24" name="矩形 23"/>
          <p:cNvSpPr>
            <a:spLocks noChangeArrowheads="1"/>
          </p:cNvSpPr>
          <p:nvPr/>
        </p:nvSpPr>
        <p:spPr bwMode="auto">
          <a:xfrm>
            <a:off x="971600" y="2148086"/>
            <a:ext cx="2376263" cy="219335"/>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pPr fontAlgn="base">
              <a:spcBef>
                <a:spcPct val="0"/>
              </a:spcBef>
              <a:spcAft>
                <a:spcPct val="0"/>
              </a:spcAft>
            </a:pPr>
            <a:r>
              <a:rPr altLang="en-US" b="1" cap="all" lang="zh-CN" smtClean="0" sz="1400">
                <a:solidFill>
                  <a:prstClr val="black"/>
                </a:solidFill>
                <a:latin charset="-122" panose="020b0503020204020204" typeface="微软雅黑"/>
                <a:ea charset="-122" panose="020b0503020204020204" typeface="微软雅黑"/>
              </a:rPr>
              <a:t>培训计划</a:t>
            </a:r>
          </a:p>
        </p:txBody>
      </p:sp>
      <p:sp>
        <p:nvSpPr>
          <p:cNvPr id="25" name="TextBox 5"/>
          <p:cNvSpPr txBox="1"/>
          <p:nvPr/>
        </p:nvSpPr>
        <p:spPr>
          <a:xfrm>
            <a:off x="971600" y="3269734"/>
            <a:ext cx="2376264" cy="304800"/>
          </a:xfrm>
          <a:prstGeom prst="rect">
            <a:avLst/>
          </a:prstGeom>
          <a:noFill/>
        </p:spPr>
        <p:txBody>
          <a:bodyPr bIns="0" lIns="0" rIns="0" rtlCol="0" tIns="0" wrap="square">
            <a:spAutoFit/>
          </a:bodyPr>
          <a:lstStyle>
            <a:defPPr>
              <a:defRPr lang="zh-CN"/>
            </a:defPPr>
            <a:lvl1pPr algn="just">
              <a:lnSpc>
                <a:spcPts val="1300"/>
              </a:lnSpc>
              <a:defRPr sz="900">
                <a:solidFill>
                  <a:schemeClr val="tx1">
                    <a:lumMod val="65000"/>
                    <a:lumOff val="35000"/>
                  </a:schemeClr>
                </a:solidFill>
                <a:latin charset="-122" panose="020b0503020204020204" typeface="微软雅黑"/>
                <a:ea charset="-122" panose="020b0503020204020204" typeface="微软雅黑"/>
              </a:defRPr>
            </a:lvl1pPr>
          </a:lstStyle>
          <a:p>
            <a:pPr algn="just" defTabSz="914400"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000" u="none">
                <a:ln>
                  <a:noFill/>
                </a:ln>
                <a:solidFill>
                  <a:prstClr val="black">
                    <a:lumMod val="75000"/>
                    <a:lumOff val="25000"/>
                  </a:prstClr>
                </a:solidFill>
                <a:effectLst/>
                <a:uLnTx/>
                <a:uFillTx/>
                <a:latin charset="-122" panose="020b0503020204020204" typeface="微软雅黑"/>
                <a:ea charset="-122" panose="020b0503020204020204" typeface="微软雅黑"/>
              </a:rPr>
              <a:t>输入简要文字内容，言简意赅的说明分项内容KINGPUB专业设计……</a:t>
            </a:r>
          </a:p>
        </p:txBody>
      </p:sp>
      <p:sp>
        <p:nvSpPr>
          <p:cNvPr id="26" name="矩形 25"/>
          <p:cNvSpPr>
            <a:spLocks noChangeArrowheads="1"/>
          </p:cNvSpPr>
          <p:nvPr/>
        </p:nvSpPr>
        <p:spPr bwMode="auto">
          <a:xfrm>
            <a:off x="971600" y="3015345"/>
            <a:ext cx="2376263" cy="219335"/>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pPr fontAlgn="base">
              <a:spcBef>
                <a:spcPct val="0"/>
              </a:spcBef>
              <a:spcAft>
                <a:spcPct val="0"/>
              </a:spcAft>
            </a:pPr>
            <a:r>
              <a:rPr altLang="en-US" b="1" cap="all" lang="zh-CN" smtClean="0" sz="1400">
                <a:solidFill>
                  <a:prstClr val="black"/>
                </a:solidFill>
                <a:latin charset="-122" panose="020b0503020204020204" typeface="微软雅黑"/>
                <a:ea charset="-122" panose="020b0503020204020204" typeface="微软雅黑"/>
              </a:rPr>
              <a:t>定期交流</a:t>
            </a:r>
          </a:p>
        </p:txBody>
      </p:sp>
      <p:sp>
        <p:nvSpPr>
          <p:cNvPr id="27" name="TextBox 5"/>
          <p:cNvSpPr txBox="1"/>
          <p:nvPr/>
        </p:nvSpPr>
        <p:spPr>
          <a:xfrm>
            <a:off x="971600" y="4145642"/>
            <a:ext cx="2376264" cy="304800"/>
          </a:xfrm>
          <a:prstGeom prst="rect">
            <a:avLst/>
          </a:prstGeom>
          <a:noFill/>
        </p:spPr>
        <p:txBody>
          <a:bodyPr bIns="0" lIns="0" rIns="0" rtlCol="0" tIns="0" wrap="square">
            <a:spAutoFit/>
          </a:bodyPr>
          <a:lstStyle>
            <a:defPPr>
              <a:defRPr lang="zh-CN"/>
            </a:defPPr>
            <a:lvl1pPr algn="just">
              <a:lnSpc>
                <a:spcPts val="1300"/>
              </a:lnSpc>
              <a:defRPr sz="900">
                <a:solidFill>
                  <a:schemeClr val="tx1">
                    <a:lumMod val="65000"/>
                    <a:lumOff val="35000"/>
                  </a:schemeClr>
                </a:solidFill>
                <a:latin charset="-122" panose="020b0503020204020204" typeface="微软雅黑"/>
                <a:ea charset="-122" panose="020b0503020204020204" typeface="微软雅黑"/>
              </a:defRPr>
            </a:lvl1pPr>
          </a:lstStyle>
          <a:p>
            <a:pPr algn="just" defTabSz="914400"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000" u="none">
                <a:ln>
                  <a:noFill/>
                </a:ln>
                <a:solidFill>
                  <a:prstClr val="black">
                    <a:lumMod val="75000"/>
                    <a:lumOff val="25000"/>
                  </a:prstClr>
                </a:solidFill>
                <a:effectLst/>
                <a:uLnTx/>
                <a:uFillTx/>
                <a:latin charset="-122" panose="020b0503020204020204" typeface="微软雅黑"/>
                <a:ea charset="-122" panose="020b0503020204020204" typeface="微软雅黑"/>
              </a:rPr>
              <a:t>输入简要文字内容，言简意赅的说明分项内容KINGPUB专业设计……</a:t>
            </a:r>
          </a:p>
        </p:txBody>
      </p:sp>
      <p:sp>
        <p:nvSpPr>
          <p:cNvPr id="28" name="矩形 27"/>
          <p:cNvSpPr>
            <a:spLocks noChangeArrowheads="1"/>
          </p:cNvSpPr>
          <p:nvPr/>
        </p:nvSpPr>
        <p:spPr bwMode="auto">
          <a:xfrm>
            <a:off x="971600" y="3891253"/>
            <a:ext cx="2376263" cy="219335"/>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pPr fontAlgn="base">
              <a:spcBef>
                <a:spcPct val="0"/>
              </a:spcBef>
              <a:spcAft>
                <a:spcPct val="0"/>
              </a:spcAft>
            </a:pPr>
            <a:r>
              <a:rPr altLang="en-US" b="1" cap="all" lang="zh-CN" smtClean="0" sz="1400">
                <a:solidFill>
                  <a:prstClr val="black"/>
                </a:solidFill>
                <a:latin charset="-122" panose="020b0503020204020204" typeface="微软雅黑"/>
                <a:ea charset="-122" panose="020b0503020204020204" typeface="微软雅黑"/>
              </a:rPr>
              <a:t>拓展训练</a:t>
            </a:r>
          </a:p>
        </p:txBody>
      </p:sp>
      <p:grpSp>
        <p:nvGrpSpPr>
          <p:cNvPr id="29" name="组合 28"/>
          <p:cNvGrpSpPr/>
          <p:nvPr/>
        </p:nvGrpSpPr>
        <p:grpSpPr>
          <a:xfrm>
            <a:off x="4906594" y="1254464"/>
            <a:ext cx="3554857" cy="4041437"/>
            <a:chOff x="4906594" y="1102064"/>
            <a:chExt cx="3554857" cy="4041437"/>
          </a:xfrm>
        </p:grpSpPr>
        <p:sp>
          <p:nvSpPr>
            <p:cNvPr id="30" name="任意多边形 29"/>
            <p:cNvSpPr/>
            <p:nvPr/>
          </p:nvSpPr>
          <p:spPr>
            <a:xfrm flipH="1" flipV="1" rot="5400000">
              <a:off x="3386725" y="2809761"/>
              <a:ext cx="3853609" cy="813871"/>
            </a:xfrm>
            <a:custGeom>
              <a:gdLst>
                <a:gd fmla="*/ 3800982 w 3853609" name="connsiteX0"/>
                <a:gd fmla="*/ 726869 h 813871" name="connsiteY0"/>
                <a:gd fmla="*/ 3766607 w 3853609" name="connsiteX1"/>
                <a:gd fmla="*/ 761243 h 813871" name="connsiteY1"/>
                <a:gd fmla="*/ 3732232 w 3853609" name="connsiteX2"/>
                <a:gd fmla="*/ 726869 h 813871" name="connsiteY2"/>
                <a:gd fmla="*/ 3766607 w 3853609" name="connsiteX3"/>
                <a:gd fmla="*/ 692494 h 813871" name="connsiteY3"/>
                <a:gd fmla="*/ 3800982 w 3853609" name="connsiteX4"/>
                <a:gd fmla="*/ 726869 h 813871" name="connsiteY4"/>
                <a:gd fmla="*/ 3853609 w 3853609" name="connsiteX5"/>
                <a:gd fmla="*/ 726869 h 813871" name="connsiteY5"/>
                <a:gd fmla="*/ 3800472 w 3853609" name="connsiteX6"/>
                <a:gd fmla="*/ 646703 h 813871" name="connsiteY6"/>
                <a:gd fmla="*/ 3795889 w 3853609" name="connsiteX7"/>
                <a:gd fmla="*/ 645778 h 813871" name="connsiteY7"/>
                <a:gd fmla="*/ 3795889 w 3853609" name="connsiteX8"/>
                <a:gd fmla="*/ 165919 h 813871" name="connsiteY8"/>
                <a:gd fmla="*/ 3795889 w 3853609" name="connsiteX9"/>
                <a:gd fmla="*/ 104639 h 813871" name="connsiteY9"/>
                <a:gd fmla="*/ 3691249 w 3853609" name="connsiteX10"/>
                <a:gd fmla="*/ 0 h 813871" name="connsiteY10"/>
                <a:gd fmla="*/ 3483144 w 3853609" name="connsiteX11"/>
                <a:gd fmla="*/ 0 h 813871" name="connsiteY11"/>
                <a:gd fmla="*/ 3483144 w 3853609" name="connsiteX12"/>
                <a:gd fmla="*/ 1 h 813871" name="connsiteY12"/>
                <a:gd fmla="*/ 2880000 w 3853609" name="connsiteX13"/>
                <a:gd fmla="*/ 1 h 813871" name="connsiteY13"/>
                <a:gd fmla="*/ 2880000 w 3853609" name="connsiteX14"/>
                <a:gd fmla="*/ 0 h 813871" name="connsiteY14"/>
                <a:gd fmla="*/ 2711810 w 3853609" name="connsiteX15"/>
                <a:gd fmla="*/ 0 h 813871" name="connsiteY15"/>
                <a:gd fmla="*/ 2711810 w 3853609" name="connsiteX16"/>
                <a:gd fmla="*/ 1 h 813871" name="connsiteY16"/>
                <a:gd fmla="*/ 2268707 w 3853609" name="connsiteX17"/>
                <a:gd fmla="*/ 1 h 813871" name="connsiteY17"/>
                <a:gd fmla="*/ 1923678 w 3853609" name="connsiteX18"/>
                <a:gd fmla="*/ 1 h 813871" name="connsiteY18"/>
                <a:gd fmla="*/ 599983 w 3853609" name="connsiteX19"/>
                <a:gd fmla="*/ 1 h 813871" name="connsiteY19"/>
                <a:gd fmla="*/ 0 w 3853609" name="connsiteX20"/>
                <a:gd fmla="*/ 1 h 813871" name="connsiteY20"/>
                <a:gd fmla="*/ 0 w 3853609" name="connsiteX21"/>
                <a:gd fmla="*/ 51853 h 813871" name="connsiteY21"/>
                <a:gd fmla="*/ 1773417 w 3853609" name="connsiteX22"/>
                <a:gd fmla="*/ 51853 h 813871" name="connsiteY22"/>
                <a:gd fmla="*/ 1773417 w 3853609" name="connsiteX23"/>
                <a:gd fmla="*/ 51852 h 813871" name="connsiteY23"/>
                <a:gd fmla="*/ 1923678 w 3853609" name="connsiteX24"/>
                <a:gd fmla="*/ 51852 h 813871" name="connsiteY24"/>
                <a:gd fmla="*/ 1923678 w 3853609" name="connsiteX25"/>
                <a:gd fmla="*/ 51853 h 813871" name="connsiteY25"/>
                <a:gd fmla="*/ 2943507 w 3853609" name="connsiteX26"/>
                <a:gd fmla="*/ 51853 h 813871" name="connsiteY26"/>
                <a:gd fmla="*/ 2943507 w 3853609" name="connsiteX27"/>
                <a:gd fmla="*/ 51852 h 813871" name="connsiteY27"/>
                <a:gd fmla="*/ 3511576 w 3853609" name="connsiteX28"/>
                <a:gd fmla="*/ 51852 h 813871" name="connsiteY28"/>
                <a:gd fmla="*/ 3687239 w 3853609" name="connsiteX29"/>
                <a:gd fmla="*/ 51852 h 813871" name="connsiteY29"/>
                <a:gd fmla="*/ 3743630 w 3853609" name="connsiteX30"/>
                <a:gd fmla="*/ 108243 h 813871" name="connsiteY30"/>
                <a:gd fmla="*/ 3743630 w 3853609" name="connsiteX31"/>
                <a:gd fmla="*/ 202578 h 813871" name="connsiteY31"/>
                <a:gd fmla="*/ 3743276 w 3853609" name="connsiteX32"/>
                <a:gd fmla="*/ 204332 h 813871" name="connsiteY32"/>
                <a:gd fmla="*/ 3743631 w 3853609" name="connsiteX33"/>
                <a:gd fmla="*/ 205188 h 813871" name="connsiteY33"/>
                <a:gd fmla="*/ 3743631 w 3853609" name="connsiteX34"/>
                <a:gd fmla="*/ 644505 h 813871" name="connsiteY34"/>
                <a:gd fmla="*/ 3732741 w 3853609" name="connsiteX35"/>
                <a:gd fmla="*/ 646703 h 813871" name="connsiteY35"/>
                <a:gd fmla="*/ 3679604 w 3853609" name="connsiteX36"/>
                <a:gd fmla="*/ 726869 h 813871" name="connsiteY36"/>
                <a:gd fmla="*/ 3766607 w 3853609" name="connsiteX37"/>
                <a:gd fmla="*/ 813871 h 813871" name="connsiteY37"/>
                <a:gd fmla="*/ 3853609 w 3853609" name="connsiteX38"/>
                <a:gd fmla="*/ 726869 h 813871"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813870" w="3853609">
                  <a:moveTo>
                    <a:pt x="3800982" y="726869"/>
                  </a:moveTo>
                  <a:cubicBezTo>
                    <a:pt x="3800982" y="745853"/>
                    <a:pt x="3785591" y="761243"/>
                    <a:pt x="3766607" y="761243"/>
                  </a:cubicBezTo>
                  <a:cubicBezTo>
                    <a:pt x="3747622" y="761243"/>
                    <a:pt x="3732232" y="745853"/>
                    <a:pt x="3732232" y="726869"/>
                  </a:cubicBezTo>
                  <a:cubicBezTo>
                    <a:pt x="3732232" y="707884"/>
                    <a:pt x="3747622" y="692494"/>
                    <a:pt x="3766607" y="692494"/>
                  </a:cubicBezTo>
                  <a:cubicBezTo>
                    <a:pt x="3785591" y="692494"/>
                    <a:pt x="3800982" y="707884"/>
                    <a:pt x="3800982" y="726869"/>
                  </a:cubicBezTo>
                  <a:close/>
                  <a:moveTo>
                    <a:pt x="3853609" y="726869"/>
                  </a:moveTo>
                  <a:cubicBezTo>
                    <a:pt x="3853609" y="690831"/>
                    <a:pt x="3831698" y="659911"/>
                    <a:pt x="3800472" y="646703"/>
                  </a:cubicBezTo>
                  <a:lnTo>
                    <a:pt x="3795889" y="645778"/>
                  </a:lnTo>
                  <a:lnTo>
                    <a:pt x="3795889" y="165919"/>
                  </a:lnTo>
                  <a:lnTo>
                    <a:pt x="3795889" y="104639"/>
                  </a:lnTo>
                  <a:cubicBezTo>
                    <a:pt x="3795889" y="46849"/>
                    <a:pt x="3749040" y="0"/>
                    <a:pt x="3691249" y="0"/>
                  </a:cubicBezTo>
                  <a:lnTo>
                    <a:pt x="3483144" y="0"/>
                  </a:lnTo>
                  <a:lnTo>
                    <a:pt x="3483144" y="1"/>
                  </a:lnTo>
                  <a:lnTo>
                    <a:pt x="2880000" y="1"/>
                  </a:lnTo>
                  <a:lnTo>
                    <a:pt x="2880000" y="0"/>
                  </a:lnTo>
                  <a:lnTo>
                    <a:pt x="2711810" y="0"/>
                  </a:lnTo>
                  <a:lnTo>
                    <a:pt x="2711810" y="1"/>
                  </a:lnTo>
                  <a:lnTo>
                    <a:pt x="2268707" y="1"/>
                  </a:lnTo>
                  <a:lnTo>
                    <a:pt x="1923678" y="1"/>
                  </a:lnTo>
                  <a:lnTo>
                    <a:pt x="599983" y="1"/>
                  </a:lnTo>
                  <a:lnTo>
                    <a:pt x="0" y="1"/>
                  </a:lnTo>
                  <a:lnTo>
                    <a:pt x="0" y="51853"/>
                  </a:lnTo>
                  <a:lnTo>
                    <a:pt x="1773417" y="51853"/>
                  </a:lnTo>
                  <a:lnTo>
                    <a:pt x="1773417" y="51852"/>
                  </a:lnTo>
                  <a:lnTo>
                    <a:pt x="1923678" y="51852"/>
                  </a:lnTo>
                  <a:lnTo>
                    <a:pt x="1923678" y="51853"/>
                  </a:lnTo>
                  <a:lnTo>
                    <a:pt x="2943507" y="51853"/>
                  </a:lnTo>
                  <a:lnTo>
                    <a:pt x="2943507" y="51852"/>
                  </a:lnTo>
                  <a:lnTo>
                    <a:pt x="3511576" y="51852"/>
                  </a:lnTo>
                  <a:lnTo>
                    <a:pt x="3687239" y="51852"/>
                  </a:lnTo>
                  <a:cubicBezTo>
                    <a:pt x="3718383" y="51852"/>
                    <a:pt x="3743630" y="77099"/>
                    <a:pt x="3743630" y="108243"/>
                  </a:cubicBezTo>
                  <a:lnTo>
                    <a:pt x="3743630" y="202578"/>
                  </a:lnTo>
                  <a:lnTo>
                    <a:pt x="3743276" y="204332"/>
                  </a:lnTo>
                  <a:lnTo>
                    <a:pt x="3743631" y="205188"/>
                  </a:lnTo>
                  <a:lnTo>
                    <a:pt x="3743631" y="644505"/>
                  </a:lnTo>
                  <a:lnTo>
                    <a:pt x="3732741" y="646703"/>
                  </a:lnTo>
                  <a:cubicBezTo>
                    <a:pt x="3701515" y="659911"/>
                    <a:pt x="3679604" y="690831"/>
                    <a:pt x="3679604" y="726869"/>
                  </a:cubicBezTo>
                  <a:cubicBezTo>
                    <a:pt x="3679604" y="774919"/>
                    <a:pt x="3718556" y="813871"/>
                    <a:pt x="3766607" y="813871"/>
                  </a:cubicBezTo>
                  <a:cubicBezTo>
                    <a:pt x="3814657" y="813871"/>
                    <a:pt x="3853609" y="774919"/>
                    <a:pt x="3853609" y="726869"/>
                  </a:cubicBezTo>
                  <a:close/>
                </a:path>
              </a:pathLst>
            </a:custGeom>
            <a:solidFill>
              <a:schemeClr val="accent3"/>
            </a:solidFill>
            <a:ln algn="ctr" cap="flat" cmpd="sng" w="25400">
              <a:noFill/>
              <a:prstDash val="solid"/>
            </a:ln>
            <a:effectLst>
              <a:innerShdw blurRad="38100" dir="2700000" dist="12700">
                <a:prstClr val="black">
                  <a:alpha val="50000"/>
                </a:prstClr>
              </a:innerShdw>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nvGrpSpPr>
            <p:cNvPr id="31" name="组合 30"/>
            <p:cNvGrpSpPr/>
            <p:nvPr/>
          </p:nvGrpSpPr>
          <p:grpSpPr>
            <a:xfrm>
              <a:off x="5747812" y="1102064"/>
              <a:ext cx="2136766" cy="531148"/>
              <a:chOff x="5747812" y="1102064"/>
              <a:chExt cx="2136766" cy="531148"/>
            </a:xfrm>
          </p:grpSpPr>
          <p:sp>
            <p:nvSpPr>
              <p:cNvPr id="33" name="圆角矩形 32"/>
              <p:cNvSpPr/>
              <p:nvPr/>
            </p:nvSpPr>
            <p:spPr>
              <a:xfrm>
                <a:off x="5747812" y="1102064"/>
                <a:ext cx="2136766" cy="531148"/>
              </a:xfrm>
              <a:prstGeom prst="roundRect">
                <a:avLst>
                  <a:gd fmla="val 50000" name="adj"/>
                </a:avLst>
              </a:prstGeom>
              <a:gradFill>
                <a:gsLst>
                  <a:gs pos="0">
                    <a:schemeClr val="accent3">
                      <a:lumMod val="75000"/>
                    </a:schemeClr>
                  </a:gs>
                  <a:gs pos="100000">
                    <a:schemeClr val="accent3"/>
                  </a:gs>
                </a:gsLst>
                <a:lin ang="5400000" scaled="0"/>
              </a:gradFill>
              <a:ln algn="ctr" cap="flat" cmpd="sng" w="25400">
                <a:gradFill flip="none" rotWithShape="1">
                  <a:gsLst>
                    <a:gs pos="0">
                      <a:schemeClr val="accent3"/>
                    </a:gs>
                    <a:gs pos="100000">
                      <a:schemeClr val="accent3">
                        <a:lumMod val="75000"/>
                      </a:schemeClr>
                    </a:gs>
                  </a:gsLst>
                  <a:lin ang="18900000" scaled="1"/>
                </a:gradFill>
                <a:prstDash val="solid"/>
              </a:ln>
              <a:effectLst>
                <a:outerShdw algn="tr" blurRad="228600" dir="5400000" dist="228600" rotWithShape="0">
                  <a:prstClr val="black">
                    <a:alpha val="30000"/>
                  </a:prstClr>
                </a:outerShdw>
              </a:effectLst>
            </p:spPr>
            <p:txBody>
              <a:bodyPr anchor="ctr" rtlCol="0" wrap="square">
                <a:noAutofit/>
              </a:body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34" name="矩形 33"/>
              <p:cNvSpPr>
                <a:spLocks noChangeArrowheads="1"/>
              </p:cNvSpPr>
              <p:nvPr/>
            </p:nvSpPr>
            <p:spPr bwMode="auto">
              <a:xfrm>
                <a:off x="5940152" y="1190380"/>
                <a:ext cx="1238309" cy="318304"/>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pPr algn="ctr" defTabSz="914400" eaLnBrk="1" fontAlgn="base" hangingPunct="1" indent="0" latinLnBrk="0" lvl="0" marL="0" marR="0">
                  <a:lnSpc>
                    <a:spcPct val="100000"/>
                  </a:lnSpc>
                  <a:spcBef>
                    <a:spcPct val="0"/>
                  </a:spcBef>
                  <a:spcAft>
                    <a:spcPct val="0"/>
                  </a:spcAft>
                  <a:buClrTx/>
                  <a:buSzTx/>
                  <a:buFontTx/>
                  <a:buNone/>
                  <a:defRPr/>
                </a:pPr>
                <a:r>
                  <a:rPr altLang="en-US" b="1" baseline="0" cap="all" i="0" kern="0" kumimoji="0" lang="zh-CN" noProof="0" normalizeH="0" smtClean="0" spc="0" strike="noStrike" sz="2200" u="none">
                    <a:ln>
                      <a:noFill/>
                    </a:ln>
                    <a:solidFill>
                      <a:schemeClr val="bg1"/>
                    </a:solidFill>
                    <a:effectLst/>
                    <a:uLnTx/>
                    <a:uFillTx/>
                    <a:latin charset="-122" panose="020b0503020204020204" typeface="微软雅黑"/>
                    <a:ea charset="-122" panose="020b0503020204020204" typeface="微软雅黑"/>
                  </a:rPr>
                  <a:t>个人提升</a:t>
                </a:r>
              </a:p>
            </p:txBody>
          </p:sp>
          <p:sp>
            <p:nvSpPr>
              <p:cNvPr id="35" name="Freeform 435"/>
              <p:cNvSpPr/>
              <p:nvPr/>
            </p:nvSpPr>
            <p:spPr bwMode="auto">
              <a:xfrm>
                <a:off x="7300412" y="1232502"/>
                <a:ext cx="262438" cy="270272"/>
              </a:xfrm>
              <a:custGeom>
                <a:gdLst>
                  <a:gd fmla="*/ 1515 w 2188" name="T0"/>
                  <a:gd fmla="*/ 1131 h 2543" name="T1"/>
                  <a:gd fmla="*/ 1593 w 2188" name="T2"/>
                  <a:gd fmla="*/ 1055 h 2543" name="T3"/>
                  <a:gd fmla="*/ 1657 w 2188" name="T4"/>
                  <a:gd fmla="*/ 969 h 2543" name="T5"/>
                  <a:gd fmla="*/ 1705 w 2188" name="T6"/>
                  <a:gd fmla="*/ 874 h 2543" name="T7"/>
                  <a:gd fmla="*/ 1734 w 2188" name="T8"/>
                  <a:gd fmla="*/ 769 h 2543" name="T9"/>
                  <a:gd fmla="*/ 1745 w 2188" name="T10"/>
                  <a:gd fmla="*/ 655 h 2543" name="T11"/>
                  <a:gd fmla="*/ 1742 w 2188" name="T12"/>
                  <a:gd fmla="*/ 588 h 2543" name="T13"/>
                  <a:gd fmla="*/ 1724 w 2188" name="T14"/>
                  <a:gd fmla="*/ 492 h 2543" name="T15"/>
                  <a:gd fmla="*/ 1694 w 2188" name="T16"/>
                  <a:gd fmla="*/ 400 h 2543" name="T17"/>
                  <a:gd fmla="*/ 1651 w 2188" name="T18"/>
                  <a:gd fmla="*/ 315 h 2543" name="T19"/>
                  <a:gd fmla="*/ 1596 w 2188" name="T20"/>
                  <a:gd fmla="*/ 239 h 2543" name="T21"/>
                  <a:gd fmla="*/ 1531 w 2188" name="T22"/>
                  <a:gd fmla="*/ 171 h 2543" name="T23"/>
                  <a:gd fmla="*/ 1458 w 2188" name="T24"/>
                  <a:gd fmla="*/ 112 h 2543" name="T25"/>
                  <a:gd fmla="*/ 1376 w 2188" name="T26"/>
                  <a:gd fmla="*/ 65 h 2543" name="T27"/>
                  <a:gd fmla="*/ 1287 w 2188" name="T28"/>
                  <a:gd fmla="*/ 30 h 2543" name="T29"/>
                  <a:gd fmla="*/ 1193 w 2188" name="T30"/>
                  <a:gd fmla="*/ 8 h 2543" name="T31"/>
                  <a:gd fmla="*/ 1093 w 2188" name="T32"/>
                  <a:gd fmla="*/ 0 h 2543" name="T33"/>
                  <a:gd fmla="*/ 1027 w 2188" name="T34"/>
                  <a:gd fmla="*/ 4 h 2543" name="T35"/>
                  <a:gd fmla="*/ 932 w 2188" name="T36"/>
                  <a:gd fmla="*/ 20 h 2543" name="T37"/>
                  <a:gd fmla="*/ 841 w 2188" name="T38"/>
                  <a:gd fmla="*/ 50 h 2543" name="T39"/>
                  <a:gd fmla="*/ 756 w 2188" name="T40"/>
                  <a:gd fmla="*/ 93 h 2543" name="T41"/>
                  <a:gd fmla="*/ 680 w 2188" name="T42"/>
                  <a:gd fmla="*/ 147 h 2543" name="T43"/>
                  <a:gd fmla="*/ 612 w 2188" name="T44"/>
                  <a:gd fmla="*/ 211 h 2543" name="T45"/>
                  <a:gd fmla="*/ 554 w 2188" name="T46"/>
                  <a:gd fmla="*/ 283 h 2543" name="T47"/>
                  <a:gd fmla="*/ 507 w 2188" name="T48"/>
                  <a:gd fmla="*/ 365 h 2543" name="T49"/>
                  <a:gd fmla="*/ 472 w 2188" name="T50"/>
                  <a:gd fmla="*/ 454 h 2543" name="T51"/>
                  <a:gd fmla="*/ 450 w 2188" name="T52"/>
                  <a:gd fmla="*/ 547 h 2543" name="T53"/>
                  <a:gd fmla="*/ 443 w 2188" name="T54"/>
                  <a:gd fmla="*/ 646 h 2543" name="T55"/>
                  <a:gd fmla="*/ 447 w 2188" name="T56"/>
                  <a:gd fmla="*/ 725 h 2543" name="T57"/>
                  <a:gd fmla="*/ 471 w 2188" name="T58"/>
                  <a:gd fmla="*/ 834 h 2543" name="T59"/>
                  <a:gd fmla="*/ 513 w 2188" name="T60"/>
                  <a:gd fmla="*/ 935 h 2543" name="T61"/>
                  <a:gd fmla="*/ 572 w 2188" name="T62"/>
                  <a:gd fmla="*/ 1027 h 2543" name="T63"/>
                  <a:gd fmla="*/ 645 w 2188" name="T64"/>
                  <a:gd fmla="*/ 1107 h 2543" name="T65"/>
                  <a:gd fmla="*/ 702 w 2188" name="T66"/>
                  <a:gd fmla="*/ 1155 h 2543" name="T67"/>
                  <a:gd fmla="*/ 589 w 2188" name="T68"/>
                  <a:gd fmla="*/ 1226 h 2543" name="T69"/>
                  <a:gd fmla="*/ 484 w 2188" name="T70"/>
                  <a:gd fmla="*/ 1316 h 2543" name="T71"/>
                  <a:gd fmla="*/ 387 w 2188" name="T72"/>
                  <a:gd fmla="*/ 1421 h 2543" name="T73"/>
                  <a:gd fmla="*/ 299 w 2188" name="T74"/>
                  <a:gd fmla="*/ 1542 h 2543" name="T75"/>
                  <a:gd fmla="*/ 220 w 2188" name="T76"/>
                  <a:gd fmla="*/ 1673 h 2543" name="T77"/>
                  <a:gd fmla="*/ 152 w 2188" name="T78"/>
                  <a:gd fmla="*/ 1815 h 2543" name="T79"/>
                  <a:gd fmla="*/ 96 w 2188" name="T80"/>
                  <a:gd fmla="*/ 1964 h 2543" name="T81"/>
                  <a:gd fmla="*/ 51 w 2188" name="T82"/>
                  <a:gd fmla="*/ 2119 h 2543" name="T83"/>
                  <a:gd fmla="*/ 20 w 2188" name="T84"/>
                  <a:gd fmla="*/ 2277 h 2543" name="T85"/>
                  <a:gd fmla="*/ 3 w 2188" name="T86"/>
                  <a:gd fmla="*/ 2437 h 2543" name="T87"/>
                  <a:gd fmla="*/ 2188 w 2188" name="T88"/>
                  <a:gd fmla="*/ 2543 h 2543" name="T89"/>
                  <a:gd fmla="*/ 2185 w 2188" name="T90"/>
                  <a:gd fmla="*/ 2437 h 2543" name="T91"/>
                  <a:gd fmla="*/ 2167 w 2188" name="T92"/>
                  <a:gd fmla="*/ 2277 h 2543" name="T93"/>
                  <a:gd fmla="*/ 2135 w 2188" name="T94"/>
                  <a:gd fmla="*/ 2118 h 2543" name="T95"/>
                  <a:gd fmla="*/ 2091 w 2188" name="T96"/>
                  <a:gd fmla="*/ 1964 h 2543" name="T97"/>
                  <a:gd fmla="*/ 2034 w 2188" name="T98"/>
                  <a:gd fmla="*/ 1814 h 2543" name="T99"/>
                  <a:gd fmla="*/ 1967 w 2188" name="T100"/>
                  <a:gd fmla="*/ 1673 h 2543" name="T101"/>
                  <a:gd fmla="*/ 1888 w 2188" name="T102"/>
                  <a:gd fmla="*/ 1541 h 2543" name="T103"/>
                  <a:gd fmla="*/ 1800 w 2188" name="T104"/>
                  <a:gd fmla="*/ 1421 h 2543" name="T105"/>
                  <a:gd fmla="*/ 1704 w 2188" name="T106"/>
                  <a:gd fmla="*/ 1315 h 2543" name="T107"/>
                  <a:gd fmla="*/ 1598 w 2188" name="T108"/>
                  <a:gd fmla="*/ 1225 h 2543" name="T109"/>
                  <a:gd fmla="*/ 1486 w 2188" name="T110"/>
                  <a:gd fmla="*/ 1154 h 254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543" w="2188">
                    <a:moveTo>
                      <a:pt x="1486" y="1154"/>
                    </a:moveTo>
                    <a:lnTo>
                      <a:pt x="1486" y="1154"/>
                    </a:lnTo>
                    <a:lnTo>
                      <a:pt x="1515" y="1131"/>
                    </a:lnTo>
                    <a:lnTo>
                      <a:pt x="1543" y="1106"/>
                    </a:lnTo>
                    <a:lnTo>
                      <a:pt x="1569" y="1082"/>
                    </a:lnTo>
                    <a:lnTo>
                      <a:pt x="1593" y="1055"/>
                    </a:lnTo>
                    <a:lnTo>
                      <a:pt x="1616" y="1028"/>
                    </a:lnTo>
                    <a:lnTo>
                      <a:pt x="1638" y="999"/>
                    </a:lnTo>
                    <a:lnTo>
                      <a:pt x="1657" y="969"/>
                    </a:lnTo>
                    <a:lnTo>
                      <a:pt x="1675" y="939"/>
                    </a:lnTo>
                    <a:lnTo>
                      <a:pt x="1690" y="907"/>
                    </a:lnTo>
                    <a:lnTo>
                      <a:pt x="1705" y="874"/>
                    </a:lnTo>
                    <a:lnTo>
                      <a:pt x="1717" y="840"/>
                    </a:lnTo>
                    <a:lnTo>
                      <a:pt x="1726" y="805"/>
                    </a:lnTo>
                    <a:lnTo>
                      <a:pt x="1734" y="769"/>
                    </a:lnTo>
                    <a:lnTo>
                      <a:pt x="1741" y="732"/>
                    </a:lnTo>
                    <a:lnTo>
                      <a:pt x="1744" y="694"/>
                    </a:lnTo>
                    <a:lnTo>
                      <a:pt x="1745" y="655"/>
                    </a:lnTo>
                    <a:lnTo>
                      <a:pt x="1745" y="655"/>
                    </a:lnTo>
                    <a:lnTo>
                      <a:pt x="1744" y="621"/>
                    </a:lnTo>
                    <a:lnTo>
                      <a:pt x="1742" y="588"/>
                    </a:lnTo>
                    <a:lnTo>
                      <a:pt x="1738" y="555"/>
                    </a:lnTo>
                    <a:lnTo>
                      <a:pt x="1731" y="523"/>
                    </a:lnTo>
                    <a:lnTo>
                      <a:pt x="1724" y="492"/>
                    </a:lnTo>
                    <a:lnTo>
                      <a:pt x="1716" y="461"/>
                    </a:lnTo>
                    <a:lnTo>
                      <a:pt x="1706" y="430"/>
                    </a:lnTo>
                    <a:lnTo>
                      <a:pt x="1694" y="400"/>
                    </a:lnTo>
                    <a:lnTo>
                      <a:pt x="1681" y="371"/>
                    </a:lnTo>
                    <a:lnTo>
                      <a:pt x="1666" y="343"/>
                    </a:lnTo>
                    <a:lnTo>
                      <a:pt x="1651" y="315"/>
                    </a:lnTo>
                    <a:lnTo>
                      <a:pt x="1633" y="290"/>
                    </a:lnTo>
                    <a:lnTo>
                      <a:pt x="1616" y="264"/>
                    </a:lnTo>
                    <a:lnTo>
                      <a:pt x="1596" y="239"/>
                    </a:lnTo>
                    <a:lnTo>
                      <a:pt x="1576" y="215"/>
                    </a:lnTo>
                    <a:lnTo>
                      <a:pt x="1554" y="193"/>
                    </a:lnTo>
                    <a:lnTo>
                      <a:pt x="1531" y="171"/>
                    </a:lnTo>
                    <a:lnTo>
                      <a:pt x="1508" y="150"/>
                    </a:lnTo>
                    <a:lnTo>
                      <a:pt x="1483" y="131"/>
                    </a:lnTo>
                    <a:lnTo>
                      <a:pt x="1458" y="112"/>
                    </a:lnTo>
                    <a:lnTo>
                      <a:pt x="1431" y="96"/>
                    </a:lnTo>
                    <a:lnTo>
                      <a:pt x="1405" y="79"/>
                    </a:lnTo>
                    <a:lnTo>
                      <a:pt x="1376" y="65"/>
                    </a:lnTo>
                    <a:lnTo>
                      <a:pt x="1347" y="51"/>
                    </a:lnTo>
                    <a:lnTo>
                      <a:pt x="1318" y="40"/>
                    </a:lnTo>
                    <a:lnTo>
                      <a:pt x="1287" y="30"/>
                    </a:lnTo>
                    <a:lnTo>
                      <a:pt x="1256" y="20"/>
                    </a:lnTo>
                    <a:lnTo>
                      <a:pt x="1225" y="13"/>
                    </a:lnTo>
                    <a:lnTo>
                      <a:pt x="1193" y="8"/>
                    </a:lnTo>
                    <a:lnTo>
                      <a:pt x="1160" y="4"/>
                    </a:lnTo>
                    <a:lnTo>
                      <a:pt x="1127" y="1"/>
                    </a:lnTo>
                    <a:lnTo>
                      <a:pt x="1093" y="0"/>
                    </a:lnTo>
                    <a:lnTo>
                      <a:pt x="1093" y="0"/>
                    </a:lnTo>
                    <a:lnTo>
                      <a:pt x="1060" y="1"/>
                    </a:lnTo>
                    <a:lnTo>
                      <a:pt x="1027" y="4"/>
                    </a:lnTo>
                    <a:lnTo>
                      <a:pt x="994" y="8"/>
                    </a:lnTo>
                    <a:lnTo>
                      <a:pt x="962" y="13"/>
                    </a:lnTo>
                    <a:lnTo>
                      <a:pt x="932" y="20"/>
                    </a:lnTo>
                    <a:lnTo>
                      <a:pt x="901" y="29"/>
                    </a:lnTo>
                    <a:lnTo>
                      <a:pt x="870" y="39"/>
                    </a:lnTo>
                    <a:lnTo>
                      <a:pt x="841" y="50"/>
                    </a:lnTo>
                    <a:lnTo>
                      <a:pt x="812" y="64"/>
                    </a:lnTo>
                    <a:lnTo>
                      <a:pt x="783" y="77"/>
                    </a:lnTo>
                    <a:lnTo>
                      <a:pt x="756" y="93"/>
                    </a:lnTo>
                    <a:lnTo>
                      <a:pt x="730" y="110"/>
                    </a:lnTo>
                    <a:lnTo>
                      <a:pt x="704" y="128"/>
                    </a:lnTo>
                    <a:lnTo>
                      <a:pt x="680" y="147"/>
                    </a:lnTo>
                    <a:lnTo>
                      <a:pt x="656" y="167"/>
                    </a:lnTo>
                    <a:lnTo>
                      <a:pt x="634" y="188"/>
                    </a:lnTo>
                    <a:lnTo>
                      <a:pt x="612" y="211"/>
                    </a:lnTo>
                    <a:lnTo>
                      <a:pt x="591" y="234"/>
                    </a:lnTo>
                    <a:lnTo>
                      <a:pt x="572" y="259"/>
                    </a:lnTo>
                    <a:lnTo>
                      <a:pt x="554" y="283"/>
                    </a:lnTo>
                    <a:lnTo>
                      <a:pt x="537" y="310"/>
                    </a:lnTo>
                    <a:lnTo>
                      <a:pt x="521" y="337"/>
                    </a:lnTo>
                    <a:lnTo>
                      <a:pt x="507" y="365"/>
                    </a:lnTo>
                    <a:lnTo>
                      <a:pt x="493" y="394"/>
                    </a:lnTo>
                    <a:lnTo>
                      <a:pt x="482" y="423"/>
                    </a:lnTo>
                    <a:lnTo>
                      <a:pt x="472" y="454"/>
                    </a:lnTo>
                    <a:lnTo>
                      <a:pt x="464" y="485"/>
                    </a:lnTo>
                    <a:lnTo>
                      <a:pt x="456" y="515"/>
                    </a:lnTo>
                    <a:lnTo>
                      <a:pt x="450" y="547"/>
                    </a:lnTo>
                    <a:lnTo>
                      <a:pt x="446" y="580"/>
                    </a:lnTo>
                    <a:lnTo>
                      <a:pt x="444" y="613"/>
                    </a:lnTo>
                    <a:lnTo>
                      <a:pt x="443" y="646"/>
                    </a:lnTo>
                    <a:lnTo>
                      <a:pt x="443" y="646"/>
                    </a:lnTo>
                    <a:lnTo>
                      <a:pt x="444" y="686"/>
                    </a:lnTo>
                    <a:lnTo>
                      <a:pt x="447" y="725"/>
                    </a:lnTo>
                    <a:lnTo>
                      <a:pt x="453" y="762"/>
                    </a:lnTo>
                    <a:lnTo>
                      <a:pt x="462" y="799"/>
                    </a:lnTo>
                    <a:lnTo>
                      <a:pt x="471" y="834"/>
                    </a:lnTo>
                    <a:lnTo>
                      <a:pt x="483" y="869"/>
                    </a:lnTo>
                    <a:lnTo>
                      <a:pt x="498" y="903"/>
                    </a:lnTo>
                    <a:lnTo>
                      <a:pt x="513" y="935"/>
                    </a:lnTo>
                    <a:lnTo>
                      <a:pt x="531" y="967"/>
                    </a:lnTo>
                    <a:lnTo>
                      <a:pt x="550" y="998"/>
                    </a:lnTo>
                    <a:lnTo>
                      <a:pt x="572" y="1027"/>
                    </a:lnTo>
                    <a:lnTo>
                      <a:pt x="594" y="1055"/>
                    </a:lnTo>
                    <a:lnTo>
                      <a:pt x="619" y="1082"/>
                    </a:lnTo>
                    <a:lnTo>
                      <a:pt x="645" y="1107"/>
                    </a:lnTo>
                    <a:lnTo>
                      <a:pt x="673" y="1132"/>
                    </a:lnTo>
                    <a:lnTo>
                      <a:pt x="702" y="1155"/>
                    </a:lnTo>
                    <a:lnTo>
                      <a:pt x="702" y="1155"/>
                    </a:lnTo>
                    <a:lnTo>
                      <a:pt x="664" y="1177"/>
                    </a:lnTo>
                    <a:lnTo>
                      <a:pt x="625" y="1200"/>
                    </a:lnTo>
                    <a:lnTo>
                      <a:pt x="589" y="1226"/>
                    </a:lnTo>
                    <a:lnTo>
                      <a:pt x="553" y="1254"/>
                    </a:lnTo>
                    <a:lnTo>
                      <a:pt x="518" y="1284"/>
                    </a:lnTo>
                    <a:lnTo>
                      <a:pt x="484" y="1316"/>
                    </a:lnTo>
                    <a:lnTo>
                      <a:pt x="451" y="1349"/>
                    </a:lnTo>
                    <a:lnTo>
                      <a:pt x="418" y="1385"/>
                    </a:lnTo>
                    <a:lnTo>
                      <a:pt x="387" y="1421"/>
                    </a:lnTo>
                    <a:lnTo>
                      <a:pt x="356" y="1460"/>
                    </a:lnTo>
                    <a:lnTo>
                      <a:pt x="328" y="1499"/>
                    </a:lnTo>
                    <a:lnTo>
                      <a:pt x="299" y="1542"/>
                    </a:lnTo>
                    <a:lnTo>
                      <a:pt x="272" y="1584"/>
                    </a:lnTo>
                    <a:lnTo>
                      <a:pt x="246" y="1628"/>
                    </a:lnTo>
                    <a:lnTo>
                      <a:pt x="220" y="1673"/>
                    </a:lnTo>
                    <a:lnTo>
                      <a:pt x="197" y="1719"/>
                    </a:lnTo>
                    <a:lnTo>
                      <a:pt x="174" y="1767"/>
                    </a:lnTo>
                    <a:lnTo>
                      <a:pt x="152" y="1815"/>
                    </a:lnTo>
                    <a:lnTo>
                      <a:pt x="133" y="1864"/>
                    </a:lnTo>
                    <a:lnTo>
                      <a:pt x="113" y="1913"/>
                    </a:lnTo>
                    <a:lnTo>
                      <a:pt x="96" y="1964"/>
                    </a:lnTo>
                    <a:lnTo>
                      <a:pt x="80" y="2015"/>
                    </a:lnTo>
                    <a:lnTo>
                      <a:pt x="65" y="2067"/>
                    </a:lnTo>
                    <a:lnTo>
                      <a:pt x="51" y="2119"/>
                    </a:lnTo>
                    <a:lnTo>
                      <a:pt x="40" y="2172"/>
                    </a:lnTo>
                    <a:lnTo>
                      <a:pt x="30" y="2225"/>
                    </a:lnTo>
                    <a:lnTo>
                      <a:pt x="20" y="2277"/>
                    </a:lnTo>
                    <a:lnTo>
                      <a:pt x="13" y="2331"/>
                    </a:lnTo>
                    <a:lnTo>
                      <a:pt x="7" y="2384"/>
                    </a:lnTo>
                    <a:lnTo>
                      <a:pt x="3" y="2437"/>
                    </a:lnTo>
                    <a:lnTo>
                      <a:pt x="1" y="2491"/>
                    </a:lnTo>
                    <a:lnTo>
                      <a:pt x="0" y="2543"/>
                    </a:lnTo>
                    <a:lnTo>
                      <a:pt x="2188" y="2543"/>
                    </a:lnTo>
                    <a:lnTo>
                      <a:pt x="2188" y="2543"/>
                    </a:lnTo>
                    <a:lnTo>
                      <a:pt x="2187" y="2491"/>
                    </a:lnTo>
                    <a:lnTo>
                      <a:pt x="2185" y="2437"/>
                    </a:lnTo>
                    <a:lnTo>
                      <a:pt x="2180" y="2384"/>
                    </a:lnTo>
                    <a:lnTo>
                      <a:pt x="2175" y="2331"/>
                    </a:lnTo>
                    <a:lnTo>
                      <a:pt x="2167" y="2277"/>
                    </a:lnTo>
                    <a:lnTo>
                      <a:pt x="2158" y="2225"/>
                    </a:lnTo>
                    <a:lnTo>
                      <a:pt x="2148" y="2171"/>
                    </a:lnTo>
                    <a:lnTo>
                      <a:pt x="2135" y="2118"/>
                    </a:lnTo>
                    <a:lnTo>
                      <a:pt x="2122" y="2067"/>
                    </a:lnTo>
                    <a:lnTo>
                      <a:pt x="2108" y="2015"/>
                    </a:lnTo>
                    <a:lnTo>
                      <a:pt x="2091" y="1964"/>
                    </a:lnTo>
                    <a:lnTo>
                      <a:pt x="2074" y="1913"/>
                    </a:lnTo>
                    <a:lnTo>
                      <a:pt x="2055" y="1864"/>
                    </a:lnTo>
                    <a:lnTo>
                      <a:pt x="2034" y="1814"/>
                    </a:lnTo>
                    <a:lnTo>
                      <a:pt x="2014" y="1766"/>
                    </a:lnTo>
                    <a:lnTo>
                      <a:pt x="1991" y="1719"/>
                    </a:lnTo>
                    <a:lnTo>
                      <a:pt x="1967" y="1673"/>
                    </a:lnTo>
                    <a:lnTo>
                      <a:pt x="1942" y="1627"/>
                    </a:lnTo>
                    <a:lnTo>
                      <a:pt x="1916" y="1583"/>
                    </a:lnTo>
                    <a:lnTo>
                      <a:pt x="1888" y="1541"/>
                    </a:lnTo>
                    <a:lnTo>
                      <a:pt x="1860" y="1499"/>
                    </a:lnTo>
                    <a:lnTo>
                      <a:pt x="1830" y="1459"/>
                    </a:lnTo>
                    <a:lnTo>
                      <a:pt x="1800" y="1421"/>
                    </a:lnTo>
                    <a:lnTo>
                      <a:pt x="1769" y="1384"/>
                    </a:lnTo>
                    <a:lnTo>
                      <a:pt x="1737" y="1348"/>
                    </a:lnTo>
                    <a:lnTo>
                      <a:pt x="1704" y="1315"/>
                    </a:lnTo>
                    <a:lnTo>
                      <a:pt x="1670" y="1283"/>
                    </a:lnTo>
                    <a:lnTo>
                      <a:pt x="1635" y="1253"/>
                    </a:lnTo>
                    <a:lnTo>
                      <a:pt x="1598" y="1225"/>
                    </a:lnTo>
                    <a:lnTo>
                      <a:pt x="1561" y="1199"/>
                    </a:lnTo>
                    <a:lnTo>
                      <a:pt x="1524" y="1176"/>
                    </a:lnTo>
                    <a:lnTo>
                      <a:pt x="1486" y="1154"/>
                    </a:lnTo>
                    <a:lnTo>
                      <a:pt x="1486" y="1154"/>
                    </a:lnTo>
                    <a:close/>
                  </a:path>
                </a:pathLst>
              </a:custGeom>
              <a:solidFill>
                <a:schemeClr val="bg1"/>
              </a:solidFill>
              <a:ln>
                <a:noFill/>
              </a:ln>
              <a:effectLst>
                <a:innerShdw blurRad="38100" dir="18900000" dist="25400">
                  <a:prstClr val="black">
                    <a:alpha val="50000"/>
                  </a:prstClr>
                </a:innerShdw>
              </a:effectLst>
            </p:spPr>
            <p:txBody>
              <a:bodyPr anchor="t" anchorCtr="0" bIns="45720" compatLnSpc="1" lIns="91440" numCol="1" rIns="91440" tIns="45720" vert="horz" wrap="square"/>
              <a:lstStyle/>
              <a:p>
                <a:pP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grpSp>
        <p:sp>
          <p:nvSpPr>
            <p:cNvPr id="32" name="圆角矩形 16"/>
            <p:cNvSpPr/>
            <p:nvPr/>
          </p:nvSpPr>
          <p:spPr>
            <a:xfrm flipH="1">
              <a:off x="5336929" y="1372513"/>
              <a:ext cx="3124522" cy="3457798"/>
            </a:xfrm>
            <a:custGeom>
              <a:gdLst>
                <a:gd fmla="*/ 0 w 3456384" name="connsiteX0"/>
                <a:gd fmla="*/ 195078 h 3456384" name="connsiteY0"/>
                <a:gd fmla="*/ 195078 w 3456384" name="connsiteX1"/>
                <a:gd fmla="*/ 0 h 3456384" name="connsiteY1"/>
                <a:gd fmla="*/ 3261306 w 3456384" name="connsiteX2"/>
                <a:gd fmla="*/ 0 h 3456384" name="connsiteY2"/>
                <a:gd fmla="*/ 3456384 w 3456384" name="connsiteX3"/>
                <a:gd fmla="*/ 195078 h 3456384" name="connsiteY3"/>
                <a:gd fmla="*/ 3456384 w 3456384" name="connsiteX4"/>
                <a:gd fmla="*/ 3261306 h 3456384" name="connsiteY4"/>
                <a:gd fmla="*/ 3261306 w 3456384" name="connsiteX5"/>
                <a:gd fmla="*/ 3456384 h 3456384" name="connsiteY5"/>
                <a:gd fmla="*/ 195078 w 3456384" name="connsiteX6"/>
                <a:gd fmla="*/ 3456384 h 3456384" name="connsiteY6"/>
                <a:gd fmla="*/ 0 w 3456384" name="connsiteX7"/>
                <a:gd fmla="*/ 3261306 h 3456384" name="connsiteY7"/>
                <a:gd fmla="*/ 0 w 3456384" name="connsiteX8"/>
                <a:gd fmla="*/ 195078 h 3456384" name="connsiteY8"/>
                <a:gd fmla="*/ 3456384 w 3547824" name="connsiteX0-1"/>
                <a:gd fmla="*/ 195078 h 3456384" name="connsiteY0-2"/>
                <a:gd fmla="*/ 3456384 w 3547824" name="connsiteX1-3"/>
                <a:gd fmla="*/ 3261306 h 3456384" name="connsiteY1-4"/>
                <a:gd fmla="*/ 3261306 w 3547824" name="connsiteX2-5"/>
                <a:gd fmla="*/ 3456384 h 3456384" name="connsiteY2-6"/>
                <a:gd fmla="*/ 195078 w 3547824" name="connsiteX3-7"/>
                <a:gd fmla="*/ 3456384 h 3456384" name="connsiteY3-8"/>
                <a:gd fmla="*/ 0 w 3547824" name="connsiteX4-9"/>
                <a:gd fmla="*/ 3261306 h 3456384" name="connsiteY4-10"/>
                <a:gd fmla="*/ 0 w 3547824" name="connsiteX5-11"/>
                <a:gd fmla="*/ 195078 h 3456384" name="connsiteY5-12"/>
                <a:gd fmla="*/ 195078 w 3547824" name="connsiteX6-13"/>
                <a:gd fmla="*/ 0 h 3456384" name="connsiteY6-14"/>
                <a:gd fmla="*/ 3261306 w 3547824" name="connsiteX7-15"/>
                <a:gd fmla="*/ 0 h 3456384" name="connsiteY7-16"/>
                <a:gd fmla="*/ 3547824 w 3547824" name="connsiteX8-17"/>
                <a:gd fmla="*/ 286518 h 3456384" name="connsiteY8-18"/>
                <a:gd fmla="*/ 3456384 w 3456384" name="connsiteX0-19"/>
                <a:gd fmla="*/ 195078 h 3456384" name="connsiteY0-20"/>
                <a:gd fmla="*/ 3456384 w 3456384" name="connsiteX1-21"/>
                <a:gd fmla="*/ 3261306 h 3456384" name="connsiteY1-22"/>
                <a:gd fmla="*/ 3261306 w 3456384" name="connsiteX2-23"/>
                <a:gd fmla="*/ 3456384 h 3456384" name="connsiteY2-24"/>
                <a:gd fmla="*/ 195078 w 3456384" name="connsiteX3-25"/>
                <a:gd fmla="*/ 3456384 h 3456384" name="connsiteY3-26"/>
                <a:gd fmla="*/ 0 w 3456384" name="connsiteX4-27"/>
                <a:gd fmla="*/ 3261306 h 3456384" name="connsiteY4-28"/>
                <a:gd fmla="*/ 0 w 3456384" name="connsiteX5-29"/>
                <a:gd fmla="*/ 195078 h 3456384" name="connsiteY5-30"/>
                <a:gd fmla="*/ 195078 w 3456384" name="connsiteX6-31"/>
                <a:gd fmla="*/ 0 h 3456384" name="connsiteY6-32"/>
                <a:gd fmla="*/ 3261306 w 3456384" name="connsiteX7-33"/>
                <a:gd fmla="*/ 0 h 3456384" name="connsiteY7-34"/>
                <a:gd fmla="*/ 3456384 w 3456384" name="connsiteX0-35"/>
                <a:gd fmla="*/ 3261306 h 3456384" name="connsiteY0-36"/>
                <a:gd fmla="*/ 3261306 w 3456384" name="connsiteX1-37"/>
                <a:gd fmla="*/ 3456384 h 3456384" name="connsiteY1-38"/>
                <a:gd fmla="*/ 195078 w 3456384" name="connsiteX2-39"/>
                <a:gd fmla="*/ 3456384 h 3456384" name="connsiteY2-40"/>
                <a:gd fmla="*/ 0 w 3456384" name="connsiteX3-41"/>
                <a:gd fmla="*/ 3261306 h 3456384" name="connsiteY3-42"/>
                <a:gd fmla="*/ 0 w 3456384" name="connsiteX4-43"/>
                <a:gd fmla="*/ 195078 h 3456384" name="connsiteY4-44"/>
                <a:gd fmla="*/ 195078 w 3456384" name="connsiteX5-45"/>
                <a:gd fmla="*/ 0 h 3456384" name="connsiteY5-46"/>
                <a:gd fmla="*/ 3261306 w 3456384" name="connsiteX6-47"/>
                <a:gd fmla="*/ 0 h 3456384" name="connsiteY6-48"/>
                <a:gd fmla="*/ 3261306 w 3261306" name="connsiteX0-49"/>
                <a:gd fmla="*/ 3456384 h 3456384" name="connsiteY0-50"/>
                <a:gd fmla="*/ 195078 w 3261306" name="connsiteX1-51"/>
                <a:gd fmla="*/ 3456384 h 3456384" name="connsiteY1-52"/>
                <a:gd fmla="*/ 0 w 3261306" name="connsiteX2-53"/>
                <a:gd fmla="*/ 3261306 h 3456384" name="connsiteY2-54"/>
                <a:gd fmla="*/ 0 w 3261306" name="connsiteX3-55"/>
                <a:gd fmla="*/ 195078 h 3456384" name="connsiteY3-56"/>
                <a:gd fmla="*/ 195078 w 3261306" name="connsiteX4-57"/>
                <a:gd fmla="*/ 0 h 3456384" name="connsiteY4-58"/>
                <a:gd fmla="*/ 3261306 w 3261306" name="connsiteX5-59"/>
                <a:gd fmla="*/ 0 h 3456384" name="connsiteY5-60"/>
                <a:gd fmla="*/ 3261306 w 3261306" name="connsiteX0-61"/>
                <a:gd fmla="*/ 3457798 h 3457798" name="connsiteY0-62"/>
                <a:gd fmla="*/ 195078 w 3261306" name="connsiteX1-63"/>
                <a:gd fmla="*/ 3457798 h 3457798" name="connsiteY1-64"/>
                <a:gd fmla="*/ 0 w 3261306" name="connsiteX2-65"/>
                <a:gd fmla="*/ 3262720 h 3457798" name="connsiteY2-66"/>
                <a:gd fmla="*/ 0 w 3261306" name="connsiteX3-67"/>
                <a:gd fmla="*/ 196492 h 3457798" name="connsiteY3-68"/>
                <a:gd fmla="*/ 195078 w 3261306" name="connsiteX4-69"/>
                <a:gd fmla="*/ 1414 h 3457798" name="connsiteY4-70"/>
                <a:gd fmla="*/ 736922 w 3261306" name="connsiteX5-71"/>
                <a:gd fmla="*/ 0 h 3457798" name="connsiteY5-72"/>
                <a:gd fmla="*/ 3261306 w 3261306" name="connsiteX6-73"/>
                <a:gd fmla="*/ 1414 h 3457798" name="connsiteY6-74"/>
                <a:gd fmla="*/ 3261306 w 3261306" name="connsiteX0-75"/>
                <a:gd fmla="*/ 3457798 h 3457798" name="connsiteY0-76"/>
                <a:gd fmla="*/ 195078 w 3261306" name="connsiteX1-77"/>
                <a:gd fmla="*/ 3457798 h 3457798" name="connsiteY1-78"/>
                <a:gd fmla="*/ 0 w 3261306" name="connsiteX2-79"/>
                <a:gd fmla="*/ 3262720 h 3457798" name="connsiteY2-80"/>
                <a:gd fmla="*/ 0 w 3261306" name="connsiteX3-81"/>
                <a:gd fmla="*/ 196492 h 3457798" name="connsiteY3-82"/>
                <a:gd fmla="*/ 195078 w 3261306" name="connsiteX4-83"/>
                <a:gd fmla="*/ 1414 h 3457798" name="connsiteY4-84"/>
                <a:gd fmla="*/ 736922 w 3261306" name="connsiteX5-85"/>
                <a:gd fmla="*/ 0 h 3457798" name="connsiteY5-86"/>
                <a:gd fmla="*/ 3261306 w 3261306" name="connsiteX0-87"/>
                <a:gd fmla="*/ 3457798 h 3457798" name="connsiteY0-88"/>
                <a:gd fmla="*/ 3124522 w 3261306" name="connsiteX1-89"/>
                <a:gd fmla="*/ 3454400 h 3457798" name="connsiteY1-90"/>
                <a:gd fmla="*/ 195078 w 3261306" name="connsiteX2-91"/>
                <a:gd fmla="*/ 3457798 h 3457798" name="connsiteY2-92"/>
                <a:gd fmla="*/ 0 w 3261306" name="connsiteX3-93"/>
                <a:gd fmla="*/ 3262720 h 3457798" name="connsiteY3-94"/>
                <a:gd fmla="*/ 0 w 3261306" name="connsiteX4-95"/>
                <a:gd fmla="*/ 196492 h 3457798" name="connsiteY4-96"/>
                <a:gd fmla="*/ 195078 w 3261306" name="connsiteX5-97"/>
                <a:gd fmla="*/ 1414 h 3457798" name="connsiteY5-98"/>
                <a:gd fmla="*/ 736922 w 3261306" name="connsiteX6-99"/>
                <a:gd fmla="*/ 0 h 3457798" name="connsiteY6-100"/>
                <a:gd fmla="*/ 3124522 w 3124522" name="connsiteX0-101"/>
                <a:gd fmla="*/ 3454400 h 3457798" name="connsiteY0-102"/>
                <a:gd fmla="*/ 195078 w 3124522" name="connsiteX1-103"/>
                <a:gd fmla="*/ 3457798 h 3457798" name="connsiteY1-104"/>
                <a:gd fmla="*/ 0 w 3124522" name="connsiteX2-105"/>
                <a:gd fmla="*/ 3262720 h 3457798" name="connsiteY2-106"/>
                <a:gd fmla="*/ 0 w 3124522" name="connsiteX3-107"/>
                <a:gd fmla="*/ 196492 h 3457798" name="connsiteY3-108"/>
                <a:gd fmla="*/ 195078 w 3124522" name="connsiteX4-109"/>
                <a:gd fmla="*/ 1414 h 3457798" name="connsiteY4-110"/>
                <a:gd fmla="*/ 736922 w 3124522" name="connsiteX5-111"/>
                <a:gd fmla="*/ 0 h 3457798" name="connsiteY5-11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3457798" w="3124522">
                  <a:moveTo>
                    <a:pt x="3124522" y="3454400"/>
                  </a:moveTo>
                  <a:lnTo>
                    <a:pt x="195078" y="3457798"/>
                  </a:lnTo>
                  <a:cubicBezTo>
                    <a:pt x="87339" y="3457798"/>
                    <a:pt x="0" y="3370459"/>
                    <a:pt x="0" y="3262720"/>
                  </a:cubicBezTo>
                  <a:lnTo>
                    <a:pt x="0" y="196492"/>
                  </a:lnTo>
                  <a:cubicBezTo>
                    <a:pt x="0" y="88753"/>
                    <a:pt x="87339" y="1414"/>
                    <a:pt x="195078" y="1414"/>
                  </a:cubicBezTo>
                  <a:lnTo>
                    <a:pt x="736922" y="0"/>
                  </a:lnTo>
                </a:path>
              </a:pathLst>
            </a:custGeom>
            <a:noFill/>
            <a:ln algn="ctr" cap="flat" cmpd="sng" w="6350">
              <a:solidFill>
                <a:sysClr lastClr="000000" val="windowText">
                  <a:lumMod val="50000"/>
                  <a:lumOff val="50000"/>
                </a:sysClr>
              </a:solidFill>
              <a:prstDash val="solid"/>
              <a:headEnd len="med" type="oval" w="med"/>
              <a:tailEnd len="med" type="oval" w="me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grpSp>
        <p:nvGrpSpPr>
          <p:cNvPr id="36" name="组合 35"/>
          <p:cNvGrpSpPr/>
          <p:nvPr/>
        </p:nvGrpSpPr>
        <p:grpSpPr>
          <a:xfrm>
            <a:off x="8367030" y="2148086"/>
            <a:ext cx="215304" cy="215302"/>
            <a:chOff x="5026429" y="2057723"/>
            <a:chExt cx="254992" cy="254990"/>
          </a:xfrm>
        </p:grpSpPr>
        <p:sp>
          <p:nvSpPr>
            <p:cNvPr id="37" name="椭圆 36"/>
            <p:cNvSpPr/>
            <p:nvPr/>
          </p:nvSpPr>
          <p:spPr>
            <a:xfrm>
              <a:off x="5026429" y="2057723"/>
              <a:ext cx="254992" cy="254990"/>
            </a:xfrm>
            <a:prstGeom prst="ellipse">
              <a:avLst/>
            </a:prstGeom>
            <a:gradFill flip="none" rotWithShape="1">
              <a:gsLst>
                <a:gs pos="55000">
                  <a:srgbClr val="E7E7E7"/>
                </a:gs>
                <a:gs pos="0">
                  <a:sysClr lastClr="FFFFFF" val="window"/>
                </a:gs>
                <a:gs pos="100000">
                  <a:sysClr lastClr="FFFFFF" val="window">
                    <a:lumMod val="75000"/>
                  </a:sysClr>
                </a:gs>
              </a:gsLst>
              <a:path path="circle">
                <a:fillToRect r="100000" t="100000"/>
              </a:path>
              <a:tileRect b="-100000" l="-100000"/>
            </a:gradFill>
            <a:ln algn="ctr" cap="flat" cmpd="sng" w="6350">
              <a:gradFill flip="none" rotWithShape="1">
                <a:gsLst>
                  <a:gs pos="0">
                    <a:sysClr lastClr="FFFFFF" val="window">
                      <a:lumMod val="75000"/>
                    </a:sysClr>
                  </a:gs>
                  <a:gs pos="100000">
                    <a:sysClr lastClr="FFFFFF" val="window"/>
                  </a:gs>
                </a:gsLst>
                <a:lin ang="18900000" scaled="1"/>
              </a:gradFill>
              <a:prstDash val="solid"/>
            </a:ln>
            <a:effectLst>
              <a:outerShdw algn="tr" blurRad="165100" dir="8100000" dist="50800" rotWithShape="0" sx="102000" sy="102000">
                <a:prstClr val="black">
                  <a:alpha val="30000"/>
                </a:prstClr>
              </a:outerShdw>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38" name="Freeform 34"/>
            <p:cNvSpPr/>
            <p:nvPr/>
          </p:nvSpPr>
          <p:spPr bwMode="auto">
            <a:xfrm>
              <a:off x="5104300" y="2135885"/>
              <a:ext cx="99250" cy="98666"/>
            </a:xfrm>
            <a:prstGeom prst="ellipse">
              <a:avLst/>
            </a:prstGeom>
            <a:solidFill>
              <a:srgbClr val="932B5C"/>
            </a:solidFill>
            <a:ln>
              <a:noFill/>
            </a:ln>
            <a:effectLst>
              <a:innerShdw blurRad="38100" dir="18900000" dist="12700">
                <a:prstClr val="black">
                  <a:alpha val="50000"/>
                </a:prstClr>
              </a:innerShdw>
            </a:effectLst>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grpSp>
      <p:grpSp>
        <p:nvGrpSpPr>
          <p:cNvPr id="39" name="组合 38"/>
          <p:cNvGrpSpPr/>
          <p:nvPr/>
        </p:nvGrpSpPr>
        <p:grpSpPr>
          <a:xfrm>
            <a:off x="8367030" y="3012182"/>
            <a:ext cx="215304" cy="215302"/>
            <a:chOff x="5026429" y="2057723"/>
            <a:chExt cx="254992" cy="254990"/>
          </a:xfrm>
        </p:grpSpPr>
        <p:sp>
          <p:nvSpPr>
            <p:cNvPr id="40" name="椭圆 39"/>
            <p:cNvSpPr/>
            <p:nvPr/>
          </p:nvSpPr>
          <p:spPr>
            <a:xfrm>
              <a:off x="5026429" y="2057723"/>
              <a:ext cx="254992" cy="254990"/>
            </a:xfrm>
            <a:prstGeom prst="ellipse">
              <a:avLst/>
            </a:prstGeom>
            <a:gradFill flip="none" rotWithShape="1">
              <a:gsLst>
                <a:gs pos="55000">
                  <a:srgbClr val="E7E7E7"/>
                </a:gs>
                <a:gs pos="0">
                  <a:sysClr lastClr="FFFFFF" val="window"/>
                </a:gs>
                <a:gs pos="100000">
                  <a:sysClr lastClr="FFFFFF" val="window">
                    <a:lumMod val="75000"/>
                  </a:sysClr>
                </a:gs>
              </a:gsLst>
              <a:path path="circle">
                <a:fillToRect r="100000" t="100000"/>
              </a:path>
              <a:tileRect b="-100000" l="-100000"/>
            </a:gradFill>
            <a:ln algn="ctr" cap="flat" cmpd="sng" w="6350">
              <a:gradFill flip="none" rotWithShape="1">
                <a:gsLst>
                  <a:gs pos="0">
                    <a:sysClr lastClr="FFFFFF" val="window">
                      <a:lumMod val="75000"/>
                    </a:sysClr>
                  </a:gs>
                  <a:gs pos="100000">
                    <a:sysClr lastClr="FFFFFF" val="window"/>
                  </a:gs>
                </a:gsLst>
                <a:lin ang="18900000" scaled="1"/>
              </a:gradFill>
              <a:prstDash val="solid"/>
            </a:ln>
            <a:effectLst>
              <a:outerShdw algn="tr" blurRad="165100" dir="8100000" dist="50800" rotWithShape="0" sx="102000" sy="102000">
                <a:prstClr val="black">
                  <a:alpha val="30000"/>
                </a:prstClr>
              </a:outerShdw>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41" name="Freeform 34"/>
            <p:cNvSpPr/>
            <p:nvPr/>
          </p:nvSpPr>
          <p:spPr bwMode="auto">
            <a:xfrm>
              <a:off x="5104300" y="2135885"/>
              <a:ext cx="99250" cy="98666"/>
            </a:xfrm>
            <a:prstGeom prst="ellipse">
              <a:avLst/>
            </a:prstGeom>
            <a:solidFill>
              <a:srgbClr val="DF0030"/>
            </a:solidFill>
            <a:ln>
              <a:noFill/>
            </a:ln>
            <a:effectLst>
              <a:innerShdw blurRad="38100" dir="18900000" dist="12700">
                <a:prstClr val="black">
                  <a:alpha val="50000"/>
                </a:prstClr>
              </a:innerShdw>
            </a:effectLst>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grpSp>
      <p:grpSp>
        <p:nvGrpSpPr>
          <p:cNvPr id="42" name="组合 41"/>
          <p:cNvGrpSpPr/>
          <p:nvPr/>
        </p:nvGrpSpPr>
        <p:grpSpPr>
          <a:xfrm>
            <a:off x="8367030" y="3876278"/>
            <a:ext cx="215304" cy="215302"/>
            <a:chOff x="5026429" y="2057723"/>
            <a:chExt cx="254992" cy="254990"/>
          </a:xfrm>
        </p:grpSpPr>
        <p:sp>
          <p:nvSpPr>
            <p:cNvPr id="43" name="椭圆 42"/>
            <p:cNvSpPr/>
            <p:nvPr/>
          </p:nvSpPr>
          <p:spPr>
            <a:xfrm>
              <a:off x="5026429" y="2057723"/>
              <a:ext cx="254992" cy="254990"/>
            </a:xfrm>
            <a:prstGeom prst="ellipse">
              <a:avLst/>
            </a:prstGeom>
            <a:gradFill flip="none" rotWithShape="1">
              <a:gsLst>
                <a:gs pos="55000">
                  <a:srgbClr val="E7E7E7"/>
                </a:gs>
                <a:gs pos="0">
                  <a:sysClr lastClr="FFFFFF" val="window"/>
                </a:gs>
                <a:gs pos="100000">
                  <a:sysClr lastClr="FFFFFF" val="window">
                    <a:lumMod val="75000"/>
                  </a:sysClr>
                </a:gs>
              </a:gsLst>
              <a:path path="circle">
                <a:fillToRect r="100000" t="100000"/>
              </a:path>
              <a:tileRect b="-100000" l="-100000"/>
            </a:gradFill>
            <a:ln algn="ctr" cap="flat" cmpd="sng" w="6350">
              <a:gradFill flip="none" rotWithShape="1">
                <a:gsLst>
                  <a:gs pos="0">
                    <a:sysClr lastClr="FFFFFF" val="window">
                      <a:lumMod val="75000"/>
                    </a:sysClr>
                  </a:gs>
                  <a:gs pos="100000">
                    <a:sysClr lastClr="FFFFFF" val="window"/>
                  </a:gs>
                </a:gsLst>
                <a:lin ang="18900000" scaled="1"/>
              </a:gradFill>
              <a:prstDash val="solid"/>
            </a:ln>
            <a:effectLst>
              <a:outerShdw algn="tr" blurRad="165100" dir="8100000" dist="50800" rotWithShape="0" sx="102000" sy="102000">
                <a:prstClr val="black">
                  <a:alpha val="30000"/>
                </a:prstClr>
              </a:outerShdw>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44" name="Freeform 34"/>
            <p:cNvSpPr/>
            <p:nvPr/>
          </p:nvSpPr>
          <p:spPr bwMode="auto">
            <a:xfrm>
              <a:off x="5104300" y="2135885"/>
              <a:ext cx="99250" cy="98666"/>
            </a:xfrm>
            <a:prstGeom prst="ellipse">
              <a:avLst/>
            </a:prstGeom>
            <a:solidFill>
              <a:srgbClr val="A3A022"/>
            </a:solidFill>
            <a:ln>
              <a:noFill/>
            </a:ln>
            <a:effectLst>
              <a:innerShdw blurRad="38100" dir="18900000" dist="12700">
                <a:prstClr val="black">
                  <a:alpha val="50000"/>
                </a:prstClr>
              </a:innerShdw>
            </a:effectLst>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grpSp>
      <p:sp>
        <p:nvSpPr>
          <p:cNvPr id="45" name="TextBox 5"/>
          <p:cNvSpPr txBox="1"/>
          <p:nvPr/>
        </p:nvSpPr>
        <p:spPr>
          <a:xfrm>
            <a:off x="5733653" y="2402475"/>
            <a:ext cx="2376264" cy="304800"/>
          </a:xfrm>
          <a:prstGeom prst="rect">
            <a:avLst/>
          </a:prstGeom>
          <a:noFill/>
        </p:spPr>
        <p:txBody>
          <a:bodyPr bIns="0" lIns="0" rIns="0" rtlCol="0" tIns="0" wrap="square">
            <a:spAutoFit/>
          </a:bodyPr>
          <a:lstStyle>
            <a:defPPr>
              <a:defRPr lang="zh-CN"/>
            </a:defPPr>
            <a:lvl1pPr algn="just">
              <a:lnSpc>
                <a:spcPts val="1300"/>
              </a:lnSpc>
              <a:defRPr sz="900">
                <a:solidFill>
                  <a:schemeClr val="tx1">
                    <a:lumMod val="65000"/>
                    <a:lumOff val="35000"/>
                  </a:schemeClr>
                </a:solidFill>
                <a:latin charset="-122" panose="020b0503020204020204" typeface="微软雅黑"/>
                <a:ea charset="-122" panose="020b0503020204020204" typeface="微软雅黑"/>
              </a:defRPr>
            </a:lvl1pPr>
          </a:lstStyle>
          <a:p>
            <a:pPr algn="r" defTabSz="914400"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000" u="none">
                <a:ln>
                  <a:noFill/>
                </a:ln>
                <a:solidFill>
                  <a:prstClr val="black">
                    <a:lumMod val="75000"/>
                    <a:lumOff val="25000"/>
                  </a:prstClr>
                </a:solidFill>
                <a:effectLst/>
                <a:uLnTx/>
                <a:uFillTx/>
                <a:latin charset="-122" panose="020b0503020204020204" typeface="微软雅黑"/>
                <a:ea charset="-122" panose="020b0503020204020204" typeface="微软雅黑"/>
              </a:rPr>
              <a:t>输入简要文字内容，言简意赅的说明分项内容KINGPUB专业设计……</a:t>
            </a:r>
          </a:p>
        </p:txBody>
      </p:sp>
      <p:sp>
        <p:nvSpPr>
          <p:cNvPr id="46" name="矩形 45"/>
          <p:cNvSpPr>
            <a:spLocks noChangeArrowheads="1"/>
          </p:cNvSpPr>
          <p:nvPr/>
        </p:nvSpPr>
        <p:spPr bwMode="auto">
          <a:xfrm>
            <a:off x="5733654" y="2148086"/>
            <a:ext cx="2376263" cy="219335"/>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pPr algn="r" fontAlgn="base">
              <a:spcBef>
                <a:spcPct val="0"/>
              </a:spcBef>
              <a:spcAft>
                <a:spcPct val="0"/>
              </a:spcAft>
            </a:pPr>
            <a:r>
              <a:rPr altLang="en-US" b="1" cap="all" lang="zh-CN" smtClean="0" sz="1400">
                <a:solidFill>
                  <a:prstClr val="black"/>
                </a:solidFill>
                <a:latin charset="-122" panose="020b0503020204020204" typeface="微软雅黑"/>
                <a:ea charset="-122" panose="020b0503020204020204" typeface="微软雅黑"/>
              </a:rPr>
              <a:t>学习与深造</a:t>
            </a:r>
          </a:p>
        </p:txBody>
      </p:sp>
      <p:sp>
        <p:nvSpPr>
          <p:cNvPr id="47" name="TextBox 5"/>
          <p:cNvSpPr txBox="1"/>
          <p:nvPr/>
        </p:nvSpPr>
        <p:spPr>
          <a:xfrm>
            <a:off x="5733653" y="3269734"/>
            <a:ext cx="2376264" cy="304800"/>
          </a:xfrm>
          <a:prstGeom prst="rect">
            <a:avLst/>
          </a:prstGeom>
          <a:noFill/>
        </p:spPr>
        <p:txBody>
          <a:bodyPr bIns="0" lIns="0" rIns="0" rtlCol="0" tIns="0" wrap="square">
            <a:spAutoFit/>
          </a:bodyPr>
          <a:lstStyle>
            <a:defPPr>
              <a:defRPr lang="zh-CN"/>
            </a:defPPr>
            <a:lvl1pPr algn="just">
              <a:lnSpc>
                <a:spcPts val="1300"/>
              </a:lnSpc>
              <a:defRPr sz="900">
                <a:solidFill>
                  <a:schemeClr val="tx1">
                    <a:lumMod val="65000"/>
                    <a:lumOff val="35000"/>
                  </a:schemeClr>
                </a:solidFill>
                <a:latin charset="-122" panose="020b0503020204020204" typeface="微软雅黑"/>
                <a:ea charset="-122" panose="020b0503020204020204" typeface="微软雅黑"/>
              </a:defRPr>
            </a:lvl1pPr>
          </a:lstStyle>
          <a:p>
            <a:pPr algn="r" defTabSz="914400"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000" u="none">
                <a:ln>
                  <a:noFill/>
                </a:ln>
                <a:solidFill>
                  <a:prstClr val="black">
                    <a:lumMod val="75000"/>
                    <a:lumOff val="25000"/>
                  </a:prstClr>
                </a:solidFill>
                <a:effectLst/>
                <a:uLnTx/>
                <a:uFillTx/>
                <a:latin charset="-122" panose="020b0503020204020204" typeface="微软雅黑"/>
                <a:ea charset="-122" panose="020b0503020204020204" typeface="微软雅黑"/>
              </a:rPr>
              <a:t>输入简要文字内容，言简意赅的说明分项内容KINGPUB专业设计……</a:t>
            </a:r>
          </a:p>
        </p:txBody>
      </p:sp>
      <p:sp>
        <p:nvSpPr>
          <p:cNvPr id="48" name="矩形 47"/>
          <p:cNvSpPr>
            <a:spLocks noChangeArrowheads="1"/>
          </p:cNvSpPr>
          <p:nvPr/>
        </p:nvSpPr>
        <p:spPr bwMode="auto">
          <a:xfrm>
            <a:off x="5733654" y="3015345"/>
            <a:ext cx="2376263" cy="219335"/>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pPr algn="r" fontAlgn="base">
              <a:spcBef>
                <a:spcPct val="0"/>
              </a:spcBef>
              <a:spcAft>
                <a:spcPct val="0"/>
              </a:spcAft>
            </a:pPr>
            <a:r>
              <a:rPr altLang="en-US" b="1" cap="all" lang="zh-CN" smtClean="0" sz="1400">
                <a:solidFill>
                  <a:prstClr val="black"/>
                </a:solidFill>
                <a:latin charset="-122" panose="020b0503020204020204" typeface="微软雅黑"/>
                <a:ea charset="-122" panose="020b0503020204020204" typeface="微软雅黑"/>
              </a:rPr>
              <a:t>时间的管理</a:t>
            </a:r>
          </a:p>
        </p:txBody>
      </p:sp>
      <p:sp>
        <p:nvSpPr>
          <p:cNvPr id="49" name="TextBox 5"/>
          <p:cNvSpPr txBox="1"/>
          <p:nvPr/>
        </p:nvSpPr>
        <p:spPr>
          <a:xfrm>
            <a:off x="5733653" y="4145642"/>
            <a:ext cx="2376264" cy="304800"/>
          </a:xfrm>
          <a:prstGeom prst="rect">
            <a:avLst/>
          </a:prstGeom>
          <a:noFill/>
        </p:spPr>
        <p:txBody>
          <a:bodyPr bIns="0" lIns="0" rIns="0" rtlCol="0" tIns="0" wrap="square">
            <a:spAutoFit/>
          </a:bodyPr>
          <a:lstStyle>
            <a:defPPr>
              <a:defRPr lang="zh-CN"/>
            </a:defPPr>
            <a:lvl1pPr algn="just">
              <a:lnSpc>
                <a:spcPts val="1300"/>
              </a:lnSpc>
              <a:defRPr sz="900">
                <a:solidFill>
                  <a:schemeClr val="tx1">
                    <a:lumMod val="65000"/>
                    <a:lumOff val="35000"/>
                  </a:schemeClr>
                </a:solidFill>
                <a:latin charset="-122" panose="020b0503020204020204" typeface="微软雅黑"/>
                <a:ea charset="-122" panose="020b0503020204020204" typeface="微软雅黑"/>
              </a:defRPr>
            </a:lvl1pPr>
          </a:lstStyle>
          <a:p>
            <a:pPr algn="r" defTabSz="914400"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000" u="none">
                <a:ln>
                  <a:noFill/>
                </a:ln>
                <a:solidFill>
                  <a:prstClr val="black">
                    <a:lumMod val="75000"/>
                    <a:lumOff val="25000"/>
                  </a:prstClr>
                </a:solidFill>
                <a:effectLst/>
                <a:uLnTx/>
                <a:uFillTx/>
                <a:latin charset="-122" panose="020b0503020204020204" typeface="微软雅黑"/>
                <a:ea charset="-122" panose="020b0503020204020204" typeface="微软雅黑"/>
              </a:rPr>
              <a:t>输入简要文字内容，言简意赅的说明分项内容KINGPUB专业设计……</a:t>
            </a:r>
          </a:p>
        </p:txBody>
      </p:sp>
      <p:sp>
        <p:nvSpPr>
          <p:cNvPr id="50" name="矩形 49"/>
          <p:cNvSpPr>
            <a:spLocks noChangeArrowheads="1"/>
          </p:cNvSpPr>
          <p:nvPr/>
        </p:nvSpPr>
        <p:spPr bwMode="auto">
          <a:xfrm>
            <a:off x="5733654" y="3891253"/>
            <a:ext cx="2376263" cy="219335"/>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pPr algn="r" fontAlgn="base">
              <a:spcBef>
                <a:spcPct val="0"/>
              </a:spcBef>
              <a:spcAft>
                <a:spcPct val="0"/>
              </a:spcAft>
            </a:pPr>
            <a:r>
              <a:rPr altLang="en-US" b="1" cap="all" lang="zh-CN" smtClean="0" sz="1400">
                <a:solidFill>
                  <a:prstClr val="black"/>
                </a:solidFill>
                <a:latin charset="-122" panose="020b0503020204020204" typeface="微软雅黑"/>
                <a:ea charset="-122" panose="020b0503020204020204" typeface="微软雅黑"/>
              </a:rPr>
              <a:t>提高行动力</a:t>
            </a:r>
          </a:p>
        </p:txBody>
      </p:sp>
      <p:sp>
        <p:nvSpPr>
          <p:cNvPr id="51" name="矩形 50"/>
          <p:cNvSpPr>
            <a:spLocks noChangeArrowheads="1"/>
          </p:cNvSpPr>
          <p:nvPr/>
        </p:nvSpPr>
        <p:spPr bwMode="auto">
          <a:xfrm>
            <a:off x="4405136" y="1972444"/>
            <a:ext cx="360040" cy="2808312"/>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vert="eaVert"/>
          <a:lstStyle/>
          <a:p>
            <a:pPr algn="ctr" fontAlgn="base">
              <a:spcBef>
                <a:spcPct val="0"/>
              </a:spcBef>
              <a:spcAft>
                <a:spcPct val="0"/>
              </a:spcAft>
            </a:pPr>
            <a:r>
              <a:rPr altLang="en-US" b="1" cap="all" lang="zh-CN" smtClean="0" spc="300" sz="2400">
                <a:solidFill>
                  <a:schemeClr val="bg1"/>
                </a:solidFill>
                <a:latin charset="-122" panose="020b0503020204020204" typeface="微软雅黑"/>
                <a:ea charset="-122" panose="020b0503020204020204" typeface="微软雅黑"/>
              </a:rPr>
              <a:t>我们一直在进步</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iterate type="lt">
                                    <p:tmPct val="10000"/>
                                  </p:iterate>
                                  <p:childTnLst>
                                    <p:set>
                                      <p:cBhvr>
                                        <p:cTn dur="1" fill="hold" id="10">
                                          <p:stCondLst>
                                            <p:cond delay="0"/>
                                          </p:stCondLst>
                                        </p:cTn>
                                        <p:tgtEl>
                                          <p:spTgt spid="51"/>
                                        </p:tgtEl>
                                        <p:attrNameLst>
                                          <p:attrName>style.visibility</p:attrName>
                                        </p:attrNameLst>
                                      </p:cBhvr>
                                      <p:to>
                                        <p:strVal val="visible"/>
                                      </p:to>
                                    </p:set>
                                    <p:anim calcmode="lin" valueType="num">
                                      <p:cBhvr>
                                        <p:cTn dur="500" fill="hold" id="11"/>
                                        <p:tgtEl>
                                          <p:spTgt spid="51"/>
                                        </p:tgtEl>
                                        <p:attrNameLst>
                                          <p:attrName>ppt_w</p:attrName>
                                        </p:attrNameLst>
                                      </p:cBhvr>
                                      <p:tavLst>
                                        <p:tav tm="0">
                                          <p:val>
                                            <p:fltVal val="0"/>
                                          </p:val>
                                        </p:tav>
                                        <p:tav tm="100000">
                                          <p:val>
                                            <p:strVal val="#ppt_w"/>
                                          </p:val>
                                        </p:tav>
                                      </p:tavLst>
                                    </p:anim>
                                    <p:anim calcmode="lin" valueType="num">
                                      <p:cBhvr>
                                        <p:cTn dur="500" fill="hold" id="12"/>
                                        <p:tgtEl>
                                          <p:spTgt spid="51"/>
                                        </p:tgtEl>
                                        <p:attrNameLst>
                                          <p:attrName>ppt_h</p:attrName>
                                        </p:attrNameLst>
                                      </p:cBhvr>
                                      <p:tavLst>
                                        <p:tav tm="0">
                                          <p:val>
                                            <p:fltVal val="0"/>
                                          </p:val>
                                        </p:tav>
                                        <p:tav tm="100000">
                                          <p:val>
                                            <p:strVal val="#ppt_h"/>
                                          </p:val>
                                        </p:tav>
                                      </p:tavLst>
                                    </p:anim>
                                    <p:animEffect filter="fade" transition="in">
                                      <p:cBhvr>
                                        <p:cTn dur="500" id="13"/>
                                        <p:tgtEl>
                                          <p:spTgt spid="51"/>
                                        </p:tgtEl>
                                      </p:cBhvr>
                                    </p:animEffect>
                                  </p:childTnLst>
                                </p:cTn>
                              </p:par>
                            </p:childTnLst>
                          </p:cTn>
                        </p:par>
                        <p:par>
                          <p:cTn fill="hold" id="14" nodeType="afterGroup">
                            <p:stCondLst>
                              <p:cond delay="1000"/>
                            </p:stCondLst>
                            <p:childTnLst>
                              <p:par>
                                <p:cTn fill="hold" id="15" nodeType="afterEffect" presetClass="entr" presetID="2" presetSubtype="8">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500" fill="hold" id="17"/>
                                        <p:tgtEl>
                                          <p:spTgt spid="4"/>
                                        </p:tgtEl>
                                        <p:attrNameLst>
                                          <p:attrName>ppt_x</p:attrName>
                                        </p:attrNameLst>
                                      </p:cBhvr>
                                      <p:tavLst>
                                        <p:tav tm="0">
                                          <p:val>
                                            <p:strVal val="0-#ppt_w/2"/>
                                          </p:val>
                                        </p:tav>
                                        <p:tav tm="100000">
                                          <p:val>
                                            <p:strVal val="#ppt_x"/>
                                          </p:val>
                                        </p:tav>
                                      </p:tavLst>
                                    </p:anim>
                                    <p:anim calcmode="lin" valueType="num">
                                      <p:cBhvr additive="base">
                                        <p:cTn dur="500" fill="hold" id="18"/>
                                        <p:tgtEl>
                                          <p:spTgt spid="4"/>
                                        </p:tgtEl>
                                        <p:attrNameLst>
                                          <p:attrName>ppt_y</p:attrName>
                                        </p:attrNameLst>
                                      </p:cBhvr>
                                      <p:tavLst>
                                        <p:tav tm="0">
                                          <p:val>
                                            <p:strVal val="#ppt_y"/>
                                          </p:val>
                                        </p:tav>
                                        <p:tav tm="100000">
                                          <p:val>
                                            <p:strVal val="#ppt_y"/>
                                          </p:val>
                                        </p:tav>
                                      </p:tavLst>
                                    </p:anim>
                                  </p:childTnLst>
                                </p:cTn>
                              </p:par>
                              <p:par>
                                <p:cTn fill="hold" id="19" nodeType="withEffect" presetClass="entr" presetID="2" presetSubtype="2">
                                  <p:stCondLst>
                                    <p:cond delay="0"/>
                                  </p:stCondLst>
                                  <p:childTnLst>
                                    <p:set>
                                      <p:cBhvr>
                                        <p:cTn dur="1" fill="hold" id="20">
                                          <p:stCondLst>
                                            <p:cond delay="0"/>
                                          </p:stCondLst>
                                        </p:cTn>
                                        <p:tgtEl>
                                          <p:spTgt spid="29"/>
                                        </p:tgtEl>
                                        <p:attrNameLst>
                                          <p:attrName>style.visibility</p:attrName>
                                        </p:attrNameLst>
                                      </p:cBhvr>
                                      <p:to>
                                        <p:strVal val="visible"/>
                                      </p:to>
                                    </p:set>
                                    <p:anim calcmode="lin" valueType="num">
                                      <p:cBhvr additive="base">
                                        <p:cTn dur="500" fill="hold" id="21"/>
                                        <p:tgtEl>
                                          <p:spTgt spid="29"/>
                                        </p:tgtEl>
                                        <p:attrNameLst>
                                          <p:attrName>ppt_x</p:attrName>
                                        </p:attrNameLst>
                                      </p:cBhvr>
                                      <p:tavLst>
                                        <p:tav tm="0">
                                          <p:val>
                                            <p:strVal val="1+#ppt_w/2"/>
                                          </p:val>
                                        </p:tav>
                                        <p:tav tm="100000">
                                          <p:val>
                                            <p:strVal val="#ppt_x"/>
                                          </p:val>
                                        </p:tav>
                                      </p:tavLst>
                                    </p:anim>
                                    <p:anim calcmode="lin" valueType="num">
                                      <p:cBhvr additive="base">
                                        <p:cTn dur="500" fill="hold" id="22"/>
                                        <p:tgtEl>
                                          <p:spTgt spid="29"/>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fill="hold" id="24" nodeType="afterEffect" presetClass="entr" presetID="53" presetSubtype="0">
                                  <p:stCondLst>
                                    <p:cond delay="0"/>
                                  </p:stCondLst>
                                  <p:childTnLst>
                                    <p:set>
                                      <p:cBhvr>
                                        <p:cTn dur="1" fill="hold" id="25">
                                          <p:stCondLst>
                                            <p:cond delay="0"/>
                                          </p:stCondLst>
                                        </p:cTn>
                                        <p:tgtEl>
                                          <p:spTgt spid="14"/>
                                        </p:tgtEl>
                                        <p:attrNameLst>
                                          <p:attrName>style.visibility</p:attrName>
                                        </p:attrNameLst>
                                      </p:cBhvr>
                                      <p:to>
                                        <p:strVal val="visible"/>
                                      </p:to>
                                    </p:set>
                                    <p:anim calcmode="lin" valueType="num">
                                      <p:cBhvr>
                                        <p:cTn dur="500" fill="hold" id="26"/>
                                        <p:tgtEl>
                                          <p:spTgt spid="14"/>
                                        </p:tgtEl>
                                        <p:attrNameLst>
                                          <p:attrName>ppt_w</p:attrName>
                                        </p:attrNameLst>
                                      </p:cBhvr>
                                      <p:tavLst>
                                        <p:tav tm="0">
                                          <p:val>
                                            <p:fltVal val="0"/>
                                          </p:val>
                                        </p:tav>
                                        <p:tav tm="100000">
                                          <p:val>
                                            <p:strVal val="#ppt_w"/>
                                          </p:val>
                                        </p:tav>
                                      </p:tavLst>
                                    </p:anim>
                                    <p:anim calcmode="lin" valueType="num">
                                      <p:cBhvr>
                                        <p:cTn dur="500" fill="hold" id="27"/>
                                        <p:tgtEl>
                                          <p:spTgt spid="14"/>
                                        </p:tgtEl>
                                        <p:attrNameLst>
                                          <p:attrName>ppt_h</p:attrName>
                                        </p:attrNameLst>
                                      </p:cBhvr>
                                      <p:tavLst>
                                        <p:tav tm="0">
                                          <p:val>
                                            <p:fltVal val="0"/>
                                          </p:val>
                                        </p:tav>
                                        <p:tav tm="100000">
                                          <p:val>
                                            <p:strVal val="#ppt_h"/>
                                          </p:val>
                                        </p:tav>
                                      </p:tavLst>
                                    </p:anim>
                                    <p:animEffect filter="fade" transition="in">
                                      <p:cBhvr>
                                        <p:cTn dur="500" id="28"/>
                                        <p:tgtEl>
                                          <p:spTgt spid="14"/>
                                        </p:tgtEl>
                                      </p:cBhvr>
                                    </p:animEffect>
                                  </p:childTnLst>
                                </p:cTn>
                              </p:par>
                              <p:par>
                                <p:cTn fill="hold" id="29" nodeType="withEffect" presetClass="entr" presetID="53" presetSubtype="0">
                                  <p:stCondLst>
                                    <p:cond delay="200"/>
                                  </p:stCondLst>
                                  <p:childTnLst>
                                    <p:set>
                                      <p:cBhvr>
                                        <p:cTn dur="1" fill="hold" id="30">
                                          <p:stCondLst>
                                            <p:cond delay="0"/>
                                          </p:stCondLst>
                                        </p:cTn>
                                        <p:tgtEl>
                                          <p:spTgt spid="17"/>
                                        </p:tgtEl>
                                        <p:attrNameLst>
                                          <p:attrName>style.visibility</p:attrName>
                                        </p:attrNameLst>
                                      </p:cBhvr>
                                      <p:to>
                                        <p:strVal val="visible"/>
                                      </p:to>
                                    </p:set>
                                    <p:anim calcmode="lin" valueType="num">
                                      <p:cBhvr>
                                        <p:cTn dur="500" fill="hold" id="31"/>
                                        <p:tgtEl>
                                          <p:spTgt spid="17"/>
                                        </p:tgtEl>
                                        <p:attrNameLst>
                                          <p:attrName>ppt_w</p:attrName>
                                        </p:attrNameLst>
                                      </p:cBhvr>
                                      <p:tavLst>
                                        <p:tav tm="0">
                                          <p:val>
                                            <p:fltVal val="0"/>
                                          </p:val>
                                        </p:tav>
                                        <p:tav tm="100000">
                                          <p:val>
                                            <p:strVal val="#ppt_w"/>
                                          </p:val>
                                        </p:tav>
                                      </p:tavLst>
                                    </p:anim>
                                    <p:anim calcmode="lin" valueType="num">
                                      <p:cBhvr>
                                        <p:cTn dur="500" fill="hold" id="32"/>
                                        <p:tgtEl>
                                          <p:spTgt spid="17"/>
                                        </p:tgtEl>
                                        <p:attrNameLst>
                                          <p:attrName>ppt_h</p:attrName>
                                        </p:attrNameLst>
                                      </p:cBhvr>
                                      <p:tavLst>
                                        <p:tav tm="0">
                                          <p:val>
                                            <p:fltVal val="0"/>
                                          </p:val>
                                        </p:tav>
                                        <p:tav tm="100000">
                                          <p:val>
                                            <p:strVal val="#ppt_h"/>
                                          </p:val>
                                        </p:tav>
                                      </p:tavLst>
                                    </p:anim>
                                    <p:animEffect filter="fade" transition="in">
                                      <p:cBhvr>
                                        <p:cTn dur="500" id="33"/>
                                        <p:tgtEl>
                                          <p:spTgt spid="17"/>
                                        </p:tgtEl>
                                      </p:cBhvr>
                                    </p:animEffect>
                                  </p:childTnLst>
                                </p:cTn>
                              </p:par>
                              <p:par>
                                <p:cTn fill="hold" id="34" nodeType="withEffect" presetClass="entr" presetID="53" presetSubtype="0">
                                  <p:stCondLst>
                                    <p:cond delay="400"/>
                                  </p:stCondLst>
                                  <p:childTnLst>
                                    <p:set>
                                      <p:cBhvr>
                                        <p:cTn dur="1" fill="hold" id="35">
                                          <p:stCondLst>
                                            <p:cond delay="0"/>
                                          </p:stCondLst>
                                        </p:cTn>
                                        <p:tgtEl>
                                          <p:spTgt spid="20"/>
                                        </p:tgtEl>
                                        <p:attrNameLst>
                                          <p:attrName>style.visibility</p:attrName>
                                        </p:attrNameLst>
                                      </p:cBhvr>
                                      <p:to>
                                        <p:strVal val="visible"/>
                                      </p:to>
                                    </p:set>
                                    <p:anim calcmode="lin" valueType="num">
                                      <p:cBhvr>
                                        <p:cTn dur="500" fill="hold" id="36"/>
                                        <p:tgtEl>
                                          <p:spTgt spid="20"/>
                                        </p:tgtEl>
                                        <p:attrNameLst>
                                          <p:attrName>ppt_w</p:attrName>
                                        </p:attrNameLst>
                                      </p:cBhvr>
                                      <p:tavLst>
                                        <p:tav tm="0">
                                          <p:val>
                                            <p:fltVal val="0"/>
                                          </p:val>
                                        </p:tav>
                                        <p:tav tm="100000">
                                          <p:val>
                                            <p:strVal val="#ppt_w"/>
                                          </p:val>
                                        </p:tav>
                                      </p:tavLst>
                                    </p:anim>
                                    <p:anim calcmode="lin" valueType="num">
                                      <p:cBhvr>
                                        <p:cTn dur="500" fill="hold" id="37"/>
                                        <p:tgtEl>
                                          <p:spTgt spid="20"/>
                                        </p:tgtEl>
                                        <p:attrNameLst>
                                          <p:attrName>ppt_h</p:attrName>
                                        </p:attrNameLst>
                                      </p:cBhvr>
                                      <p:tavLst>
                                        <p:tav tm="0">
                                          <p:val>
                                            <p:fltVal val="0"/>
                                          </p:val>
                                        </p:tav>
                                        <p:tav tm="100000">
                                          <p:val>
                                            <p:strVal val="#ppt_h"/>
                                          </p:val>
                                        </p:tav>
                                      </p:tavLst>
                                    </p:anim>
                                    <p:animEffect filter="fade" transition="in">
                                      <p:cBhvr>
                                        <p:cTn dur="500" id="38"/>
                                        <p:tgtEl>
                                          <p:spTgt spid="20"/>
                                        </p:tgtEl>
                                      </p:cBhvr>
                                    </p:animEffect>
                                  </p:childTnLst>
                                </p:cTn>
                              </p:par>
                            </p:childTnLst>
                          </p:cTn>
                        </p:par>
                        <p:par>
                          <p:cTn fill="hold" id="39" nodeType="afterGroup">
                            <p:stCondLst>
                              <p:cond delay="2400"/>
                            </p:stCondLst>
                            <p:childTnLst>
                              <p:par>
                                <p:cTn fill="hold" grpId="0" id="40" nodeType="afterEffect" presetClass="entr" presetID="22" presetSubtype="8">
                                  <p:stCondLst>
                                    <p:cond delay="0"/>
                                  </p:stCondLst>
                                  <p:childTnLst>
                                    <p:set>
                                      <p:cBhvr>
                                        <p:cTn dur="1" fill="hold" id="41">
                                          <p:stCondLst>
                                            <p:cond delay="0"/>
                                          </p:stCondLst>
                                        </p:cTn>
                                        <p:tgtEl>
                                          <p:spTgt spid="23"/>
                                        </p:tgtEl>
                                        <p:attrNameLst>
                                          <p:attrName>style.visibility</p:attrName>
                                        </p:attrNameLst>
                                      </p:cBhvr>
                                      <p:to>
                                        <p:strVal val="visible"/>
                                      </p:to>
                                    </p:set>
                                    <p:animEffect filter="wipe(left)" transition="in">
                                      <p:cBhvr>
                                        <p:cTn dur="500" id="42"/>
                                        <p:tgtEl>
                                          <p:spTgt spid="23"/>
                                        </p:tgtEl>
                                      </p:cBhvr>
                                    </p:animEffect>
                                  </p:childTnLst>
                                </p:cTn>
                              </p:par>
                              <p:par>
                                <p:cTn fill="hold" grpId="0" id="43" nodeType="withEffect" presetClass="entr" presetID="22" presetSubtype="8">
                                  <p:stCondLst>
                                    <p:cond delay="0"/>
                                  </p:stCondLst>
                                  <p:childTnLst>
                                    <p:set>
                                      <p:cBhvr>
                                        <p:cTn dur="1" fill="hold" id="44">
                                          <p:stCondLst>
                                            <p:cond delay="0"/>
                                          </p:stCondLst>
                                        </p:cTn>
                                        <p:tgtEl>
                                          <p:spTgt spid="24"/>
                                        </p:tgtEl>
                                        <p:attrNameLst>
                                          <p:attrName>style.visibility</p:attrName>
                                        </p:attrNameLst>
                                      </p:cBhvr>
                                      <p:to>
                                        <p:strVal val="visible"/>
                                      </p:to>
                                    </p:set>
                                    <p:animEffect filter="wipe(left)" transition="in">
                                      <p:cBhvr>
                                        <p:cTn dur="500" id="45"/>
                                        <p:tgtEl>
                                          <p:spTgt spid="24"/>
                                        </p:tgtEl>
                                      </p:cBhvr>
                                    </p:animEffect>
                                  </p:childTnLst>
                                </p:cTn>
                              </p:par>
                              <p:par>
                                <p:cTn fill="hold" grpId="0" id="46" nodeType="withEffect" presetClass="entr" presetID="22" presetSubtype="8">
                                  <p:stCondLst>
                                    <p:cond delay="200"/>
                                  </p:stCondLst>
                                  <p:childTnLst>
                                    <p:set>
                                      <p:cBhvr>
                                        <p:cTn dur="1" fill="hold" id="47">
                                          <p:stCondLst>
                                            <p:cond delay="0"/>
                                          </p:stCondLst>
                                        </p:cTn>
                                        <p:tgtEl>
                                          <p:spTgt spid="25"/>
                                        </p:tgtEl>
                                        <p:attrNameLst>
                                          <p:attrName>style.visibility</p:attrName>
                                        </p:attrNameLst>
                                      </p:cBhvr>
                                      <p:to>
                                        <p:strVal val="visible"/>
                                      </p:to>
                                    </p:set>
                                    <p:animEffect filter="wipe(left)" transition="in">
                                      <p:cBhvr>
                                        <p:cTn dur="500" id="48"/>
                                        <p:tgtEl>
                                          <p:spTgt spid="25"/>
                                        </p:tgtEl>
                                      </p:cBhvr>
                                    </p:animEffect>
                                  </p:childTnLst>
                                </p:cTn>
                              </p:par>
                              <p:par>
                                <p:cTn fill="hold" grpId="0" id="49" nodeType="withEffect" presetClass="entr" presetID="22" presetSubtype="8">
                                  <p:stCondLst>
                                    <p:cond delay="200"/>
                                  </p:stCondLst>
                                  <p:childTnLst>
                                    <p:set>
                                      <p:cBhvr>
                                        <p:cTn dur="1" fill="hold" id="50">
                                          <p:stCondLst>
                                            <p:cond delay="0"/>
                                          </p:stCondLst>
                                        </p:cTn>
                                        <p:tgtEl>
                                          <p:spTgt spid="26"/>
                                        </p:tgtEl>
                                        <p:attrNameLst>
                                          <p:attrName>style.visibility</p:attrName>
                                        </p:attrNameLst>
                                      </p:cBhvr>
                                      <p:to>
                                        <p:strVal val="visible"/>
                                      </p:to>
                                    </p:set>
                                    <p:animEffect filter="wipe(left)" transition="in">
                                      <p:cBhvr>
                                        <p:cTn dur="500" id="51"/>
                                        <p:tgtEl>
                                          <p:spTgt spid="26"/>
                                        </p:tgtEl>
                                      </p:cBhvr>
                                    </p:animEffect>
                                  </p:childTnLst>
                                </p:cTn>
                              </p:par>
                              <p:par>
                                <p:cTn fill="hold" grpId="0" id="52" nodeType="withEffect" presetClass="entr" presetID="22" presetSubtype="8">
                                  <p:stCondLst>
                                    <p:cond delay="400"/>
                                  </p:stCondLst>
                                  <p:childTnLst>
                                    <p:set>
                                      <p:cBhvr>
                                        <p:cTn dur="1" fill="hold" id="53">
                                          <p:stCondLst>
                                            <p:cond delay="0"/>
                                          </p:stCondLst>
                                        </p:cTn>
                                        <p:tgtEl>
                                          <p:spTgt spid="27"/>
                                        </p:tgtEl>
                                        <p:attrNameLst>
                                          <p:attrName>style.visibility</p:attrName>
                                        </p:attrNameLst>
                                      </p:cBhvr>
                                      <p:to>
                                        <p:strVal val="visible"/>
                                      </p:to>
                                    </p:set>
                                    <p:animEffect filter="wipe(left)" transition="in">
                                      <p:cBhvr>
                                        <p:cTn dur="500" id="54"/>
                                        <p:tgtEl>
                                          <p:spTgt spid="27"/>
                                        </p:tgtEl>
                                      </p:cBhvr>
                                    </p:animEffect>
                                  </p:childTnLst>
                                </p:cTn>
                              </p:par>
                              <p:par>
                                <p:cTn fill="hold" grpId="0" id="55" nodeType="withEffect" presetClass="entr" presetID="22" presetSubtype="8">
                                  <p:stCondLst>
                                    <p:cond delay="400"/>
                                  </p:stCondLst>
                                  <p:childTnLst>
                                    <p:set>
                                      <p:cBhvr>
                                        <p:cTn dur="1" fill="hold" id="56">
                                          <p:stCondLst>
                                            <p:cond delay="0"/>
                                          </p:stCondLst>
                                        </p:cTn>
                                        <p:tgtEl>
                                          <p:spTgt spid="28"/>
                                        </p:tgtEl>
                                        <p:attrNameLst>
                                          <p:attrName>style.visibility</p:attrName>
                                        </p:attrNameLst>
                                      </p:cBhvr>
                                      <p:to>
                                        <p:strVal val="visible"/>
                                      </p:to>
                                    </p:set>
                                    <p:animEffect filter="wipe(left)" transition="in">
                                      <p:cBhvr>
                                        <p:cTn dur="500" id="57"/>
                                        <p:tgtEl>
                                          <p:spTgt spid="28"/>
                                        </p:tgtEl>
                                      </p:cBhvr>
                                    </p:animEffect>
                                  </p:childTnLst>
                                </p:cTn>
                              </p:par>
                            </p:childTnLst>
                          </p:cTn>
                        </p:par>
                        <p:par>
                          <p:cTn fill="hold" id="58" nodeType="afterGroup">
                            <p:stCondLst>
                              <p:cond delay="3300"/>
                            </p:stCondLst>
                            <p:childTnLst>
                              <p:par>
                                <p:cTn fill="hold" id="59" nodeType="afterEffect" presetClass="entr" presetID="53" presetSubtype="0">
                                  <p:stCondLst>
                                    <p:cond delay="0"/>
                                  </p:stCondLst>
                                  <p:childTnLst>
                                    <p:set>
                                      <p:cBhvr>
                                        <p:cTn dur="1" fill="hold" id="60">
                                          <p:stCondLst>
                                            <p:cond delay="0"/>
                                          </p:stCondLst>
                                        </p:cTn>
                                        <p:tgtEl>
                                          <p:spTgt spid="36"/>
                                        </p:tgtEl>
                                        <p:attrNameLst>
                                          <p:attrName>style.visibility</p:attrName>
                                        </p:attrNameLst>
                                      </p:cBhvr>
                                      <p:to>
                                        <p:strVal val="visible"/>
                                      </p:to>
                                    </p:set>
                                    <p:anim calcmode="lin" valueType="num">
                                      <p:cBhvr>
                                        <p:cTn dur="500" fill="hold" id="61"/>
                                        <p:tgtEl>
                                          <p:spTgt spid="36"/>
                                        </p:tgtEl>
                                        <p:attrNameLst>
                                          <p:attrName>ppt_w</p:attrName>
                                        </p:attrNameLst>
                                      </p:cBhvr>
                                      <p:tavLst>
                                        <p:tav tm="0">
                                          <p:val>
                                            <p:fltVal val="0"/>
                                          </p:val>
                                        </p:tav>
                                        <p:tav tm="100000">
                                          <p:val>
                                            <p:strVal val="#ppt_w"/>
                                          </p:val>
                                        </p:tav>
                                      </p:tavLst>
                                    </p:anim>
                                    <p:anim calcmode="lin" valueType="num">
                                      <p:cBhvr>
                                        <p:cTn dur="500" fill="hold" id="62"/>
                                        <p:tgtEl>
                                          <p:spTgt spid="36"/>
                                        </p:tgtEl>
                                        <p:attrNameLst>
                                          <p:attrName>ppt_h</p:attrName>
                                        </p:attrNameLst>
                                      </p:cBhvr>
                                      <p:tavLst>
                                        <p:tav tm="0">
                                          <p:val>
                                            <p:fltVal val="0"/>
                                          </p:val>
                                        </p:tav>
                                        <p:tav tm="100000">
                                          <p:val>
                                            <p:strVal val="#ppt_h"/>
                                          </p:val>
                                        </p:tav>
                                      </p:tavLst>
                                    </p:anim>
                                    <p:animEffect filter="fade" transition="in">
                                      <p:cBhvr>
                                        <p:cTn dur="500" id="63"/>
                                        <p:tgtEl>
                                          <p:spTgt spid="36"/>
                                        </p:tgtEl>
                                      </p:cBhvr>
                                    </p:animEffect>
                                  </p:childTnLst>
                                </p:cTn>
                              </p:par>
                              <p:par>
                                <p:cTn fill="hold" id="64" nodeType="withEffect" presetClass="entr" presetID="53" presetSubtype="0">
                                  <p:stCondLst>
                                    <p:cond delay="200"/>
                                  </p:stCondLst>
                                  <p:childTnLst>
                                    <p:set>
                                      <p:cBhvr>
                                        <p:cTn dur="1" fill="hold" id="65">
                                          <p:stCondLst>
                                            <p:cond delay="0"/>
                                          </p:stCondLst>
                                        </p:cTn>
                                        <p:tgtEl>
                                          <p:spTgt spid="39"/>
                                        </p:tgtEl>
                                        <p:attrNameLst>
                                          <p:attrName>style.visibility</p:attrName>
                                        </p:attrNameLst>
                                      </p:cBhvr>
                                      <p:to>
                                        <p:strVal val="visible"/>
                                      </p:to>
                                    </p:set>
                                    <p:anim calcmode="lin" valueType="num">
                                      <p:cBhvr>
                                        <p:cTn dur="500" fill="hold" id="66"/>
                                        <p:tgtEl>
                                          <p:spTgt spid="39"/>
                                        </p:tgtEl>
                                        <p:attrNameLst>
                                          <p:attrName>ppt_w</p:attrName>
                                        </p:attrNameLst>
                                      </p:cBhvr>
                                      <p:tavLst>
                                        <p:tav tm="0">
                                          <p:val>
                                            <p:fltVal val="0"/>
                                          </p:val>
                                        </p:tav>
                                        <p:tav tm="100000">
                                          <p:val>
                                            <p:strVal val="#ppt_w"/>
                                          </p:val>
                                        </p:tav>
                                      </p:tavLst>
                                    </p:anim>
                                    <p:anim calcmode="lin" valueType="num">
                                      <p:cBhvr>
                                        <p:cTn dur="500" fill="hold" id="67"/>
                                        <p:tgtEl>
                                          <p:spTgt spid="39"/>
                                        </p:tgtEl>
                                        <p:attrNameLst>
                                          <p:attrName>ppt_h</p:attrName>
                                        </p:attrNameLst>
                                      </p:cBhvr>
                                      <p:tavLst>
                                        <p:tav tm="0">
                                          <p:val>
                                            <p:fltVal val="0"/>
                                          </p:val>
                                        </p:tav>
                                        <p:tav tm="100000">
                                          <p:val>
                                            <p:strVal val="#ppt_h"/>
                                          </p:val>
                                        </p:tav>
                                      </p:tavLst>
                                    </p:anim>
                                    <p:animEffect filter="fade" transition="in">
                                      <p:cBhvr>
                                        <p:cTn dur="500" id="68"/>
                                        <p:tgtEl>
                                          <p:spTgt spid="39"/>
                                        </p:tgtEl>
                                      </p:cBhvr>
                                    </p:animEffect>
                                  </p:childTnLst>
                                </p:cTn>
                              </p:par>
                              <p:par>
                                <p:cTn fill="hold" id="69" nodeType="withEffect" presetClass="entr" presetID="53" presetSubtype="0">
                                  <p:stCondLst>
                                    <p:cond delay="400"/>
                                  </p:stCondLst>
                                  <p:childTnLst>
                                    <p:set>
                                      <p:cBhvr>
                                        <p:cTn dur="1" fill="hold" id="70">
                                          <p:stCondLst>
                                            <p:cond delay="0"/>
                                          </p:stCondLst>
                                        </p:cTn>
                                        <p:tgtEl>
                                          <p:spTgt spid="42"/>
                                        </p:tgtEl>
                                        <p:attrNameLst>
                                          <p:attrName>style.visibility</p:attrName>
                                        </p:attrNameLst>
                                      </p:cBhvr>
                                      <p:to>
                                        <p:strVal val="visible"/>
                                      </p:to>
                                    </p:set>
                                    <p:anim calcmode="lin" valueType="num">
                                      <p:cBhvr>
                                        <p:cTn dur="500" fill="hold" id="71"/>
                                        <p:tgtEl>
                                          <p:spTgt spid="42"/>
                                        </p:tgtEl>
                                        <p:attrNameLst>
                                          <p:attrName>ppt_w</p:attrName>
                                        </p:attrNameLst>
                                      </p:cBhvr>
                                      <p:tavLst>
                                        <p:tav tm="0">
                                          <p:val>
                                            <p:fltVal val="0"/>
                                          </p:val>
                                        </p:tav>
                                        <p:tav tm="100000">
                                          <p:val>
                                            <p:strVal val="#ppt_w"/>
                                          </p:val>
                                        </p:tav>
                                      </p:tavLst>
                                    </p:anim>
                                    <p:anim calcmode="lin" valueType="num">
                                      <p:cBhvr>
                                        <p:cTn dur="500" fill="hold" id="72"/>
                                        <p:tgtEl>
                                          <p:spTgt spid="42"/>
                                        </p:tgtEl>
                                        <p:attrNameLst>
                                          <p:attrName>ppt_h</p:attrName>
                                        </p:attrNameLst>
                                      </p:cBhvr>
                                      <p:tavLst>
                                        <p:tav tm="0">
                                          <p:val>
                                            <p:fltVal val="0"/>
                                          </p:val>
                                        </p:tav>
                                        <p:tav tm="100000">
                                          <p:val>
                                            <p:strVal val="#ppt_h"/>
                                          </p:val>
                                        </p:tav>
                                      </p:tavLst>
                                    </p:anim>
                                    <p:animEffect filter="fade" transition="in">
                                      <p:cBhvr>
                                        <p:cTn dur="500" id="73"/>
                                        <p:tgtEl>
                                          <p:spTgt spid="42"/>
                                        </p:tgtEl>
                                      </p:cBhvr>
                                    </p:animEffect>
                                  </p:childTnLst>
                                </p:cTn>
                              </p:par>
                            </p:childTnLst>
                          </p:cTn>
                        </p:par>
                        <p:par>
                          <p:cTn fill="hold" id="74" nodeType="afterGroup">
                            <p:stCondLst>
                              <p:cond delay="4200"/>
                            </p:stCondLst>
                            <p:childTnLst>
                              <p:par>
                                <p:cTn fill="hold" grpId="0" id="75" nodeType="afterEffect" presetClass="entr" presetID="22" presetSubtype="8">
                                  <p:stCondLst>
                                    <p:cond delay="0"/>
                                  </p:stCondLst>
                                  <p:childTnLst>
                                    <p:set>
                                      <p:cBhvr>
                                        <p:cTn dur="1" fill="hold" id="76">
                                          <p:stCondLst>
                                            <p:cond delay="0"/>
                                          </p:stCondLst>
                                        </p:cTn>
                                        <p:tgtEl>
                                          <p:spTgt spid="45"/>
                                        </p:tgtEl>
                                        <p:attrNameLst>
                                          <p:attrName>style.visibility</p:attrName>
                                        </p:attrNameLst>
                                      </p:cBhvr>
                                      <p:to>
                                        <p:strVal val="visible"/>
                                      </p:to>
                                    </p:set>
                                    <p:animEffect filter="wipe(left)" transition="in">
                                      <p:cBhvr>
                                        <p:cTn dur="500" id="77"/>
                                        <p:tgtEl>
                                          <p:spTgt spid="45"/>
                                        </p:tgtEl>
                                      </p:cBhvr>
                                    </p:animEffect>
                                  </p:childTnLst>
                                </p:cTn>
                              </p:par>
                              <p:par>
                                <p:cTn fill="hold" grpId="0" id="78" nodeType="withEffect" presetClass="entr" presetID="22" presetSubtype="8">
                                  <p:stCondLst>
                                    <p:cond delay="0"/>
                                  </p:stCondLst>
                                  <p:childTnLst>
                                    <p:set>
                                      <p:cBhvr>
                                        <p:cTn dur="1" fill="hold" id="79">
                                          <p:stCondLst>
                                            <p:cond delay="0"/>
                                          </p:stCondLst>
                                        </p:cTn>
                                        <p:tgtEl>
                                          <p:spTgt spid="46"/>
                                        </p:tgtEl>
                                        <p:attrNameLst>
                                          <p:attrName>style.visibility</p:attrName>
                                        </p:attrNameLst>
                                      </p:cBhvr>
                                      <p:to>
                                        <p:strVal val="visible"/>
                                      </p:to>
                                    </p:set>
                                    <p:animEffect filter="wipe(left)" transition="in">
                                      <p:cBhvr>
                                        <p:cTn dur="500" id="80"/>
                                        <p:tgtEl>
                                          <p:spTgt spid="46"/>
                                        </p:tgtEl>
                                      </p:cBhvr>
                                    </p:animEffect>
                                  </p:childTnLst>
                                </p:cTn>
                              </p:par>
                              <p:par>
                                <p:cTn fill="hold" grpId="0" id="81" nodeType="withEffect" presetClass="entr" presetID="22" presetSubtype="8">
                                  <p:stCondLst>
                                    <p:cond delay="200"/>
                                  </p:stCondLst>
                                  <p:childTnLst>
                                    <p:set>
                                      <p:cBhvr>
                                        <p:cTn dur="1" fill="hold" id="82">
                                          <p:stCondLst>
                                            <p:cond delay="0"/>
                                          </p:stCondLst>
                                        </p:cTn>
                                        <p:tgtEl>
                                          <p:spTgt spid="47"/>
                                        </p:tgtEl>
                                        <p:attrNameLst>
                                          <p:attrName>style.visibility</p:attrName>
                                        </p:attrNameLst>
                                      </p:cBhvr>
                                      <p:to>
                                        <p:strVal val="visible"/>
                                      </p:to>
                                    </p:set>
                                    <p:animEffect filter="wipe(left)" transition="in">
                                      <p:cBhvr>
                                        <p:cTn dur="500" id="83"/>
                                        <p:tgtEl>
                                          <p:spTgt spid="47"/>
                                        </p:tgtEl>
                                      </p:cBhvr>
                                    </p:animEffect>
                                  </p:childTnLst>
                                </p:cTn>
                              </p:par>
                              <p:par>
                                <p:cTn fill="hold" grpId="0" id="84" nodeType="withEffect" presetClass="entr" presetID="22" presetSubtype="8">
                                  <p:stCondLst>
                                    <p:cond delay="200"/>
                                  </p:stCondLst>
                                  <p:childTnLst>
                                    <p:set>
                                      <p:cBhvr>
                                        <p:cTn dur="1" fill="hold" id="85">
                                          <p:stCondLst>
                                            <p:cond delay="0"/>
                                          </p:stCondLst>
                                        </p:cTn>
                                        <p:tgtEl>
                                          <p:spTgt spid="48"/>
                                        </p:tgtEl>
                                        <p:attrNameLst>
                                          <p:attrName>style.visibility</p:attrName>
                                        </p:attrNameLst>
                                      </p:cBhvr>
                                      <p:to>
                                        <p:strVal val="visible"/>
                                      </p:to>
                                    </p:set>
                                    <p:animEffect filter="wipe(left)" transition="in">
                                      <p:cBhvr>
                                        <p:cTn dur="500" id="86"/>
                                        <p:tgtEl>
                                          <p:spTgt spid="48"/>
                                        </p:tgtEl>
                                      </p:cBhvr>
                                    </p:animEffect>
                                  </p:childTnLst>
                                </p:cTn>
                              </p:par>
                              <p:par>
                                <p:cTn fill="hold" grpId="0" id="87" nodeType="withEffect" presetClass="entr" presetID="22" presetSubtype="8">
                                  <p:stCondLst>
                                    <p:cond delay="400"/>
                                  </p:stCondLst>
                                  <p:childTnLst>
                                    <p:set>
                                      <p:cBhvr>
                                        <p:cTn dur="1" fill="hold" id="88">
                                          <p:stCondLst>
                                            <p:cond delay="0"/>
                                          </p:stCondLst>
                                        </p:cTn>
                                        <p:tgtEl>
                                          <p:spTgt spid="49"/>
                                        </p:tgtEl>
                                        <p:attrNameLst>
                                          <p:attrName>style.visibility</p:attrName>
                                        </p:attrNameLst>
                                      </p:cBhvr>
                                      <p:to>
                                        <p:strVal val="visible"/>
                                      </p:to>
                                    </p:set>
                                    <p:animEffect filter="wipe(left)" transition="in">
                                      <p:cBhvr>
                                        <p:cTn dur="500" id="89"/>
                                        <p:tgtEl>
                                          <p:spTgt spid="49"/>
                                        </p:tgtEl>
                                      </p:cBhvr>
                                    </p:animEffect>
                                  </p:childTnLst>
                                </p:cTn>
                              </p:par>
                              <p:par>
                                <p:cTn fill="hold" grpId="0" id="90" nodeType="withEffect" presetClass="entr" presetID="22" presetSubtype="8">
                                  <p:stCondLst>
                                    <p:cond delay="400"/>
                                  </p:stCondLst>
                                  <p:childTnLst>
                                    <p:set>
                                      <p:cBhvr>
                                        <p:cTn dur="1" fill="hold" id="91">
                                          <p:stCondLst>
                                            <p:cond delay="0"/>
                                          </p:stCondLst>
                                        </p:cTn>
                                        <p:tgtEl>
                                          <p:spTgt spid="50"/>
                                        </p:tgtEl>
                                        <p:attrNameLst>
                                          <p:attrName>style.visibility</p:attrName>
                                        </p:attrNameLst>
                                      </p:cBhvr>
                                      <p:to>
                                        <p:strVal val="visible"/>
                                      </p:to>
                                    </p:set>
                                    <p:animEffect filter="wipe(left)" transition="in">
                                      <p:cBhvr>
                                        <p:cTn dur="500" id="92"/>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3"/>
      <p:bldP grpId="0" spid="24"/>
      <p:bldP grpId="0" spid="25"/>
      <p:bldP grpId="0" spid="26"/>
      <p:bldP grpId="0" spid="27"/>
      <p:bldP grpId="0" spid="28"/>
      <p:bldP grpId="0" spid="45"/>
      <p:bldP grpId="0" spid="46"/>
      <p:bldP grpId="0" spid="47"/>
      <p:bldP grpId="0" spid="48"/>
      <p:bldP grpId="0" spid="49"/>
      <p:bldP grpId="0" spid="50"/>
      <p:bldP grpId="0" spid="51"/>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solidFill>
                  <a:schemeClr val="tx1">
                    <a:lumMod val="65000"/>
                    <a:lumOff val="35000"/>
                  </a:schemeClr>
                </a:solidFill>
                <a:latin charset="-122" panose="020b0503020204020204" typeface="微软雅黑"/>
                <a:ea charset="-122" panose="020b0503020204020204" typeface="微软雅黑"/>
              </a:rPr>
              <a:t>能力提升计划</a:t>
            </a:r>
          </a:p>
        </p:txBody>
      </p:sp>
      <p:grpSp>
        <p:nvGrpSpPr>
          <p:cNvPr id="3" name="组合 2"/>
          <p:cNvGrpSpPr/>
          <p:nvPr/>
        </p:nvGrpSpPr>
        <p:grpSpPr>
          <a:xfrm>
            <a:off x="4312811" y="2544681"/>
            <a:ext cx="556480" cy="477175"/>
            <a:chOff x="3546346" y="2339026"/>
            <a:chExt cx="897787" cy="769842"/>
          </a:xfrm>
          <a:solidFill>
            <a:schemeClr val="bg1">
              <a:lumMod val="50000"/>
            </a:schemeClr>
          </a:solidFill>
        </p:grpSpPr>
        <p:sp>
          <p:nvSpPr>
            <p:cNvPr id="4" name="Rectangle 227"/>
            <p:cNvSpPr>
              <a:spLocks noChangeArrowheads="1"/>
            </p:cNvSpPr>
            <p:nvPr/>
          </p:nvSpPr>
          <p:spPr bwMode="auto">
            <a:xfrm>
              <a:off x="3561526" y="3077423"/>
              <a:ext cx="882607" cy="3144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5" name="Freeform 228"/>
            <p:cNvSpPr/>
            <p:nvPr/>
          </p:nvSpPr>
          <p:spPr bwMode="auto">
            <a:xfrm>
              <a:off x="3617909" y="2844302"/>
              <a:ext cx="125777" cy="210351"/>
            </a:xfrm>
            <a:custGeom>
              <a:gdLst>
                <a:gd fmla="*/ 6 w 49" name="T0"/>
                <a:gd fmla="*/ 82 h 82" name="T1"/>
                <a:gd fmla="*/ 43 w 49" name="T2"/>
                <a:gd fmla="*/ 82 h 82" name="T3"/>
                <a:gd fmla="*/ 49 w 49" name="T4"/>
                <a:gd fmla="*/ 76 h 82" name="T5"/>
                <a:gd fmla="*/ 49 w 49" name="T6"/>
                <a:gd fmla="*/ 0 h 82" name="T7"/>
                <a:gd fmla="*/ 0 w 49" name="T8"/>
                <a:gd fmla="*/ 49 h 82" name="T9"/>
                <a:gd fmla="*/ 0 w 49" name="T10"/>
                <a:gd fmla="*/ 76 h 82" name="T11"/>
                <a:gd fmla="*/ 6 w 49" name="T12"/>
                <a:gd fmla="*/ 82 h 82" name="T13"/>
              </a:gdLst>
              <a:cxnLst>
                <a:cxn ang="0">
                  <a:pos x="T0" y="T1"/>
                </a:cxn>
                <a:cxn ang="0">
                  <a:pos x="T2" y="T3"/>
                </a:cxn>
                <a:cxn ang="0">
                  <a:pos x="T4" y="T5"/>
                </a:cxn>
                <a:cxn ang="0">
                  <a:pos x="T6" y="T7"/>
                </a:cxn>
                <a:cxn ang="0">
                  <a:pos x="T8" y="T9"/>
                </a:cxn>
                <a:cxn ang="0">
                  <a:pos x="T10" y="T11"/>
                </a:cxn>
                <a:cxn ang="0">
                  <a:pos x="T12" y="T13"/>
                </a:cxn>
              </a:cxnLst>
              <a:rect b="b" l="0" r="r" t="0"/>
              <a:pathLst>
                <a:path h="82" w="49">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6" name="Freeform 229"/>
            <p:cNvSpPr/>
            <p:nvPr/>
          </p:nvSpPr>
          <p:spPr bwMode="auto">
            <a:xfrm>
              <a:off x="3779467" y="2682744"/>
              <a:ext cx="122524" cy="371910"/>
            </a:xfrm>
            <a:custGeom>
              <a:gdLst>
                <a:gd fmla="*/ 5 w 48" name="T0"/>
                <a:gd fmla="*/ 145 h 145" name="T1"/>
                <a:gd fmla="*/ 43 w 48" name="T2"/>
                <a:gd fmla="*/ 145 h 145" name="T3"/>
                <a:gd fmla="*/ 48 w 48" name="T4"/>
                <a:gd fmla="*/ 139 h 145" name="T5"/>
                <a:gd fmla="*/ 48 w 48" name="T6"/>
                <a:gd fmla="*/ 0 h 145" name="T7"/>
                <a:gd fmla="*/ 0 w 48" name="T8"/>
                <a:gd fmla="*/ 49 h 145" name="T9"/>
                <a:gd fmla="*/ 0 w 48" name="T10"/>
                <a:gd fmla="*/ 139 h 145" name="T11"/>
                <a:gd fmla="*/ 5 w 48" name="T12"/>
                <a:gd fmla="*/ 145 h 145" name="T13"/>
              </a:gdLst>
              <a:cxnLst>
                <a:cxn ang="0">
                  <a:pos x="T0" y="T1"/>
                </a:cxn>
                <a:cxn ang="0">
                  <a:pos x="T2" y="T3"/>
                </a:cxn>
                <a:cxn ang="0">
                  <a:pos x="T4" y="T5"/>
                </a:cxn>
                <a:cxn ang="0">
                  <a:pos x="T6" y="T7"/>
                </a:cxn>
                <a:cxn ang="0">
                  <a:pos x="T8" y="T9"/>
                </a:cxn>
                <a:cxn ang="0">
                  <a:pos x="T10" y="T11"/>
                </a:cxn>
                <a:cxn ang="0">
                  <a:pos x="T12" y="T13"/>
                </a:cxn>
              </a:cxnLst>
              <a:rect b="b" l="0" r="r" t="0"/>
              <a:pathLst>
                <a:path h="145" w="48">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7" name="Freeform 230"/>
            <p:cNvSpPr/>
            <p:nvPr/>
          </p:nvSpPr>
          <p:spPr bwMode="auto">
            <a:xfrm>
              <a:off x="3938857" y="2713104"/>
              <a:ext cx="124693" cy="341550"/>
            </a:xfrm>
            <a:custGeom>
              <a:gdLst>
                <a:gd fmla="*/ 22 w 49" name="T0"/>
                <a:gd fmla="*/ 22 h 133" name="T1"/>
                <a:gd fmla="*/ 0 w 49" name="T2"/>
                <a:gd fmla="*/ 0 h 133" name="T3"/>
                <a:gd fmla="*/ 0 w 49" name="T4"/>
                <a:gd fmla="*/ 127 h 133" name="T5"/>
                <a:gd fmla="*/ 6 w 49" name="T6"/>
                <a:gd fmla="*/ 133 h 133" name="T7"/>
                <a:gd fmla="*/ 43 w 49" name="T8"/>
                <a:gd fmla="*/ 133 h 133" name="T9"/>
                <a:gd fmla="*/ 49 w 49" name="T10"/>
                <a:gd fmla="*/ 127 h 133" name="T11"/>
                <a:gd fmla="*/ 49 w 49" name="T12"/>
                <a:gd fmla="*/ 26 h 133" name="T13"/>
                <a:gd fmla="*/ 38 w 49" name="T14"/>
                <a:gd fmla="*/ 29 h 133" name="T15"/>
                <a:gd fmla="*/ 22 w 49" name="T16"/>
                <a:gd fmla="*/ 22 h 1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 w="49">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8" name="Freeform 231"/>
            <p:cNvSpPr/>
            <p:nvPr/>
          </p:nvSpPr>
          <p:spPr bwMode="auto">
            <a:xfrm>
              <a:off x="4100415" y="2624193"/>
              <a:ext cx="122524" cy="430461"/>
            </a:xfrm>
            <a:custGeom>
              <a:gdLst>
                <a:gd fmla="*/ 5 w 48" name="T0"/>
                <a:gd fmla="*/ 168 h 168" name="T1"/>
                <a:gd fmla="*/ 43 w 48" name="T2"/>
                <a:gd fmla="*/ 168 h 168" name="T3"/>
                <a:gd fmla="*/ 48 w 48" name="T4"/>
                <a:gd fmla="*/ 162 h 168" name="T5"/>
                <a:gd fmla="*/ 48 w 48" name="T6"/>
                <a:gd fmla="*/ 0 h 168" name="T7"/>
                <a:gd fmla="*/ 0 w 48" name="T8"/>
                <a:gd fmla="*/ 48 h 168" name="T9"/>
                <a:gd fmla="*/ 0 w 48" name="T10"/>
                <a:gd fmla="*/ 162 h 168" name="T11"/>
                <a:gd fmla="*/ 5 w 48" name="T12"/>
                <a:gd fmla="*/ 168 h 168" name="T13"/>
              </a:gdLst>
              <a:cxnLst>
                <a:cxn ang="0">
                  <a:pos x="T0" y="T1"/>
                </a:cxn>
                <a:cxn ang="0">
                  <a:pos x="T2" y="T3"/>
                </a:cxn>
                <a:cxn ang="0">
                  <a:pos x="T4" y="T5"/>
                </a:cxn>
                <a:cxn ang="0">
                  <a:pos x="T6" y="T7"/>
                </a:cxn>
                <a:cxn ang="0">
                  <a:pos x="T8" y="T9"/>
                </a:cxn>
                <a:cxn ang="0">
                  <a:pos x="T10" y="T11"/>
                </a:cxn>
                <a:cxn ang="0">
                  <a:pos x="T12" y="T13"/>
                </a:cxn>
              </a:cxnLst>
              <a:rect b="b" l="0" r="r" t="0"/>
              <a:pathLst>
                <a:path h="168" w="4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9" name="Freeform 232"/>
            <p:cNvSpPr/>
            <p:nvPr/>
          </p:nvSpPr>
          <p:spPr bwMode="auto">
            <a:xfrm>
              <a:off x="4258721" y="2513596"/>
              <a:ext cx="125777" cy="541058"/>
            </a:xfrm>
            <a:custGeom>
              <a:gdLst>
                <a:gd fmla="*/ 29 w 49" name="T0"/>
                <a:gd fmla="*/ 0 h 211" name="T1"/>
                <a:gd fmla="*/ 0 w 49" name="T2"/>
                <a:gd fmla="*/ 29 h 211" name="T3"/>
                <a:gd fmla="*/ 0 w 49" name="T4"/>
                <a:gd fmla="*/ 205 h 211" name="T5"/>
                <a:gd fmla="*/ 6 w 49" name="T6"/>
                <a:gd fmla="*/ 211 h 211" name="T7"/>
                <a:gd fmla="*/ 43 w 49" name="T8"/>
                <a:gd fmla="*/ 211 h 211" name="T9"/>
                <a:gd fmla="*/ 49 w 49" name="T10"/>
                <a:gd fmla="*/ 205 h 211" name="T11"/>
                <a:gd fmla="*/ 49 w 49" name="T12"/>
                <a:gd fmla="*/ 22 h 211" name="T13"/>
                <a:gd fmla="*/ 29 w 49" name="T14"/>
                <a:gd fmla="*/ 0 h 2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1" w="49">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0" name="Freeform 233"/>
            <p:cNvSpPr/>
            <p:nvPr/>
          </p:nvSpPr>
          <p:spPr bwMode="auto">
            <a:xfrm>
              <a:off x="3546346" y="2339026"/>
              <a:ext cx="871764" cy="610452"/>
            </a:xfrm>
            <a:custGeom>
              <a:gdLst>
                <a:gd fmla="*/ 20 w 340" name="T0"/>
                <a:gd fmla="*/ 234 h 238" name="T1"/>
                <a:gd fmla="*/ 140 w 340" name="T2"/>
                <a:gd fmla="*/ 113 h 238" name="T3"/>
                <a:gd fmla="*/ 183 w 340" name="T4"/>
                <a:gd fmla="*/ 156 h 238" name="T5"/>
                <a:gd fmla="*/ 199 w 340" name="T6"/>
                <a:gd fmla="*/ 156 h 238" name="T7"/>
                <a:gd fmla="*/ 318 w 340" name="T8"/>
                <a:gd fmla="*/ 37 h 238" name="T9"/>
                <a:gd fmla="*/ 318 w 340" name="T10"/>
                <a:gd fmla="*/ 64 h 238" name="T11"/>
                <a:gd fmla="*/ 329 w 340" name="T12"/>
                <a:gd fmla="*/ 75 h 238" name="T13"/>
                <a:gd fmla="*/ 340 w 340" name="T14"/>
                <a:gd fmla="*/ 64 h 238" name="T15"/>
                <a:gd fmla="*/ 340 w 340" name="T16"/>
                <a:gd fmla="*/ 11 h 238" name="T17"/>
                <a:gd fmla="*/ 337 w 340" name="T18"/>
                <a:gd fmla="*/ 3 h 238" name="T19"/>
                <a:gd fmla="*/ 329 w 340" name="T20"/>
                <a:gd fmla="*/ 0 h 238" name="T21"/>
                <a:gd fmla="*/ 276 w 340" name="T22"/>
                <a:gd fmla="*/ 0 h 238" name="T23"/>
                <a:gd fmla="*/ 265 w 340" name="T24"/>
                <a:gd fmla="*/ 11 h 238" name="T25"/>
                <a:gd fmla="*/ 276 w 340" name="T26"/>
                <a:gd fmla="*/ 22 h 238" name="T27"/>
                <a:gd fmla="*/ 302 w 340" name="T28"/>
                <a:gd fmla="*/ 22 h 238" name="T29"/>
                <a:gd fmla="*/ 191 w 340" name="T30"/>
                <a:gd fmla="*/ 133 h 238" name="T31"/>
                <a:gd fmla="*/ 148 w 340" name="T32"/>
                <a:gd fmla="*/ 90 h 238" name="T33"/>
                <a:gd fmla="*/ 133 w 340" name="T34"/>
                <a:gd fmla="*/ 90 h 238" name="T35"/>
                <a:gd fmla="*/ 4 w 340" name="T36"/>
                <a:gd fmla="*/ 219 h 238" name="T37"/>
                <a:gd fmla="*/ 4 w 340" name="T38"/>
                <a:gd fmla="*/ 234 h 238" name="T39"/>
                <a:gd fmla="*/ 20 w 340" name="T40"/>
                <a:gd fmla="*/ 234 h 23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38" w="340">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grpSp>
      <p:grpSp>
        <p:nvGrpSpPr>
          <p:cNvPr id="11" name="组合 10"/>
          <p:cNvGrpSpPr/>
          <p:nvPr/>
        </p:nvGrpSpPr>
        <p:grpSpPr>
          <a:xfrm>
            <a:off x="3669617" y="3070501"/>
            <a:ext cx="1804768" cy="838537"/>
            <a:chOff x="3669617" y="2899051"/>
            <a:chExt cx="1804768" cy="838537"/>
          </a:xfrm>
        </p:grpSpPr>
        <p:sp>
          <p:nvSpPr>
            <p:cNvPr id="12" name="文本框 69"/>
            <p:cNvSpPr txBox="1"/>
            <p:nvPr/>
          </p:nvSpPr>
          <p:spPr bwMode="auto">
            <a:xfrm flipH="1">
              <a:off x="3669617" y="3160507"/>
              <a:ext cx="1804768" cy="571500"/>
            </a:xfrm>
            <a:prstGeom prst="rect">
              <a:avLst/>
            </a:prstGeom>
            <a:noFill/>
          </p:spPr>
          <p:txBody>
            <a:bodyPr bIns="34290" lIns="68580" rIns="68580" tIns="34290" wrap="square">
              <a:spAutoFit/>
            </a:bodyPr>
            <a:lstStyle/>
            <a:p>
              <a:pPr algn="ct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单击此处添加文本内容单击此处添加文本内容单击此处添加文本内容</a:t>
              </a:r>
            </a:p>
          </p:txBody>
        </p:sp>
        <p:sp>
          <p:nvSpPr>
            <p:cNvPr id="13" name="文本框 70"/>
            <p:cNvSpPr txBox="1"/>
            <p:nvPr/>
          </p:nvSpPr>
          <p:spPr bwMode="auto">
            <a:xfrm flipH="1">
              <a:off x="3850952" y="2899051"/>
              <a:ext cx="1442098" cy="297180"/>
            </a:xfrm>
            <a:prstGeom prst="rect">
              <a:avLst/>
            </a:prstGeom>
            <a:noFill/>
          </p:spPr>
          <p:txBody>
            <a:bodyPr bIns="34290" lIns="68580" rIns="68580" tIns="34290">
              <a:spAutoFit/>
            </a:bodyPr>
            <a:lstStyle/>
            <a:p>
              <a:pPr algn="ctr">
                <a:defRPr/>
              </a:pPr>
              <a:r>
                <a:rPr altLang="en-US" lang="zh-CN" sz="1500">
                  <a:solidFill>
                    <a:schemeClr val="tx1">
                      <a:lumMod val="75000"/>
                      <a:lumOff val="25000"/>
                    </a:schemeClr>
                  </a:solidFill>
                  <a:latin charset="-122" panose="020b0503020204020204" typeface="微软雅黑"/>
                  <a:ea charset="-122" panose="020b0503020204020204" typeface="微软雅黑"/>
                </a:rPr>
                <a:t>在此添加标题</a:t>
              </a:r>
            </a:p>
          </p:txBody>
        </p:sp>
      </p:grpSp>
      <p:grpSp>
        <p:nvGrpSpPr>
          <p:cNvPr id="14" name="组合 13"/>
          <p:cNvGrpSpPr/>
          <p:nvPr/>
        </p:nvGrpSpPr>
        <p:grpSpPr>
          <a:xfrm>
            <a:off x="3133836" y="1483115"/>
            <a:ext cx="916671" cy="2799324"/>
            <a:chOff x="4124326" y="1343025"/>
            <a:chExt cx="1478896" cy="4164157"/>
          </a:xfrm>
        </p:grpSpPr>
        <p:cxnSp>
          <p:nvCxnSpPr>
            <p:cNvPr id="15" name="直接连接符 14"/>
            <p:cNvCxnSpPr/>
            <p:nvPr/>
          </p:nvCxnSpPr>
          <p:spPr>
            <a:xfrm flipH="1">
              <a:off x="4876800" y="1350818"/>
              <a:ext cx="0" cy="415636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4135850" y="1343025"/>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135850" y="5507182"/>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4124326" y="3429001"/>
              <a:ext cx="1478896"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9" name="椭圆 18"/>
          <p:cNvSpPr/>
          <p:nvPr/>
        </p:nvSpPr>
        <p:spPr>
          <a:xfrm>
            <a:off x="4063730" y="2832472"/>
            <a:ext cx="106457" cy="106457"/>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grpSp>
        <p:nvGrpSpPr>
          <p:cNvPr id="20" name="组合 19"/>
          <p:cNvGrpSpPr/>
          <p:nvPr/>
        </p:nvGrpSpPr>
        <p:grpSpPr>
          <a:xfrm flipH="1">
            <a:off x="5104210" y="1483115"/>
            <a:ext cx="848431" cy="2799324"/>
            <a:chOff x="4124326" y="1343025"/>
            <a:chExt cx="1368802" cy="4164157"/>
          </a:xfrm>
        </p:grpSpPr>
        <p:cxnSp>
          <p:nvCxnSpPr>
            <p:cNvPr id="21" name="直接连接符 20"/>
            <p:cNvCxnSpPr/>
            <p:nvPr/>
          </p:nvCxnSpPr>
          <p:spPr>
            <a:xfrm flipH="1">
              <a:off x="4876800" y="1350818"/>
              <a:ext cx="0" cy="415636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135850" y="1343025"/>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4135850" y="5507182"/>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4124326" y="3429001"/>
              <a:ext cx="136880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5" name="椭圆 24"/>
          <p:cNvSpPr/>
          <p:nvPr/>
        </p:nvSpPr>
        <p:spPr>
          <a:xfrm flipH="1">
            <a:off x="4987728" y="2832472"/>
            <a:ext cx="106457" cy="106457"/>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grpSp>
        <p:nvGrpSpPr>
          <p:cNvPr id="26" name="组合 25"/>
          <p:cNvGrpSpPr/>
          <p:nvPr/>
        </p:nvGrpSpPr>
        <p:grpSpPr>
          <a:xfrm>
            <a:off x="2546326" y="1141856"/>
            <a:ext cx="682519" cy="682519"/>
            <a:chOff x="2546326" y="970406"/>
            <a:chExt cx="682519" cy="682519"/>
          </a:xfrm>
        </p:grpSpPr>
        <p:grpSp>
          <p:nvGrpSpPr>
            <p:cNvPr id="27" name="组合 26"/>
            <p:cNvGrpSpPr/>
            <p:nvPr/>
          </p:nvGrpSpPr>
          <p:grpSpPr>
            <a:xfrm>
              <a:off x="2546326" y="970406"/>
              <a:ext cx="682519" cy="682519"/>
              <a:chOff x="2646157" y="1103874"/>
              <a:chExt cx="910025" cy="910025"/>
            </a:xfrm>
          </p:grpSpPr>
          <p:grpSp>
            <p:nvGrpSpPr>
              <p:cNvPr id="35" name="组合 34"/>
              <p:cNvGrpSpPr/>
              <p:nvPr/>
            </p:nvGrpSpPr>
            <p:grpSpPr>
              <a:xfrm>
                <a:off x="2646157" y="1103874"/>
                <a:ext cx="910025" cy="910025"/>
                <a:chOff x="1236675" y="2423160"/>
                <a:chExt cx="1950720" cy="1950720"/>
              </a:xfrm>
            </p:grpSpPr>
            <p:sp>
              <p:nvSpPr>
                <p:cNvPr id="37" name="椭圆 36"/>
                <p:cNvSpPr/>
                <p:nvPr/>
              </p:nvSpPr>
              <p:spPr>
                <a:xfrm>
                  <a:off x="1236675" y="2423160"/>
                  <a:ext cx="1950720" cy="1950720"/>
                </a:xfrm>
                <a:prstGeom prst="ellipse">
                  <a:avLst/>
                </a:prstGeom>
                <a:solidFill>
                  <a:schemeClr val="bg1"/>
                </a:solidFill>
                <a:ln>
                  <a:noFill/>
                </a:ln>
                <a:effectLst>
                  <a:outerShdw algn="tl" dir="2700000" dist="762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38" name="椭圆 37"/>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grpSp>
          <p:sp>
            <p:nvSpPr>
              <p:cNvPr id="36" name="椭圆 35"/>
              <p:cNvSpPr/>
              <p:nvPr/>
            </p:nvSpPr>
            <p:spPr>
              <a:xfrm>
                <a:off x="2792045" y="1249762"/>
                <a:ext cx="618249" cy="618249"/>
              </a:xfrm>
              <a:prstGeom prst="ellipse">
                <a:avLst/>
              </a:prstGeom>
              <a:ln>
                <a:noFill/>
              </a:ln>
              <a:effectLst>
                <a:innerShdw dir="13500000" dist="635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grpSp>
        <p:grpSp>
          <p:nvGrpSpPr>
            <p:cNvPr id="28" name="组合 27"/>
            <p:cNvGrpSpPr/>
            <p:nvPr/>
          </p:nvGrpSpPr>
          <p:grpSpPr>
            <a:xfrm>
              <a:off x="2749235" y="1200630"/>
              <a:ext cx="273307" cy="226891"/>
              <a:chOff x="3132963" y="3140191"/>
              <a:chExt cx="645573" cy="535933"/>
            </a:xfrm>
            <a:solidFill>
              <a:schemeClr val="bg1"/>
            </a:solidFill>
          </p:grpSpPr>
          <p:sp>
            <p:nvSpPr>
              <p:cNvPr id="29" name="Freeform 226"/>
              <p:cNvSpPr/>
              <p:nvPr/>
            </p:nvSpPr>
            <p:spPr bwMode="auto">
              <a:xfrm>
                <a:off x="3421629" y="3217854"/>
                <a:ext cx="356907" cy="392027"/>
              </a:xfrm>
              <a:custGeom>
                <a:gdLst>
                  <a:gd fmla="*/ 0 w 529" name="T0"/>
                  <a:gd fmla="*/ 0 h 581" name="T1"/>
                  <a:gd fmla="*/ 2 w 529" name="T2"/>
                  <a:gd fmla="*/ 11 h 581" name="T3"/>
                  <a:gd fmla="*/ 25 w 529" name="T4"/>
                  <a:gd fmla="*/ 56 h 581" name="T5"/>
                  <a:gd fmla="*/ 473 w 529" name="T6"/>
                  <a:gd fmla="*/ 56 h 581" name="T7"/>
                  <a:gd fmla="*/ 473 w 529" name="T8"/>
                  <a:gd fmla="*/ 525 h 581" name="T9"/>
                  <a:gd fmla="*/ 127 w 529" name="T10"/>
                  <a:gd fmla="*/ 525 h 581" name="T11"/>
                  <a:gd fmla="*/ 127 w 529" name="T12"/>
                  <a:gd fmla="*/ 581 h 581" name="T13"/>
                  <a:gd fmla="*/ 529 w 529" name="T14"/>
                  <a:gd fmla="*/ 581 h 581" name="T15"/>
                  <a:gd fmla="*/ 529 w 529" name="T16"/>
                  <a:gd fmla="*/ 0 h 581" name="T17"/>
                  <a:gd fmla="*/ 0 w 529" name="T18"/>
                  <a:gd fmla="*/ 0 h 5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81" w="529">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30" name="Freeform 227"/>
              <p:cNvSpPr/>
              <p:nvPr/>
            </p:nvSpPr>
            <p:spPr bwMode="auto">
              <a:xfrm>
                <a:off x="3198348" y="3140191"/>
                <a:ext cx="224709" cy="247551"/>
              </a:xfrm>
              <a:custGeom>
                <a:gdLst>
                  <a:gd fmla="*/ 45 w 333" name="T0"/>
                  <a:gd fmla="*/ 243 h 367" name="T1"/>
                  <a:gd fmla="*/ 170 w 333" name="T2"/>
                  <a:gd fmla="*/ 367 h 367" name="T3"/>
                  <a:gd fmla="*/ 289 w 333" name="T4"/>
                  <a:gd fmla="*/ 243 h 367" name="T5"/>
                  <a:gd fmla="*/ 326 w 333" name="T6"/>
                  <a:gd fmla="*/ 203 h 367" name="T7"/>
                  <a:gd fmla="*/ 306 w 333" name="T8"/>
                  <a:gd fmla="*/ 142 h 367" name="T9"/>
                  <a:gd fmla="*/ 166 w 333" name="T10"/>
                  <a:gd fmla="*/ 0 h 367" name="T11"/>
                  <a:gd fmla="*/ 26 w 333" name="T12"/>
                  <a:gd fmla="*/ 142 h 367" name="T13"/>
                  <a:gd fmla="*/ 7 w 333" name="T14"/>
                  <a:gd fmla="*/ 203 h 367" name="T15"/>
                  <a:gd fmla="*/ 45 w 333" name="T16"/>
                  <a:gd fmla="*/ 243 h 3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7" w="333">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31" name="Freeform 228"/>
              <p:cNvSpPr/>
              <p:nvPr/>
            </p:nvSpPr>
            <p:spPr bwMode="auto">
              <a:xfrm>
                <a:off x="3481875" y="3306367"/>
                <a:ext cx="233275" cy="180738"/>
              </a:xfrm>
              <a:custGeom>
                <a:gdLst>
                  <a:gd fmla="*/ 41 w 346" name="T0"/>
                  <a:gd fmla="*/ 111 h 268" name="T1"/>
                  <a:gd fmla="*/ 0 w 346" name="T2"/>
                  <a:gd fmla="*/ 151 h 268" name="T3"/>
                  <a:gd fmla="*/ 90 w 346" name="T4"/>
                  <a:gd fmla="*/ 268 h 268" name="T5"/>
                  <a:gd fmla="*/ 254 w 346" name="T6"/>
                  <a:gd fmla="*/ 125 h 268" name="T7"/>
                  <a:gd fmla="*/ 284 w 346" name="T8"/>
                  <a:gd fmla="*/ 158 h 268" name="T9"/>
                  <a:gd fmla="*/ 346 w 346" name="T10"/>
                  <a:gd fmla="*/ 0 h 268" name="T11"/>
                  <a:gd fmla="*/ 184 w 346" name="T12"/>
                  <a:gd fmla="*/ 50 h 268" name="T13"/>
                  <a:gd fmla="*/ 218 w 346" name="T14"/>
                  <a:gd fmla="*/ 87 h 268" name="T15"/>
                  <a:gd fmla="*/ 99 w 346" name="T16"/>
                  <a:gd fmla="*/ 190 h 268" name="T17"/>
                  <a:gd fmla="*/ 41 w 346" name="T18"/>
                  <a:gd fmla="*/ 111 h 2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8" w="346">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32" name="Freeform 229"/>
              <p:cNvSpPr/>
              <p:nvPr/>
            </p:nvSpPr>
            <p:spPr bwMode="auto">
              <a:xfrm>
                <a:off x="3132963" y="3377178"/>
                <a:ext cx="355480" cy="298946"/>
              </a:xfrm>
              <a:custGeom>
                <a:gdLst>
                  <a:gd fmla="*/ 407 w 527" name="T0"/>
                  <a:gd fmla="*/ 0 h 443" name="T1"/>
                  <a:gd fmla="*/ 294 w 527" name="T2"/>
                  <a:gd fmla="*/ 190 h 443" name="T3"/>
                  <a:gd fmla="*/ 280 w 527" name="T4"/>
                  <a:gd fmla="*/ 105 h 443" name="T5"/>
                  <a:gd fmla="*/ 295 w 527" name="T6"/>
                  <a:gd fmla="*/ 77 h 443" name="T7"/>
                  <a:gd fmla="*/ 263 w 527" name="T8"/>
                  <a:gd fmla="*/ 44 h 443" name="T9"/>
                  <a:gd fmla="*/ 230 w 527" name="T10"/>
                  <a:gd fmla="*/ 77 h 443" name="T11"/>
                  <a:gd fmla="*/ 246 w 527" name="T12"/>
                  <a:gd fmla="*/ 105 h 443" name="T13"/>
                  <a:gd fmla="*/ 232 w 527" name="T14"/>
                  <a:gd fmla="*/ 189 h 443" name="T15"/>
                  <a:gd fmla="*/ 120 w 527" name="T16"/>
                  <a:gd fmla="*/ 0 h 443" name="T17"/>
                  <a:gd fmla="*/ 2 w 527" name="T18"/>
                  <a:gd fmla="*/ 125 h 443" name="T19"/>
                  <a:gd fmla="*/ 0 w 527" name="T20"/>
                  <a:gd fmla="*/ 125 h 443" name="T21"/>
                  <a:gd fmla="*/ 0 w 527" name="T22"/>
                  <a:gd fmla="*/ 402 h 443" name="T23"/>
                  <a:gd fmla="*/ 1 w 527" name="T24"/>
                  <a:gd fmla="*/ 402 h 443" name="T25"/>
                  <a:gd fmla="*/ 263 w 527" name="T26"/>
                  <a:gd fmla="*/ 443 h 443" name="T27"/>
                  <a:gd fmla="*/ 526 w 527" name="T28"/>
                  <a:gd fmla="*/ 402 h 443" name="T29"/>
                  <a:gd fmla="*/ 527 w 527" name="T30"/>
                  <a:gd fmla="*/ 402 h 443" name="T31"/>
                  <a:gd fmla="*/ 527 w 527" name="T32"/>
                  <a:gd fmla="*/ 125 h 443" name="T33"/>
                  <a:gd fmla="*/ 525 w 527" name="T34"/>
                  <a:gd fmla="*/ 125 h 443" name="T35"/>
                  <a:gd fmla="*/ 407 w 527" name="T36"/>
                  <a:gd fmla="*/ 0 h 44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42" w="527">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33" name="Freeform 230"/>
              <p:cNvSpPr/>
              <p:nvPr/>
            </p:nvSpPr>
            <p:spPr bwMode="auto">
              <a:xfrm>
                <a:off x="3598655" y="3487105"/>
                <a:ext cx="54536" cy="68241"/>
              </a:xfrm>
              <a:custGeom>
                <a:gdLst>
                  <a:gd fmla="*/ 0 w 81" name="T0"/>
                  <a:gd fmla="*/ 0 h 101" name="T1"/>
                  <a:gd fmla="*/ 0 w 81" name="T2"/>
                  <a:gd fmla="*/ 55 h 101" name="T3"/>
                  <a:gd fmla="*/ 40 w 81" name="T4"/>
                  <a:gd fmla="*/ 101 h 101" name="T5"/>
                  <a:gd fmla="*/ 81 w 81" name="T6"/>
                  <a:gd fmla="*/ 56 h 101" name="T7"/>
                  <a:gd fmla="*/ 81 w 81" name="T8"/>
                  <a:gd fmla="*/ 0 h 101" name="T9"/>
                  <a:gd fmla="*/ 59 w 81" name="T10"/>
                  <a:gd fmla="*/ 0 h 101" name="T11"/>
                  <a:gd fmla="*/ 59 w 81" name="T12"/>
                  <a:gd fmla="*/ 57 h 101" name="T13"/>
                  <a:gd fmla="*/ 40 w 81" name="T14"/>
                  <a:gd fmla="*/ 83 h 101" name="T15"/>
                  <a:gd fmla="*/ 22 w 81" name="T16"/>
                  <a:gd fmla="*/ 57 h 101" name="T17"/>
                  <a:gd fmla="*/ 22 w 81" name="T18"/>
                  <a:gd fmla="*/ 0 h 101" name="T19"/>
                  <a:gd fmla="*/ 0 w 81" name="T20"/>
                  <a:gd fmla="*/ 0 h 10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0" w="8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34" name="Freeform 231"/>
              <p:cNvSpPr>
                <a:spLocks noEditPoints="1"/>
              </p:cNvSpPr>
              <p:nvPr/>
            </p:nvSpPr>
            <p:spPr bwMode="auto">
              <a:xfrm>
                <a:off x="3666040" y="3486534"/>
                <a:ext cx="47968" cy="67384"/>
              </a:xfrm>
              <a:custGeom>
                <a:gdLst>
                  <a:gd fmla="*/ 31 w 71" name="T0"/>
                  <a:gd fmla="*/ 0 h 100" name="T1"/>
                  <a:gd fmla="*/ 0 w 71" name="T2"/>
                  <a:gd fmla="*/ 2 h 100" name="T3"/>
                  <a:gd fmla="*/ 0 w 71" name="T4"/>
                  <a:gd fmla="*/ 100 h 100" name="T5"/>
                  <a:gd fmla="*/ 23 w 71" name="T6"/>
                  <a:gd fmla="*/ 100 h 100" name="T7"/>
                  <a:gd fmla="*/ 23 w 71" name="T8"/>
                  <a:gd fmla="*/ 65 h 100" name="T9"/>
                  <a:gd fmla="*/ 30 w 71" name="T10"/>
                  <a:gd fmla="*/ 65 h 100" name="T11"/>
                  <a:gd fmla="*/ 62 w 71" name="T12"/>
                  <a:gd fmla="*/ 55 h 100" name="T13"/>
                  <a:gd fmla="*/ 71 w 71" name="T14"/>
                  <a:gd fmla="*/ 31 h 100" name="T15"/>
                  <a:gd fmla="*/ 61 w 71" name="T16"/>
                  <a:gd fmla="*/ 8 h 100" name="T17"/>
                  <a:gd fmla="*/ 31 w 71" name="T18"/>
                  <a:gd fmla="*/ 0 h 100" name="T19"/>
                  <a:gd fmla="*/ 30 w 71" name="T20"/>
                  <a:gd fmla="*/ 48 h 100" name="T21"/>
                  <a:gd fmla="*/ 23 w 71" name="T22"/>
                  <a:gd fmla="*/ 47 h 100" name="T23"/>
                  <a:gd fmla="*/ 23 w 71" name="T24"/>
                  <a:gd fmla="*/ 18 h 100" name="T25"/>
                  <a:gd fmla="*/ 32 w 71" name="T26"/>
                  <a:gd fmla="*/ 17 h 100" name="T27"/>
                  <a:gd fmla="*/ 49 w 71" name="T28"/>
                  <a:gd fmla="*/ 32 h 100" name="T29"/>
                  <a:gd fmla="*/ 30 w 71" name="T30"/>
                  <a:gd fmla="*/ 48 h 10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0" w="71">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grpSp>
      </p:grpSp>
      <p:grpSp>
        <p:nvGrpSpPr>
          <p:cNvPr id="39" name="组合 38"/>
          <p:cNvGrpSpPr/>
          <p:nvPr/>
        </p:nvGrpSpPr>
        <p:grpSpPr>
          <a:xfrm>
            <a:off x="5857632" y="1141856"/>
            <a:ext cx="682519" cy="682519"/>
            <a:chOff x="5857632" y="970406"/>
            <a:chExt cx="682519" cy="682519"/>
          </a:xfrm>
        </p:grpSpPr>
        <p:grpSp>
          <p:nvGrpSpPr>
            <p:cNvPr id="40" name="组合 39"/>
            <p:cNvGrpSpPr/>
            <p:nvPr/>
          </p:nvGrpSpPr>
          <p:grpSpPr>
            <a:xfrm>
              <a:off x="5857632" y="970406"/>
              <a:ext cx="682519" cy="682519"/>
              <a:chOff x="2646157" y="1103874"/>
              <a:chExt cx="910025" cy="910025"/>
            </a:xfrm>
          </p:grpSpPr>
          <p:grpSp>
            <p:nvGrpSpPr>
              <p:cNvPr id="52" name="组合 51"/>
              <p:cNvGrpSpPr/>
              <p:nvPr/>
            </p:nvGrpSpPr>
            <p:grpSpPr>
              <a:xfrm>
                <a:off x="2646157" y="1103874"/>
                <a:ext cx="910025" cy="910025"/>
                <a:chOff x="1236675" y="2423160"/>
                <a:chExt cx="1950720" cy="1950720"/>
              </a:xfrm>
            </p:grpSpPr>
            <p:sp>
              <p:nvSpPr>
                <p:cNvPr id="54" name="椭圆 53"/>
                <p:cNvSpPr/>
                <p:nvPr/>
              </p:nvSpPr>
              <p:spPr>
                <a:xfrm>
                  <a:off x="1236675" y="2423160"/>
                  <a:ext cx="1950720" cy="1950720"/>
                </a:xfrm>
                <a:prstGeom prst="ellipse">
                  <a:avLst/>
                </a:prstGeom>
                <a:solidFill>
                  <a:schemeClr val="bg1"/>
                </a:solidFill>
                <a:ln>
                  <a:noFill/>
                </a:ln>
                <a:effectLst>
                  <a:outerShdw algn="tl" dir="2700000" dist="762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55" name="椭圆 54"/>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grpSp>
          <p:sp>
            <p:nvSpPr>
              <p:cNvPr id="53" name="椭圆 52"/>
              <p:cNvSpPr/>
              <p:nvPr/>
            </p:nvSpPr>
            <p:spPr>
              <a:xfrm>
                <a:off x="2792045" y="1249762"/>
                <a:ext cx="618249" cy="618249"/>
              </a:xfrm>
              <a:prstGeom prst="ellipse">
                <a:avLst/>
              </a:prstGeom>
              <a:solidFill>
                <a:schemeClr val="accent5"/>
              </a:solidFill>
              <a:ln>
                <a:noFill/>
              </a:ln>
              <a:effectLst>
                <a:innerShdw dir="13500000" dist="635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grpSp>
        <p:grpSp>
          <p:nvGrpSpPr>
            <p:cNvPr id="41" name="组合 40"/>
            <p:cNvGrpSpPr/>
            <p:nvPr/>
          </p:nvGrpSpPr>
          <p:grpSpPr>
            <a:xfrm>
              <a:off x="6065300" y="1147806"/>
              <a:ext cx="289625" cy="332539"/>
              <a:chOff x="4383281" y="1858180"/>
              <a:chExt cx="684119" cy="785482"/>
            </a:xfrm>
            <a:solidFill>
              <a:schemeClr val="bg1"/>
            </a:solidFill>
          </p:grpSpPr>
          <p:sp>
            <p:nvSpPr>
              <p:cNvPr id="42" name="Freeform 244"/>
              <p:cNvSpPr/>
              <p:nvPr/>
            </p:nvSpPr>
            <p:spPr bwMode="auto">
              <a:xfrm>
                <a:off x="4681370" y="1858180"/>
                <a:ext cx="97079" cy="106787"/>
              </a:xfrm>
              <a:custGeom>
                <a:gdLst>
                  <a:gd fmla="*/ 19 w 144" name="T0"/>
                  <a:gd fmla="*/ 105 h 158" name="T1"/>
                  <a:gd fmla="*/ 73 w 144" name="T2"/>
                  <a:gd fmla="*/ 158 h 158" name="T3"/>
                  <a:gd fmla="*/ 125 w 144" name="T4"/>
                  <a:gd fmla="*/ 104 h 158" name="T5"/>
                  <a:gd fmla="*/ 141 w 144" name="T6"/>
                  <a:gd fmla="*/ 87 h 158" name="T7"/>
                  <a:gd fmla="*/ 132 w 144" name="T8"/>
                  <a:gd fmla="*/ 61 h 158" name="T9"/>
                  <a:gd fmla="*/ 72 w 144" name="T10"/>
                  <a:gd fmla="*/ 0 h 158" name="T11"/>
                  <a:gd fmla="*/ 11 w 144" name="T12"/>
                  <a:gd fmla="*/ 61 h 158" name="T13"/>
                  <a:gd fmla="*/ 3 w 144" name="T14"/>
                  <a:gd fmla="*/ 87 h 158" name="T15"/>
                  <a:gd fmla="*/ 19 w 144" name="T16"/>
                  <a:gd fmla="*/ 105 h 1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8" w="144">
                    <a:moveTo>
                      <a:pt x="19" y="105"/>
                    </a:moveTo>
                    <a:cubicBezTo>
                      <a:pt x="30" y="132"/>
                      <a:pt x="51" y="158"/>
                      <a:pt x="73" y="158"/>
                    </a:cubicBezTo>
                    <a:cubicBezTo>
                      <a:pt x="96" y="158"/>
                      <a:pt x="115" y="132"/>
                      <a:pt x="125" y="104"/>
                    </a:cubicBezTo>
                    <a:cubicBezTo>
                      <a:pt x="131" y="104"/>
                      <a:pt x="138" y="97"/>
                      <a:pt x="141" y="87"/>
                    </a:cubicBezTo>
                    <a:cubicBezTo>
                      <a:pt x="144" y="75"/>
                      <a:pt x="140" y="64"/>
                      <a:pt x="132" y="61"/>
                    </a:cubicBezTo>
                    <a:cubicBezTo>
                      <a:pt x="130" y="27"/>
                      <a:pt x="104" y="0"/>
                      <a:pt x="72" y="0"/>
                    </a:cubicBezTo>
                    <a:cubicBezTo>
                      <a:pt x="40" y="0"/>
                      <a:pt x="13" y="27"/>
                      <a:pt x="11" y="61"/>
                    </a:cubicBezTo>
                    <a:cubicBezTo>
                      <a:pt x="4" y="64"/>
                      <a:pt x="0" y="75"/>
                      <a:pt x="3" y="87"/>
                    </a:cubicBezTo>
                    <a:cubicBezTo>
                      <a:pt x="5" y="97"/>
                      <a:pt x="12" y="104"/>
                      <a:pt x="19" y="10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43" name="Freeform 245"/>
              <p:cNvSpPr/>
              <p:nvPr/>
            </p:nvSpPr>
            <p:spPr bwMode="auto">
              <a:xfrm>
                <a:off x="4653102" y="1960113"/>
                <a:ext cx="153042" cy="149330"/>
              </a:xfrm>
              <a:custGeom>
                <a:gdLst>
                  <a:gd fmla="*/ 95 w 227" name="T0"/>
                  <a:gd fmla="*/ 191 h 221" name="T1"/>
                  <a:gd fmla="*/ 95 w 227" name="T2"/>
                  <a:gd fmla="*/ 221 h 221" name="T3"/>
                  <a:gd fmla="*/ 116 w 227" name="T4"/>
                  <a:gd fmla="*/ 220 h 221" name="T5"/>
                  <a:gd fmla="*/ 138 w 227" name="T6"/>
                  <a:gd fmla="*/ 221 h 221" name="T7"/>
                  <a:gd fmla="*/ 138 w 227" name="T8"/>
                  <a:gd fmla="*/ 191 h 221" name="T9"/>
                  <a:gd fmla="*/ 227 w 227" name="T10"/>
                  <a:gd fmla="*/ 173 h 221" name="T11"/>
                  <a:gd fmla="*/ 227 w 227" name="T12"/>
                  <a:gd fmla="*/ 173 h 221" name="T13"/>
                  <a:gd fmla="*/ 227 w 227" name="T14"/>
                  <a:gd fmla="*/ 54 h 221" name="T15"/>
                  <a:gd fmla="*/ 226 w 227" name="T16"/>
                  <a:gd fmla="*/ 54 h 221" name="T17"/>
                  <a:gd fmla="*/ 176 w 227" name="T18"/>
                  <a:gd fmla="*/ 0 h 221" name="T19"/>
                  <a:gd fmla="*/ 127 w 227" name="T20"/>
                  <a:gd fmla="*/ 82 h 221" name="T21"/>
                  <a:gd fmla="*/ 121 w 227" name="T22"/>
                  <a:gd fmla="*/ 45 h 221" name="T23"/>
                  <a:gd fmla="*/ 127 w 227" name="T24"/>
                  <a:gd fmla="*/ 33 h 221" name="T25"/>
                  <a:gd fmla="*/ 113 w 227" name="T26"/>
                  <a:gd fmla="*/ 19 h 221" name="T27"/>
                  <a:gd fmla="*/ 99 w 227" name="T28"/>
                  <a:gd fmla="*/ 33 h 221" name="T29"/>
                  <a:gd fmla="*/ 106 w 227" name="T30"/>
                  <a:gd fmla="*/ 45 h 221" name="T31"/>
                  <a:gd fmla="*/ 100 w 227" name="T32"/>
                  <a:gd fmla="*/ 81 h 221" name="T33"/>
                  <a:gd fmla="*/ 52 w 227" name="T34"/>
                  <a:gd fmla="*/ 0 h 221" name="T35"/>
                  <a:gd fmla="*/ 1 w 227" name="T36"/>
                  <a:gd fmla="*/ 54 h 221" name="T37"/>
                  <a:gd fmla="*/ 0 w 227" name="T38"/>
                  <a:gd fmla="*/ 54 h 221" name="T39"/>
                  <a:gd fmla="*/ 0 w 227" name="T40"/>
                  <a:gd fmla="*/ 173 h 221" name="T41"/>
                  <a:gd fmla="*/ 1 w 227" name="T42"/>
                  <a:gd fmla="*/ 173 h 221" name="T43"/>
                  <a:gd fmla="*/ 95 w 227" name="T44"/>
                  <a:gd fmla="*/ 191 h 22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21" w="226">
                    <a:moveTo>
                      <a:pt x="95" y="191"/>
                    </a:moveTo>
                    <a:cubicBezTo>
                      <a:pt x="95" y="221"/>
                      <a:pt x="95" y="221"/>
                      <a:pt x="95" y="221"/>
                    </a:cubicBezTo>
                    <a:cubicBezTo>
                      <a:pt x="102" y="220"/>
                      <a:pt x="109" y="220"/>
                      <a:pt x="116" y="220"/>
                    </a:cubicBezTo>
                    <a:cubicBezTo>
                      <a:pt x="123" y="220"/>
                      <a:pt x="131" y="220"/>
                      <a:pt x="138" y="221"/>
                    </a:cubicBezTo>
                    <a:cubicBezTo>
                      <a:pt x="138" y="191"/>
                      <a:pt x="138" y="191"/>
                      <a:pt x="138" y="191"/>
                    </a:cubicBezTo>
                    <a:cubicBezTo>
                      <a:pt x="186" y="189"/>
                      <a:pt x="222" y="182"/>
                      <a:pt x="227" y="173"/>
                    </a:cubicBezTo>
                    <a:cubicBezTo>
                      <a:pt x="227" y="173"/>
                      <a:pt x="227" y="173"/>
                      <a:pt x="227" y="173"/>
                    </a:cubicBezTo>
                    <a:cubicBezTo>
                      <a:pt x="227" y="54"/>
                      <a:pt x="227" y="54"/>
                      <a:pt x="227" y="54"/>
                    </a:cubicBezTo>
                    <a:cubicBezTo>
                      <a:pt x="226" y="54"/>
                      <a:pt x="226" y="54"/>
                      <a:pt x="226" y="54"/>
                    </a:cubicBezTo>
                    <a:cubicBezTo>
                      <a:pt x="222" y="31"/>
                      <a:pt x="203" y="12"/>
                      <a:pt x="176" y="0"/>
                    </a:cubicBez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1" y="173"/>
                      <a:pt x="1" y="173"/>
                      <a:pt x="1" y="173"/>
                    </a:cubicBezTo>
                    <a:cubicBezTo>
                      <a:pt x="5" y="182"/>
                      <a:pt x="45" y="190"/>
                      <a:pt x="95"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44" name="Freeform 246"/>
              <p:cNvSpPr/>
              <p:nvPr/>
            </p:nvSpPr>
            <p:spPr bwMode="auto">
              <a:xfrm>
                <a:off x="4653673" y="2514890"/>
                <a:ext cx="153327" cy="128772"/>
              </a:xfrm>
              <a:custGeom>
                <a:gdLst>
                  <a:gd fmla="*/ 175 w 227" name="T0"/>
                  <a:gd fmla="*/ 0 h 191" name="T1"/>
                  <a:gd fmla="*/ 127 w 227" name="T2"/>
                  <a:gd fmla="*/ 82 h 191" name="T3"/>
                  <a:gd fmla="*/ 121 w 227" name="T4"/>
                  <a:gd fmla="*/ 45 h 191" name="T5"/>
                  <a:gd fmla="*/ 127 w 227" name="T6"/>
                  <a:gd fmla="*/ 33 h 191" name="T7"/>
                  <a:gd fmla="*/ 113 w 227" name="T8"/>
                  <a:gd fmla="*/ 19 h 191" name="T9"/>
                  <a:gd fmla="*/ 99 w 227" name="T10"/>
                  <a:gd fmla="*/ 33 h 191" name="T11"/>
                  <a:gd fmla="*/ 106 w 227" name="T12"/>
                  <a:gd fmla="*/ 45 h 191" name="T13"/>
                  <a:gd fmla="*/ 100 w 227" name="T14"/>
                  <a:gd fmla="*/ 82 h 191" name="T15"/>
                  <a:gd fmla="*/ 52 w 227" name="T16"/>
                  <a:gd fmla="*/ 0 h 191" name="T17"/>
                  <a:gd fmla="*/ 1 w 227" name="T18"/>
                  <a:gd fmla="*/ 54 h 191" name="T19"/>
                  <a:gd fmla="*/ 0 w 227" name="T20"/>
                  <a:gd fmla="*/ 54 h 191" name="T21"/>
                  <a:gd fmla="*/ 0 w 227" name="T22"/>
                  <a:gd fmla="*/ 174 h 191" name="T23"/>
                  <a:gd fmla="*/ 0 w 227" name="T24"/>
                  <a:gd fmla="*/ 174 h 191" name="T25"/>
                  <a:gd fmla="*/ 114 w 227" name="T26"/>
                  <a:gd fmla="*/ 191 h 191" name="T27"/>
                  <a:gd fmla="*/ 227 w 227" name="T28"/>
                  <a:gd fmla="*/ 174 h 191" name="T29"/>
                  <a:gd fmla="*/ 227 w 227" name="T30"/>
                  <a:gd fmla="*/ 174 h 191" name="T31"/>
                  <a:gd fmla="*/ 227 w 227" name="T32"/>
                  <a:gd fmla="*/ 54 h 191" name="T33"/>
                  <a:gd fmla="*/ 226 w 227" name="T34"/>
                  <a:gd fmla="*/ 54 h 191" name="T35"/>
                  <a:gd fmla="*/ 175 w 227" name="T36"/>
                  <a:gd fmla="*/ 0 h 19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91" w="226">
                    <a:moveTo>
                      <a:pt x="175" y="0"/>
                    </a:move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2"/>
                      <a:pt x="100" y="82"/>
                      <a:pt x="100" y="82"/>
                    </a:cubicBezTo>
                    <a:cubicBezTo>
                      <a:pt x="52" y="0"/>
                      <a:pt x="52" y="0"/>
                      <a:pt x="52" y="0"/>
                    </a:cubicBezTo>
                    <a:cubicBezTo>
                      <a:pt x="24" y="12"/>
                      <a:pt x="5" y="31"/>
                      <a:pt x="1" y="54"/>
                    </a:cubicBezTo>
                    <a:cubicBezTo>
                      <a:pt x="0" y="54"/>
                      <a:pt x="0" y="54"/>
                      <a:pt x="0" y="54"/>
                    </a:cubicBezTo>
                    <a:cubicBezTo>
                      <a:pt x="0" y="174"/>
                      <a:pt x="0" y="174"/>
                      <a:pt x="0" y="174"/>
                    </a:cubicBezTo>
                    <a:cubicBezTo>
                      <a:pt x="0" y="174"/>
                      <a:pt x="0" y="174"/>
                      <a:pt x="0" y="174"/>
                    </a:cubicBezTo>
                    <a:cubicBezTo>
                      <a:pt x="6" y="184"/>
                      <a:pt x="54" y="191"/>
                      <a:pt x="114" y="191"/>
                    </a:cubicBezTo>
                    <a:cubicBezTo>
                      <a:pt x="173" y="191"/>
                      <a:pt x="221" y="184"/>
                      <a:pt x="227" y="174"/>
                    </a:cubicBezTo>
                    <a:cubicBezTo>
                      <a:pt x="227" y="174"/>
                      <a:pt x="227" y="174"/>
                      <a:pt x="227" y="174"/>
                    </a:cubicBezTo>
                    <a:cubicBezTo>
                      <a:pt x="227" y="54"/>
                      <a:pt x="227" y="54"/>
                      <a:pt x="227" y="54"/>
                    </a:cubicBezTo>
                    <a:cubicBezTo>
                      <a:pt x="226" y="54"/>
                      <a:pt x="226" y="54"/>
                      <a:pt x="226" y="54"/>
                    </a:cubicBezTo>
                    <a:cubicBezTo>
                      <a:pt x="222" y="31"/>
                      <a:pt x="203" y="12"/>
                      <a:pt x="175"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45" name="Freeform 247"/>
              <p:cNvSpPr/>
              <p:nvPr/>
            </p:nvSpPr>
            <p:spPr bwMode="auto">
              <a:xfrm>
                <a:off x="4411547" y="2091169"/>
                <a:ext cx="96508" cy="107072"/>
              </a:xfrm>
              <a:custGeom>
                <a:gdLst>
                  <a:gd fmla="*/ 19 w 143" name="T0"/>
                  <a:gd fmla="*/ 105 h 159" name="T1"/>
                  <a:gd fmla="*/ 73 w 143" name="T2"/>
                  <a:gd fmla="*/ 159 h 159" name="T3"/>
                  <a:gd fmla="*/ 124 w 143" name="T4"/>
                  <a:gd fmla="*/ 105 h 159" name="T5"/>
                  <a:gd fmla="*/ 140 w 143" name="T6"/>
                  <a:gd fmla="*/ 88 h 159" name="T7"/>
                  <a:gd fmla="*/ 132 w 143" name="T8"/>
                  <a:gd fmla="*/ 62 h 159" name="T9"/>
                  <a:gd fmla="*/ 72 w 143" name="T10"/>
                  <a:gd fmla="*/ 0 h 159" name="T11"/>
                  <a:gd fmla="*/ 11 w 143" name="T12"/>
                  <a:gd fmla="*/ 62 h 159" name="T13"/>
                  <a:gd fmla="*/ 3 w 143" name="T14"/>
                  <a:gd fmla="*/ 88 h 159" name="T15"/>
                  <a:gd fmla="*/ 19 w 143" name="T16"/>
                  <a:gd fmla="*/ 105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43">
                    <a:moveTo>
                      <a:pt x="19" y="105"/>
                    </a:moveTo>
                    <a:cubicBezTo>
                      <a:pt x="30" y="133"/>
                      <a:pt x="51" y="159"/>
                      <a:pt x="73" y="159"/>
                    </a:cubicBezTo>
                    <a:cubicBezTo>
                      <a:pt x="96" y="159"/>
                      <a:pt x="115" y="133"/>
                      <a:pt x="124" y="105"/>
                    </a:cubicBezTo>
                    <a:cubicBezTo>
                      <a:pt x="131" y="105"/>
                      <a:pt x="138" y="98"/>
                      <a:pt x="140" y="88"/>
                    </a:cubicBezTo>
                    <a:cubicBezTo>
                      <a:pt x="143" y="76"/>
                      <a:pt x="140" y="65"/>
                      <a:pt x="132" y="62"/>
                    </a:cubicBezTo>
                    <a:cubicBezTo>
                      <a:pt x="130" y="27"/>
                      <a:pt x="104" y="0"/>
                      <a:pt x="72" y="0"/>
                    </a:cubicBezTo>
                    <a:cubicBezTo>
                      <a:pt x="39" y="0"/>
                      <a:pt x="13" y="27"/>
                      <a:pt x="11" y="62"/>
                    </a:cubicBezTo>
                    <a:cubicBezTo>
                      <a:pt x="3" y="65"/>
                      <a:pt x="0" y="76"/>
                      <a:pt x="3" y="88"/>
                    </a:cubicBezTo>
                    <a:cubicBezTo>
                      <a:pt x="5" y="98"/>
                      <a:pt x="12" y="105"/>
                      <a:pt x="19" y="10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46" name="Freeform 248"/>
              <p:cNvSpPr/>
              <p:nvPr/>
            </p:nvSpPr>
            <p:spPr bwMode="auto">
              <a:xfrm>
                <a:off x="4942626" y="2097736"/>
                <a:ext cx="96222" cy="106787"/>
              </a:xfrm>
              <a:custGeom>
                <a:gdLst>
                  <a:gd fmla="*/ 19 w 143" name="T0"/>
                  <a:gd fmla="*/ 105 h 158" name="T1"/>
                  <a:gd fmla="*/ 73 w 143" name="T2"/>
                  <a:gd fmla="*/ 158 h 158" name="T3"/>
                  <a:gd fmla="*/ 124 w 143" name="T4"/>
                  <a:gd fmla="*/ 105 h 158" name="T5"/>
                  <a:gd fmla="*/ 140 w 143" name="T6"/>
                  <a:gd fmla="*/ 87 h 158" name="T7"/>
                  <a:gd fmla="*/ 132 w 143" name="T8"/>
                  <a:gd fmla="*/ 61 h 158" name="T9"/>
                  <a:gd fmla="*/ 72 w 143" name="T10"/>
                  <a:gd fmla="*/ 0 h 158" name="T11"/>
                  <a:gd fmla="*/ 11 w 143" name="T12"/>
                  <a:gd fmla="*/ 61 h 158" name="T13"/>
                  <a:gd fmla="*/ 3 w 143" name="T14"/>
                  <a:gd fmla="*/ 87 h 158" name="T15"/>
                  <a:gd fmla="*/ 19 w 143" name="T16"/>
                  <a:gd fmla="*/ 105 h 1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8" w="143">
                    <a:moveTo>
                      <a:pt x="19" y="105"/>
                    </a:moveTo>
                    <a:cubicBezTo>
                      <a:pt x="30" y="133"/>
                      <a:pt x="51" y="158"/>
                      <a:pt x="73" y="158"/>
                    </a:cubicBezTo>
                    <a:cubicBezTo>
                      <a:pt x="96" y="158"/>
                      <a:pt x="115" y="133"/>
                      <a:pt x="124" y="105"/>
                    </a:cubicBezTo>
                    <a:cubicBezTo>
                      <a:pt x="131" y="104"/>
                      <a:pt x="138" y="97"/>
                      <a:pt x="140" y="87"/>
                    </a:cubicBezTo>
                    <a:cubicBezTo>
                      <a:pt x="143" y="76"/>
                      <a:pt x="140" y="64"/>
                      <a:pt x="132" y="61"/>
                    </a:cubicBezTo>
                    <a:cubicBezTo>
                      <a:pt x="130" y="27"/>
                      <a:pt x="104" y="0"/>
                      <a:pt x="72" y="0"/>
                    </a:cubicBezTo>
                    <a:cubicBezTo>
                      <a:pt x="39" y="0"/>
                      <a:pt x="13" y="27"/>
                      <a:pt x="11" y="61"/>
                    </a:cubicBezTo>
                    <a:cubicBezTo>
                      <a:pt x="3" y="64"/>
                      <a:pt x="0" y="76"/>
                      <a:pt x="3" y="87"/>
                    </a:cubicBezTo>
                    <a:cubicBezTo>
                      <a:pt x="5" y="98"/>
                      <a:pt x="12" y="105"/>
                      <a:pt x="19" y="10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47" name="Freeform 249"/>
              <p:cNvSpPr/>
              <p:nvPr/>
            </p:nvSpPr>
            <p:spPr bwMode="auto">
              <a:xfrm>
                <a:off x="4874385" y="2199669"/>
                <a:ext cx="193015" cy="129058"/>
              </a:xfrm>
              <a:custGeom>
                <a:gdLst>
                  <a:gd fmla="*/ 285 w 286" name="T0"/>
                  <a:gd fmla="*/ 54 h 191" name="T1"/>
                  <a:gd fmla="*/ 234 w 286" name="T2"/>
                  <a:gd fmla="*/ 0 h 191" name="T3"/>
                  <a:gd fmla="*/ 186 w 286" name="T4"/>
                  <a:gd fmla="*/ 82 h 191" name="T5"/>
                  <a:gd fmla="*/ 180 w 286" name="T6"/>
                  <a:gd fmla="*/ 45 h 191" name="T7"/>
                  <a:gd fmla="*/ 186 w 286" name="T8"/>
                  <a:gd fmla="*/ 34 h 191" name="T9"/>
                  <a:gd fmla="*/ 172 w 286" name="T10"/>
                  <a:gd fmla="*/ 20 h 191" name="T11"/>
                  <a:gd fmla="*/ 158 w 286" name="T12"/>
                  <a:gd fmla="*/ 34 h 191" name="T13"/>
                  <a:gd fmla="*/ 165 w 286" name="T14"/>
                  <a:gd fmla="*/ 45 h 191" name="T15"/>
                  <a:gd fmla="*/ 159 w 286" name="T16"/>
                  <a:gd fmla="*/ 82 h 191" name="T17"/>
                  <a:gd fmla="*/ 111 w 286" name="T18"/>
                  <a:gd fmla="*/ 0 h 191" name="T19"/>
                  <a:gd fmla="*/ 60 w 286" name="T20"/>
                  <a:gd fmla="*/ 54 h 191" name="T21"/>
                  <a:gd fmla="*/ 59 w 286" name="T22"/>
                  <a:gd fmla="*/ 54 h 191" name="T23"/>
                  <a:gd fmla="*/ 59 w 286" name="T24"/>
                  <a:gd fmla="*/ 68 h 191" name="T25"/>
                  <a:gd fmla="*/ 2 w 286" name="T26"/>
                  <a:gd fmla="*/ 68 h 191" name="T27"/>
                  <a:gd fmla="*/ 2 w 286" name="T28"/>
                  <a:gd fmla="*/ 80 h 191" name="T29"/>
                  <a:gd fmla="*/ 0 w 286" name="T30"/>
                  <a:gd fmla="*/ 110 h 191" name="T31"/>
                  <a:gd fmla="*/ 59 w 286" name="T32"/>
                  <a:gd fmla="*/ 110 h 191" name="T33"/>
                  <a:gd fmla="*/ 59 w 286" name="T34"/>
                  <a:gd fmla="*/ 174 h 191" name="T35"/>
                  <a:gd fmla="*/ 59 w 286" name="T36"/>
                  <a:gd fmla="*/ 174 h 191" name="T37"/>
                  <a:gd fmla="*/ 173 w 286" name="T38"/>
                  <a:gd fmla="*/ 191 h 191" name="T39"/>
                  <a:gd fmla="*/ 286 w 286" name="T40"/>
                  <a:gd fmla="*/ 174 h 191" name="T41"/>
                  <a:gd fmla="*/ 286 w 286" name="T42"/>
                  <a:gd fmla="*/ 174 h 191" name="T43"/>
                  <a:gd fmla="*/ 286 w 286" name="T44"/>
                  <a:gd fmla="*/ 54 h 191" name="T45"/>
                  <a:gd fmla="*/ 285 w 286" name="T46"/>
                  <a:gd fmla="*/ 54 h 19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91" w="286">
                    <a:moveTo>
                      <a:pt x="285" y="54"/>
                    </a:moveTo>
                    <a:cubicBezTo>
                      <a:pt x="281" y="32"/>
                      <a:pt x="262" y="12"/>
                      <a:pt x="234" y="0"/>
                    </a:cubicBezTo>
                    <a:cubicBezTo>
                      <a:pt x="186" y="82"/>
                      <a:pt x="186" y="82"/>
                      <a:pt x="186" y="82"/>
                    </a:cubicBezTo>
                    <a:cubicBezTo>
                      <a:pt x="180" y="45"/>
                      <a:pt x="180" y="45"/>
                      <a:pt x="180" y="45"/>
                    </a:cubicBezTo>
                    <a:cubicBezTo>
                      <a:pt x="184" y="43"/>
                      <a:pt x="186" y="39"/>
                      <a:pt x="186" y="34"/>
                    </a:cubicBezTo>
                    <a:cubicBezTo>
                      <a:pt x="186" y="26"/>
                      <a:pt x="180" y="20"/>
                      <a:pt x="172" y="20"/>
                    </a:cubicBezTo>
                    <a:cubicBezTo>
                      <a:pt x="165" y="20"/>
                      <a:pt x="158" y="26"/>
                      <a:pt x="158" y="34"/>
                    </a:cubicBezTo>
                    <a:cubicBezTo>
                      <a:pt x="158" y="39"/>
                      <a:pt x="161" y="43"/>
                      <a:pt x="165" y="45"/>
                    </a:cubicBezTo>
                    <a:cubicBezTo>
                      <a:pt x="159" y="82"/>
                      <a:pt x="159" y="82"/>
                      <a:pt x="159" y="82"/>
                    </a:cubicBezTo>
                    <a:cubicBezTo>
                      <a:pt x="111" y="0"/>
                      <a:pt x="111" y="0"/>
                      <a:pt x="111" y="0"/>
                    </a:cubicBezTo>
                    <a:cubicBezTo>
                      <a:pt x="83" y="12"/>
                      <a:pt x="64" y="32"/>
                      <a:pt x="60" y="54"/>
                    </a:cubicBezTo>
                    <a:cubicBezTo>
                      <a:pt x="59" y="54"/>
                      <a:pt x="59" y="54"/>
                      <a:pt x="59" y="54"/>
                    </a:cubicBezTo>
                    <a:cubicBezTo>
                      <a:pt x="59" y="68"/>
                      <a:pt x="59" y="68"/>
                      <a:pt x="59" y="68"/>
                    </a:cubicBezTo>
                    <a:cubicBezTo>
                      <a:pt x="2" y="68"/>
                      <a:pt x="2" y="68"/>
                      <a:pt x="2" y="68"/>
                    </a:cubicBezTo>
                    <a:cubicBezTo>
                      <a:pt x="2" y="72"/>
                      <a:pt x="2" y="76"/>
                      <a:pt x="2" y="80"/>
                    </a:cubicBezTo>
                    <a:cubicBezTo>
                      <a:pt x="2" y="90"/>
                      <a:pt x="1" y="100"/>
                      <a:pt x="0" y="110"/>
                    </a:cubicBezTo>
                    <a:cubicBezTo>
                      <a:pt x="59" y="110"/>
                      <a:pt x="59" y="110"/>
                      <a:pt x="59" y="110"/>
                    </a:cubicBezTo>
                    <a:cubicBezTo>
                      <a:pt x="59" y="174"/>
                      <a:pt x="59" y="174"/>
                      <a:pt x="59" y="174"/>
                    </a:cubicBezTo>
                    <a:cubicBezTo>
                      <a:pt x="59" y="174"/>
                      <a:pt x="59" y="174"/>
                      <a:pt x="59" y="174"/>
                    </a:cubicBezTo>
                    <a:cubicBezTo>
                      <a:pt x="65" y="184"/>
                      <a:pt x="113" y="191"/>
                      <a:pt x="173" y="191"/>
                    </a:cubicBezTo>
                    <a:cubicBezTo>
                      <a:pt x="232" y="191"/>
                      <a:pt x="280" y="184"/>
                      <a:pt x="286" y="174"/>
                    </a:cubicBezTo>
                    <a:cubicBezTo>
                      <a:pt x="286" y="174"/>
                      <a:pt x="286" y="174"/>
                      <a:pt x="286" y="174"/>
                    </a:cubicBezTo>
                    <a:cubicBezTo>
                      <a:pt x="286" y="54"/>
                      <a:pt x="286" y="54"/>
                      <a:pt x="286" y="54"/>
                    </a:cubicBezTo>
                    <a:lnTo>
                      <a:pt x="285" y="5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48" name="Freeform 250"/>
              <p:cNvSpPr>
                <a:spLocks noEditPoints="1"/>
              </p:cNvSpPr>
              <p:nvPr/>
            </p:nvSpPr>
            <p:spPr bwMode="auto">
              <a:xfrm>
                <a:off x="4593142" y="2114582"/>
                <a:ext cx="275818" cy="278102"/>
              </a:xfrm>
              <a:custGeom>
                <a:gdLst>
                  <a:gd fmla="*/ 205 w 409" name="T0"/>
                  <a:gd fmla="*/ 0 h 412" name="T1"/>
                  <a:gd fmla="*/ 0 w 409" name="T2"/>
                  <a:gd fmla="*/ 206 h 412" name="T3"/>
                  <a:gd fmla="*/ 205 w 409" name="T4"/>
                  <a:gd fmla="*/ 412 h 412" name="T5"/>
                  <a:gd fmla="*/ 409 w 409" name="T6"/>
                  <a:gd fmla="*/ 206 h 412" name="T7"/>
                  <a:gd fmla="*/ 205 w 409" name="T8"/>
                  <a:gd fmla="*/ 0 h 412" name="T9"/>
                  <a:gd fmla="*/ 205 w 409" name="T10"/>
                  <a:gd fmla="*/ 363 h 412" name="T11"/>
                  <a:gd fmla="*/ 49 w 409" name="T12"/>
                  <a:gd fmla="*/ 206 h 412" name="T13"/>
                  <a:gd fmla="*/ 205 w 409" name="T14"/>
                  <a:gd fmla="*/ 49 h 412" name="T15"/>
                  <a:gd fmla="*/ 360 w 409" name="T16"/>
                  <a:gd fmla="*/ 206 h 412" name="T17"/>
                  <a:gd fmla="*/ 205 w 409" name="T18"/>
                  <a:gd fmla="*/ 363 h 4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2" w="409">
                    <a:moveTo>
                      <a:pt x="205" y="0"/>
                    </a:moveTo>
                    <a:cubicBezTo>
                      <a:pt x="92" y="0"/>
                      <a:pt x="0" y="92"/>
                      <a:pt x="0" y="206"/>
                    </a:cubicBezTo>
                    <a:cubicBezTo>
                      <a:pt x="0" y="320"/>
                      <a:pt x="92" y="412"/>
                      <a:pt x="205" y="412"/>
                    </a:cubicBezTo>
                    <a:cubicBezTo>
                      <a:pt x="318" y="412"/>
                      <a:pt x="409" y="320"/>
                      <a:pt x="409" y="206"/>
                    </a:cubicBezTo>
                    <a:cubicBezTo>
                      <a:pt x="409" y="92"/>
                      <a:pt x="318" y="0"/>
                      <a:pt x="205" y="0"/>
                    </a:cubicBezTo>
                    <a:close/>
                    <a:moveTo>
                      <a:pt x="205" y="363"/>
                    </a:moveTo>
                    <a:cubicBezTo>
                      <a:pt x="119" y="363"/>
                      <a:pt x="49" y="293"/>
                      <a:pt x="49" y="206"/>
                    </a:cubicBezTo>
                    <a:cubicBezTo>
                      <a:pt x="49" y="120"/>
                      <a:pt x="119" y="49"/>
                      <a:pt x="205" y="49"/>
                    </a:cubicBezTo>
                    <a:cubicBezTo>
                      <a:pt x="291" y="49"/>
                      <a:pt x="360" y="120"/>
                      <a:pt x="360" y="206"/>
                    </a:cubicBezTo>
                    <a:cubicBezTo>
                      <a:pt x="360" y="293"/>
                      <a:pt x="291" y="363"/>
                      <a:pt x="205" y="36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49" name="Freeform 251"/>
              <p:cNvSpPr/>
              <p:nvPr/>
            </p:nvSpPr>
            <p:spPr bwMode="auto">
              <a:xfrm>
                <a:off x="4383281" y="2193673"/>
                <a:ext cx="205008" cy="128772"/>
              </a:xfrm>
              <a:custGeom>
                <a:gdLst>
                  <a:gd fmla="*/ 302 w 304" name="T0"/>
                  <a:gd fmla="*/ 77 h 191" name="T1"/>
                  <a:gd fmla="*/ 227 w 304" name="T2"/>
                  <a:gd fmla="*/ 77 h 191" name="T3"/>
                  <a:gd fmla="*/ 227 w 304" name="T4"/>
                  <a:gd fmla="*/ 54 h 191" name="T5"/>
                  <a:gd fmla="*/ 226 w 304" name="T6"/>
                  <a:gd fmla="*/ 54 h 191" name="T7"/>
                  <a:gd fmla="*/ 175 w 304" name="T8"/>
                  <a:gd fmla="*/ 0 h 191" name="T9"/>
                  <a:gd fmla="*/ 127 w 304" name="T10"/>
                  <a:gd fmla="*/ 82 h 191" name="T11"/>
                  <a:gd fmla="*/ 121 w 304" name="T12"/>
                  <a:gd fmla="*/ 45 h 191" name="T13"/>
                  <a:gd fmla="*/ 127 w 304" name="T14"/>
                  <a:gd fmla="*/ 33 h 191" name="T15"/>
                  <a:gd fmla="*/ 113 w 304" name="T16"/>
                  <a:gd fmla="*/ 19 h 191" name="T17"/>
                  <a:gd fmla="*/ 99 w 304" name="T18"/>
                  <a:gd fmla="*/ 33 h 191" name="T19"/>
                  <a:gd fmla="*/ 106 w 304" name="T20"/>
                  <a:gd fmla="*/ 45 h 191" name="T21"/>
                  <a:gd fmla="*/ 100 w 304" name="T22"/>
                  <a:gd fmla="*/ 81 h 191" name="T23"/>
                  <a:gd fmla="*/ 52 w 304" name="T24"/>
                  <a:gd fmla="*/ 0 h 191" name="T25"/>
                  <a:gd fmla="*/ 1 w 304" name="T26"/>
                  <a:gd fmla="*/ 54 h 191" name="T27"/>
                  <a:gd fmla="*/ 0 w 304" name="T28"/>
                  <a:gd fmla="*/ 54 h 191" name="T29"/>
                  <a:gd fmla="*/ 0 w 304" name="T30"/>
                  <a:gd fmla="*/ 173 h 191" name="T31"/>
                  <a:gd fmla="*/ 0 w 304" name="T32"/>
                  <a:gd fmla="*/ 173 h 191" name="T33"/>
                  <a:gd fmla="*/ 114 w 304" name="T34"/>
                  <a:gd fmla="*/ 191 h 191" name="T35"/>
                  <a:gd fmla="*/ 227 w 304" name="T36"/>
                  <a:gd fmla="*/ 173 h 191" name="T37"/>
                  <a:gd fmla="*/ 227 w 304" name="T38"/>
                  <a:gd fmla="*/ 173 h 191" name="T39"/>
                  <a:gd fmla="*/ 227 w 304" name="T40"/>
                  <a:gd fmla="*/ 119 h 191" name="T41"/>
                  <a:gd fmla="*/ 304 w 304" name="T42"/>
                  <a:gd fmla="*/ 119 h 191" name="T43"/>
                  <a:gd fmla="*/ 302 w 304" name="T44"/>
                  <a:gd fmla="*/ 89 h 191" name="T45"/>
                  <a:gd fmla="*/ 302 w 304" name="T46"/>
                  <a:gd fmla="*/ 77 h 19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91" w="304">
                    <a:moveTo>
                      <a:pt x="302" y="77"/>
                    </a:moveTo>
                    <a:cubicBezTo>
                      <a:pt x="227" y="77"/>
                      <a:pt x="227" y="77"/>
                      <a:pt x="227" y="77"/>
                    </a:cubicBezTo>
                    <a:cubicBezTo>
                      <a:pt x="227" y="54"/>
                      <a:pt x="227" y="54"/>
                      <a:pt x="227" y="54"/>
                    </a:cubicBezTo>
                    <a:cubicBezTo>
                      <a:pt x="226" y="54"/>
                      <a:pt x="226" y="54"/>
                      <a:pt x="226" y="54"/>
                    </a:cubicBezTo>
                    <a:cubicBezTo>
                      <a:pt x="222" y="31"/>
                      <a:pt x="203" y="12"/>
                      <a:pt x="175" y="0"/>
                    </a:cubicBezTo>
                    <a:cubicBezTo>
                      <a:pt x="127" y="82"/>
                      <a:pt x="127" y="82"/>
                      <a:pt x="127" y="82"/>
                    </a:cubicBezTo>
                    <a:cubicBezTo>
                      <a:pt x="121" y="45"/>
                      <a:pt x="121" y="45"/>
                      <a:pt x="121" y="45"/>
                    </a:cubicBezTo>
                    <a:cubicBezTo>
                      <a:pt x="125" y="42"/>
                      <a:pt x="127" y="38"/>
                      <a:pt x="127" y="33"/>
                    </a:cubicBezTo>
                    <a:cubicBezTo>
                      <a:pt x="127" y="25"/>
                      <a:pt x="121" y="19"/>
                      <a:pt x="113" y="19"/>
                    </a:cubicBezTo>
                    <a:cubicBezTo>
                      <a:pt x="106" y="19"/>
                      <a:pt x="99" y="25"/>
                      <a:pt x="99" y="33"/>
                    </a:cubicBezTo>
                    <a:cubicBezTo>
                      <a:pt x="99" y="38"/>
                      <a:pt x="102" y="42"/>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0" y="173"/>
                      <a:pt x="0" y="173"/>
                      <a:pt x="0" y="173"/>
                    </a:cubicBezTo>
                    <a:cubicBezTo>
                      <a:pt x="6" y="183"/>
                      <a:pt x="54" y="191"/>
                      <a:pt x="114" y="191"/>
                    </a:cubicBezTo>
                    <a:cubicBezTo>
                      <a:pt x="173" y="191"/>
                      <a:pt x="221" y="183"/>
                      <a:pt x="227" y="173"/>
                    </a:cubicBezTo>
                    <a:cubicBezTo>
                      <a:pt x="227" y="173"/>
                      <a:pt x="227" y="173"/>
                      <a:pt x="227" y="173"/>
                    </a:cubicBezTo>
                    <a:cubicBezTo>
                      <a:pt x="227" y="119"/>
                      <a:pt x="227" y="119"/>
                      <a:pt x="227" y="119"/>
                    </a:cubicBezTo>
                    <a:cubicBezTo>
                      <a:pt x="304" y="119"/>
                      <a:pt x="304" y="119"/>
                      <a:pt x="304" y="119"/>
                    </a:cubicBezTo>
                    <a:cubicBezTo>
                      <a:pt x="302" y="109"/>
                      <a:pt x="302" y="99"/>
                      <a:pt x="302" y="89"/>
                    </a:cubicBezTo>
                    <a:cubicBezTo>
                      <a:pt x="302" y="85"/>
                      <a:pt x="302" y="81"/>
                      <a:pt x="302" y="7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50" name="Freeform 252"/>
              <p:cNvSpPr/>
              <p:nvPr/>
            </p:nvSpPr>
            <p:spPr bwMode="auto">
              <a:xfrm>
                <a:off x="4681941" y="2398681"/>
                <a:ext cx="96508" cy="120778"/>
              </a:xfrm>
              <a:custGeom>
                <a:gdLst>
                  <a:gd fmla="*/ 73 w 143" name="T0"/>
                  <a:gd fmla="*/ 1 h 179" name="T1"/>
                  <a:gd fmla="*/ 52 w 143" name="T2"/>
                  <a:gd fmla="*/ 0 h 179" name="T3"/>
                  <a:gd fmla="*/ 52 w 143" name="T4"/>
                  <a:gd fmla="*/ 24 h 179" name="T5"/>
                  <a:gd fmla="*/ 11 w 143" name="T6"/>
                  <a:gd fmla="*/ 82 h 179" name="T7"/>
                  <a:gd fmla="*/ 3 w 143" name="T8"/>
                  <a:gd fmla="*/ 108 h 179" name="T9"/>
                  <a:gd fmla="*/ 19 w 143" name="T10"/>
                  <a:gd fmla="*/ 126 h 179" name="T11"/>
                  <a:gd fmla="*/ 73 w 143" name="T12"/>
                  <a:gd fmla="*/ 179 h 179" name="T13"/>
                  <a:gd fmla="*/ 125 w 143" name="T14"/>
                  <a:gd fmla="*/ 126 h 179" name="T15"/>
                  <a:gd fmla="*/ 140 w 143" name="T16"/>
                  <a:gd fmla="*/ 108 h 179" name="T17"/>
                  <a:gd fmla="*/ 132 w 143" name="T18"/>
                  <a:gd fmla="*/ 82 h 179" name="T19"/>
                  <a:gd fmla="*/ 95 w 143" name="T20"/>
                  <a:gd fmla="*/ 26 h 179" name="T21"/>
                  <a:gd fmla="*/ 95 w 143" name="T22"/>
                  <a:gd fmla="*/ 0 h 179" name="T23"/>
                  <a:gd fmla="*/ 73 w 143" name="T24"/>
                  <a:gd fmla="*/ 1 h 17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9" w="143">
                    <a:moveTo>
                      <a:pt x="73" y="1"/>
                    </a:moveTo>
                    <a:cubicBezTo>
                      <a:pt x="66" y="1"/>
                      <a:pt x="59" y="1"/>
                      <a:pt x="52" y="0"/>
                    </a:cubicBezTo>
                    <a:cubicBezTo>
                      <a:pt x="52" y="24"/>
                      <a:pt x="52" y="24"/>
                      <a:pt x="52" y="24"/>
                    </a:cubicBezTo>
                    <a:cubicBezTo>
                      <a:pt x="30" y="33"/>
                      <a:pt x="13" y="55"/>
                      <a:pt x="11" y="82"/>
                    </a:cubicBezTo>
                    <a:cubicBezTo>
                      <a:pt x="3" y="85"/>
                      <a:pt x="0" y="97"/>
                      <a:pt x="3" y="108"/>
                    </a:cubicBezTo>
                    <a:cubicBezTo>
                      <a:pt x="5" y="119"/>
                      <a:pt x="12" y="126"/>
                      <a:pt x="19" y="126"/>
                    </a:cubicBezTo>
                    <a:cubicBezTo>
                      <a:pt x="30" y="153"/>
                      <a:pt x="51" y="179"/>
                      <a:pt x="73" y="179"/>
                    </a:cubicBezTo>
                    <a:cubicBezTo>
                      <a:pt x="96" y="179"/>
                      <a:pt x="115" y="153"/>
                      <a:pt x="125" y="126"/>
                    </a:cubicBezTo>
                    <a:cubicBezTo>
                      <a:pt x="131" y="125"/>
                      <a:pt x="138" y="118"/>
                      <a:pt x="140" y="108"/>
                    </a:cubicBezTo>
                    <a:cubicBezTo>
                      <a:pt x="143" y="97"/>
                      <a:pt x="140" y="85"/>
                      <a:pt x="132" y="82"/>
                    </a:cubicBezTo>
                    <a:cubicBezTo>
                      <a:pt x="130" y="57"/>
                      <a:pt x="116" y="35"/>
                      <a:pt x="95" y="26"/>
                    </a:cubicBezTo>
                    <a:cubicBezTo>
                      <a:pt x="95" y="0"/>
                      <a:pt x="95" y="0"/>
                      <a:pt x="95" y="0"/>
                    </a:cubicBezTo>
                    <a:cubicBezTo>
                      <a:pt x="88" y="1"/>
                      <a:pt x="80" y="1"/>
                      <a:pt x="7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51" name="Freeform 253"/>
              <p:cNvSpPr/>
              <p:nvPr/>
            </p:nvSpPr>
            <p:spPr bwMode="auto">
              <a:xfrm>
                <a:off x="4690792" y="2178255"/>
                <a:ext cx="83088" cy="151614"/>
              </a:xfrm>
              <a:custGeom>
                <a:gdLst>
                  <a:gd fmla="*/ 78 w 123" name="T0"/>
                  <a:gd fmla="*/ 94 h 225" name="T1"/>
                  <a:gd fmla="*/ 44 w 123" name="T2"/>
                  <a:gd fmla="*/ 71 h 225" name="T3"/>
                  <a:gd fmla="*/ 68 w 123" name="T4"/>
                  <a:gd fmla="*/ 55 h 225" name="T5"/>
                  <a:gd fmla="*/ 108 w 123" name="T6"/>
                  <a:gd fmla="*/ 65 h 225" name="T7"/>
                  <a:gd fmla="*/ 116 w 123" name="T8"/>
                  <a:gd fmla="*/ 33 h 225" name="T9"/>
                  <a:gd fmla="*/ 76 w 123" name="T10"/>
                  <a:gd fmla="*/ 24 h 225" name="T11"/>
                  <a:gd fmla="*/ 76 w 123" name="T12"/>
                  <a:gd fmla="*/ 0 h 225" name="T13"/>
                  <a:gd fmla="*/ 49 w 123" name="T14"/>
                  <a:gd fmla="*/ 0 h 225" name="T15"/>
                  <a:gd fmla="*/ 49 w 123" name="T16"/>
                  <a:gd fmla="*/ 26 h 225" name="T17"/>
                  <a:gd fmla="*/ 2 w 123" name="T18"/>
                  <a:gd fmla="*/ 75 h 225" name="T19"/>
                  <a:gd fmla="*/ 52 w 123" name="T20"/>
                  <a:gd fmla="*/ 126 h 225" name="T21"/>
                  <a:gd fmla="*/ 81 w 123" name="T22"/>
                  <a:gd fmla="*/ 150 h 225" name="T23"/>
                  <a:gd fmla="*/ 54 w 123" name="T24"/>
                  <a:gd fmla="*/ 167 h 225" name="T25"/>
                  <a:gd fmla="*/ 9 w 123" name="T26"/>
                  <a:gd fmla="*/ 155 h 225" name="T27"/>
                  <a:gd fmla="*/ 0 w 123" name="T28"/>
                  <a:gd fmla="*/ 187 h 225" name="T29"/>
                  <a:gd fmla="*/ 47 w 123" name="T30"/>
                  <a:gd fmla="*/ 199 h 225" name="T31"/>
                  <a:gd fmla="*/ 47 w 123" name="T32"/>
                  <a:gd fmla="*/ 225 h 225" name="T33"/>
                  <a:gd fmla="*/ 74 w 123" name="T34"/>
                  <a:gd fmla="*/ 225 h 225" name="T35"/>
                  <a:gd fmla="*/ 74 w 123" name="T36"/>
                  <a:gd fmla="*/ 196 h 225" name="T37"/>
                  <a:gd fmla="*/ 123 w 123" name="T38"/>
                  <a:gd fmla="*/ 146 h 225" name="T39"/>
                  <a:gd fmla="*/ 78 w 123" name="T40"/>
                  <a:gd fmla="*/ 94 h 22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25" w="123">
                    <a:moveTo>
                      <a:pt x="78" y="94"/>
                    </a:moveTo>
                    <a:cubicBezTo>
                      <a:pt x="54" y="85"/>
                      <a:pt x="44" y="79"/>
                      <a:pt x="44" y="71"/>
                    </a:cubicBezTo>
                    <a:cubicBezTo>
                      <a:pt x="44" y="63"/>
                      <a:pt x="50" y="55"/>
                      <a:pt x="68" y="55"/>
                    </a:cubicBezTo>
                    <a:cubicBezTo>
                      <a:pt x="88" y="55"/>
                      <a:pt x="101" y="61"/>
                      <a:pt x="108" y="65"/>
                    </a:cubicBezTo>
                    <a:cubicBezTo>
                      <a:pt x="116" y="33"/>
                      <a:pt x="116" y="33"/>
                      <a:pt x="116" y="33"/>
                    </a:cubicBezTo>
                    <a:cubicBezTo>
                      <a:pt x="106" y="29"/>
                      <a:pt x="94" y="25"/>
                      <a:pt x="76" y="24"/>
                    </a:cubicBezTo>
                    <a:cubicBezTo>
                      <a:pt x="76" y="0"/>
                      <a:pt x="76" y="0"/>
                      <a:pt x="76" y="0"/>
                    </a:cubicBezTo>
                    <a:cubicBezTo>
                      <a:pt x="49" y="0"/>
                      <a:pt x="49" y="0"/>
                      <a:pt x="49" y="0"/>
                    </a:cubicBezTo>
                    <a:cubicBezTo>
                      <a:pt x="49" y="26"/>
                      <a:pt x="49" y="26"/>
                      <a:pt x="49" y="26"/>
                    </a:cubicBezTo>
                    <a:cubicBezTo>
                      <a:pt x="19" y="32"/>
                      <a:pt x="2" y="51"/>
                      <a:pt x="2" y="75"/>
                    </a:cubicBezTo>
                    <a:cubicBezTo>
                      <a:pt x="2" y="102"/>
                      <a:pt x="22" y="116"/>
                      <a:pt x="52" y="126"/>
                    </a:cubicBezTo>
                    <a:cubicBezTo>
                      <a:pt x="72" y="133"/>
                      <a:pt x="81" y="139"/>
                      <a:pt x="81" y="150"/>
                    </a:cubicBezTo>
                    <a:cubicBezTo>
                      <a:pt x="81" y="160"/>
                      <a:pt x="70" y="167"/>
                      <a:pt x="54" y="167"/>
                    </a:cubicBezTo>
                    <a:cubicBezTo>
                      <a:pt x="36" y="167"/>
                      <a:pt x="20" y="161"/>
                      <a:pt x="9" y="155"/>
                    </a:cubicBezTo>
                    <a:cubicBezTo>
                      <a:pt x="0" y="187"/>
                      <a:pt x="0" y="187"/>
                      <a:pt x="0" y="187"/>
                    </a:cubicBezTo>
                    <a:cubicBezTo>
                      <a:pt x="11" y="193"/>
                      <a:pt x="29" y="198"/>
                      <a:pt x="47" y="199"/>
                    </a:cubicBezTo>
                    <a:cubicBezTo>
                      <a:pt x="47" y="225"/>
                      <a:pt x="47" y="225"/>
                      <a:pt x="47" y="225"/>
                    </a:cubicBezTo>
                    <a:cubicBezTo>
                      <a:pt x="74" y="225"/>
                      <a:pt x="74" y="225"/>
                      <a:pt x="74" y="225"/>
                    </a:cubicBezTo>
                    <a:cubicBezTo>
                      <a:pt x="74" y="196"/>
                      <a:pt x="74" y="196"/>
                      <a:pt x="74" y="196"/>
                    </a:cubicBezTo>
                    <a:cubicBezTo>
                      <a:pt x="106" y="191"/>
                      <a:pt x="123" y="170"/>
                      <a:pt x="123" y="146"/>
                    </a:cubicBezTo>
                    <a:cubicBezTo>
                      <a:pt x="123" y="121"/>
                      <a:pt x="110" y="106"/>
                      <a:pt x="78" y="9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grpSp>
      </p:grpSp>
      <p:grpSp>
        <p:nvGrpSpPr>
          <p:cNvPr id="56" name="组合 55"/>
          <p:cNvGrpSpPr/>
          <p:nvPr/>
        </p:nvGrpSpPr>
        <p:grpSpPr>
          <a:xfrm>
            <a:off x="2546326" y="2528615"/>
            <a:ext cx="682519" cy="682519"/>
            <a:chOff x="2546326" y="2357165"/>
            <a:chExt cx="682519" cy="682519"/>
          </a:xfrm>
        </p:grpSpPr>
        <p:grpSp>
          <p:nvGrpSpPr>
            <p:cNvPr id="57" name="组合 56"/>
            <p:cNvGrpSpPr/>
            <p:nvPr/>
          </p:nvGrpSpPr>
          <p:grpSpPr>
            <a:xfrm>
              <a:off x="2546326" y="2357165"/>
              <a:ext cx="682519" cy="682519"/>
              <a:chOff x="2646157" y="1103874"/>
              <a:chExt cx="910025" cy="910025"/>
            </a:xfrm>
          </p:grpSpPr>
          <p:grpSp>
            <p:nvGrpSpPr>
              <p:cNvPr id="69" name="组合 68"/>
              <p:cNvGrpSpPr/>
              <p:nvPr/>
            </p:nvGrpSpPr>
            <p:grpSpPr>
              <a:xfrm>
                <a:off x="2646157" y="1103874"/>
                <a:ext cx="910025" cy="910025"/>
                <a:chOff x="1236675" y="2423160"/>
                <a:chExt cx="1950720" cy="1950720"/>
              </a:xfrm>
            </p:grpSpPr>
            <p:sp>
              <p:nvSpPr>
                <p:cNvPr id="71" name="椭圆 70"/>
                <p:cNvSpPr/>
                <p:nvPr/>
              </p:nvSpPr>
              <p:spPr>
                <a:xfrm>
                  <a:off x="1236675" y="2423160"/>
                  <a:ext cx="1950720" cy="1950720"/>
                </a:xfrm>
                <a:prstGeom prst="ellipse">
                  <a:avLst/>
                </a:prstGeom>
                <a:solidFill>
                  <a:schemeClr val="bg1"/>
                </a:solidFill>
                <a:ln>
                  <a:noFill/>
                </a:ln>
                <a:effectLst>
                  <a:outerShdw algn="tl" dir="2700000" dist="762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72" name="椭圆 71"/>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grpSp>
          <p:sp>
            <p:nvSpPr>
              <p:cNvPr id="70" name="椭圆 69"/>
              <p:cNvSpPr/>
              <p:nvPr/>
            </p:nvSpPr>
            <p:spPr>
              <a:xfrm>
                <a:off x="2792045" y="1249762"/>
                <a:ext cx="618249" cy="618249"/>
              </a:xfrm>
              <a:prstGeom prst="ellipse">
                <a:avLst/>
              </a:prstGeom>
              <a:solidFill>
                <a:schemeClr val="accent2"/>
              </a:solidFill>
              <a:ln>
                <a:noFill/>
              </a:ln>
              <a:effectLst>
                <a:innerShdw dir="13500000" dist="635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grpSp>
        <p:grpSp>
          <p:nvGrpSpPr>
            <p:cNvPr id="58" name="组合 57"/>
            <p:cNvGrpSpPr/>
            <p:nvPr/>
          </p:nvGrpSpPr>
          <p:grpSpPr>
            <a:xfrm>
              <a:off x="2793476" y="2580606"/>
              <a:ext cx="184824" cy="276813"/>
              <a:chOff x="3212624" y="1881308"/>
              <a:chExt cx="436569" cy="653854"/>
            </a:xfrm>
            <a:solidFill>
              <a:schemeClr val="bg1"/>
            </a:solidFill>
          </p:grpSpPr>
          <p:sp>
            <p:nvSpPr>
              <p:cNvPr id="59" name="Freeform 256"/>
              <p:cNvSpPr>
                <a:spLocks noEditPoints="1"/>
              </p:cNvSpPr>
              <p:nvPr/>
            </p:nvSpPr>
            <p:spPr bwMode="auto">
              <a:xfrm>
                <a:off x="3339398" y="1881308"/>
                <a:ext cx="228706" cy="230705"/>
              </a:xfrm>
              <a:custGeom>
                <a:gdLst>
                  <a:gd fmla="*/ 170 w 339" name="T0"/>
                  <a:gd fmla="*/ 342 h 342" name="T1"/>
                  <a:gd fmla="*/ 339 w 339" name="T2"/>
                  <a:gd fmla="*/ 171 h 342" name="T3"/>
                  <a:gd fmla="*/ 170 w 339" name="T4"/>
                  <a:gd fmla="*/ 0 h 342" name="T5"/>
                  <a:gd fmla="*/ 0 w 339" name="T6"/>
                  <a:gd fmla="*/ 171 h 342" name="T7"/>
                  <a:gd fmla="*/ 170 w 339" name="T8"/>
                  <a:gd fmla="*/ 342 h 342" name="T9"/>
                  <a:gd fmla="*/ 170 w 339" name="T10"/>
                  <a:gd fmla="*/ 41 h 342" name="T11"/>
                  <a:gd fmla="*/ 298 w 339" name="T12"/>
                  <a:gd fmla="*/ 171 h 342" name="T13"/>
                  <a:gd fmla="*/ 170 w 339" name="T14"/>
                  <a:gd fmla="*/ 301 h 342" name="T15"/>
                  <a:gd fmla="*/ 41 w 339" name="T16"/>
                  <a:gd fmla="*/ 171 h 342" name="T17"/>
                  <a:gd fmla="*/ 170 w 339" name="T18"/>
                  <a:gd fmla="*/ 41 h 34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2" w="339">
                    <a:moveTo>
                      <a:pt x="170" y="342"/>
                    </a:moveTo>
                    <a:cubicBezTo>
                      <a:pt x="263" y="342"/>
                      <a:pt x="339" y="265"/>
                      <a:pt x="339" y="171"/>
                    </a:cubicBezTo>
                    <a:cubicBezTo>
                      <a:pt x="339" y="77"/>
                      <a:pt x="263" y="0"/>
                      <a:pt x="170" y="0"/>
                    </a:cubicBezTo>
                    <a:cubicBezTo>
                      <a:pt x="76" y="0"/>
                      <a:pt x="0" y="77"/>
                      <a:pt x="0" y="171"/>
                    </a:cubicBezTo>
                    <a:cubicBezTo>
                      <a:pt x="0" y="265"/>
                      <a:pt x="76" y="342"/>
                      <a:pt x="170" y="342"/>
                    </a:cubicBezTo>
                    <a:close/>
                    <a:moveTo>
                      <a:pt x="170" y="41"/>
                    </a:moveTo>
                    <a:cubicBezTo>
                      <a:pt x="241" y="41"/>
                      <a:pt x="298" y="99"/>
                      <a:pt x="298" y="171"/>
                    </a:cubicBezTo>
                    <a:cubicBezTo>
                      <a:pt x="298" y="243"/>
                      <a:pt x="241" y="301"/>
                      <a:pt x="170" y="301"/>
                    </a:cubicBezTo>
                    <a:cubicBezTo>
                      <a:pt x="99" y="301"/>
                      <a:pt x="41" y="243"/>
                      <a:pt x="41" y="171"/>
                    </a:cubicBezTo>
                    <a:cubicBezTo>
                      <a:pt x="41" y="99"/>
                      <a:pt x="99" y="41"/>
                      <a:pt x="170" y="4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60" name="Freeform 257"/>
              <p:cNvSpPr/>
              <p:nvPr/>
            </p:nvSpPr>
            <p:spPr bwMode="auto">
              <a:xfrm>
                <a:off x="3417632" y="1933845"/>
                <a:ext cx="68812" cy="125631"/>
              </a:xfrm>
              <a:custGeom>
                <a:gdLst>
                  <a:gd fmla="*/ 45 w 102" name="T0"/>
                  <a:gd fmla="*/ 138 h 186" name="T1"/>
                  <a:gd fmla="*/ 7 w 102" name="T2"/>
                  <a:gd fmla="*/ 128 h 186" name="T3"/>
                  <a:gd fmla="*/ 0 w 102" name="T4"/>
                  <a:gd fmla="*/ 155 h 186" name="T5"/>
                  <a:gd fmla="*/ 39 w 102" name="T6"/>
                  <a:gd fmla="*/ 165 h 186" name="T7"/>
                  <a:gd fmla="*/ 39 w 102" name="T8"/>
                  <a:gd fmla="*/ 186 h 186" name="T9"/>
                  <a:gd fmla="*/ 62 w 102" name="T10"/>
                  <a:gd fmla="*/ 186 h 186" name="T11"/>
                  <a:gd fmla="*/ 62 w 102" name="T12"/>
                  <a:gd fmla="*/ 163 h 186" name="T13"/>
                  <a:gd fmla="*/ 102 w 102" name="T14"/>
                  <a:gd fmla="*/ 121 h 186" name="T15"/>
                  <a:gd fmla="*/ 64 w 102" name="T16"/>
                  <a:gd fmla="*/ 78 h 186" name="T17"/>
                  <a:gd fmla="*/ 37 w 102" name="T18"/>
                  <a:gd fmla="*/ 59 h 186" name="T19"/>
                  <a:gd fmla="*/ 56 w 102" name="T20"/>
                  <a:gd fmla="*/ 46 h 186" name="T21"/>
                  <a:gd fmla="*/ 89 w 102" name="T22"/>
                  <a:gd fmla="*/ 54 h 186" name="T23"/>
                  <a:gd fmla="*/ 96 w 102" name="T24"/>
                  <a:gd fmla="*/ 28 h 186" name="T25"/>
                  <a:gd fmla="*/ 63 w 102" name="T26"/>
                  <a:gd fmla="*/ 20 h 186" name="T27"/>
                  <a:gd fmla="*/ 63 w 102" name="T28"/>
                  <a:gd fmla="*/ 0 h 186" name="T29"/>
                  <a:gd fmla="*/ 40 w 102" name="T30"/>
                  <a:gd fmla="*/ 0 h 186" name="T31"/>
                  <a:gd fmla="*/ 40 w 102" name="T32"/>
                  <a:gd fmla="*/ 22 h 186" name="T33"/>
                  <a:gd fmla="*/ 2 w 102" name="T34"/>
                  <a:gd fmla="*/ 62 h 186" name="T35"/>
                  <a:gd fmla="*/ 43 w 102" name="T36"/>
                  <a:gd fmla="*/ 104 h 186" name="T37"/>
                  <a:gd fmla="*/ 67 w 102" name="T38"/>
                  <a:gd fmla="*/ 124 h 186" name="T39"/>
                  <a:gd fmla="*/ 45 w 102" name="T40"/>
                  <a:gd fmla="*/ 138 h 18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86" w="102">
                    <a:moveTo>
                      <a:pt x="45" y="138"/>
                    </a:moveTo>
                    <a:cubicBezTo>
                      <a:pt x="30" y="138"/>
                      <a:pt x="17" y="133"/>
                      <a:pt x="7" y="128"/>
                    </a:cubicBezTo>
                    <a:cubicBezTo>
                      <a:pt x="0" y="155"/>
                      <a:pt x="0" y="155"/>
                      <a:pt x="0" y="155"/>
                    </a:cubicBezTo>
                    <a:cubicBezTo>
                      <a:pt x="9" y="160"/>
                      <a:pt x="24" y="164"/>
                      <a:pt x="39" y="165"/>
                    </a:cubicBezTo>
                    <a:cubicBezTo>
                      <a:pt x="39" y="186"/>
                      <a:pt x="39" y="186"/>
                      <a:pt x="39" y="186"/>
                    </a:cubicBezTo>
                    <a:cubicBezTo>
                      <a:pt x="62" y="186"/>
                      <a:pt x="62" y="186"/>
                      <a:pt x="62" y="186"/>
                    </a:cubicBezTo>
                    <a:cubicBezTo>
                      <a:pt x="62" y="163"/>
                      <a:pt x="62" y="163"/>
                      <a:pt x="62" y="163"/>
                    </a:cubicBezTo>
                    <a:cubicBezTo>
                      <a:pt x="88" y="158"/>
                      <a:pt x="102" y="141"/>
                      <a:pt x="102" y="121"/>
                    </a:cubicBezTo>
                    <a:cubicBezTo>
                      <a:pt x="102" y="100"/>
                      <a:pt x="91" y="88"/>
                      <a:pt x="64" y="78"/>
                    </a:cubicBezTo>
                    <a:cubicBezTo>
                      <a:pt x="45" y="71"/>
                      <a:pt x="37" y="66"/>
                      <a:pt x="37" y="59"/>
                    </a:cubicBezTo>
                    <a:cubicBezTo>
                      <a:pt x="37" y="52"/>
                      <a:pt x="41" y="46"/>
                      <a:pt x="56" y="46"/>
                    </a:cubicBezTo>
                    <a:cubicBezTo>
                      <a:pt x="73" y="46"/>
                      <a:pt x="83" y="51"/>
                      <a:pt x="89" y="54"/>
                    </a:cubicBezTo>
                    <a:cubicBezTo>
                      <a:pt x="96" y="28"/>
                      <a:pt x="96" y="28"/>
                      <a:pt x="96" y="28"/>
                    </a:cubicBezTo>
                    <a:cubicBezTo>
                      <a:pt x="88" y="24"/>
                      <a:pt x="78" y="21"/>
                      <a:pt x="63" y="20"/>
                    </a:cubicBezTo>
                    <a:cubicBezTo>
                      <a:pt x="63" y="0"/>
                      <a:pt x="63" y="0"/>
                      <a:pt x="63" y="0"/>
                    </a:cubicBezTo>
                    <a:cubicBezTo>
                      <a:pt x="40" y="0"/>
                      <a:pt x="40" y="0"/>
                      <a:pt x="40" y="0"/>
                    </a:cubicBezTo>
                    <a:cubicBezTo>
                      <a:pt x="40" y="22"/>
                      <a:pt x="40" y="22"/>
                      <a:pt x="40" y="22"/>
                    </a:cubicBezTo>
                    <a:cubicBezTo>
                      <a:pt x="16" y="26"/>
                      <a:pt x="2" y="42"/>
                      <a:pt x="2" y="62"/>
                    </a:cubicBezTo>
                    <a:cubicBezTo>
                      <a:pt x="2" y="85"/>
                      <a:pt x="18" y="96"/>
                      <a:pt x="43" y="104"/>
                    </a:cubicBezTo>
                    <a:cubicBezTo>
                      <a:pt x="60" y="110"/>
                      <a:pt x="67" y="115"/>
                      <a:pt x="67" y="124"/>
                    </a:cubicBezTo>
                    <a:cubicBezTo>
                      <a:pt x="67" y="133"/>
                      <a:pt x="58" y="138"/>
                      <a:pt x="45" y="13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61" name="Freeform 258"/>
              <p:cNvSpPr>
                <a:spLocks noEditPoints="1"/>
              </p:cNvSpPr>
              <p:nvPr/>
            </p:nvSpPr>
            <p:spPr bwMode="auto">
              <a:xfrm>
                <a:off x="3242890" y="2068898"/>
                <a:ext cx="139051" cy="140193"/>
              </a:xfrm>
              <a:custGeom>
                <a:gdLst>
                  <a:gd fmla="*/ 103 w 206" name="T0"/>
                  <a:gd fmla="*/ 208 h 208" name="T1"/>
                  <a:gd fmla="*/ 206 w 206" name="T2"/>
                  <a:gd fmla="*/ 104 h 208" name="T3"/>
                  <a:gd fmla="*/ 103 w 206" name="T4"/>
                  <a:gd fmla="*/ 0 h 208" name="T5"/>
                  <a:gd fmla="*/ 0 w 206" name="T6"/>
                  <a:gd fmla="*/ 104 h 208" name="T7"/>
                  <a:gd fmla="*/ 103 w 206" name="T8"/>
                  <a:gd fmla="*/ 208 h 208" name="T9"/>
                  <a:gd fmla="*/ 103 w 206" name="T10"/>
                  <a:gd fmla="*/ 25 h 208" name="T11"/>
                  <a:gd fmla="*/ 181 w 206" name="T12"/>
                  <a:gd fmla="*/ 104 h 208" name="T13"/>
                  <a:gd fmla="*/ 103 w 206" name="T14"/>
                  <a:gd fmla="*/ 183 h 208" name="T15"/>
                  <a:gd fmla="*/ 24 w 206" name="T16"/>
                  <a:gd fmla="*/ 104 h 208" name="T17"/>
                  <a:gd fmla="*/ 103 w 206" name="T18"/>
                  <a:gd fmla="*/ 25 h 20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8" w="206">
                    <a:moveTo>
                      <a:pt x="103" y="208"/>
                    </a:moveTo>
                    <a:cubicBezTo>
                      <a:pt x="160" y="208"/>
                      <a:pt x="206" y="161"/>
                      <a:pt x="206" y="104"/>
                    </a:cubicBezTo>
                    <a:cubicBezTo>
                      <a:pt x="206" y="46"/>
                      <a:pt x="160" y="0"/>
                      <a:pt x="103" y="0"/>
                    </a:cubicBezTo>
                    <a:cubicBezTo>
                      <a:pt x="46" y="0"/>
                      <a:pt x="0" y="46"/>
                      <a:pt x="0" y="104"/>
                    </a:cubicBezTo>
                    <a:cubicBezTo>
                      <a:pt x="0" y="161"/>
                      <a:pt x="46" y="208"/>
                      <a:pt x="103" y="208"/>
                    </a:cubicBezTo>
                    <a:close/>
                    <a:moveTo>
                      <a:pt x="103" y="25"/>
                    </a:moveTo>
                    <a:cubicBezTo>
                      <a:pt x="146" y="25"/>
                      <a:pt x="181" y="60"/>
                      <a:pt x="181" y="104"/>
                    </a:cubicBezTo>
                    <a:cubicBezTo>
                      <a:pt x="181" y="147"/>
                      <a:pt x="146" y="183"/>
                      <a:pt x="103" y="183"/>
                    </a:cubicBezTo>
                    <a:cubicBezTo>
                      <a:pt x="60" y="183"/>
                      <a:pt x="24" y="147"/>
                      <a:pt x="24" y="104"/>
                    </a:cubicBezTo>
                    <a:cubicBezTo>
                      <a:pt x="24" y="60"/>
                      <a:pt x="60" y="25"/>
                      <a:pt x="103" y="2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62" name="Freeform 259"/>
              <p:cNvSpPr/>
              <p:nvPr/>
            </p:nvSpPr>
            <p:spPr bwMode="auto">
              <a:xfrm>
                <a:off x="3290288" y="2100592"/>
                <a:ext cx="41687" cy="76807"/>
              </a:xfrm>
              <a:custGeom>
                <a:gdLst>
                  <a:gd fmla="*/ 28 w 62" name="T0"/>
                  <a:gd fmla="*/ 84 h 114" name="T1"/>
                  <a:gd fmla="*/ 4 w 62" name="T2"/>
                  <a:gd fmla="*/ 78 h 114" name="T3"/>
                  <a:gd fmla="*/ 0 w 62" name="T4"/>
                  <a:gd fmla="*/ 94 h 114" name="T5"/>
                  <a:gd fmla="*/ 24 w 62" name="T6"/>
                  <a:gd fmla="*/ 100 h 114" name="T7"/>
                  <a:gd fmla="*/ 24 w 62" name="T8"/>
                  <a:gd fmla="*/ 114 h 114" name="T9"/>
                  <a:gd fmla="*/ 38 w 62" name="T10"/>
                  <a:gd fmla="*/ 114 h 114" name="T11"/>
                  <a:gd fmla="*/ 38 w 62" name="T12"/>
                  <a:gd fmla="*/ 99 h 114" name="T13"/>
                  <a:gd fmla="*/ 62 w 62" name="T14"/>
                  <a:gd fmla="*/ 74 h 114" name="T15"/>
                  <a:gd fmla="*/ 39 w 62" name="T16"/>
                  <a:gd fmla="*/ 48 h 114" name="T17"/>
                  <a:gd fmla="*/ 22 w 62" name="T18"/>
                  <a:gd fmla="*/ 36 h 114" name="T19"/>
                  <a:gd fmla="*/ 34 w 62" name="T20"/>
                  <a:gd fmla="*/ 28 h 114" name="T21"/>
                  <a:gd fmla="*/ 54 w 62" name="T22"/>
                  <a:gd fmla="*/ 33 h 114" name="T23"/>
                  <a:gd fmla="*/ 59 w 62" name="T24"/>
                  <a:gd fmla="*/ 17 h 114" name="T25"/>
                  <a:gd fmla="*/ 38 w 62" name="T26"/>
                  <a:gd fmla="*/ 12 h 114" name="T27"/>
                  <a:gd fmla="*/ 38 w 62" name="T28"/>
                  <a:gd fmla="*/ 0 h 114" name="T29"/>
                  <a:gd fmla="*/ 25 w 62" name="T30"/>
                  <a:gd fmla="*/ 0 h 114" name="T31"/>
                  <a:gd fmla="*/ 25 w 62" name="T32"/>
                  <a:gd fmla="*/ 13 h 114" name="T33"/>
                  <a:gd fmla="*/ 1 w 62" name="T34"/>
                  <a:gd fmla="*/ 38 h 114" name="T35"/>
                  <a:gd fmla="*/ 26 w 62" name="T36"/>
                  <a:gd fmla="*/ 64 h 114" name="T37"/>
                  <a:gd fmla="*/ 41 w 62" name="T38"/>
                  <a:gd fmla="*/ 76 h 114" name="T39"/>
                  <a:gd fmla="*/ 28 w 62" name="T40"/>
                  <a:gd fmla="*/ 84 h 11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14" w="62">
                    <a:moveTo>
                      <a:pt x="28" y="84"/>
                    </a:moveTo>
                    <a:cubicBezTo>
                      <a:pt x="19" y="84"/>
                      <a:pt x="10" y="81"/>
                      <a:pt x="4" y="78"/>
                    </a:cubicBezTo>
                    <a:cubicBezTo>
                      <a:pt x="0" y="94"/>
                      <a:pt x="0" y="94"/>
                      <a:pt x="0" y="94"/>
                    </a:cubicBezTo>
                    <a:cubicBezTo>
                      <a:pt x="6" y="97"/>
                      <a:pt x="15" y="100"/>
                      <a:pt x="24" y="100"/>
                    </a:cubicBezTo>
                    <a:cubicBezTo>
                      <a:pt x="24" y="114"/>
                      <a:pt x="24" y="114"/>
                      <a:pt x="24" y="114"/>
                    </a:cubicBezTo>
                    <a:cubicBezTo>
                      <a:pt x="38" y="114"/>
                      <a:pt x="38" y="114"/>
                      <a:pt x="38" y="114"/>
                    </a:cubicBezTo>
                    <a:cubicBezTo>
                      <a:pt x="38" y="99"/>
                      <a:pt x="38" y="99"/>
                      <a:pt x="38" y="99"/>
                    </a:cubicBezTo>
                    <a:cubicBezTo>
                      <a:pt x="54" y="97"/>
                      <a:pt x="62" y="86"/>
                      <a:pt x="62" y="74"/>
                    </a:cubicBezTo>
                    <a:cubicBezTo>
                      <a:pt x="62" y="61"/>
                      <a:pt x="56" y="53"/>
                      <a:pt x="39" y="48"/>
                    </a:cubicBezTo>
                    <a:cubicBezTo>
                      <a:pt x="27" y="43"/>
                      <a:pt x="22" y="40"/>
                      <a:pt x="22" y="36"/>
                    </a:cubicBezTo>
                    <a:cubicBezTo>
                      <a:pt x="22" y="32"/>
                      <a:pt x="25" y="28"/>
                      <a:pt x="34" y="28"/>
                    </a:cubicBezTo>
                    <a:cubicBezTo>
                      <a:pt x="44" y="28"/>
                      <a:pt x="51" y="31"/>
                      <a:pt x="54" y="33"/>
                    </a:cubicBezTo>
                    <a:cubicBezTo>
                      <a:pt x="59" y="17"/>
                      <a:pt x="59" y="17"/>
                      <a:pt x="59" y="17"/>
                    </a:cubicBezTo>
                    <a:cubicBezTo>
                      <a:pt x="54" y="15"/>
                      <a:pt x="47" y="13"/>
                      <a:pt x="38" y="12"/>
                    </a:cubicBezTo>
                    <a:cubicBezTo>
                      <a:pt x="38" y="0"/>
                      <a:pt x="38" y="0"/>
                      <a:pt x="38" y="0"/>
                    </a:cubicBezTo>
                    <a:cubicBezTo>
                      <a:pt x="25" y="0"/>
                      <a:pt x="25" y="0"/>
                      <a:pt x="25" y="0"/>
                    </a:cubicBezTo>
                    <a:cubicBezTo>
                      <a:pt x="25" y="13"/>
                      <a:pt x="25" y="13"/>
                      <a:pt x="25" y="13"/>
                    </a:cubicBezTo>
                    <a:cubicBezTo>
                      <a:pt x="10" y="16"/>
                      <a:pt x="1" y="26"/>
                      <a:pt x="1" y="38"/>
                    </a:cubicBezTo>
                    <a:cubicBezTo>
                      <a:pt x="1" y="52"/>
                      <a:pt x="11" y="58"/>
                      <a:pt x="26" y="64"/>
                    </a:cubicBezTo>
                    <a:cubicBezTo>
                      <a:pt x="37" y="67"/>
                      <a:pt x="41" y="70"/>
                      <a:pt x="41" y="76"/>
                    </a:cubicBezTo>
                    <a:cubicBezTo>
                      <a:pt x="41" y="81"/>
                      <a:pt x="36" y="84"/>
                      <a:pt x="28" y="8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63" name="Freeform 260"/>
              <p:cNvSpPr/>
              <p:nvPr/>
            </p:nvSpPr>
            <p:spPr bwMode="auto">
              <a:xfrm>
                <a:off x="3430481" y="2157982"/>
                <a:ext cx="41972" cy="76235"/>
              </a:xfrm>
              <a:custGeom>
                <a:gdLst>
                  <a:gd fmla="*/ 37 w 62" name="T0"/>
                  <a:gd fmla="*/ 113 h 113" name="T1"/>
                  <a:gd fmla="*/ 37 w 62" name="T2"/>
                  <a:gd fmla="*/ 99 h 113" name="T3"/>
                  <a:gd fmla="*/ 62 w 62" name="T4"/>
                  <a:gd fmla="*/ 73 h 113" name="T5"/>
                  <a:gd fmla="*/ 39 w 62" name="T6"/>
                  <a:gd fmla="*/ 47 h 113" name="T7"/>
                  <a:gd fmla="*/ 22 w 62" name="T8"/>
                  <a:gd fmla="*/ 35 h 113" name="T9"/>
                  <a:gd fmla="*/ 34 w 62" name="T10"/>
                  <a:gd fmla="*/ 27 h 113" name="T11"/>
                  <a:gd fmla="*/ 54 w 62" name="T12"/>
                  <a:gd fmla="*/ 32 h 113" name="T13"/>
                  <a:gd fmla="*/ 58 w 62" name="T14"/>
                  <a:gd fmla="*/ 16 h 113" name="T15"/>
                  <a:gd fmla="*/ 38 w 62" name="T16"/>
                  <a:gd fmla="*/ 12 h 113" name="T17"/>
                  <a:gd fmla="*/ 38 w 62" name="T18"/>
                  <a:gd fmla="*/ 0 h 113" name="T19"/>
                  <a:gd fmla="*/ 24 w 62" name="T20"/>
                  <a:gd fmla="*/ 0 h 113" name="T21"/>
                  <a:gd fmla="*/ 24 w 62" name="T22"/>
                  <a:gd fmla="*/ 13 h 113" name="T23"/>
                  <a:gd fmla="*/ 1 w 62" name="T24"/>
                  <a:gd fmla="*/ 37 h 113" name="T25"/>
                  <a:gd fmla="*/ 26 w 62" name="T26"/>
                  <a:gd fmla="*/ 63 h 113" name="T27"/>
                  <a:gd fmla="*/ 40 w 62" name="T28"/>
                  <a:gd fmla="*/ 75 h 113" name="T29"/>
                  <a:gd fmla="*/ 27 w 62" name="T30"/>
                  <a:gd fmla="*/ 84 h 113" name="T31"/>
                  <a:gd fmla="*/ 4 w 62" name="T32"/>
                  <a:gd fmla="*/ 77 h 113" name="T33"/>
                  <a:gd fmla="*/ 0 w 62" name="T34"/>
                  <a:gd fmla="*/ 94 h 113" name="T35"/>
                  <a:gd fmla="*/ 23 w 62" name="T36"/>
                  <a:gd fmla="*/ 100 h 113" name="T37"/>
                  <a:gd fmla="*/ 23 w 62" name="T38"/>
                  <a:gd fmla="*/ 113 h 113" name="T39"/>
                  <a:gd fmla="*/ 37 w 62" name="T40"/>
                  <a:gd fmla="*/ 113 h 11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13" w="62">
                    <a:moveTo>
                      <a:pt x="37" y="113"/>
                    </a:moveTo>
                    <a:cubicBezTo>
                      <a:pt x="37" y="99"/>
                      <a:pt x="37" y="99"/>
                      <a:pt x="37" y="99"/>
                    </a:cubicBezTo>
                    <a:cubicBezTo>
                      <a:pt x="53" y="96"/>
                      <a:pt x="62" y="85"/>
                      <a:pt x="62" y="73"/>
                    </a:cubicBezTo>
                    <a:cubicBezTo>
                      <a:pt x="62" y="60"/>
                      <a:pt x="55" y="53"/>
                      <a:pt x="39" y="47"/>
                    </a:cubicBezTo>
                    <a:cubicBezTo>
                      <a:pt x="27" y="43"/>
                      <a:pt x="22" y="40"/>
                      <a:pt x="22" y="35"/>
                    </a:cubicBezTo>
                    <a:cubicBezTo>
                      <a:pt x="22" y="31"/>
                      <a:pt x="25" y="27"/>
                      <a:pt x="34" y="27"/>
                    </a:cubicBezTo>
                    <a:cubicBezTo>
                      <a:pt x="44" y="27"/>
                      <a:pt x="50" y="30"/>
                      <a:pt x="54" y="32"/>
                    </a:cubicBezTo>
                    <a:cubicBezTo>
                      <a:pt x="58" y="16"/>
                      <a:pt x="58" y="16"/>
                      <a:pt x="58" y="16"/>
                    </a:cubicBezTo>
                    <a:cubicBezTo>
                      <a:pt x="53" y="14"/>
                      <a:pt x="47" y="12"/>
                      <a:pt x="38" y="12"/>
                    </a:cubicBezTo>
                    <a:cubicBezTo>
                      <a:pt x="38" y="0"/>
                      <a:pt x="38" y="0"/>
                      <a:pt x="38" y="0"/>
                    </a:cubicBezTo>
                    <a:cubicBezTo>
                      <a:pt x="24" y="0"/>
                      <a:pt x="24" y="0"/>
                      <a:pt x="24" y="0"/>
                    </a:cubicBezTo>
                    <a:cubicBezTo>
                      <a:pt x="24" y="13"/>
                      <a:pt x="24" y="13"/>
                      <a:pt x="24" y="13"/>
                    </a:cubicBezTo>
                    <a:cubicBezTo>
                      <a:pt x="9" y="16"/>
                      <a:pt x="1" y="25"/>
                      <a:pt x="1" y="37"/>
                    </a:cubicBezTo>
                    <a:cubicBezTo>
                      <a:pt x="1" y="51"/>
                      <a:pt x="11" y="58"/>
                      <a:pt x="26" y="63"/>
                    </a:cubicBezTo>
                    <a:cubicBezTo>
                      <a:pt x="36" y="66"/>
                      <a:pt x="40" y="70"/>
                      <a:pt x="40" y="75"/>
                    </a:cubicBezTo>
                    <a:cubicBezTo>
                      <a:pt x="40" y="80"/>
                      <a:pt x="35" y="84"/>
                      <a:pt x="27" y="84"/>
                    </a:cubicBezTo>
                    <a:cubicBezTo>
                      <a:pt x="18" y="84"/>
                      <a:pt x="10" y="81"/>
                      <a:pt x="4" y="77"/>
                    </a:cubicBezTo>
                    <a:cubicBezTo>
                      <a:pt x="0" y="94"/>
                      <a:pt x="0" y="94"/>
                      <a:pt x="0" y="94"/>
                    </a:cubicBezTo>
                    <a:cubicBezTo>
                      <a:pt x="5" y="97"/>
                      <a:pt x="14" y="99"/>
                      <a:pt x="23" y="100"/>
                    </a:cubicBezTo>
                    <a:cubicBezTo>
                      <a:pt x="23" y="113"/>
                      <a:pt x="23" y="113"/>
                      <a:pt x="23" y="113"/>
                    </a:cubicBezTo>
                    <a:lnTo>
                      <a:pt x="37" y="1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64" name="Freeform 261"/>
              <p:cNvSpPr>
                <a:spLocks noEditPoints="1"/>
              </p:cNvSpPr>
              <p:nvPr/>
            </p:nvSpPr>
            <p:spPr bwMode="auto">
              <a:xfrm>
                <a:off x="3520136" y="2077464"/>
                <a:ext cx="95937" cy="96508"/>
              </a:xfrm>
              <a:custGeom>
                <a:gdLst>
                  <a:gd fmla="*/ 0 w 142" name="T0"/>
                  <a:gd fmla="*/ 71 h 143" name="T1"/>
                  <a:gd fmla="*/ 71 w 142" name="T2"/>
                  <a:gd fmla="*/ 143 h 143" name="T3"/>
                  <a:gd fmla="*/ 142 w 142" name="T4"/>
                  <a:gd fmla="*/ 71 h 143" name="T5"/>
                  <a:gd fmla="*/ 71 w 142" name="T6"/>
                  <a:gd fmla="*/ 0 h 143" name="T7"/>
                  <a:gd fmla="*/ 0 w 142" name="T8"/>
                  <a:gd fmla="*/ 71 h 143" name="T9"/>
                  <a:gd fmla="*/ 125 w 142" name="T10"/>
                  <a:gd fmla="*/ 71 h 143" name="T11"/>
                  <a:gd fmla="*/ 71 w 142" name="T12"/>
                  <a:gd fmla="*/ 126 h 143" name="T13"/>
                  <a:gd fmla="*/ 17 w 142" name="T14"/>
                  <a:gd fmla="*/ 71 h 143" name="T15"/>
                  <a:gd fmla="*/ 71 w 142" name="T16"/>
                  <a:gd fmla="*/ 17 h 143" name="T17"/>
                  <a:gd fmla="*/ 125 w 142" name="T18"/>
                  <a:gd fmla="*/ 71 h 1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3" w="142">
                    <a:moveTo>
                      <a:pt x="0" y="71"/>
                    </a:moveTo>
                    <a:cubicBezTo>
                      <a:pt x="0" y="111"/>
                      <a:pt x="32" y="143"/>
                      <a:pt x="71" y="143"/>
                    </a:cubicBezTo>
                    <a:cubicBezTo>
                      <a:pt x="110" y="143"/>
                      <a:pt x="142" y="111"/>
                      <a:pt x="142" y="71"/>
                    </a:cubicBezTo>
                    <a:cubicBezTo>
                      <a:pt x="142" y="32"/>
                      <a:pt x="110" y="0"/>
                      <a:pt x="71" y="0"/>
                    </a:cubicBezTo>
                    <a:cubicBezTo>
                      <a:pt x="32" y="0"/>
                      <a:pt x="0" y="32"/>
                      <a:pt x="0" y="71"/>
                    </a:cubicBezTo>
                    <a:close/>
                    <a:moveTo>
                      <a:pt x="125" y="71"/>
                    </a:moveTo>
                    <a:cubicBezTo>
                      <a:pt x="125" y="101"/>
                      <a:pt x="101" y="126"/>
                      <a:pt x="71" y="126"/>
                    </a:cubicBezTo>
                    <a:cubicBezTo>
                      <a:pt x="41" y="126"/>
                      <a:pt x="17" y="101"/>
                      <a:pt x="17" y="71"/>
                    </a:cubicBezTo>
                    <a:cubicBezTo>
                      <a:pt x="17" y="41"/>
                      <a:pt x="41" y="17"/>
                      <a:pt x="71" y="17"/>
                    </a:cubicBezTo>
                    <a:cubicBezTo>
                      <a:pt x="101" y="17"/>
                      <a:pt x="125" y="41"/>
                      <a:pt x="125" y="7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65" name="Freeform 262"/>
              <p:cNvSpPr/>
              <p:nvPr/>
            </p:nvSpPr>
            <p:spPr bwMode="auto">
              <a:xfrm>
                <a:off x="3553257" y="2099164"/>
                <a:ext cx="28267" cy="52537"/>
              </a:xfrm>
              <a:custGeom>
                <a:gdLst>
                  <a:gd fmla="*/ 16 w 42" name="T0"/>
                  <a:gd fmla="*/ 0 h 78" name="T1"/>
                  <a:gd fmla="*/ 16 w 42" name="T2"/>
                  <a:gd fmla="*/ 9 h 78" name="T3"/>
                  <a:gd fmla="*/ 0 w 42" name="T4"/>
                  <a:gd fmla="*/ 26 h 78" name="T5"/>
                  <a:gd fmla="*/ 17 w 42" name="T6"/>
                  <a:gd fmla="*/ 44 h 78" name="T7"/>
                  <a:gd fmla="*/ 28 w 42" name="T8"/>
                  <a:gd fmla="*/ 52 h 78" name="T9"/>
                  <a:gd fmla="*/ 18 w 42" name="T10"/>
                  <a:gd fmla="*/ 58 h 78" name="T11"/>
                  <a:gd fmla="*/ 3 w 42" name="T12"/>
                  <a:gd fmla="*/ 54 h 78" name="T13"/>
                  <a:gd fmla="*/ 0 w 42" name="T14"/>
                  <a:gd fmla="*/ 65 h 78" name="T15"/>
                  <a:gd fmla="*/ 16 w 42" name="T16"/>
                  <a:gd fmla="*/ 69 h 78" name="T17"/>
                  <a:gd fmla="*/ 16 w 42" name="T18"/>
                  <a:gd fmla="*/ 78 h 78" name="T19"/>
                  <a:gd fmla="*/ 25 w 42" name="T20"/>
                  <a:gd fmla="*/ 78 h 78" name="T21"/>
                  <a:gd fmla="*/ 25 w 42" name="T22"/>
                  <a:gd fmla="*/ 69 h 78" name="T23"/>
                  <a:gd fmla="*/ 42 w 42" name="T24"/>
                  <a:gd fmla="*/ 51 h 78" name="T25"/>
                  <a:gd fmla="*/ 26 w 42" name="T26"/>
                  <a:gd fmla="*/ 33 h 78" name="T27"/>
                  <a:gd fmla="*/ 15 w 42" name="T28"/>
                  <a:gd fmla="*/ 25 h 78" name="T29"/>
                  <a:gd fmla="*/ 23 w 42" name="T30"/>
                  <a:gd fmla="*/ 19 h 78" name="T31"/>
                  <a:gd fmla="*/ 37 w 42" name="T32"/>
                  <a:gd fmla="*/ 23 h 78" name="T33"/>
                  <a:gd fmla="*/ 40 w 42" name="T34"/>
                  <a:gd fmla="*/ 12 h 78" name="T35"/>
                  <a:gd fmla="*/ 26 w 42" name="T36"/>
                  <a:gd fmla="*/ 9 h 78" name="T37"/>
                  <a:gd fmla="*/ 26 w 42" name="T38"/>
                  <a:gd fmla="*/ 0 h 78" name="T39"/>
                  <a:gd fmla="*/ 16 w 42" name="T40"/>
                  <a:gd fmla="*/ 0 h 7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8" w="42">
                    <a:moveTo>
                      <a:pt x="16" y="0"/>
                    </a:moveTo>
                    <a:cubicBezTo>
                      <a:pt x="16" y="9"/>
                      <a:pt x="16" y="9"/>
                      <a:pt x="16" y="9"/>
                    </a:cubicBezTo>
                    <a:cubicBezTo>
                      <a:pt x="6" y="11"/>
                      <a:pt x="0" y="18"/>
                      <a:pt x="0" y="26"/>
                    </a:cubicBezTo>
                    <a:cubicBezTo>
                      <a:pt x="0" y="36"/>
                      <a:pt x="7" y="40"/>
                      <a:pt x="17" y="44"/>
                    </a:cubicBezTo>
                    <a:cubicBezTo>
                      <a:pt x="25" y="46"/>
                      <a:pt x="28" y="49"/>
                      <a:pt x="28" y="52"/>
                    </a:cubicBezTo>
                    <a:cubicBezTo>
                      <a:pt x="28" y="56"/>
                      <a:pt x="24" y="58"/>
                      <a:pt x="18" y="58"/>
                    </a:cubicBezTo>
                    <a:cubicBezTo>
                      <a:pt x="12" y="58"/>
                      <a:pt x="7" y="56"/>
                      <a:pt x="3" y="54"/>
                    </a:cubicBezTo>
                    <a:cubicBezTo>
                      <a:pt x="0" y="65"/>
                      <a:pt x="0" y="65"/>
                      <a:pt x="0" y="65"/>
                    </a:cubicBezTo>
                    <a:cubicBezTo>
                      <a:pt x="3" y="67"/>
                      <a:pt x="10" y="69"/>
                      <a:pt x="16" y="69"/>
                    </a:cubicBezTo>
                    <a:cubicBezTo>
                      <a:pt x="16" y="78"/>
                      <a:pt x="16" y="78"/>
                      <a:pt x="16" y="78"/>
                    </a:cubicBezTo>
                    <a:cubicBezTo>
                      <a:pt x="25" y="78"/>
                      <a:pt x="25" y="78"/>
                      <a:pt x="25" y="78"/>
                    </a:cubicBezTo>
                    <a:cubicBezTo>
                      <a:pt x="25" y="69"/>
                      <a:pt x="25" y="69"/>
                      <a:pt x="25" y="69"/>
                    </a:cubicBezTo>
                    <a:cubicBezTo>
                      <a:pt x="36" y="67"/>
                      <a:pt x="42" y="59"/>
                      <a:pt x="42" y="51"/>
                    </a:cubicBezTo>
                    <a:cubicBezTo>
                      <a:pt x="42" y="42"/>
                      <a:pt x="38" y="37"/>
                      <a:pt x="26" y="33"/>
                    </a:cubicBezTo>
                    <a:cubicBezTo>
                      <a:pt x="18" y="30"/>
                      <a:pt x="15" y="28"/>
                      <a:pt x="15" y="25"/>
                    </a:cubicBezTo>
                    <a:cubicBezTo>
                      <a:pt x="15" y="22"/>
                      <a:pt x="17" y="19"/>
                      <a:pt x="23" y="19"/>
                    </a:cubicBezTo>
                    <a:cubicBezTo>
                      <a:pt x="30" y="19"/>
                      <a:pt x="34" y="22"/>
                      <a:pt x="37" y="23"/>
                    </a:cubicBezTo>
                    <a:cubicBezTo>
                      <a:pt x="40" y="12"/>
                      <a:pt x="40" y="12"/>
                      <a:pt x="40" y="12"/>
                    </a:cubicBezTo>
                    <a:cubicBezTo>
                      <a:pt x="36" y="10"/>
                      <a:pt x="32" y="9"/>
                      <a:pt x="26" y="9"/>
                    </a:cubicBezTo>
                    <a:cubicBezTo>
                      <a:pt x="26" y="0"/>
                      <a:pt x="26" y="0"/>
                      <a:pt x="26" y="0"/>
                    </a:cubicBezTo>
                    <a:lnTo>
                      <a:pt x="16"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66" name="Freeform 263"/>
              <p:cNvSpPr/>
              <p:nvPr/>
            </p:nvSpPr>
            <p:spPr bwMode="auto">
              <a:xfrm>
                <a:off x="3382512" y="2125432"/>
                <a:ext cx="139051" cy="107929"/>
              </a:xfrm>
              <a:custGeom>
                <a:gdLst>
                  <a:gd fmla="*/ 190 w 206" name="T0"/>
                  <a:gd fmla="*/ 160 h 160" name="T1"/>
                  <a:gd fmla="*/ 206 w 206" name="T2"/>
                  <a:gd fmla="*/ 104 h 160" name="T3"/>
                  <a:gd fmla="*/ 103 w 206" name="T4"/>
                  <a:gd fmla="*/ 0 h 160" name="T5"/>
                  <a:gd fmla="*/ 0 w 206" name="T6"/>
                  <a:gd fmla="*/ 104 h 160" name="T7"/>
                  <a:gd fmla="*/ 17 w 206" name="T8"/>
                  <a:gd fmla="*/ 160 h 160" name="T9"/>
                  <a:gd fmla="*/ 48 w 206" name="T10"/>
                  <a:gd fmla="*/ 160 h 160" name="T11"/>
                  <a:gd fmla="*/ 25 w 206" name="T12"/>
                  <a:gd fmla="*/ 104 h 160" name="T13"/>
                  <a:gd fmla="*/ 103 w 206" name="T14"/>
                  <a:gd fmla="*/ 25 h 160" name="T15"/>
                  <a:gd fmla="*/ 182 w 206" name="T16"/>
                  <a:gd fmla="*/ 104 h 160" name="T17"/>
                  <a:gd fmla="*/ 158 w 206" name="T18"/>
                  <a:gd fmla="*/ 160 h 160" name="T19"/>
                  <a:gd fmla="*/ 190 w 206" name="T20"/>
                  <a:gd fmla="*/ 160 h 16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0" w="206">
                    <a:moveTo>
                      <a:pt x="190" y="160"/>
                    </a:moveTo>
                    <a:cubicBezTo>
                      <a:pt x="200" y="144"/>
                      <a:pt x="206" y="125"/>
                      <a:pt x="206" y="104"/>
                    </a:cubicBezTo>
                    <a:cubicBezTo>
                      <a:pt x="206" y="47"/>
                      <a:pt x="160" y="0"/>
                      <a:pt x="103" y="0"/>
                    </a:cubicBezTo>
                    <a:cubicBezTo>
                      <a:pt x="46" y="0"/>
                      <a:pt x="0" y="47"/>
                      <a:pt x="0" y="104"/>
                    </a:cubicBezTo>
                    <a:cubicBezTo>
                      <a:pt x="0" y="125"/>
                      <a:pt x="6" y="144"/>
                      <a:pt x="17" y="160"/>
                    </a:cubicBezTo>
                    <a:cubicBezTo>
                      <a:pt x="48" y="160"/>
                      <a:pt x="48" y="160"/>
                      <a:pt x="48" y="160"/>
                    </a:cubicBezTo>
                    <a:cubicBezTo>
                      <a:pt x="34" y="146"/>
                      <a:pt x="25" y="126"/>
                      <a:pt x="25" y="104"/>
                    </a:cubicBezTo>
                    <a:cubicBezTo>
                      <a:pt x="25" y="60"/>
                      <a:pt x="60" y="25"/>
                      <a:pt x="103" y="25"/>
                    </a:cubicBezTo>
                    <a:cubicBezTo>
                      <a:pt x="146" y="25"/>
                      <a:pt x="182" y="60"/>
                      <a:pt x="182" y="104"/>
                    </a:cubicBezTo>
                    <a:cubicBezTo>
                      <a:pt x="182" y="126"/>
                      <a:pt x="173" y="146"/>
                      <a:pt x="158" y="160"/>
                    </a:cubicBezTo>
                    <a:lnTo>
                      <a:pt x="190" y="16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67" name="Freeform 264"/>
              <p:cNvSpPr>
                <a:spLocks noEditPoints="1"/>
              </p:cNvSpPr>
              <p:nvPr/>
            </p:nvSpPr>
            <p:spPr bwMode="auto">
              <a:xfrm>
                <a:off x="3212624" y="2239643"/>
                <a:ext cx="436569" cy="47112"/>
              </a:xfrm>
              <a:custGeom>
                <a:gdLst>
                  <a:gd fmla="*/ 608 w 647" name="T0"/>
                  <a:gd fmla="*/ 0 h 70" name="T1"/>
                  <a:gd fmla="*/ 39 w 647" name="T2"/>
                  <a:gd fmla="*/ 0 h 70" name="T3"/>
                  <a:gd fmla="*/ 0 w 647" name="T4"/>
                  <a:gd fmla="*/ 18 h 70" name="T5"/>
                  <a:gd fmla="*/ 0 w 647" name="T6"/>
                  <a:gd fmla="*/ 51 h 70" name="T7"/>
                  <a:gd fmla="*/ 39 w 647" name="T8"/>
                  <a:gd fmla="*/ 70 h 70" name="T9"/>
                  <a:gd fmla="*/ 608 w 647" name="T10"/>
                  <a:gd fmla="*/ 70 h 70" name="T11"/>
                  <a:gd fmla="*/ 647 w 647" name="T12"/>
                  <a:gd fmla="*/ 51 h 70" name="T13"/>
                  <a:gd fmla="*/ 647 w 647" name="T14"/>
                  <a:gd fmla="*/ 18 h 70" name="T15"/>
                  <a:gd fmla="*/ 608 w 647" name="T16"/>
                  <a:gd fmla="*/ 0 h 70" name="T17"/>
                  <a:gd fmla="*/ 84 w 647" name="T18"/>
                  <a:gd fmla="*/ 56 h 70" name="T19"/>
                  <a:gd fmla="*/ 39 w 647" name="T20"/>
                  <a:gd fmla="*/ 56 h 70" name="T21"/>
                  <a:gd fmla="*/ 30 w 647" name="T22"/>
                  <a:gd fmla="*/ 51 h 70" name="T23"/>
                  <a:gd fmla="*/ 30 w 647" name="T24"/>
                  <a:gd fmla="*/ 18 h 70" name="T25"/>
                  <a:gd fmla="*/ 39 w 647" name="T26"/>
                  <a:gd fmla="*/ 14 h 70" name="T27"/>
                  <a:gd fmla="*/ 84 w 647" name="T28"/>
                  <a:gd fmla="*/ 14 h 70" name="T29"/>
                  <a:gd fmla="*/ 75 w 647" name="T30"/>
                  <a:gd fmla="*/ 18 h 70" name="T31"/>
                  <a:gd fmla="*/ 75 w 647" name="T32"/>
                  <a:gd fmla="*/ 51 h 70" name="T33"/>
                  <a:gd fmla="*/ 84 w 647" name="T34"/>
                  <a:gd fmla="*/ 56 h 7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0" w="647">
                    <a:moveTo>
                      <a:pt x="608" y="0"/>
                    </a:moveTo>
                    <a:cubicBezTo>
                      <a:pt x="39" y="0"/>
                      <a:pt x="39" y="0"/>
                      <a:pt x="39" y="0"/>
                    </a:cubicBezTo>
                    <a:cubicBezTo>
                      <a:pt x="18" y="0"/>
                      <a:pt x="0" y="9"/>
                      <a:pt x="0" y="18"/>
                    </a:cubicBezTo>
                    <a:cubicBezTo>
                      <a:pt x="0" y="51"/>
                      <a:pt x="0" y="51"/>
                      <a:pt x="0" y="51"/>
                    </a:cubicBezTo>
                    <a:cubicBezTo>
                      <a:pt x="0" y="61"/>
                      <a:pt x="18" y="70"/>
                      <a:pt x="39" y="70"/>
                    </a:cubicBezTo>
                    <a:cubicBezTo>
                      <a:pt x="608" y="70"/>
                      <a:pt x="608" y="70"/>
                      <a:pt x="608" y="70"/>
                    </a:cubicBezTo>
                    <a:cubicBezTo>
                      <a:pt x="630" y="70"/>
                      <a:pt x="647" y="61"/>
                      <a:pt x="647" y="51"/>
                    </a:cubicBezTo>
                    <a:cubicBezTo>
                      <a:pt x="647" y="18"/>
                      <a:pt x="647" y="18"/>
                      <a:pt x="647" y="18"/>
                    </a:cubicBezTo>
                    <a:cubicBezTo>
                      <a:pt x="647" y="9"/>
                      <a:pt x="630" y="0"/>
                      <a:pt x="608" y="0"/>
                    </a:cubicBezTo>
                    <a:close/>
                    <a:moveTo>
                      <a:pt x="84" y="56"/>
                    </a:moveTo>
                    <a:cubicBezTo>
                      <a:pt x="39" y="56"/>
                      <a:pt x="39" y="56"/>
                      <a:pt x="39" y="56"/>
                    </a:cubicBezTo>
                    <a:cubicBezTo>
                      <a:pt x="34" y="56"/>
                      <a:pt x="30" y="54"/>
                      <a:pt x="30" y="51"/>
                    </a:cubicBezTo>
                    <a:cubicBezTo>
                      <a:pt x="30" y="18"/>
                      <a:pt x="30" y="18"/>
                      <a:pt x="30" y="18"/>
                    </a:cubicBezTo>
                    <a:cubicBezTo>
                      <a:pt x="30" y="16"/>
                      <a:pt x="34" y="14"/>
                      <a:pt x="39" y="14"/>
                    </a:cubicBezTo>
                    <a:cubicBezTo>
                      <a:pt x="84" y="14"/>
                      <a:pt x="84" y="14"/>
                      <a:pt x="84" y="14"/>
                    </a:cubicBezTo>
                    <a:cubicBezTo>
                      <a:pt x="79" y="14"/>
                      <a:pt x="75" y="16"/>
                      <a:pt x="75" y="18"/>
                    </a:cubicBezTo>
                    <a:cubicBezTo>
                      <a:pt x="75" y="51"/>
                      <a:pt x="75" y="51"/>
                      <a:pt x="75" y="51"/>
                    </a:cubicBezTo>
                    <a:cubicBezTo>
                      <a:pt x="75" y="54"/>
                      <a:pt x="79" y="56"/>
                      <a:pt x="84" y="5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68" name="Freeform 265"/>
              <p:cNvSpPr>
                <a:spLocks noEditPoints="1"/>
              </p:cNvSpPr>
              <p:nvPr/>
            </p:nvSpPr>
            <p:spPr bwMode="auto">
              <a:xfrm>
                <a:off x="3234896" y="2294749"/>
                <a:ext cx="400593" cy="240413"/>
              </a:xfrm>
              <a:custGeom>
                <a:gdLst>
                  <a:gd fmla="*/ 0 w 594" name="T0"/>
                  <a:gd fmla="*/ 297 h 356" name="T1"/>
                  <a:gd fmla="*/ 59 w 594" name="T2"/>
                  <a:gd fmla="*/ 356 h 356" name="T3"/>
                  <a:gd fmla="*/ 534 w 594" name="T4"/>
                  <a:gd fmla="*/ 356 h 356" name="T5"/>
                  <a:gd fmla="*/ 594 w 594" name="T6"/>
                  <a:gd fmla="*/ 297 h 356" name="T7"/>
                  <a:gd fmla="*/ 594 w 594" name="T8"/>
                  <a:gd fmla="*/ 0 h 356" name="T9"/>
                  <a:gd fmla="*/ 0 w 594" name="T10"/>
                  <a:gd fmla="*/ 0 h 356" name="T11"/>
                  <a:gd fmla="*/ 0 w 594" name="T12"/>
                  <a:gd fmla="*/ 297 h 356" name="T13"/>
                  <a:gd fmla="*/ 35 w 594" name="T14"/>
                  <a:gd fmla="*/ 35 h 356" name="T15"/>
                  <a:gd fmla="*/ 70 w 594" name="T16"/>
                  <a:gd fmla="*/ 35 h 356" name="T17"/>
                  <a:gd fmla="*/ 70 w 594" name="T18"/>
                  <a:gd fmla="*/ 297 h 356" name="T19"/>
                  <a:gd fmla="*/ 94 w 594" name="T20"/>
                  <a:gd fmla="*/ 321 h 356" name="T21"/>
                  <a:gd fmla="*/ 59 w 594" name="T22"/>
                  <a:gd fmla="*/ 321 h 356" name="T23"/>
                  <a:gd fmla="*/ 35 w 594" name="T24"/>
                  <a:gd fmla="*/ 297 h 356" name="T25"/>
                  <a:gd fmla="*/ 35 w 594" name="T26"/>
                  <a:gd fmla="*/ 35 h 35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56" w="594">
                    <a:moveTo>
                      <a:pt x="0" y="297"/>
                    </a:moveTo>
                    <a:cubicBezTo>
                      <a:pt x="0" y="330"/>
                      <a:pt x="27" y="356"/>
                      <a:pt x="59" y="356"/>
                    </a:cubicBezTo>
                    <a:cubicBezTo>
                      <a:pt x="534" y="356"/>
                      <a:pt x="534" y="356"/>
                      <a:pt x="534" y="356"/>
                    </a:cubicBezTo>
                    <a:cubicBezTo>
                      <a:pt x="567" y="356"/>
                      <a:pt x="594" y="330"/>
                      <a:pt x="594" y="297"/>
                    </a:cubicBezTo>
                    <a:cubicBezTo>
                      <a:pt x="594" y="0"/>
                      <a:pt x="594" y="0"/>
                      <a:pt x="594" y="0"/>
                    </a:cubicBezTo>
                    <a:cubicBezTo>
                      <a:pt x="0" y="0"/>
                      <a:pt x="0" y="0"/>
                      <a:pt x="0" y="0"/>
                    </a:cubicBezTo>
                    <a:lnTo>
                      <a:pt x="0" y="297"/>
                    </a:lnTo>
                    <a:close/>
                    <a:moveTo>
                      <a:pt x="35" y="35"/>
                    </a:moveTo>
                    <a:cubicBezTo>
                      <a:pt x="70" y="35"/>
                      <a:pt x="70" y="35"/>
                      <a:pt x="70" y="35"/>
                    </a:cubicBezTo>
                    <a:cubicBezTo>
                      <a:pt x="70" y="297"/>
                      <a:pt x="70" y="297"/>
                      <a:pt x="70" y="297"/>
                    </a:cubicBezTo>
                    <a:cubicBezTo>
                      <a:pt x="70" y="310"/>
                      <a:pt x="81" y="321"/>
                      <a:pt x="94" y="321"/>
                    </a:cubicBezTo>
                    <a:cubicBezTo>
                      <a:pt x="59" y="321"/>
                      <a:pt x="59" y="321"/>
                      <a:pt x="59" y="321"/>
                    </a:cubicBezTo>
                    <a:cubicBezTo>
                      <a:pt x="46" y="321"/>
                      <a:pt x="35" y="310"/>
                      <a:pt x="35" y="297"/>
                    </a:cubicBezTo>
                    <a:lnTo>
                      <a:pt x="35" y="3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grpSp>
      </p:grpSp>
      <p:grpSp>
        <p:nvGrpSpPr>
          <p:cNvPr id="73" name="组合 72"/>
          <p:cNvGrpSpPr/>
          <p:nvPr/>
        </p:nvGrpSpPr>
        <p:grpSpPr>
          <a:xfrm>
            <a:off x="5857632" y="2528615"/>
            <a:ext cx="682519" cy="682519"/>
            <a:chOff x="5857632" y="2357165"/>
            <a:chExt cx="682519" cy="682519"/>
          </a:xfrm>
        </p:grpSpPr>
        <p:grpSp>
          <p:nvGrpSpPr>
            <p:cNvPr id="74" name="组合 73"/>
            <p:cNvGrpSpPr/>
            <p:nvPr/>
          </p:nvGrpSpPr>
          <p:grpSpPr>
            <a:xfrm>
              <a:off x="5857632" y="2357165"/>
              <a:ext cx="682519" cy="682519"/>
              <a:chOff x="2646157" y="1103874"/>
              <a:chExt cx="910025" cy="910025"/>
            </a:xfrm>
          </p:grpSpPr>
          <p:grpSp>
            <p:nvGrpSpPr>
              <p:cNvPr id="81" name="组合 80"/>
              <p:cNvGrpSpPr/>
              <p:nvPr/>
            </p:nvGrpSpPr>
            <p:grpSpPr>
              <a:xfrm>
                <a:off x="2646157" y="1103874"/>
                <a:ext cx="910025" cy="910025"/>
                <a:chOff x="1236675" y="2423160"/>
                <a:chExt cx="1950720" cy="1950720"/>
              </a:xfrm>
            </p:grpSpPr>
            <p:sp>
              <p:nvSpPr>
                <p:cNvPr id="83" name="椭圆 82"/>
                <p:cNvSpPr/>
                <p:nvPr/>
              </p:nvSpPr>
              <p:spPr>
                <a:xfrm>
                  <a:off x="1236675" y="2423160"/>
                  <a:ext cx="1950720" cy="1950720"/>
                </a:xfrm>
                <a:prstGeom prst="ellipse">
                  <a:avLst/>
                </a:prstGeom>
                <a:solidFill>
                  <a:schemeClr val="bg1"/>
                </a:solidFill>
                <a:ln>
                  <a:noFill/>
                </a:ln>
                <a:effectLst>
                  <a:outerShdw algn="tl" dir="2700000" dist="762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84" name="椭圆 83"/>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grpSp>
          <p:sp>
            <p:nvSpPr>
              <p:cNvPr id="82" name="椭圆 81"/>
              <p:cNvSpPr/>
              <p:nvPr/>
            </p:nvSpPr>
            <p:spPr>
              <a:xfrm>
                <a:off x="2792045" y="1249762"/>
                <a:ext cx="618249" cy="618249"/>
              </a:xfrm>
              <a:prstGeom prst="ellipse">
                <a:avLst/>
              </a:prstGeom>
              <a:solidFill>
                <a:schemeClr val="accent4"/>
              </a:solidFill>
              <a:ln>
                <a:noFill/>
              </a:ln>
              <a:effectLst>
                <a:innerShdw dir="13500000" dist="635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grpSp>
        <p:grpSp>
          <p:nvGrpSpPr>
            <p:cNvPr id="75" name="组合 74"/>
            <p:cNvGrpSpPr/>
            <p:nvPr/>
          </p:nvGrpSpPr>
          <p:grpSpPr>
            <a:xfrm>
              <a:off x="6074185" y="2571710"/>
              <a:ext cx="271856" cy="256505"/>
              <a:chOff x="3098700" y="5569159"/>
              <a:chExt cx="642147" cy="605886"/>
            </a:xfrm>
            <a:solidFill>
              <a:schemeClr val="bg1"/>
            </a:solidFill>
          </p:grpSpPr>
          <p:sp>
            <p:nvSpPr>
              <p:cNvPr id="76" name="Freeform 349"/>
              <p:cNvSpPr/>
              <p:nvPr/>
            </p:nvSpPr>
            <p:spPr bwMode="auto">
              <a:xfrm>
                <a:off x="3119543" y="5569159"/>
                <a:ext cx="621304" cy="392027"/>
              </a:xfrm>
              <a:custGeom>
                <a:gdLst>
                  <a:gd fmla="*/ 880 w 921" name="T0"/>
                  <a:gd fmla="*/ 447 h 581" name="T1"/>
                  <a:gd fmla="*/ 879 w 921" name="T2"/>
                  <a:gd fmla="*/ 427 h 581" name="T3"/>
                  <a:gd fmla="*/ 431 w 921" name="T4"/>
                  <a:gd fmla="*/ 0 h 581" name="T5"/>
                  <a:gd fmla="*/ 3 w 921" name="T6"/>
                  <a:gd fmla="*/ 317 h 581" name="T7"/>
                  <a:gd fmla="*/ 0 w 921" name="T8"/>
                  <a:gd fmla="*/ 326 h 581" name="T9"/>
                  <a:gd fmla="*/ 108 w 921" name="T10"/>
                  <a:gd fmla="*/ 326 h 581" name="T11"/>
                  <a:gd fmla="*/ 109 w 921" name="T12"/>
                  <a:gd fmla="*/ 322 h 581" name="T13"/>
                  <a:gd fmla="*/ 431 w 921" name="T14"/>
                  <a:gd fmla="*/ 102 h 581" name="T15"/>
                  <a:gd fmla="*/ 776 w 921" name="T16"/>
                  <a:gd fmla="*/ 424 h 581" name="T17"/>
                  <a:gd fmla="*/ 778 w 921" name="T18"/>
                  <a:gd fmla="*/ 447 h 581" name="T19"/>
                  <a:gd fmla="*/ 729 w 921" name="T20"/>
                  <a:gd fmla="*/ 447 h 581" name="T21"/>
                  <a:gd fmla="*/ 826 w 921" name="T22"/>
                  <a:gd fmla="*/ 581 h 581" name="T23"/>
                  <a:gd fmla="*/ 921 w 921" name="T24"/>
                  <a:gd fmla="*/ 447 h 581" name="T25"/>
                  <a:gd fmla="*/ 880 w 921" name="T26"/>
                  <a:gd fmla="*/ 447 h 58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81" w="92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77" name="Freeform 350"/>
              <p:cNvSpPr/>
              <p:nvPr/>
            </p:nvSpPr>
            <p:spPr bwMode="auto">
              <a:xfrm>
                <a:off x="3098700" y="5880953"/>
                <a:ext cx="565341" cy="294092"/>
              </a:xfrm>
              <a:custGeom>
                <a:gdLst>
                  <a:gd fmla="*/ 704 w 838" name="T0"/>
                  <a:gd fmla="*/ 235 h 436" name="T1"/>
                  <a:gd fmla="*/ 462 w 838" name="T2"/>
                  <a:gd fmla="*/ 334 h 436" name="T3"/>
                  <a:gd fmla="*/ 166 w 838" name="T4"/>
                  <a:gd fmla="*/ 166 h 436" name="T5"/>
                  <a:gd fmla="*/ 147 w 838" name="T6"/>
                  <a:gd fmla="*/ 134 h 436" name="T7"/>
                  <a:gd fmla="*/ 192 w 838" name="T8"/>
                  <a:gd fmla="*/ 134 h 436" name="T9"/>
                  <a:gd fmla="*/ 95 w 838" name="T10"/>
                  <a:gd fmla="*/ 0 h 436" name="T11"/>
                  <a:gd fmla="*/ 0 w 838" name="T12"/>
                  <a:gd fmla="*/ 134 h 436" name="T13"/>
                  <a:gd fmla="*/ 38 w 838" name="T14"/>
                  <a:gd fmla="*/ 134 h 436" name="T15"/>
                  <a:gd fmla="*/ 43 w 838" name="T16"/>
                  <a:gd fmla="*/ 147 h 436" name="T17"/>
                  <a:gd fmla="*/ 462 w 838" name="T18"/>
                  <a:gd fmla="*/ 436 h 436" name="T19"/>
                  <a:gd fmla="*/ 830 w 838" name="T20"/>
                  <a:gd fmla="*/ 244 h 436" name="T21"/>
                  <a:gd fmla="*/ 838 w 838" name="T22"/>
                  <a:gd fmla="*/ 233 h 436" name="T23"/>
                  <a:gd fmla="*/ 706 w 838" name="T24"/>
                  <a:gd fmla="*/ 233 h 436" name="T25"/>
                  <a:gd fmla="*/ 704 w 838" name="T26"/>
                  <a:gd fmla="*/ 235 h 43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36" w="838">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78" name="Freeform 351"/>
              <p:cNvSpPr>
                <a:spLocks noEditPoints="1"/>
              </p:cNvSpPr>
              <p:nvPr/>
            </p:nvSpPr>
            <p:spPr bwMode="auto">
              <a:xfrm>
                <a:off x="3217193" y="5689366"/>
                <a:ext cx="380606" cy="371184"/>
              </a:xfrm>
              <a:custGeom>
                <a:gdLst>
                  <a:gd fmla="*/ 0 w 564" name="T0"/>
                  <a:gd fmla="*/ 227 h 550" name="T1"/>
                  <a:gd fmla="*/ 0 w 564" name="T2"/>
                  <a:gd fmla="*/ 327 h 550" name="T3"/>
                  <a:gd fmla="*/ 46 w 564" name="T4"/>
                  <a:gd fmla="*/ 327 h 550" name="T5"/>
                  <a:gd fmla="*/ 80 w 564" name="T6"/>
                  <a:gd fmla="*/ 407 h 550" name="T7"/>
                  <a:gd fmla="*/ 48 w 564" name="T8"/>
                  <a:gd fmla="*/ 439 h 550" name="T9"/>
                  <a:gd fmla="*/ 119 w 564" name="T10"/>
                  <a:gd fmla="*/ 510 h 550" name="T11"/>
                  <a:gd fmla="*/ 151 w 564" name="T12"/>
                  <a:gd fmla="*/ 478 h 550" name="T13"/>
                  <a:gd fmla="*/ 230 w 564" name="T14"/>
                  <a:gd fmla="*/ 511 h 550" name="T15"/>
                  <a:gd fmla="*/ 230 w 564" name="T16"/>
                  <a:gd fmla="*/ 550 h 550" name="T17"/>
                  <a:gd fmla="*/ 330 w 564" name="T18"/>
                  <a:gd fmla="*/ 550 h 550" name="T19"/>
                  <a:gd fmla="*/ 330 w 564" name="T20"/>
                  <a:gd fmla="*/ 512 h 550" name="T21"/>
                  <a:gd fmla="*/ 414 w 564" name="T22"/>
                  <a:gd fmla="*/ 478 h 550" name="T23"/>
                  <a:gd fmla="*/ 444 w 564" name="T24"/>
                  <a:gd fmla="*/ 509 h 550" name="T25"/>
                  <a:gd fmla="*/ 515 w 564" name="T26"/>
                  <a:gd fmla="*/ 438 h 550" name="T27"/>
                  <a:gd fmla="*/ 485 w 564" name="T28"/>
                  <a:gd fmla="*/ 408 h 550" name="T29"/>
                  <a:gd fmla="*/ 520 w 564" name="T30"/>
                  <a:gd fmla="*/ 327 h 550" name="T31"/>
                  <a:gd fmla="*/ 564 w 564" name="T32"/>
                  <a:gd fmla="*/ 327 h 550" name="T33"/>
                  <a:gd fmla="*/ 564 w 564" name="T34"/>
                  <a:gd fmla="*/ 227 h 550" name="T35"/>
                  <a:gd fmla="*/ 521 w 564" name="T36"/>
                  <a:gd fmla="*/ 227 h 550" name="T37"/>
                  <a:gd fmla="*/ 486 w 564" name="T38"/>
                  <a:gd fmla="*/ 143 h 550" name="T39"/>
                  <a:gd fmla="*/ 518 w 564" name="T40"/>
                  <a:gd fmla="*/ 111 h 550" name="T41"/>
                  <a:gd fmla="*/ 447 w 564" name="T42"/>
                  <a:gd fmla="*/ 40 h 550" name="T43"/>
                  <a:gd fmla="*/ 415 w 564" name="T44"/>
                  <a:gd fmla="*/ 72 h 550" name="T45"/>
                  <a:gd fmla="*/ 330 w 564" name="T46"/>
                  <a:gd fmla="*/ 38 h 550" name="T47"/>
                  <a:gd fmla="*/ 330 w 564" name="T48"/>
                  <a:gd fmla="*/ 0 h 550" name="T49"/>
                  <a:gd fmla="*/ 230 w 564" name="T50"/>
                  <a:gd fmla="*/ 0 h 550" name="T51"/>
                  <a:gd fmla="*/ 230 w 564" name="T52"/>
                  <a:gd fmla="*/ 39 h 550" name="T53"/>
                  <a:gd fmla="*/ 150 w 564" name="T54"/>
                  <a:gd fmla="*/ 73 h 550" name="T55"/>
                  <a:gd fmla="*/ 116 w 564" name="T56"/>
                  <a:gd fmla="*/ 39 h 550" name="T57"/>
                  <a:gd fmla="*/ 45 w 564" name="T58"/>
                  <a:gd fmla="*/ 110 h 550" name="T59"/>
                  <a:gd fmla="*/ 79 w 564" name="T60"/>
                  <a:gd fmla="*/ 144 h 550" name="T61"/>
                  <a:gd fmla="*/ 45 w 564" name="T62"/>
                  <a:gd fmla="*/ 227 h 550" name="T63"/>
                  <a:gd fmla="*/ 0 w 564" name="T64"/>
                  <a:gd fmla="*/ 227 h 550" name="T65"/>
                  <a:gd fmla="*/ 283 w 564" name="T66"/>
                  <a:gd fmla="*/ 104 h 550" name="T67"/>
                  <a:gd fmla="*/ 456 w 564" name="T68"/>
                  <a:gd fmla="*/ 275 h 550" name="T69"/>
                  <a:gd fmla="*/ 283 w 564" name="T70"/>
                  <a:gd fmla="*/ 446 h 550" name="T71"/>
                  <a:gd fmla="*/ 110 w 564" name="T72"/>
                  <a:gd fmla="*/ 275 h 550" name="T73"/>
                  <a:gd fmla="*/ 283 w 564" name="T74"/>
                  <a:gd fmla="*/ 104 h 55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50" w="564">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79" name="Freeform 352"/>
              <p:cNvSpPr>
                <a:spLocks noEditPoints="1"/>
              </p:cNvSpPr>
              <p:nvPr/>
            </p:nvSpPr>
            <p:spPr bwMode="auto">
              <a:xfrm>
                <a:off x="3319126" y="5787872"/>
                <a:ext cx="176170" cy="174742"/>
              </a:xfrm>
              <a:custGeom>
                <a:gdLst>
                  <a:gd fmla="*/ 131 w 261" name="T0"/>
                  <a:gd fmla="*/ 259 h 259" name="T1"/>
                  <a:gd fmla="*/ 261 w 261" name="T2"/>
                  <a:gd fmla="*/ 129 h 259" name="T3"/>
                  <a:gd fmla="*/ 131 w 261" name="T4"/>
                  <a:gd fmla="*/ 0 h 259" name="T5"/>
                  <a:gd fmla="*/ 0 w 261" name="T6"/>
                  <a:gd fmla="*/ 129 h 259" name="T7"/>
                  <a:gd fmla="*/ 131 w 261" name="T8"/>
                  <a:gd fmla="*/ 259 h 259" name="T9"/>
                  <a:gd fmla="*/ 131 w 261" name="T10"/>
                  <a:gd fmla="*/ 42 h 259" name="T11"/>
                  <a:gd fmla="*/ 219 w 261" name="T12"/>
                  <a:gd fmla="*/ 129 h 259" name="T13"/>
                  <a:gd fmla="*/ 131 w 261" name="T14"/>
                  <a:gd fmla="*/ 217 h 259" name="T15"/>
                  <a:gd fmla="*/ 42 w 261" name="T16"/>
                  <a:gd fmla="*/ 129 h 259" name="T17"/>
                  <a:gd fmla="*/ 131 w 261" name="T18"/>
                  <a:gd fmla="*/ 42 h 25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9" w="261">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80" name="Oval 353"/>
              <p:cNvSpPr>
                <a:spLocks noChangeArrowheads="1"/>
              </p:cNvSpPr>
              <p:nvPr/>
            </p:nvSpPr>
            <p:spPr bwMode="auto">
              <a:xfrm>
                <a:off x="3375945" y="5844406"/>
                <a:ext cx="62530" cy="60817"/>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grpSp>
      </p:grpSp>
      <p:grpSp>
        <p:nvGrpSpPr>
          <p:cNvPr id="85" name="组合 84"/>
          <p:cNvGrpSpPr/>
          <p:nvPr/>
        </p:nvGrpSpPr>
        <p:grpSpPr>
          <a:xfrm>
            <a:off x="2546326" y="3941180"/>
            <a:ext cx="682519" cy="682519"/>
            <a:chOff x="2546326" y="3769730"/>
            <a:chExt cx="682519" cy="682519"/>
          </a:xfrm>
        </p:grpSpPr>
        <p:grpSp>
          <p:nvGrpSpPr>
            <p:cNvPr id="86" name="组合 85"/>
            <p:cNvGrpSpPr/>
            <p:nvPr/>
          </p:nvGrpSpPr>
          <p:grpSpPr>
            <a:xfrm>
              <a:off x="2546326" y="3769730"/>
              <a:ext cx="682519" cy="682519"/>
              <a:chOff x="2646157" y="1103874"/>
              <a:chExt cx="910025" cy="910025"/>
            </a:xfrm>
          </p:grpSpPr>
          <p:grpSp>
            <p:nvGrpSpPr>
              <p:cNvPr id="92" name="组合 91"/>
              <p:cNvGrpSpPr/>
              <p:nvPr/>
            </p:nvGrpSpPr>
            <p:grpSpPr>
              <a:xfrm>
                <a:off x="2646157" y="1103874"/>
                <a:ext cx="910025" cy="910025"/>
                <a:chOff x="1236675" y="2423160"/>
                <a:chExt cx="1950720" cy="1950720"/>
              </a:xfrm>
            </p:grpSpPr>
            <p:sp>
              <p:nvSpPr>
                <p:cNvPr id="94" name="椭圆 93"/>
                <p:cNvSpPr/>
                <p:nvPr/>
              </p:nvSpPr>
              <p:spPr>
                <a:xfrm>
                  <a:off x="1236675" y="2423160"/>
                  <a:ext cx="1950720" cy="1950720"/>
                </a:xfrm>
                <a:prstGeom prst="ellipse">
                  <a:avLst/>
                </a:prstGeom>
                <a:solidFill>
                  <a:schemeClr val="bg1"/>
                </a:solidFill>
                <a:ln>
                  <a:noFill/>
                </a:ln>
                <a:effectLst>
                  <a:outerShdw algn="tl" dir="2700000" dist="762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95" name="椭圆 94"/>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grpSp>
          <p:sp>
            <p:nvSpPr>
              <p:cNvPr id="93" name="椭圆 92"/>
              <p:cNvSpPr/>
              <p:nvPr/>
            </p:nvSpPr>
            <p:spPr>
              <a:xfrm>
                <a:off x="2792045" y="1249762"/>
                <a:ext cx="618249" cy="618249"/>
              </a:xfrm>
              <a:prstGeom prst="ellipse">
                <a:avLst/>
              </a:prstGeom>
              <a:solidFill>
                <a:schemeClr val="accent3"/>
              </a:solidFill>
              <a:ln>
                <a:noFill/>
              </a:ln>
              <a:effectLst>
                <a:innerShdw dir="13500000" dist="635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grpSp>
        <p:grpSp>
          <p:nvGrpSpPr>
            <p:cNvPr id="87" name="组合 86"/>
            <p:cNvGrpSpPr/>
            <p:nvPr/>
          </p:nvGrpSpPr>
          <p:grpSpPr>
            <a:xfrm>
              <a:off x="2804965" y="4001089"/>
              <a:ext cx="218996" cy="245723"/>
              <a:chOff x="3199776" y="780891"/>
              <a:chExt cx="470261" cy="527652"/>
            </a:xfrm>
            <a:solidFill>
              <a:schemeClr val="bg1"/>
            </a:solidFill>
          </p:grpSpPr>
          <p:sp>
            <p:nvSpPr>
              <p:cNvPr id="88" name="Freeform 433"/>
              <p:cNvSpPr>
                <a:spLocks noEditPoints="1"/>
              </p:cNvSpPr>
              <p:nvPr/>
            </p:nvSpPr>
            <p:spPr bwMode="auto">
              <a:xfrm>
                <a:off x="3262591" y="927080"/>
                <a:ext cx="64814" cy="65671"/>
              </a:xfrm>
              <a:custGeom>
                <a:gdLst>
                  <a:gd fmla="*/ 96 w 96" name="T0"/>
                  <a:gd fmla="*/ 48 h 97" name="T1"/>
                  <a:gd fmla="*/ 48 w 96" name="T2"/>
                  <a:gd fmla="*/ 0 h 97" name="T3"/>
                  <a:gd fmla="*/ 0 w 96" name="T4"/>
                  <a:gd fmla="*/ 48 h 97" name="T5"/>
                  <a:gd fmla="*/ 48 w 96" name="T6"/>
                  <a:gd fmla="*/ 97 h 97" name="T7"/>
                  <a:gd fmla="*/ 96 w 96" name="T8"/>
                  <a:gd fmla="*/ 48 h 97" name="T9"/>
                  <a:gd fmla="*/ 28 w 96" name="T10"/>
                  <a:gd fmla="*/ 71 h 97" name="T11"/>
                  <a:gd fmla="*/ 31 w 96" name="T12"/>
                  <a:gd fmla="*/ 61 h 97" name="T13"/>
                  <a:gd fmla="*/ 45 w 96" name="T14"/>
                  <a:gd fmla="*/ 65 h 97" name="T15"/>
                  <a:gd fmla="*/ 53 w 96" name="T16"/>
                  <a:gd fmla="*/ 60 h 97" name="T17"/>
                  <a:gd fmla="*/ 44 w 96" name="T18"/>
                  <a:gd fmla="*/ 52 h 97" name="T19"/>
                  <a:gd fmla="*/ 29 w 96" name="T20"/>
                  <a:gd fmla="*/ 37 h 97" name="T21"/>
                  <a:gd fmla="*/ 43 w 96" name="T22"/>
                  <a:gd fmla="*/ 21 h 97" name="T23"/>
                  <a:gd fmla="*/ 43 w 96" name="T24"/>
                  <a:gd fmla="*/ 13 h 97" name="T25"/>
                  <a:gd fmla="*/ 52 w 96" name="T26"/>
                  <a:gd fmla="*/ 13 h 97" name="T27"/>
                  <a:gd fmla="*/ 52 w 96" name="T28"/>
                  <a:gd fmla="*/ 21 h 97" name="T29"/>
                  <a:gd fmla="*/ 64 w 96" name="T30"/>
                  <a:gd fmla="*/ 24 h 97" name="T31"/>
                  <a:gd fmla="*/ 62 w 96" name="T32"/>
                  <a:gd fmla="*/ 33 h 97" name="T33"/>
                  <a:gd fmla="*/ 49 w 96" name="T34"/>
                  <a:gd fmla="*/ 30 h 97" name="T35"/>
                  <a:gd fmla="*/ 42 w 96" name="T36"/>
                  <a:gd fmla="*/ 35 h 97" name="T37"/>
                  <a:gd fmla="*/ 52 w 96" name="T38"/>
                  <a:gd fmla="*/ 42 h 97" name="T39"/>
                  <a:gd fmla="*/ 66 w 96" name="T40"/>
                  <a:gd fmla="*/ 58 h 97" name="T41"/>
                  <a:gd fmla="*/ 51 w 96" name="T42"/>
                  <a:gd fmla="*/ 74 h 97" name="T43"/>
                  <a:gd fmla="*/ 51 w 96" name="T44"/>
                  <a:gd fmla="*/ 83 h 97" name="T45"/>
                  <a:gd fmla="*/ 43 w 96" name="T46"/>
                  <a:gd fmla="*/ 83 h 97" name="T47"/>
                  <a:gd fmla="*/ 43 w 96" name="T48"/>
                  <a:gd fmla="*/ 75 h 97" name="T49"/>
                  <a:gd fmla="*/ 28 w 96" name="T50"/>
                  <a:gd fmla="*/ 71 h 9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97" w="96">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89" name="Freeform 434"/>
              <p:cNvSpPr>
                <a:spLocks noEditPoints="1"/>
              </p:cNvSpPr>
              <p:nvPr/>
            </p:nvSpPr>
            <p:spPr bwMode="auto">
              <a:xfrm>
                <a:off x="3367094" y="867120"/>
                <a:ext cx="140479" cy="141621"/>
              </a:xfrm>
              <a:custGeom>
                <a:gdLst>
                  <a:gd fmla="*/ 104 w 208" name="T0"/>
                  <a:gd fmla="*/ 0 h 210" name="T1"/>
                  <a:gd fmla="*/ 0 w 208" name="T2"/>
                  <a:gd fmla="*/ 105 h 210" name="T3"/>
                  <a:gd fmla="*/ 104 w 208" name="T4"/>
                  <a:gd fmla="*/ 210 h 210" name="T5"/>
                  <a:gd fmla="*/ 208 w 208" name="T6"/>
                  <a:gd fmla="*/ 105 h 210" name="T7"/>
                  <a:gd fmla="*/ 104 w 208" name="T8"/>
                  <a:gd fmla="*/ 0 h 210" name="T9"/>
                  <a:gd fmla="*/ 111 w 208" name="T10"/>
                  <a:gd fmla="*/ 161 h 210" name="T11"/>
                  <a:gd fmla="*/ 111 w 208" name="T12"/>
                  <a:gd fmla="*/ 180 h 210" name="T13"/>
                  <a:gd fmla="*/ 92 w 208" name="T14"/>
                  <a:gd fmla="*/ 180 h 210" name="T15"/>
                  <a:gd fmla="*/ 92 w 208" name="T16"/>
                  <a:gd fmla="*/ 163 h 210" name="T17"/>
                  <a:gd fmla="*/ 61 w 208" name="T18"/>
                  <a:gd fmla="*/ 155 h 210" name="T19"/>
                  <a:gd fmla="*/ 66 w 208" name="T20"/>
                  <a:gd fmla="*/ 133 h 210" name="T21"/>
                  <a:gd fmla="*/ 97 w 208" name="T22"/>
                  <a:gd fmla="*/ 141 h 210" name="T23"/>
                  <a:gd fmla="*/ 115 w 208" name="T24"/>
                  <a:gd fmla="*/ 130 h 210" name="T25"/>
                  <a:gd fmla="*/ 95 w 208" name="T26"/>
                  <a:gd fmla="*/ 114 h 210" name="T27"/>
                  <a:gd fmla="*/ 62 w 208" name="T28"/>
                  <a:gd fmla="*/ 80 h 210" name="T29"/>
                  <a:gd fmla="*/ 93 w 208" name="T30"/>
                  <a:gd fmla="*/ 47 h 210" name="T31"/>
                  <a:gd fmla="*/ 93 w 208" name="T32"/>
                  <a:gd fmla="*/ 30 h 210" name="T33"/>
                  <a:gd fmla="*/ 111 w 208" name="T34"/>
                  <a:gd fmla="*/ 30 h 210" name="T35"/>
                  <a:gd fmla="*/ 111 w 208" name="T36"/>
                  <a:gd fmla="*/ 46 h 210" name="T37"/>
                  <a:gd fmla="*/ 138 w 208" name="T38"/>
                  <a:gd fmla="*/ 52 h 210" name="T39"/>
                  <a:gd fmla="*/ 133 w 208" name="T40"/>
                  <a:gd fmla="*/ 73 h 210" name="T41"/>
                  <a:gd fmla="*/ 106 w 208" name="T42"/>
                  <a:gd fmla="*/ 66 h 210" name="T43"/>
                  <a:gd fmla="*/ 90 w 208" name="T44"/>
                  <a:gd fmla="*/ 77 h 210" name="T45"/>
                  <a:gd fmla="*/ 113 w 208" name="T46"/>
                  <a:gd fmla="*/ 93 h 210" name="T47"/>
                  <a:gd fmla="*/ 143 w 208" name="T48"/>
                  <a:gd fmla="*/ 127 h 210" name="T49"/>
                  <a:gd fmla="*/ 111 w 208" name="T50"/>
                  <a:gd fmla="*/ 161 h 21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10" w="208">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90" name="Freeform 435"/>
              <p:cNvSpPr>
                <a:spLocks noEditPoints="1"/>
              </p:cNvSpPr>
              <p:nvPr/>
            </p:nvSpPr>
            <p:spPr bwMode="auto">
              <a:xfrm>
                <a:off x="3282007" y="1022446"/>
                <a:ext cx="89941" cy="91083"/>
              </a:xfrm>
              <a:custGeom>
                <a:gdLst>
                  <a:gd fmla="*/ 67 w 133" name="T0"/>
                  <a:gd fmla="*/ 0 h 135" name="T1"/>
                  <a:gd fmla="*/ 0 w 133" name="T2"/>
                  <a:gd fmla="*/ 68 h 135" name="T3"/>
                  <a:gd fmla="*/ 67 w 133" name="T4"/>
                  <a:gd fmla="*/ 135 h 135" name="T5"/>
                  <a:gd fmla="*/ 133 w 133" name="T6"/>
                  <a:gd fmla="*/ 68 h 135" name="T7"/>
                  <a:gd fmla="*/ 67 w 133" name="T8"/>
                  <a:gd fmla="*/ 0 h 135" name="T9"/>
                  <a:gd fmla="*/ 71 w 133" name="T10"/>
                  <a:gd fmla="*/ 104 h 135" name="T11"/>
                  <a:gd fmla="*/ 71 w 133" name="T12"/>
                  <a:gd fmla="*/ 116 h 135" name="T13"/>
                  <a:gd fmla="*/ 59 w 133" name="T14"/>
                  <a:gd fmla="*/ 116 h 135" name="T15"/>
                  <a:gd fmla="*/ 59 w 133" name="T16"/>
                  <a:gd fmla="*/ 105 h 135" name="T17"/>
                  <a:gd fmla="*/ 39 w 133" name="T18"/>
                  <a:gd fmla="*/ 100 h 135" name="T19"/>
                  <a:gd fmla="*/ 43 w 133" name="T20"/>
                  <a:gd fmla="*/ 86 h 135" name="T21"/>
                  <a:gd fmla="*/ 62 w 133" name="T22"/>
                  <a:gd fmla="*/ 91 h 135" name="T23"/>
                  <a:gd fmla="*/ 74 w 133" name="T24"/>
                  <a:gd fmla="*/ 84 h 135" name="T25"/>
                  <a:gd fmla="*/ 61 w 133" name="T26"/>
                  <a:gd fmla="*/ 73 h 135" name="T27"/>
                  <a:gd fmla="*/ 40 w 133" name="T28"/>
                  <a:gd fmla="*/ 52 h 135" name="T29"/>
                  <a:gd fmla="*/ 60 w 133" name="T30"/>
                  <a:gd fmla="*/ 31 h 135" name="T31"/>
                  <a:gd fmla="*/ 60 w 133" name="T32"/>
                  <a:gd fmla="*/ 20 h 135" name="T33"/>
                  <a:gd fmla="*/ 72 w 133" name="T34"/>
                  <a:gd fmla="*/ 20 h 135" name="T35"/>
                  <a:gd fmla="*/ 72 w 133" name="T36"/>
                  <a:gd fmla="*/ 30 h 135" name="T37"/>
                  <a:gd fmla="*/ 89 w 133" name="T38"/>
                  <a:gd fmla="*/ 34 h 135" name="T39"/>
                  <a:gd fmla="*/ 85 w 133" name="T40"/>
                  <a:gd fmla="*/ 47 h 135" name="T41"/>
                  <a:gd fmla="*/ 68 w 133" name="T42"/>
                  <a:gd fmla="*/ 43 h 135" name="T43"/>
                  <a:gd fmla="*/ 58 w 133" name="T44"/>
                  <a:gd fmla="*/ 50 h 135" name="T45"/>
                  <a:gd fmla="*/ 72 w 133" name="T46"/>
                  <a:gd fmla="*/ 60 h 135" name="T47"/>
                  <a:gd fmla="*/ 92 w 133" name="T48"/>
                  <a:gd fmla="*/ 82 h 135" name="T49"/>
                  <a:gd fmla="*/ 71 w 133" name="T50"/>
                  <a:gd fmla="*/ 104 h 13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35" w="133">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91" name="Freeform 436"/>
              <p:cNvSpPr>
                <a:spLocks noEditPoints="1"/>
              </p:cNvSpPr>
              <p:nvPr/>
            </p:nvSpPr>
            <p:spPr bwMode="auto">
              <a:xfrm>
                <a:off x="3199776" y="780891"/>
                <a:ext cx="470261" cy="527652"/>
              </a:xfrm>
              <a:custGeom>
                <a:gdLst>
                  <a:gd fmla="*/ 652 w 697" name="T0"/>
                  <a:gd fmla="*/ 426 h 782" name="T1"/>
                  <a:gd fmla="*/ 601 w 697" name="T2"/>
                  <a:gd fmla="*/ 366 h 782" name="T3"/>
                  <a:gd fmla="*/ 603 w 697" name="T4"/>
                  <a:gd fmla="*/ 267 h 782" name="T5"/>
                  <a:gd fmla="*/ 585 w 697" name="T6"/>
                  <a:gd fmla="*/ 182 h 782" name="T7"/>
                  <a:gd fmla="*/ 509 w 697" name="T8"/>
                  <a:gd fmla="*/ 80 h 782" name="T9"/>
                  <a:gd fmla="*/ 298 w 697" name="T10"/>
                  <a:gd fmla="*/ 0 h 782" name="T11"/>
                  <a:gd fmla="*/ 0 w 697" name="T12"/>
                  <a:gd fmla="*/ 273 h 782" name="T13"/>
                  <a:gd fmla="*/ 2 w 697" name="T14"/>
                  <a:gd fmla="*/ 302 h 782" name="T15"/>
                  <a:gd fmla="*/ 82 w 697" name="T16"/>
                  <a:gd fmla="*/ 533 h 782" name="T17"/>
                  <a:gd fmla="*/ 0 w 697" name="T18"/>
                  <a:gd fmla="*/ 781 h 782" name="T19"/>
                  <a:gd fmla="*/ 362 w 697" name="T20"/>
                  <a:gd fmla="*/ 782 h 782" name="T21"/>
                  <a:gd fmla="*/ 433 w 697" name="T22"/>
                  <a:gd fmla="*/ 674 h 782" name="T23"/>
                  <a:gd fmla="*/ 545 w 697" name="T24"/>
                  <a:gd fmla="*/ 675 h 782" name="T25"/>
                  <a:gd fmla="*/ 563 w 697" name="T26"/>
                  <a:gd fmla="*/ 673 h 782" name="T27"/>
                  <a:gd fmla="*/ 564 w 697" name="T28"/>
                  <a:gd fmla="*/ 673 h 782" name="T29"/>
                  <a:gd fmla="*/ 564 w 697" name="T30"/>
                  <a:gd fmla="*/ 673 h 782" name="T31"/>
                  <a:gd fmla="*/ 571 w 697" name="T32"/>
                  <a:gd fmla="*/ 601 h 782" name="T33"/>
                  <a:gd fmla="*/ 595 w 697" name="T34"/>
                  <a:gd fmla="*/ 577 h 782" name="T35"/>
                  <a:gd fmla="*/ 595 w 697" name="T36"/>
                  <a:gd fmla="*/ 575 h 782" name="T37"/>
                  <a:gd fmla="*/ 561 w 697" name="T38"/>
                  <a:gd fmla="*/ 554 h 782" name="T39"/>
                  <a:gd fmla="*/ 570 w 697" name="T40"/>
                  <a:gd fmla="*/ 554 h 782" name="T41"/>
                  <a:gd fmla="*/ 598 w 697" name="T42"/>
                  <a:gd fmla="*/ 536 h 782" name="T43"/>
                  <a:gd fmla="*/ 598 w 697" name="T44"/>
                  <a:gd fmla="*/ 535 h 782" name="T45"/>
                  <a:gd fmla="*/ 595 w 697" name="T46"/>
                  <a:gd fmla="*/ 527 h 782" name="T47"/>
                  <a:gd fmla="*/ 611 w 697" name="T48"/>
                  <a:gd fmla="*/ 461 h 782" name="T49"/>
                  <a:gd fmla="*/ 652 w 697" name="T50"/>
                  <a:gd fmla="*/ 426 h 782" name="T51"/>
                  <a:gd fmla="*/ 78 w 697" name="T52"/>
                  <a:gd fmla="*/ 265 h 782" name="T53"/>
                  <a:gd fmla="*/ 141 w 697" name="T54"/>
                  <a:gd fmla="*/ 201 h 782" name="T55"/>
                  <a:gd fmla="*/ 205 w 697" name="T56"/>
                  <a:gd fmla="*/ 265 h 782" name="T57"/>
                  <a:gd fmla="*/ 141 w 697" name="T58"/>
                  <a:gd fmla="*/ 329 h 782" name="T59"/>
                  <a:gd fmla="*/ 78 w 697" name="T60"/>
                  <a:gd fmla="*/ 265 h 782" name="T61"/>
                  <a:gd fmla="*/ 189 w 697" name="T62"/>
                  <a:gd fmla="*/ 514 h 782" name="T63"/>
                  <a:gd fmla="*/ 101 w 697" name="T64"/>
                  <a:gd fmla="*/ 426 h 782" name="T65"/>
                  <a:gd fmla="*/ 189 w 697" name="T66"/>
                  <a:gd fmla="*/ 337 h 782" name="T67"/>
                  <a:gd fmla="*/ 276 w 697" name="T68"/>
                  <a:gd fmla="*/ 426 h 782" name="T69"/>
                  <a:gd fmla="*/ 189 w 697" name="T70"/>
                  <a:gd fmla="*/ 514 h 782" name="T71"/>
                  <a:gd fmla="*/ 352 w 697" name="T72"/>
                  <a:gd fmla="*/ 371 h 782" name="T73"/>
                  <a:gd fmla="*/ 215 w 697" name="T74"/>
                  <a:gd fmla="*/ 233 h 782" name="T75"/>
                  <a:gd fmla="*/ 352 w 697" name="T76"/>
                  <a:gd fmla="*/ 95 h 782" name="T77"/>
                  <a:gd fmla="*/ 489 w 697" name="T78"/>
                  <a:gd fmla="*/ 233 h 782" name="T79"/>
                  <a:gd fmla="*/ 352 w 697" name="T80"/>
                  <a:gd fmla="*/ 371 h 78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82" w="697">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grpSp>
      </p:grpSp>
      <p:grpSp>
        <p:nvGrpSpPr>
          <p:cNvPr id="96" name="组合 95"/>
          <p:cNvGrpSpPr/>
          <p:nvPr/>
        </p:nvGrpSpPr>
        <p:grpSpPr>
          <a:xfrm>
            <a:off x="5857632" y="3941180"/>
            <a:ext cx="682519" cy="682519"/>
            <a:chOff x="5857632" y="3769730"/>
            <a:chExt cx="682519" cy="682519"/>
          </a:xfrm>
        </p:grpSpPr>
        <p:grpSp>
          <p:nvGrpSpPr>
            <p:cNvPr id="97" name="组合 96"/>
            <p:cNvGrpSpPr/>
            <p:nvPr/>
          </p:nvGrpSpPr>
          <p:grpSpPr>
            <a:xfrm>
              <a:off x="5857632" y="3769730"/>
              <a:ext cx="682519" cy="682519"/>
              <a:chOff x="2646157" y="1103874"/>
              <a:chExt cx="910025" cy="910025"/>
            </a:xfrm>
          </p:grpSpPr>
          <p:grpSp>
            <p:nvGrpSpPr>
              <p:cNvPr id="128" name="组合 127"/>
              <p:cNvGrpSpPr/>
              <p:nvPr/>
            </p:nvGrpSpPr>
            <p:grpSpPr>
              <a:xfrm>
                <a:off x="2646157" y="1103874"/>
                <a:ext cx="910025" cy="910025"/>
                <a:chOff x="1236675" y="2423160"/>
                <a:chExt cx="1950720" cy="1950720"/>
              </a:xfrm>
            </p:grpSpPr>
            <p:sp>
              <p:nvSpPr>
                <p:cNvPr id="130" name="椭圆 129"/>
                <p:cNvSpPr/>
                <p:nvPr/>
              </p:nvSpPr>
              <p:spPr>
                <a:xfrm>
                  <a:off x="1236675" y="2423160"/>
                  <a:ext cx="1950720" cy="1950720"/>
                </a:xfrm>
                <a:prstGeom prst="ellipse">
                  <a:avLst/>
                </a:prstGeom>
                <a:solidFill>
                  <a:schemeClr val="bg1"/>
                </a:solidFill>
                <a:ln>
                  <a:noFill/>
                </a:ln>
                <a:effectLst>
                  <a:outerShdw algn="tl" dir="2700000" dist="762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31" name="椭圆 130"/>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grpSp>
          <p:sp>
            <p:nvSpPr>
              <p:cNvPr id="129" name="椭圆 128"/>
              <p:cNvSpPr/>
              <p:nvPr/>
            </p:nvSpPr>
            <p:spPr>
              <a:xfrm>
                <a:off x="2792045" y="1249762"/>
                <a:ext cx="618249" cy="618249"/>
              </a:xfrm>
              <a:prstGeom prst="ellipse">
                <a:avLst/>
              </a:prstGeom>
              <a:solidFill>
                <a:schemeClr val="accent6"/>
              </a:solidFill>
              <a:ln>
                <a:noFill/>
              </a:ln>
              <a:effectLst>
                <a:innerShdw dir="13500000" dist="63500">
                  <a:schemeClr val="accent6">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20b0503020204020204" typeface="微软雅黑"/>
                  <a:ea charset="-122" panose="020b0503020204020204" typeface="微软雅黑"/>
                </a:endParaRPr>
              </a:p>
            </p:txBody>
          </p:sp>
        </p:grpSp>
        <p:grpSp>
          <p:nvGrpSpPr>
            <p:cNvPr id="98" name="组合 97"/>
            <p:cNvGrpSpPr/>
            <p:nvPr/>
          </p:nvGrpSpPr>
          <p:grpSpPr>
            <a:xfrm>
              <a:off x="6046201" y="4034137"/>
              <a:ext cx="327824" cy="179625"/>
              <a:chOff x="3085851" y="4418205"/>
              <a:chExt cx="774347" cy="424290"/>
            </a:xfrm>
            <a:solidFill>
              <a:schemeClr val="bg1"/>
            </a:solidFill>
          </p:grpSpPr>
          <p:sp>
            <p:nvSpPr>
              <p:cNvPr id="99" name="Freeform 439"/>
              <p:cNvSpPr/>
              <p:nvPr/>
            </p:nvSpPr>
            <p:spPr bwMode="auto">
              <a:xfrm>
                <a:off x="3676890" y="4518139"/>
                <a:ext cx="183308" cy="97650"/>
              </a:xfrm>
              <a:custGeom>
                <a:gdLst>
                  <a:gd fmla="*/ 272 w 272" name="T0"/>
                  <a:gd fmla="*/ 71 h 145" name="T1"/>
                  <a:gd fmla="*/ 179 w 272" name="T2"/>
                  <a:gd fmla="*/ 0 h 145" name="T3"/>
                  <a:gd fmla="*/ 179 w 272" name="T4"/>
                  <a:gd fmla="*/ 51 h 145" name="T5"/>
                  <a:gd fmla="*/ 0 w 272" name="T6"/>
                  <a:gd fmla="*/ 51 h 145" name="T7"/>
                  <a:gd fmla="*/ 12 w 272" name="T8"/>
                  <a:gd fmla="*/ 94 h 145" name="T9"/>
                  <a:gd fmla="*/ 179 w 272" name="T10"/>
                  <a:gd fmla="*/ 94 h 145" name="T11"/>
                  <a:gd fmla="*/ 179 w 272" name="T12"/>
                  <a:gd fmla="*/ 145 h 145" name="T13"/>
                  <a:gd fmla="*/ 272 w 272" name="T14"/>
                  <a:gd fmla="*/ 71 h 1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5" w="272">
                    <a:moveTo>
                      <a:pt x="272" y="71"/>
                    </a:moveTo>
                    <a:cubicBezTo>
                      <a:pt x="179" y="0"/>
                      <a:pt x="179" y="0"/>
                      <a:pt x="179" y="0"/>
                    </a:cubicBezTo>
                    <a:cubicBezTo>
                      <a:pt x="179" y="51"/>
                      <a:pt x="179" y="51"/>
                      <a:pt x="179" y="51"/>
                    </a:cubicBezTo>
                    <a:cubicBezTo>
                      <a:pt x="0" y="51"/>
                      <a:pt x="0" y="51"/>
                      <a:pt x="0" y="51"/>
                    </a:cubicBezTo>
                    <a:cubicBezTo>
                      <a:pt x="5" y="65"/>
                      <a:pt x="9" y="79"/>
                      <a:pt x="12" y="94"/>
                    </a:cubicBezTo>
                    <a:cubicBezTo>
                      <a:pt x="179" y="94"/>
                      <a:pt x="179" y="94"/>
                      <a:pt x="179" y="94"/>
                    </a:cubicBezTo>
                    <a:cubicBezTo>
                      <a:pt x="179" y="145"/>
                      <a:pt x="179" y="145"/>
                      <a:pt x="179" y="145"/>
                    </a:cubicBezTo>
                    <a:lnTo>
                      <a:pt x="272" y="7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00" name="Freeform 440"/>
              <p:cNvSpPr>
                <a:spLocks noEditPoints="1"/>
              </p:cNvSpPr>
              <p:nvPr/>
            </p:nvSpPr>
            <p:spPr bwMode="auto">
              <a:xfrm>
                <a:off x="3286005" y="4423630"/>
                <a:ext cx="393455" cy="396024"/>
              </a:xfrm>
              <a:custGeom>
                <a:gdLst>
                  <a:gd fmla="*/ 291 w 583" name="T0"/>
                  <a:gd fmla="*/ 0 h 587" name="T1"/>
                  <a:gd fmla="*/ 0 w 583" name="T2"/>
                  <a:gd fmla="*/ 294 h 587" name="T3"/>
                  <a:gd fmla="*/ 291 w 583" name="T4"/>
                  <a:gd fmla="*/ 587 h 587" name="T5"/>
                  <a:gd fmla="*/ 583 w 583" name="T6"/>
                  <a:gd fmla="*/ 294 h 587" name="T7"/>
                  <a:gd fmla="*/ 291 w 583" name="T8"/>
                  <a:gd fmla="*/ 0 h 587" name="T9"/>
                  <a:gd fmla="*/ 291 w 583" name="T10"/>
                  <a:gd fmla="*/ 517 h 587" name="T11"/>
                  <a:gd fmla="*/ 70 w 583" name="T12"/>
                  <a:gd fmla="*/ 294 h 587" name="T13"/>
                  <a:gd fmla="*/ 291 w 583" name="T14"/>
                  <a:gd fmla="*/ 70 h 587" name="T15"/>
                  <a:gd fmla="*/ 513 w 583" name="T16"/>
                  <a:gd fmla="*/ 294 h 587" name="T17"/>
                  <a:gd fmla="*/ 291 w 583" name="T18"/>
                  <a:gd fmla="*/ 517 h 58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87" w="583">
                    <a:moveTo>
                      <a:pt x="291" y="0"/>
                    </a:moveTo>
                    <a:cubicBezTo>
                      <a:pt x="130" y="0"/>
                      <a:pt x="0" y="132"/>
                      <a:pt x="0" y="294"/>
                    </a:cubicBezTo>
                    <a:cubicBezTo>
                      <a:pt x="0" y="456"/>
                      <a:pt x="130" y="587"/>
                      <a:pt x="291" y="587"/>
                    </a:cubicBezTo>
                    <a:cubicBezTo>
                      <a:pt x="452" y="587"/>
                      <a:pt x="583" y="456"/>
                      <a:pt x="583" y="294"/>
                    </a:cubicBezTo>
                    <a:cubicBezTo>
                      <a:pt x="583" y="132"/>
                      <a:pt x="452" y="0"/>
                      <a:pt x="291" y="0"/>
                    </a:cubicBezTo>
                    <a:close/>
                    <a:moveTo>
                      <a:pt x="291" y="517"/>
                    </a:moveTo>
                    <a:cubicBezTo>
                      <a:pt x="169" y="517"/>
                      <a:pt x="70" y="417"/>
                      <a:pt x="70" y="294"/>
                    </a:cubicBezTo>
                    <a:cubicBezTo>
                      <a:pt x="70" y="170"/>
                      <a:pt x="169" y="70"/>
                      <a:pt x="291" y="70"/>
                    </a:cubicBezTo>
                    <a:cubicBezTo>
                      <a:pt x="413" y="70"/>
                      <a:pt x="513" y="170"/>
                      <a:pt x="513" y="294"/>
                    </a:cubicBezTo>
                    <a:cubicBezTo>
                      <a:pt x="513" y="417"/>
                      <a:pt x="413" y="517"/>
                      <a:pt x="291" y="5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01" name="Freeform 441"/>
              <p:cNvSpPr/>
              <p:nvPr/>
            </p:nvSpPr>
            <p:spPr bwMode="auto">
              <a:xfrm>
                <a:off x="3367094" y="4553829"/>
                <a:ext cx="147046" cy="100505"/>
              </a:xfrm>
              <a:custGeom>
                <a:gdLst>
                  <a:gd fmla="*/ 185 w 218" name="T0"/>
                  <a:gd fmla="*/ 54 h 149" name="T1"/>
                  <a:gd fmla="*/ 185 w 218" name="T2"/>
                  <a:gd fmla="*/ 14 h 149" name="T3"/>
                  <a:gd fmla="*/ 171 w 218" name="T4"/>
                  <a:gd fmla="*/ 0 h 149" name="T5"/>
                  <a:gd fmla="*/ 157 w 218" name="T6"/>
                  <a:gd fmla="*/ 14 h 149" name="T7"/>
                  <a:gd fmla="*/ 157 w 218" name="T8"/>
                  <a:gd fmla="*/ 54 h 149" name="T9"/>
                  <a:gd fmla="*/ 126 w 218" name="T10"/>
                  <a:gd fmla="*/ 91 h 149" name="T11"/>
                  <a:gd fmla="*/ 10 w 218" name="T12"/>
                  <a:gd fmla="*/ 102 h 149" name="T13"/>
                  <a:gd fmla="*/ 1 w 218" name="T14"/>
                  <a:gd fmla="*/ 114 h 149" name="T15"/>
                  <a:gd fmla="*/ 12 w 218" name="T16"/>
                  <a:gd fmla="*/ 123 h 149" name="T17"/>
                  <a:gd fmla="*/ 126 w 218" name="T18"/>
                  <a:gd fmla="*/ 112 h 149" name="T19"/>
                  <a:gd fmla="*/ 171 w 218" name="T20"/>
                  <a:gd fmla="*/ 149 h 149" name="T21"/>
                  <a:gd fmla="*/ 218 w 218" name="T22"/>
                  <a:gd fmla="*/ 101 h 149" name="T23"/>
                  <a:gd fmla="*/ 185 w 218" name="T24"/>
                  <a:gd fmla="*/ 54 h 14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9" w="218">
                    <a:moveTo>
                      <a:pt x="185" y="54"/>
                    </a:moveTo>
                    <a:cubicBezTo>
                      <a:pt x="185" y="14"/>
                      <a:pt x="185" y="14"/>
                      <a:pt x="185" y="14"/>
                    </a:cubicBezTo>
                    <a:cubicBezTo>
                      <a:pt x="185" y="6"/>
                      <a:pt x="179" y="0"/>
                      <a:pt x="171" y="0"/>
                    </a:cubicBezTo>
                    <a:cubicBezTo>
                      <a:pt x="163" y="0"/>
                      <a:pt x="157" y="6"/>
                      <a:pt x="157" y="14"/>
                    </a:cubicBezTo>
                    <a:cubicBezTo>
                      <a:pt x="157" y="54"/>
                      <a:pt x="157" y="54"/>
                      <a:pt x="157" y="54"/>
                    </a:cubicBezTo>
                    <a:cubicBezTo>
                      <a:pt x="141" y="60"/>
                      <a:pt x="129" y="74"/>
                      <a:pt x="126" y="91"/>
                    </a:cubicBezTo>
                    <a:cubicBezTo>
                      <a:pt x="10" y="102"/>
                      <a:pt x="10" y="102"/>
                      <a:pt x="10" y="102"/>
                    </a:cubicBezTo>
                    <a:cubicBezTo>
                      <a:pt x="5" y="103"/>
                      <a:pt x="0" y="108"/>
                      <a:pt x="1" y="114"/>
                    </a:cubicBezTo>
                    <a:cubicBezTo>
                      <a:pt x="1" y="120"/>
                      <a:pt x="7" y="124"/>
                      <a:pt x="12" y="123"/>
                    </a:cubicBezTo>
                    <a:cubicBezTo>
                      <a:pt x="126" y="112"/>
                      <a:pt x="126" y="112"/>
                      <a:pt x="126" y="112"/>
                    </a:cubicBezTo>
                    <a:cubicBezTo>
                      <a:pt x="131" y="133"/>
                      <a:pt x="149" y="149"/>
                      <a:pt x="171" y="149"/>
                    </a:cubicBezTo>
                    <a:cubicBezTo>
                      <a:pt x="197" y="149"/>
                      <a:pt x="218" y="127"/>
                      <a:pt x="218" y="101"/>
                    </a:cubicBezTo>
                    <a:cubicBezTo>
                      <a:pt x="218" y="79"/>
                      <a:pt x="204" y="61"/>
                      <a:pt x="185" y="5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02" name="Freeform 442"/>
              <p:cNvSpPr/>
              <p:nvPr/>
            </p:nvSpPr>
            <p:spPr bwMode="auto">
              <a:xfrm>
                <a:off x="3458748" y="4489015"/>
                <a:ext cx="13705" cy="39117"/>
              </a:xfrm>
              <a:custGeom>
                <a:gdLst>
                  <a:gd fmla="*/ 29 w 48" name="T0"/>
                  <a:gd fmla="*/ 17 h 137" name="T1"/>
                  <a:gd fmla="*/ 29 w 48" name="T2"/>
                  <a:gd fmla="*/ 17 h 137" name="T3"/>
                  <a:gd fmla="*/ 29 w 48" name="T4"/>
                  <a:gd fmla="*/ 137 h 137" name="T5"/>
                  <a:gd fmla="*/ 48 w 48" name="T6"/>
                  <a:gd fmla="*/ 137 h 137" name="T7"/>
                  <a:gd fmla="*/ 48 w 48" name="T8"/>
                  <a:gd fmla="*/ 0 h 137" name="T9"/>
                  <a:gd fmla="*/ 31 w 48" name="T10"/>
                  <a:gd fmla="*/ 0 h 137" name="T11"/>
                  <a:gd fmla="*/ 0 w 48" name="T12"/>
                  <a:gd fmla="*/ 17 h 137" name="T13"/>
                  <a:gd fmla="*/ 5 w 48" name="T14"/>
                  <a:gd fmla="*/ 31 h 137" name="T15"/>
                  <a:gd fmla="*/ 29 w 48" name="T16"/>
                  <a:gd fmla="*/ 17 h 1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7" w="48">
                    <a:moveTo>
                      <a:pt x="29" y="17"/>
                    </a:moveTo>
                    <a:lnTo>
                      <a:pt x="29" y="17"/>
                    </a:lnTo>
                    <a:lnTo>
                      <a:pt x="29" y="137"/>
                    </a:lnTo>
                    <a:lnTo>
                      <a:pt x="48" y="137"/>
                    </a:lnTo>
                    <a:lnTo>
                      <a:pt x="48" y="0"/>
                    </a:lnTo>
                    <a:lnTo>
                      <a:pt x="31" y="0"/>
                    </a:lnTo>
                    <a:lnTo>
                      <a:pt x="0" y="17"/>
                    </a:lnTo>
                    <a:lnTo>
                      <a:pt x="5" y="31"/>
                    </a:lnTo>
                    <a:lnTo>
                      <a:pt x="29" y="1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03" name="Freeform 443"/>
              <p:cNvSpPr/>
              <p:nvPr/>
            </p:nvSpPr>
            <p:spPr bwMode="auto">
              <a:xfrm>
                <a:off x="3476450" y="4488444"/>
                <a:ext cx="24841" cy="39688"/>
              </a:xfrm>
              <a:custGeom>
                <a:gdLst>
                  <a:gd fmla="*/ 37 w 37" name="T0"/>
                  <a:gd fmla="*/ 52 h 59" name="T1"/>
                  <a:gd fmla="*/ 11 w 37" name="T2"/>
                  <a:gd fmla="*/ 52 h 59" name="T3"/>
                  <a:gd fmla="*/ 11 w 37" name="T4"/>
                  <a:gd fmla="*/ 52 h 59" name="T5"/>
                  <a:gd fmla="*/ 16 w 37" name="T6"/>
                  <a:gd fmla="*/ 48 h 59" name="T7"/>
                  <a:gd fmla="*/ 36 w 37" name="T8"/>
                  <a:gd fmla="*/ 17 h 59" name="T9"/>
                  <a:gd fmla="*/ 18 w 37" name="T10"/>
                  <a:gd fmla="*/ 0 h 59" name="T11"/>
                  <a:gd fmla="*/ 2 w 37" name="T12"/>
                  <a:gd fmla="*/ 6 h 59" name="T13"/>
                  <a:gd fmla="*/ 4 w 37" name="T14"/>
                  <a:gd fmla="*/ 11 h 59" name="T15"/>
                  <a:gd fmla="*/ 17 w 37" name="T16"/>
                  <a:gd fmla="*/ 7 h 59" name="T17"/>
                  <a:gd fmla="*/ 28 w 37" name="T18"/>
                  <a:gd fmla="*/ 18 h 59" name="T19"/>
                  <a:gd fmla="*/ 7 w 37" name="T20"/>
                  <a:gd fmla="*/ 48 h 59" name="T21"/>
                  <a:gd fmla="*/ 0 w 37" name="T22"/>
                  <a:gd fmla="*/ 54 h 59" name="T23"/>
                  <a:gd fmla="*/ 0 w 37" name="T24"/>
                  <a:gd fmla="*/ 59 h 59" name="T25"/>
                  <a:gd fmla="*/ 37 w 37" name="T26"/>
                  <a:gd fmla="*/ 59 h 59" name="T27"/>
                  <a:gd fmla="*/ 37 w 37" name="T28"/>
                  <a:gd fmla="*/ 52 h 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9" w="37">
                    <a:moveTo>
                      <a:pt x="37" y="52"/>
                    </a:moveTo>
                    <a:cubicBezTo>
                      <a:pt x="11" y="52"/>
                      <a:pt x="11" y="52"/>
                      <a:pt x="11" y="52"/>
                    </a:cubicBezTo>
                    <a:cubicBezTo>
                      <a:pt x="11" y="52"/>
                      <a:pt x="11" y="52"/>
                      <a:pt x="11" y="52"/>
                    </a:cubicBezTo>
                    <a:cubicBezTo>
                      <a:pt x="16" y="48"/>
                      <a:pt x="16" y="48"/>
                      <a:pt x="16" y="48"/>
                    </a:cubicBezTo>
                    <a:cubicBezTo>
                      <a:pt x="28" y="36"/>
                      <a:pt x="36" y="27"/>
                      <a:pt x="36" y="17"/>
                    </a:cubicBezTo>
                    <a:cubicBezTo>
                      <a:pt x="36" y="9"/>
                      <a:pt x="31" y="0"/>
                      <a:pt x="18" y="0"/>
                    </a:cubicBezTo>
                    <a:cubicBezTo>
                      <a:pt x="12" y="0"/>
                      <a:pt x="6" y="3"/>
                      <a:pt x="2" y="6"/>
                    </a:cubicBezTo>
                    <a:cubicBezTo>
                      <a:pt x="4" y="11"/>
                      <a:pt x="4" y="11"/>
                      <a:pt x="4" y="11"/>
                    </a:cubicBezTo>
                    <a:cubicBezTo>
                      <a:pt x="7" y="9"/>
                      <a:pt x="11" y="7"/>
                      <a:pt x="17" y="7"/>
                    </a:cubicBezTo>
                    <a:cubicBezTo>
                      <a:pt x="25" y="7"/>
                      <a:pt x="28" y="12"/>
                      <a:pt x="28" y="18"/>
                    </a:cubicBezTo>
                    <a:cubicBezTo>
                      <a:pt x="28" y="26"/>
                      <a:pt x="21" y="34"/>
                      <a:pt x="7" y="48"/>
                    </a:cubicBezTo>
                    <a:cubicBezTo>
                      <a:pt x="0" y="54"/>
                      <a:pt x="0" y="54"/>
                      <a:pt x="0" y="54"/>
                    </a:cubicBezTo>
                    <a:cubicBezTo>
                      <a:pt x="0" y="59"/>
                      <a:pt x="0" y="59"/>
                      <a:pt x="0" y="59"/>
                    </a:cubicBezTo>
                    <a:cubicBezTo>
                      <a:pt x="37" y="59"/>
                      <a:pt x="37" y="59"/>
                      <a:pt x="37" y="59"/>
                    </a:cubicBezTo>
                    <a:lnTo>
                      <a:pt x="37" y="5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04" name="Freeform 444"/>
              <p:cNvSpPr/>
              <p:nvPr/>
            </p:nvSpPr>
            <p:spPr bwMode="auto">
              <a:xfrm>
                <a:off x="3590375" y="4605795"/>
                <a:ext cx="24270" cy="39688"/>
              </a:xfrm>
              <a:custGeom>
                <a:gdLst>
                  <a:gd fmla="*/ 36 w 36" name="T0"/>
                  <a:gd fmla="*/ 42 h 59" name="T1"/>
                  <a:gd fmla="*/ 23 w 36" name="T2"/>
                  <a:gd fmla="*/ 27 h 59" name="T3"/>
                  <a:gd fmla="*/ 23 w 36" name="T4"/>
                  <a:gd fmla="*/ 27 h 59" name="T5"/>
                  <a:gd fmla="*/ 34 w 36" name="T6"/>
                  <a:gd fmla="*/ 14 h 59" name="T7"/>
                  <a:gd fmla="*/ 17 w 36" name="T8"/>
                  <a:gd fmla="*/ 0 h 59" name="T9"/>
                  <a:gd fmla="*/ 2 w 36" name="T10"/>
                  <a:gd fmla="*/ 4 h 59" name="T11"/>
                  <a:gd fmla="*/ 4 w 36" name="T12"/>
                  <a:gd fmla="*/ 10 h 59" name="T13"/>
                  <a:gd fmla="*/ 16 w 36" name="T14"/>
                  <a:gd fmla="*/ 6 h 59" name="T15"/>
                  <a:gd fmla="*/ 26 w 36" name="T16"/>
                  <a:gd fmla="*/ 15 h 59" name="T17"/>
                  <a:gd fmla="*/ 13 w 36" name="T18"/>
                  <a:gd fmla="*/ 25 h 59" name="T19"/>
                  <a:gd fmla="*/ 9 w 36" name="T20"/>
                  <a:gd fmla="*/ 25 h 59" name="T21"/>
                  <a:gd fmla="*/ 9 w 36" name="T22"/>
                  <a:gd fmla="*/ 31 h 59" name="T23"/>
                  <a:gd fmla="*/ 13 w 36" name="T24"/>
                  <a:gd fmla="*/ 31 h 59" name="T25"/>
                  <a:gd fmla="*/ 28 w 36" name="T26"/>
                  <a:gd fmla="*/ 42 h 59" name="T27"/>
                  <a:gd fmla="*/ 15 w 36" name="T28"/>
                  <a:gd fmla="*/ 53 h 59" name="T29"/>
                  <a:gd fmla="*/ 2 w 36" name="T30"/>
                  <a:gd fmla="*/ 50 h 59" name="T31"/>
                  <a:gd fmla="*/ 0 w 36" name="T32"/>
                  <a:gd fmla="*/ 56 h 59" name="T33"/>
                  <a:gd fmla="*/ 15 w 36" name="T34"/>
                  <a:gd fmla="*/ 59 h 59" name="T35"/>
                  <a:gd fmla="*/ 36 w 36" name="T36"/>
                  <a:gd fmla="*/ 42 h 5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9" w="36">
                    <a:moveTo>
                      <a:pt x="36" y="42"/>
                    </a:moveTo>
                    <a:cubicBezTo>
                      <a:pt x="36" y="34"/>
                      <a:pt x="30" y="29"/>
                      <a:pt x="23" y="27"/>
                    </a:cubicBezTo>
                    <a:cubicBezTo>
                      <a:pt x="23" y="27"/>
                      <a:pt x="23" y="27"/>
                      <a:pt x="23" y="27"/>
                    </a:cubicBezTo>
                    <a:cubicBezTo>
                      <a:pt x="30" y="25"/>
                      <a:pt x="34" y="20"/>
                      <a:pt x="34" y="14"/>
                    </a:cubicBezTo>
                    <a:cubicBezTo>
                      <a:pt x="34" y="7"/>
                      <a:pt x="29" y="0"/>
                      <a:pt x="17" y="0"/>
                    </a:cubicBezTo>
                    <a:cubicBezTo>
                      <a:pt x="11" y="0"/>
                      <a:pt x="5" y="2"/>
                      <a:pt x="2" y="4"/>
                    </a:cubicBezTo>
                    <a:cubicBezTo>
                      <a:pt x="4" y="10"/>
                      <a:pt x="4" y="10"/>
                      <a:pt x="4" y="10"/>
                    </a:cubicBezTo>
                    <a:cubicBezTo>
                      <a:pt x="7" y="8"/>
                      <a:pt x="11" y="6"/>
                      <a:pt x="16" y="6"/>
                    </a:cubicBezTo>
                    <a:cubicBezTo>
                      <a:pt x="23" y="6"/>
                      <a:pt x="26" y="10"/>
                      <a:pt x="26" y="15"/>
                    </a:cubicBezTo>
                    <a:cubicBezTo>
                      <a:pt x="26" y="22"/>
                      <a:pt x="19" y="25"/>
                      <a:pt x="13" y="25"/>
                    </a:cubicBezTo>
                    <a:cubicBezTo>
                      <a:pt x="9" y="25"/>
                      <a:pt x="9" y="25"/>
                      <a:pt x="9" y="25"/>
                    </a:cubicBezTo>
                    <a:cubicBezTo>
                      <a:pt x="9" y="31"/>
                      <a:pt x="9" y="31"/>
                      <a:pt x="9" y="31"/>
                    </a:cubicBezTo>
                    <a:cubicBezTo>
                      <a:pt x="13" y="31"/>
                      <a:pt x="13" y="31"/>
                      <a:pt x="13" y="31"/>
                    </a:cubicBezTo>
                    <a:cubicBezTo>
                      <a:pt x="21" y="31"/>
                      <a:pt x="28" y="34"/>
                      <a:pt x="28" y="42"/>
                    </a:cubicBezTo>
                    <a:cubicBezTo>
                      <a:pt x="28" y="47"/>
                      <a:pt x="25" y="53"/>
                      <a:pt x="15" y="53"/>
                    </a:cubicBezTo>
                    <a:cubicBezTo>
                      <a:pt x="10" y="53"/>
                      <a:pt x="5" y="51"/>
                      <a:pt x="2" y="50"/>
                    </a:cubicBezTo>
                    <a:cubicBezTo>
                      <a:pt x="0" y="56"/>
                      <a:pt x="0" y="56"/>
                      <a:pt x="0" y="56"/>
                    </a:cubicBezTo>
                    <a:cubicBezTo>
                      <a:pt x="3" y="57"/>
                      <a:pt x="9" y="59"/>
                      <a:pt x="15" y="59"/>
                    </a:cubicBezTo>
                    <a:cubicBezTo>
                      <a:pt x="29" y="59"/>
                      <a:pt x="36" y="51"/>
                      <a:pt x="36" y="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05" name="Freeform 445"/>
              <p:cNvSpPr>
                <a:spLocks noEditPoints="1"/>
              </p:cNvSpPr>
              <p:nvPr/>
            </p:nvSpPr>
            <p:spPr bwMode="auto">
              <a:xfrm>
                <a:off x="3469027" y="4710869"/>
                <a:ext cx="26839" cy="40545"/>
              </a:xfrm>
              <a:custGeom>
                <a:gdLst>
                  <a:gd fmla="*/ 23 w 40" name="T0"/>
                  <a:gd fmla="*/ 21 h 60" name="T1"/>
                  <a:gd fmla="*/ 9 w 40" name="T2"/>
                  <a:gd fmla="*/ 28 h 60" name="T3"/>
                  <a:gd fmla="*/ 8 w 40" name="T4"/>
                  <a:gd fmla="*/ 28 h 60" name="T5"/>
                  <a:gd fmla="*/ 28 w 40" name="T6"/>
                  <a:gd fmla="*/ 7 h 60" name="T7"/>
                  <a:gd fmla="*/ 34 w 40" name="T8"/>
                  <a:gd fmla="*/ 7 h 60" name="T9"/>
                  <a:gd fmla="*/ 34 w 40" name="T10"/>
                  <a:gd fmla="*/ 0 h 60" name="T11"/>
                  <a:gd fmla="*/ 29 w 40" name="T12"/>
                  <a:gd fmla="*/ 1 h 60" name="T13"/>
                  <a:gd fmla="*/ 10 w 40" name="T14"/>
                  <a:gd fmla="*/ 9 h 60" name="T15"/>
                  <a:gd fmla="*/ 0 w 40" name="T16"/>
                  <a:gd fmla="*/ 35 h 60" name="T17"/>
                  <a:gd fmla="*/ 21 w 40" name="T18"/>
                  <a:gd fmla="*/ 60 h 60" name="T19"/>
                  <a:gd fmla="*/ 40 w 40" name="T20"/>
                  <a:gd fmla="*/ 39 h 60" name="T21"/>
                  <a:gd fmla="*/ 23 w 40" name="T22"/>
                  <a:gd fmla="*/ 21 h 60" name="T23"/>
                  <a:gd fmla="*/ 21 w 40" name="T24"/>
                  <a:gd fmla="*/ 54 h 60" name="T25"/>
                  <a:gd fmla="*/ 8 w 40" name="T26"/>
                  <a:gd fmla="*/ 37 h 60" name="T27"/>
                  <a:gd fmla="*/ 9 w 40" name="T28"/>
                  <a:gd fmla="*/ 34 h 60" name="T29"/>
                  <a:gd fmla="*/ 20 w 40" name="T30"/>
                  <a:gd fmla="*/ 27 h 60" name="T31"/>
                  <a:gd fmla="*/ 32 w 40" name="T32"/>
                  <a:gd fmla="*/ 40 h 60" name="T33"/>
                  <a:gd fmla="*/ 21 w 40" name="T34"/>
                  <a:gd fmla="*/ 54 h 6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0" w="40">
                    <a:moveTo>
                      <a:pt x="23" y="21"/>
                    </a:moveTo>
                    <a:cubicBezTo>
                      <a:pt x="16" y="21"/>
                      <a:pt x="11" y="24"/>
                      <a:pt x="9" y="28"/>
                    </a:cubicBezTo>
                    <a:cubicBezTo>
                      <a:pt x="8" y="28"/>
                      <a:pt x="8" y="28"/>
                      <a:pt x="8" y="28"/>
                    </a:cubicBezTo>
                    <a:cubicBezTo>
                      <a:pt x="10" y="18"/>
                      <a:pt x="16" y="9"/>
                      <a:pt x="28" y="7"/>
                    </a:cubicBezTo>
                    <a:cubicBezTo>
                      <a:pt x="31" y="7"/>
                      <a:pt x="33" y="7"/>
                      <a:pt x="34" y="7"/>
                    </a:cubicBezTo>
                    <a:cubicBezTo>
                      <a:pt x="34" y="0"/>
                      <a:pt x="34" y="0"/>
                      <a:pt x="34" y="0"/>
                    </a:cubicBezTo>
                    <a:cubicBezTo>
                      <a:pt x="33" y="0"/>
                      <a:pt x="31" y="1"/>
                      <a:pt x="29" y="1"/>
                    </a:cubicBezTo>
                    <a:cubicBezTo>
                      <a:pt x="21" y="2"/>
                      <a:pt x="15" y="5"/>
                      <a:pt x="10" y="9"/>
                    </a:cubicBezTo>
                    <a:cubicBezTo>
                      <a:pt x="5" y="15"/>
                      <a:pt x="0" y="24"/>
                      <a:pt x="0" y="35"/>
                    </a:cubicBezTo>
                    <a:cubicBezTo>
                      <a:pt x="0" y="50"/>
                      <a:pt x="9" y="60"/>
                      <a:pt x="21" y="60"/>
                    </a:cubicBezTo>
                    <a:cubicBezTo>
                      <a:pt x="33" y="60"/>
                      <a:pt x="40" y="50"/>
                      <a:pt x="40" y="39"/>
                    </a:cubicBezTo>
                    <a:cubicBezTo>
                      <a:pt x="40" y="28"/>
                      <a:pt x="33" y="21"/>
                      <a:pt x="23" y="21"/>
                    </a:cubicBezTo>
                    <a:close/>
                    <a:moveTo>
                      <a:pt x="21" y="54"/>
                    </a:moveTo>
                    <a:cubicBezTo>
                      <a:pt x="13" y="54"/>
                      <a:pt x="8" y="47"/>
                      <a:pt x="8" y="37"/>
                    </a:cubicBezTo>
                    <a:cubicBezTo>
                      <a:pt x="8" y="36"/>
                      <a:pt x="9" y="35"/>
                      <a:pt x="9" y="34"/>
                    </a:cubicBezTo>
                    <a:cubicBezTo>
                      <a:pt x="11" y="30"/>
                      <a:pt x="15" y="27"/>
                      <a:pt x="20" y="27"/>
                    </a:cubicBezTo>
                    <a:cubicBezTo>
                      <a:pt x="27" y="27"/>
                      <a:pt x="32" y="32"/>
                      <a:pt x="32" y="40"/>
                    </a:cubicBezTo>
                    <a:cubicBezTo>
                      <a:pt x="32" y="48"/>
                      <a:pt x="28" y="54"/>
                      <a:pt x="21" y="5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06" name="Freeform 446"/>
              <p:cNvSpPr>
                <a:spLocks noEditPoints="1"/>
              </p:cNvSpPr>
              <p:nvPr/>
            </p:nvSpPr>
            <p:spPr bwMode="auto">
              <a:xfrm>
                <a:off x="3339398" y="4606366"/>
                <a:ext cx="25697" cy="39974"/>
              </a:xfrm>
              <a:custGeom>
                <a:gdLst>
                  <a:gd fmla="*/ 19 w 38" name="T0"/>
                  <a:gd fmla="*/ 0 h 59" name="T1"/>
                  <a:gd fmla="*/ 0 w 38" name="T2"/>
                  <a:gd fmla="*/ 20 h 59" name="T3"/>
                  <a:gd fmla="*/ 17 w 38" name="T4"/>
                  <a:gd fmla="*/ 38 h 59" name="T5"/>
                  <a:gd fmla="*/ 30 w 38" name="T6"/>
                  <a:gd fmla="*/ 32 h 59" name="T7"/>
                  <a:gd fmla="*/ 30 w 38" name="T8"/>
                  <a:gd fmla="*/ 32 h 59" name="T9"/>
                  <a:gd fmla="*/ 23 w 38" name="T10"/>
                  <a:gd fmla="*/ 47 h 59" name="T11"/>
                  <a:gd fmla="*/ 11 w 38" name="T12"/>
                  <a:gd fmla="*/ 53 h 59" name="T13"/>
                  <a:gd fmla="*/ 5 w 38" name="T14"/>
                  <a:gd fmla="*/ 53 h 59" name="T15"/>
                  <a:gd fmla="*/ 5 w 38" name="T16"/>
                  <a:gd fmla="*/ 59 h 59" name="T17"/>
                  <a:gd fmla="*/ 12 w 38" name="T18"/>
                  <a:gd fmla="*/ 59 h 59" name="T19"/>
                  <a:gd fmla="*/ 28 w 38" name="T20"/>
                  <a:gd fmla="*/ 51 h 59" name="T21"/>
                  <a:gd fmla="*/ 38 w 38" name="T22"/>
                  <a:gd fmla="*/ 24 h 59" name="T23"/>
                  <a:gd fmla="*/ 19 w 38" name="T24"/>
                  <a:gd fmla="*/ 0 h 59" name="T25"/>
                  <a:gd fmla="*/ 30 w 38" name="T26"/>
                  <a:gd fmla="*/ 26 h 59" name="T27"/>
                  <a:gd fmla="*/ 18 w 38" name="T28"/>
                  <a:gd fmla="*/ 32 h 59" name="T29"/>
                  <a:gd fmla="*/ 7 w 38" name="T30"/>
                  <a:gd fmla="*/ 20 h 59" name="T31"/>
                  <a:gd fmla="*/ 19 w 38" name="T32"/>
                  <a:gd fmla="*/ 6 h 59" name="T33"/>
                  <a:gd fmla="*/ 30 w 38" name="T34"/>
                  <a:gd fmla="*/ 23 h 59" name="T35"/>
                  <a:gd fmla="*/ 30 w 38" name="T36"/>
                  <a:gd fmla="*/ 26 h 5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9" w="38">
                    <a:moveTo>
                      <a:pt x="19" y="0"/>
                    </a:moveTo>
                    <a:cubicBezTo>
                      <a:pt x="8" y="0"/>
                      <a:pt x="0" y="10"/>
                      <a:pt x="0" y="20"/>
                    </a:cubicBezTo>
                    <a:cubicBezTo>
                      <a:pt x="0" y="30"/>
                      <a:pt x="6" y="38"/>
                      <a:pt x="17" y="38"/>
                    </a:cubicBezTo>
                    <a:cubicBezTo>
                      <a:pt x="22" y="38"/>
                      <a:pt x="27" y="36"/>
                      <a:pt x="30" y="32"/>
                    </a:cubicBezTo>
                    <a:cubicBezTo>
                      <a:pt x="30" y="32"/>
                      <a:pt x="30" y="32"/>
                      <a:pt x="30" y="32"/>
                    </a:cubicBezTo>
                    <a:cubicBezTo>
                      <a:pt x="29" y="39"/>
                      <a:pt x="27" y="44"/>
                      <a:pt x="23" y="47"/>
                    </a:cubicBezTo>
                    <a:cubicBezTo>
                      <a:pt x="20" y="50"/>
                      <a:pt x="15" y="52"/>
                      <a:pt x="11" y="53"/>
                    </a:cubicBezTo>
                    <a:cubicBezTo>
                      <a:pt x="8" y="53"/>
                      <a:pt x="6" y="53"/>
                      <a:pt x="5" y="53"/>
                    </a:cubicBezTo>
                    <a:cubicBezTo>
                      <a:pt x="5" y="59"/>
                      <a:pt x="5" y="59"/>
                      <a:pt x="5" y="59"/>
                    </a:cubicBezTo>
                    <a:cubicBezTo>
                      <a:pt x="6" y="59"/>
                      <a:pt x="9" y="59"/>
                      <a:pt x="12" y="59"/>
                    </a:cubicBezTo>
                    <a:cubicBezTo>
                      <a:pt x="18" y="58"/>
                      <a:pt x="24" y="56"/>
                      <a:pt x="28" y="51"/>
                    </a:cubicBezTo>
                    <a:cubicBezTo>
                      <a:pt x="34" y="46"/>
                      <a:pt x="38" y="37"/>
                      <a:pt x="38" y="24"/>
                    </a:cubicBezTo>
                    <a:cubicBezTo>
                      <a:pt x="38" y="9"/>
                      <a:pt x="31" y="0"/>
                      <a:pt x="19" y="0"/>
                    </a:cubicBezTo>
                    <a:close/>
                    <a:moveTo>
                      <a:pt x="30" y="26"/>
                    </a:moveTo>
                    <a:cubicBezTo>
                      <a:pt x="28" y="30"/>
                      <a:pt x="24" y="32"/>
                      <a:pt x="18" y="32"/>
                    </a:cubicBezTo>
                    <a:cubicBezTo>
                      <a:pt x="12" y="32"/>
                      <a:pt x="7" y="27"/>
                      <a:pt x="7" y="20"/>
                    </a:cubicBezTo>
                    <a:cubicBezTo>
                      <a:pt x="7" y="12"/>
                      <a:pt x="12" y="6"/>
                      <a:pt x="19" y="6"/>
                    </a:cubicBezTo>
                    <a:cubicBezTo>
                      <a:pt x="27" y="6"/>
                      <a:pt x="30" y="13"/>
                      <a:pt x="30" y="23"/>
                    </a:cubicBezTo>
                    <a:cubicBezTo>
                      <a:pt x="30" y="25"/>
                      <a:pt x="30" y="25"/>
                      <a:pt x="30" y="2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07" name="Oval 447"/>
              <p:cNvSpPr>
                <a:spLocks noChangeArrowheads="1"/>
              </p:cNvSpPr>
              <p:nvPr/>
            </p:nvSpPr>
            <p:spPr bwMode="auto">
              <a:xfrm>
                <a:off x="3388794" y="4539553"/>
                <a:ext cx="18845" cy="18274"/>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08" name="Oval 448"/>
              <p:cNvSpPr>
                <a:spLocks noChangeArrowheads="1"/>
              </p:cNvSpPr>
              <p:nvPr/>
            </p:nvSpPr>
            <p:spPr bwMode="auto">
              <a:xfrm>
                <a:off x="3552686" y="4539553"/>
                <a:ext cx="19416" cy="18274"/>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09" name="Oval 449"/>
              <p:cNvSpPr>
                <a:spLocks noChangeArrowheads="1"/>
              </p:cNvSpPr>
              <p:nvPr/>
            </p:nvSpPr>
            <p:spPr bwMode="auto">
              <a:xfrm>
                <a:off x="3552686" y="4695450"/>
                <a:ext cx="19416" cy="1770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10" name="Freeform 450"/>
              <p:cNvSpPr/>
              <p:nvPr/>
            </p:nvSpPr>
            <p:spPr bwMode="auto">
              <a:xfrm>
                <a:off x="3085851" y="4650337"/>
                <a:ext cx="211860" cy="97650"/>
              </a:xfrm>
              <a:custGeom>
                <a:gdLst>
                  <a:gd fmla="*/ 92 w 314" name="T0"/>
                  <a:gd fmla="*/ 51 h 145" name="T1"/>
                  <a:gd fmla="*/ 92 w 314" name="T2"/>
                  <a:gd fmla="*/ 0 h 145" name="T3"/>
                  <a:gd fmla="*/ 0 w 314" name="T4"/>
                  <a:gd fmla="*/ 71 h 145" name="T5"/>
                  <a:gd fmla="*/ 92 w 314" name="T6"/>
                  <a:gd fmla="*/ 145 h 145" name="T7"/>
                  <a:gd fmla="*/ 92 w 314" name="T8"/>
                  <a:gd fmla="*/ 94 h 145" name="T9"/>
                  <a:gd fmla="*/ 314 w 314" name="T10"/>
                  <a:gd fmla="*/ 94 h 145" name="T11"/>
                  <a:gd fmla="*/ 297 w 314" name="T12"/>
                  <a:gd fmla="*/ 51 h 145" name="T13"/>
                  <a:gd fmla="*/ 92 w 314" name="T14"/>
                  <a:gd fmla="*/ 51 h 1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5" w="314">
                    <a:moveTo>
                      <a:pt x="92" y="51"/>
                    </a:moveTo>
                    <a:cubicBezTo>
                      <a:pt x="92" y="0"/>
                      <a:pt x="92" y="0"/>
                      <a:pt x="92" y="0"/>
                    </a:cubicBezTo>
                    <a:cubicBezTo>
                      <a:pt x="0" y="71"/>
                      <a:pt x="0" y="71"/>
                      <a:pt x="0" y="71"/>
                    </a:cubicBezTo>
                    <a:cubicBezTo>
                      <a:pt x="92" y="145"/>
                      <a:pt x="92" y="145"/>
                      <a:pt x="92" y="145"/>
                    </a:cubicBezTo>
                    <a:cubicBezTo>
                      <a:pt x="92" y="94"/>
                      <a:pt x="92" y="94"/>
                      <a:pt x="92" y="94"/>
                    </a:cubicBezTo>
                    <a:cubicBezTo>
                      <a:pt x="314" y="94"/>
                      <a:pt x="314" y="94"/>
                      <a:pt x="314" y="94"/>
                    </a:cubicBezTo>
                    <a:cubicBezTo>
                      <a:pt x="308" y="80"/>
                      <a:pt x="302" y="66"/>
                      <a:pt x="297" y="51"/>
                    </a:cubicBezTo>
                    <a:lnTo>
                      <a:pt x="92" y="5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11" name="Oval 451"/>
              <p:cNvSpPr>
                <a:spLocks noChangeArrowheads="1"/>
              </p:cNvSpPr>
              <p:nvPr/>
            </p:nvSpPr>
            <p:spPr bwMode="auto">
              <a:xfrm>
                <a:off x="3388794" y="4696021"/>
                <a:ext cx="18845" cy="1770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12" name="Freeform 452"/>
              <p:cNvSpPr/>
              <p:nvPr/>
            </p:nvSpPr>
            <p:spPr bwMode="auto">
              <a:xfrm>
                <a:off x="3698304" y="4718292"/>
                <a:ext cx="35120" cy="60246"/>
              </a:xfrm>
              <a:custGeom>
                <a:gdLst>
                  <a:gd fmla="*/ 0 w 52" name="T0"/>
                  <a:gd fmla="*/ 0 h 89" name="T1"/>
                  <a:gd fmla="*/ 0 w 52" name="T2"/>
                  <a:gd fmla="*/ 78 h 89" name="T3"/>
                  <a:gd fmla="*/ 26 w 52" name="T4"/>
                  <a:gd fmla="*/ 89 h 89" name="T5"/>
                  <a:gd fmla="*/ 52 w 52" name="T6"/>
                  <a:gd fmla="*/ 78 h 89" name="T7"/>
                  <a:gd fmla="*/ 52 w 52" name="T8"/>
                  <a:gd fmla="*/ 0 h 89" name="T9"/>
                  <a:gd fmla="*/ 26 w 52" name="T10"/>
                  <a:gd fmla="*/ 6 h 89" name="T11"/>
                  <a:gd fmla="*/ 0 w 52" name="T12"/>
                  <a:gd fmla="*/ 0 h 89" name="T13"/>
                </a:gdLst>
                <a:cxnLst>
                  <a:cxn ang="0">
                    <a:pos x="T0" y="T1"/>
                  </a:cxn>
                  <a:cxn ang="0">
                    <a:pos x="T2" y="T3"/>
                  </a:cxn>
                  <a:cxn ang="0">
                    <a:pos x="T4" y="T5"/>
                  </a:cxn>
                  <a:cxn ang="0">
                    <a:pos x="T6" y="T7"/>
                  </a:cxn>
                  <a:cxn ang="0">
                    <a:pos x="T8" y="T9"/>
                  </a:cxn>
                  <a:cxn ang="0">
                    <a:pos x="T10" y="T11"/>
                  </a:cxn>
                  <a:cxn ang="0">
                    <a:pos x="T12" y="T13"/>
                  </a:cxn>
                </a:cxnLst>
                <a:rect b="b" l="0" r="r" t="0"/>
                <a:pathLst>
                  <a:path h="89" w="52">
                    <a:moveTo>
                      <a:pt x="0" y="0"/>
                    </a:moveTo>
                    <a:cubicBezTo>
                      <a:pt x="0" y="78"/>
                      <a:pt x="0" y="78"/>
                      <a:pt x="0" y="78"/>
                    </a:cubicBezTo>
                    <a:cubicBezTo>
                      <a:pt x="0" y="84"/>
                      <a:pt x="11" y="89"/>
                      <a:pt x="26" y="89"/>
                    </a:cubicBezTo>
                    <a:cubicBezTo>
                      <a:pt x="40" y="89"/>
                      <a:pt x="52" y="84"/>
                      <a:pt x="52" y="78"/>
                    </a:cubicBezTo>
                    <a:cubicBezTo>
                      <a:pt x="52" y="0"/>
                      <a:pt x="52" y="0"/>
                      <a:pt x="52" y="0"/>
                    </a:cubicBezTo>
                    <a:cubicBezTo>
                      <a:pt x="46" y="4"/>
                      <a:pt x="35" y="6"/>
                      <a:pt x="26" y="6"/>
                    </a:cubicBezTo>
                    <a:cubicBezTo>
                      <a:pt x="16" y="6"/>
                      <a:pt x="5" y="4"/>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13" name="Oval 453"/>
              <p:cNvSpPr>
                <a:spLocks noChangeArrowheads="1"/>
              </p:cNvSpPr>
              <p:nvPr/>
            </p:nvSpPr>
            <p:spPr bwMode="auto">
              <a:xfrm>
                <a:off x="3698304" y="4704873"/>
                <a:ext cx="35120" cy="14276"/>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14" name="Freeform 454"/>
              <p:cNvSpPr/>
              <p:nvPr/>
            </p:nvSpPr>
            <p:spPr bwMode="auto">
              <a:xfrm>
                <a:off x="3748271" y="4695450"/>
                <a:ext cx="35120" cy="83088"/>
              </a:xfrm>
              <a:custGeom>
                <a:gdLst>
                  <a:gd fmla="*/ 0 w 52" name="T0"/>
                  <a:gd fmla="*/ 0 h 123" name="T1"/>
                  <a:gd fmla="*/ 0 w 52" name="T2"/>
                  <a:gd fmla="*/ 110 h 123" name="T3"/>
                  <a:gd fmla="*/ 0 w 52" name="T4"/>
                  <a:gd fmla="*/ 112 h 123" name="T5"/>
                  <a:gd fmla="*/ 26 w 52" name="T6"/>
                  <a:gd fmla="*/ 123 h 123" name="T7"/>
                  <a:gd fmla="*/ 52 w 52" name="T8"/>
                  <a:gd fmla="*/ 112 h 123" name="T9"/>
                  <a:gd fmla="*/ 52 w 52" name="T10"/>
                  <a:gd fmla="*/ 112 h 123" name="T11"/>
                  <a:gd fmla="*/ 52 w 52" name="T12"/>
                  <a:gd fmla="*/ 0 h 123" name="T13"/>
                  <a:gd fmla="*/ 26 w 52" name="T14"/>
                  <a:gd fmla="*/ 6 h 123" name="T15"/>
                  <a:gd fmla="*/ 0 w 52" name="T16"/>
                  <a:gd fmla="*/ 0 h 1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3" w="52">
                    <a:moveTo>
                      <a:pt x="0" y="0"/>
                    </a:moveTo>
                    <a:cubicBezTo>
                      <a:pt x="0" y="110"/>
                      <a:pt x="0" y="110"/>
                      <a:pt x="0" y="110"/>
                    </a:cubicBezTo>
                    <a:cubicBezTo>
                      <a:pt x="0" y="111"/>
                      <a:pt x="0" y="111"/>
                      <a:pt x="0" y="112"/>
                    </a:cubicBezTo>
                    <a:cubicBezTo>
                      <a:pt x="0" y="118"/>
                      <a:pt x="11" y="123"/>
                      <a:pt x="26" y="123"/>
                    </a:cubicBezTo>
                    <a:cubicBezTo>
                      <a:pt x="40" y="123"/>
                      <a:pt x="52" y="118"/>
                      <a:pt x="52" y="112"/>
                    </a:cubicBezTo>
                    <a:cubicBezTo>
                      <a:pt x="52" y="112"/>
                      <a:pt x="52" y="112"/>
                      <a:pt x="52" y="112"/>
                    </a:cubicBezTo>
                    <a:cubicBezTo>
                      <a:pt x="52" y="0"/>
                      <a:pt x="52" y="0"/>
                      <a:pt x="52" y="0"/>
                    </a:cubicBezTo>
                    <a:cubicBezTo>
                      <a:pt x="46" y="4"/>
                      <a:pt x="36" y="6"/>
                      <a:pt x="26" y="6"/>
                    </a:cubicBezTo>
                    <a:cubicBezTo>
                      <a:pt x="16" y="6"/>
                      <a:pt x="6" y="4"/>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15" name="Oval 455"/>
              <p:cNvSpPr>
                <a:spLocks noChangeArrowheads="1"/>
              </p:cNvSpPr>
              <p:nvPr/>
            </p:nvSpPr>
            <p:spPr bwMode="auto">
              <a:xfrm>
                <a:off x="3748271" y="4682030"/>
                <a:ext cx="35120" cy="1399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16" name="Freeform 456"/>
              <p:cNvSpPr/>
              <p:nvPr/>
            </p:nvSpPr>
            <p:spPr bwMode="auto">
              <a:xfrm>
                <a:off x="3797667" y="4644912"/>
                <a:ext cx="35691" cy="133626"/>
              </a:xfrm>
              <a:custGeom>
                <a:gdLst>
                  <a:gd fmla="*/ 0 w 53" name="T0"/>
                  <a:gd fmla="*/ 0 h 198" name="T1"/>
                  <a:gd fmla="*/ 0 w 53" name="T2"/>
                  <a:gd fmla="*/ 187 h 198" name="T3"/>
                  <a:gd fmla="*/ 26 w 53" name="T4"/>
                  <a:gd fmla="*/ 198 h 198" name="T5"/>
                  <a:gd fmla="*/ 53 w 53" name="T6"/>
                  <a:gd fmla="*/ 187 h 198" name="T7"/>
                  <a:gd fmla="*/ 53 w 53" name="T8"/>
                  <a:gd fmla="*/ 0 h 198" name="T9"/>
                  <a:gd fmla="*/ 26 w 53" name="T10"/>
                  <a:gd fmla="*/ 7 h 198" name="T11"/>
                  <a:gd fmla="*/ 0 w 53" name="T12"/>
                  <a:gd fmla="*/ 0 h 198" name="T13"/>
                </a:gdLst>
                <a:cxnLst>
                  <a:cxn ang="0">
                    <a:pos x="T0" y="T1"/>
                  </a:cxn>
                  <a:cxn ang="0">
                    <a:pos x="T2" y="T3"/>
                  </a:cxn>
                  <a:cxn ang="0">
                    <a:pos x="T4" y="T5"/>
                  </a:cxn>
                  <a:cxn ang="0">
                    <a:pos x="T6" y="T7"/>
                  </a:cxn>
                  <a:cxn ang="0">
                    <a:pos x="T8" y="T9"/>
                  </a:cxn>
                  <a:cxn ang="0">
                    <a:pos x="T10" y="T11"/>
                  </a:cxn>
                  <a:cxn ang="0">
                    <a:pos x="T12" y="T13"/>
                  </a:cxn>
                </a:cxnLst>
                <a:rect b="b" l="0" r="r" t="0"/>
                <a:pathLst>
                  <a:path h="198" w="52">
                    <a:moveTo>
                      <a:pt x="0" y="0"/>
                    </a:moveTo>
                    <a:cubicBezTo>
                      <a:pt x="0" y="187"/>
                      <a:pt x="0" y="187"/>
                      <a:pt x="0" y="187"/>
                    </a:cubicBezTo>
                    <a:cubicBezTo>
                      <a:pt x="0" y="193"/>
                      <a:pt x="12" y="198"/>
                      <a:pt x="26" y="198"/>
                    </a:cubicBezTo>
                    <a:cubicBezTo>
                      <a:pt x="41" y="198"/>
                      <a:pt x="53" y="193"/>
                      <a:pt x="53" y="187"/>
                    </a:cubicBezTo>
                    <a:cubicBezTo>
                      <a:pt x="53" y="0"/>
                      <a:pt x="53" y="0"/>
                      <a:pt x="53" y="0"/>
                    </a:cubicBezTo>
                    <a:cubicBezTo>
                      <a:pt x="47" y="5"/>
                      <a:pt x="36" y="7"/>
                      <a:pt x="26" y="7"/>
                    </a:cubicBezTo>
                    <a:cubicBezTo>
                      <a:pt x="17" y="7"/>
                      <a:pt x="6" y="5"/>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17" name="Oval 457"/>
              <p:cNvSpPr>
                <a:spLocks noChangeArrowheads="1"/>
              </p:cNvSpPr>
              <p:nvPr/>
            </p:nvSpPr>
            <p:spPr bwMode="auto">
              <a:xfrm>
                <a:off x="3797667" y="4631492"/>
                <a:ext cx="35691" cy="14847"/>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18" name="Freeform 458"/>
              <p:cNvSpPr/>
              <p:nvPr/>
            </p:nvSpPr>
            <p:spPr bwMode="auto">
              <a:xfrm>
                <a:off x="3222047" y="4588093"/>
                <a:ext cx="35120" cy="60246"/>
              </a:xfrm>
              <a:custGeom>
                <a:gdLst>
                  <a:gd fmla="*/ 26 w 52" name="T0"/>
                  <a:gd fmla="*/ 89 h 89" name="T1"/>
                  <a:gd fmla="*/ 52 w 52" name="T2"/>
                  <a:gd fmla="*/ 78 h 89" name="T3"/>
                  <a:gd fmla="*/ 52 w 52" name="T4"/>
                  <a:gd fmla="*/ 0 h 89" name="T5"/>
                  <a:gd fmla="*/ 26 w 52" name="T6"/>
                  <a:gd fmla="*/ 6 h 89" name="T7"/>
                  <a:gd fmla="*/ 0 w 52" name="T8"/>
                  <a:gd fmla="*/ 0 h 89" name="T9"/>
                  <a:gd fmla="*/ 0 w 52" name="T10"/>
                  <a:gd fmla="*/ 78 h 89" name="T11"/>
                  <a:gd fmla="*/ 26 w 52" name="T12"/>
                  <a:gd fmla="*/ 89 h 89" name="T13"/>
                </a:gdLst>
                <a:cxnLst>
                  <a:cxn ang="0">
                    <a:pos x="T0" y="T1"/>
                  </a:cxn>
                  <a:cxn ang="0">
                    <a:pos x="T2" y="T3"/>
                  </a:cxn>
                  <a:cxn ang="0">
                    <a:pos x="T4" y="T5"/>
                  </a:cxn>
                  <a:cxn ang="0">
                    <a:pos x="T6" y="T7"/>
                  </a:cxn>
                  <a:cxn ang="0">
                    <a:pos x="T8" y="T9"/>
                  </a:cxn>
                  <a:cxn ang="0">
                    <a:pos x="T10" y="T11"/>
                  </a:cxn>
                  <a:cxn ang="0">
                    <a:pos x="T12" y="T13"/>
                  </a:cxn>
                </a:cxnLst>
                <a:rect b="b" l="0" r="r" t="0"/>
                <a:pathLst>
                  <a:path h="89" w="52">
                    <a:moveTo>
                      <a:pt x="26" y="89"/>
                    </a:moveTo>
                    <a:cubicBezTo>
                      <a:pt x="40" y="89"/>
                      <a:pt x="52" y="84"/>
                      <a:pt x="52" y="78"/>
                    </a:cubicBezTo>
                    <a:cubicBezTo>
                      <a:pt x="52" y="0"/>
                      <a:pt x="52" y="0"/>
                      <a:pt x="52" y="0"/>
                    </a:cubicBezTo>
                    <a:cubicBezTo>
                      <a:pt x="46" y="4"/>
                      <a:pt x="36" y="6"/>
                      <a:pt x="26" y="6"/>
                    </a:cubicBezTo>
                    <a:cubicBezTo>
                      <a:pt x="16" y="6"/>
                      <a:pt x="6" y="4"/>
                      <a:pt x="0" y="0"/>
                    </a:cubicBezTo>
                    <a:cubicBezTo>
                      <a:pt x="0" y="78"/>
                      <a:pt x="0" y="78"/>
                      <a:pt x="0" y="78"/>
                    </a:cubicBezTo>
                    <a:cubicBezTo>
                      <a:pt x="0" y="84"/>
                      <a:pt x="11" y="89"/>
                      <a:pt x="26" y="8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19" name="Oval 459"/>
              <p:cNvSpPr>
                <a:spLocks noChangeArrowheads="1"/>
              </p:cNvSpPr>
              <p:nvPr/>
            </p:nvSpPr>
            <p:spPr bwMode="auto">
              <a:xfrm>
                <a:off x="3222047" y="4574673"/>
                <a:ext cx="35120" cy="14276"/>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20" name="Freeform 460"/>
              <p:cNvSpPr/>
              <p:nvPr/>
            </p:nvSpPr>
            <p:spPr bwMode="auto">
              <a:xfrm>
                <a:off x="3171509" y="4565250"/>
                <a:ext cx="35691" cy="83088"/>
              </a:xfrm>
              <a:custGeom>
                <a:gdLst>
                  <a:gd fmla="*/ 26 w 53" name="T0"/>
                  <a:gd fmla="*/ 123 h 123" name="T1"/>
                  <a:gd fmla="*/ 53 w 53" name="T2"/>
                  <a:gd fmla="*/ 112 h 123" name="T3"/>
                  <a:gd fmla="*/ 52 w 53" name="T4"/>
                  <a:gd fmla="*/ 110 h 123" name="T5"/>
                  <a:gd fmla="*/ 52 w 53" name="T6"/>
                  <a:gd fmla="*/ 0 h 123" name="T7"/>
                  <a:gd fmla="*/ 26 w 53" name="T8"/>
                  <a:gd fmla="*/ 6 h 123" name="T9"/>
                  <a:gd fmla="*/ 0 w 53" name="T10"/>
                  <a:gd fmla="*/ 0 h 123" name="T11"/>
                  <a:gd fmla="*/ 0 w 53" name="T12"/>
                  <a:gd fmla="*/ 112 h 123" name="T13"/>
                  <a:gd fmla="*/ 0 w 53" name="T14"/>
                  <a:gd fmla="*/ 112 h 123" name="T15"/>
                  <a:gd fmla="*/ 26 w 53" name="T16"/>
                  <a:gd fmla="*/ 123 h 1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3" w="52">
                    <a:moveTo>
                      <a:pt x="26" y="123"/>
                    </a:moveTo>
                    <a:cubicBezTo>
                      <a:pt x="41" y="123"/>
                      <a:pt x="53" y="118"/>
                      <a:pt x="53" y="112"/>
                    </a:cubicBezTo>
                    <a:cubicBezTo>
                      <a:pt x="53" y="111"/>
                      <a:pt x="52" y="111"/>
                      <a:pt x="52" y="110"/>
                    </a:cubicBezTo>
                    <a:cubicBezTo>
                      <a:pt x="52" y="0"/>
                      <a:pt x="52" y="0"/>
                      <a:pt x="52" y="0"/>
                    </a:cubicBezTo>
                    <a:cubicBezTo>
                      <a:pt x="46" y="4"/>
                      <a:pt x="36" y="6"/>
                      <a:pt x="26" y="6"/>
                    </a:cubicBezTo>
                    <a:cubicBezTo>
                      <a:pt x="16" y="6"/>
                      <a:pt x="6" y="4"/>
                      <a:pt x="0" y="0"/>
                    </a:cubicBezTo>
                    <a:cubicBezTo>
                      <a:pt x="0" y="112"/>
                      <a:pt x="0" y="112"/>
                      <a:pt x="0" y="112"/>
                    </a:cubicBezTo>
                    <a:cubicBezTo>
                      <a:pt x="0" y="112"/>
                      <a:pt x="0" y="112"/>
                      <a:pt x="0" y="112"/>
                    </a:cubicBezTo>
                    <a:cubicBezTo>
                      <a:pt x="0" y="118"/>
                      <a:pt x="12" y="123"/>
                      <a:pt x="26" y="1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21" name="Oval 461"/>
              <p:cNvSpPr>
                <a:spLocks noChangeArrowheads="1"/>
              </p:cNvSpPr>
              <p:nvPr/>
            </p:nvSpPr>
            <p:spPr bwMode="auto">
              <a:xfrm>
                <a:off x="3171509" y="4551831"/>
                <a:ext cx="35120" cy="1399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22" name="Freeform 462"/>
              <p:cNvSpPr/>
              <p:nvPr/>
            </p:nvSpPr>
            <p:spPr bwMode="auto">
              <a:xfrm>
                <a:off x="3122113" y="4514712"/>
                <a:ext cx="35120" cy="133626"/>
              </a:xfrm>
              <a:custGeom>
                <a:gdLst>
                  <a:gd fmla="*/ 26 w 52" name="T0"/>
                  <a:gd fmla="*/ 198 h 198" name="T1"/>
                  <a:gd fmla="*/ 52 w 52" name="T2"/>
                  <a:gd fmla="*/ 187 h 198" name="T3"/>
                  <a:gd fmla="*/ 52 w 52" name="T4"/>
                  <a:gd fmla="*/ 0 h 198" name="T5"/>
                  <a:gd fmla="*/ 26 w 52" name="T6"/>
                  <a:gd fmla="*/ 7 h 198" name="T7"/>
                  <a:gd fmla="*/ 0 w 52" name="T8"/>
                  <a:gd fmla="*/ 0 h 198" name="T9"/>
                  <a:gd fmla="*/ 0 w 52" name="T10"/>
                  <a:gd fmla="*/ 187 h 198" name="T11"/>
                  <a:gd fmla="*/ 26 w 52" name="T12"/>
                  <a:gd fmla="*/ 198 h 198" name="T13"/>
                </a:gdLst>
                <a:cxnLst>
                  <a:cxn ang="0">
                    <a:pos x="T0" y="T1"/>
                  </a:cxn>
                  <a:cxn ang="0">
                    <a:pos x="T2" y="T3"/>
                  </a:cxn>
                  <a:cxn ang="0">
                    <a:pos x="T4" y="T5"/>
                  </a:cxn>
                  <a:cxn ang="0">
                    <a:pos x="T6" y="T7"/>
                  </a:cxn>
                  <a:cxn ang="0">
                    <a:pos x="T8" y="T9"/>
                  </a:cxn>
                  <a:cxn ang="0">
                    <a:pos x="T10" y="T11"/>
                  </a:cxn>
                  <a:cxn ang="0">
                    <a:pos x="T12" y="T13"/>
                  </a:cxn>
                </a:cxnLst>
                <a:rect b="b" l="0" r="r" t="0"/>
                <a:pathLst>
                  <a:path h="198" w="52">
                    <a:moveTo>
                      <a:pt x="26" y="198"/>
                    </a:moveTo>
                    <a:cubicBezTo>
                      <a:pt x="40" y="198"/>
                      <a:pt x="52" y="193"/>
                      <a:pt x="52" y="187"/>
                    </a:cubicBezTo>
                    <a:cubicBezTo>
                      <a:pt x="52" y="0"/>
                      <a:pt x="52" y="0"/>
                      <a:pt x="52" y="0"/>
                    </a:cubicBezTo>
                    <a:cubicBezTo>
                      <a:pt x="46" y="5"/>
                      <a:pt x="36" y="7"/>
                      <a:pt x="26" y="7"/>
                    </a:cubicBezTo>
                    <a:cubicBezTo>
                      <a:pt x="16" y="7"/>
                      <a:pt x="6" y="5"/>
                      <a:pt x="0" y="0"/>
                    </a:cubicBezTo>
                    <a:cubicBezTo>
                      <a:pt x="0" y="187"/>
                      <a:pt x="0" y="187"/>
                      <a:pt x="0" y="187"/>
                    </a:cubicBezTo>
                    <a:cubicBezTo>
                      <a:pt x="0" y="193"/>
                      <a:pt x="11" y="198"/>
                      <a:pt x="26" y="19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23" name="Oval 463"/>
              <p:cNvSpPr>
                <a:spLocks noChangeArrowheads="1"/>
              </p:cNvSpPr>
              <p:nvPr/>
            </p:nvSpPr>
            <p:spPr bwMode="auto">
              <a:xfrm>
                <a:off x="3122113" y="4501293"/>
                <a:ext cx="35120" cy="14847"/>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24" name="Freeform 464"/>
              <p:cNvSpPr>
                <a:spLocks noEditPoints="1"/>
              </p:cNvSpPr>
              <p:nvPr/>
            </p:nvSpPr>
            <p:spPr bwMode="auto">
              <a:xfrm>
                <a:off x="3156661" y="4726572"/>
                <a:ext cx="115352" cy="115923"/>
              </a:xfrm>
              <a:custGeom>
                <a:gdLst>
                  <a:gd fmla="*/ 85 w 171" name="T0"/>
                  <a:gd fmla="*/ 0 h 172" name="T1"/>
                  <a:gd fmla="*/ 0 w 171" name="T2"/>
                  <a:gd fmla="*/ 86 h 172" name="T3"/>
                  <a:gd fmla="*/ 85 w 171" name="T4"/>
                  <a:gd fmla="*/ 172 h 172" name="T5"/>
                  <a:gd fmla="*/ 171 w 171" name="T6"/>
                  <a:gd fmla="*/ 86 h 172" name="T7"/>
                  <a:gd fmla="*/ 85 w 171" name="T8"/>
                  <a:gd fmla="*/ 0 h 172" name="T9"/>
                  <a:gd fmla="*/ 85 w 171" name="T10"/>
                  <a:gd fmla="*/ 151 h 172" name="T11"/>
                  <a:gd fmla="*/ 21 w 171" name="T12"/>
                  <a:gd fmla="*/ 86 h 172" name="T13"/>
                  <a:gd fmla="*/ 85 w 171" name="T14"/>
                  <a:gd fmla="*/ 21 h 172" name="T15"/>
                  <a:gd fmla="*/ 150 w 171" name="T16"/>
                  <a:gd fmla="*/ 86 h 172" name="T17"/>
                  <a:gd fmla="*/ 85 w 171" name="T18"/>
                  <a:gd fmla="*/ 151 h 17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2" w="171">
                    <a:moveTo>
                      <a:pt x="85" y="0"/>
                    </a:moveTo>
                    <a:cubicBezTo>
                      <a:pt x="38" y="0"/>
                      <a:pt x="0" y="39"/>
                      <a:pt x="0" y="86"/>
                    </a:cubicBezTo>
                    <a:cubicBezTo>
                      <a:pt x="0" y="133"/>
                      <a:pt x="38" y="172"/>
                      <a:pt x="85" y="172"/>
                    </a:cubicBezTo>
                    <a:cubicBezTo>
                      <a:pt x="132" y="172"/>
                      <a:pt x="171" y="133"/>
                      <a:pt x="171" y="86"/>
                    </a:cubicBezTo>
                    <a:cubicBezTo>
                      <a:pt x="171" y="39"/>
                      <a:pt x="132" y="0"/>
                      <a:pt x="85" y="0"/>
                    </a:cubicBezTo>
                    <a:close/>
                    <a:moveTo>
                      <a:pt x="85" y="151"/>
                    </a:moveTo>
                    <a:cubicBezTo>
                      <a:pt x="50" y="151"/>
                      <a:pt x="21" y="122"/>
                      <a:pt x="21" y="86"/>
                    </a:cubicBezTo>
                    <a:cubicBezTo>
                      <a:pt x="21" y="50"/>
                      <a:pt x="50" y="21"/>
                      <a:pt x="85" y="21"/>
                    </a:cubicBezTo>
                    <a:cubicBezTo>
                      <a:pt x="121" y="21"/>
                      <a:pt x="150" y="50"/>
                      <a:pt x="150" y="86"/>
                    </a:cubicBezTo>
                    <a:cubicBezTo>
                      <a:pt x="150" y="122"/>
                      <a:pt x="121" y="151"/>
                      <a:pt x="85" y="15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25" name="Freeform 465"/>
              <p:cNvSpPr/>
              <p:nvPr/>
            </p:nvSpPr>
            <p:spPr bwMode="auto">
              <a:xfrm>
                <a:off x="3196349" y="4752841"/>
                <a:ext cx="34549" cy="63387"/>
              </a:xfrm>
              <a:custGeom>
                <a:gdLst>
                  <a:gd fmla="*/ 32 w 51" name="T0"/>
                  <a:gd fmla="*/ 39 h 94" name="T1"/>
                  <a:gd fmla="*/ 18 w 51" name="T2"/>
                  <a:gd fmla="*/ 30 h 94" name="T3"/>
                  <a:gd fmla="*/ 28 w 51" name="T4"/>
                  <a:gd fmla="*/ 23 h 94" name="T5"/>
                  <a:gd fmla="*/ 44 w 51" name="T6"/>
                  <a:gd fmla="*/ 27 h 94" name="T7"/>
                  <a:gd fmla="*/ 48 w 51" name="T8"/>
                  <a:gd fmla="*/ 14 h 94" name="T9"/>
                  <a:gd fmla="*/ 31 w 51" name="T10"/>
                  <a:gd fmla="*/ 10 h 94" name="T11"/>
                  <a:gd fmla="*/ 31 w 51" name="T12"/>
                  <a:gd fmla="*/ 0 h 94" name="T13"/>
                  <a:gd fmla="*/ 20 w 51" name="T14"/>
                  <a:gd fmla="*/ 0 h 94" name="T15"/>
                  <a:gd fmla="*/ 20 w 51" name="T16"/>
                  <a:gd fmla="*/ 11 h 94" name="T17"/>
                  <a:gd fmla="*/ 0 w 51" name="T18"/>
                  <a:gd fmla="*/ 32 h 94" name="T19"/>
                  <a:gd fmla="*/ 21 w 51" name="T20"/>
                  <a:gd fmla="*/ 53 h 94" name="T21"/>
                  <a:gd fmla="*/ 33 w 51" name="T22"/>
                  <a:gd fmla="*/ 62 h 94" name="T23"/>
                  <a:gd fmla="*/ 22 w 51" name="T24"/>
                  <a:gd fmla="*/ 70 h 94" name="T25"/>
                  <a:gd fmla="*/ 3 w 51" name="T26"/>
                  <a:gd fmla="*/ 65 h 94" name="T27"/>
                  <a:gd fmla="*/ 0 w 51" name="T28"/>
                  <a:gd fmla="*/ 78 h 94" name="T29"/>
                  <a:gd fmla="*/ 19 w 51" name="T30"/>
                  <a:gd fmla="*/ 83 h 94" name="T31"/>
                  <a:gd fmla="*/ 19 w 51" name="T32"/>
                  <a:gd fmla="*/ 94 h 94" name="T33"/>
                  <a:gd fmla="*/ 30 w 51" name="T34"/>
                  <a:gd fmla="*/ 94 h 94" name="T35"/>
                  <a:gd fmla="*/ 30 w 51" name="T36"/>
                  <a:gd fmla="*/ 82 h 94" name="T37"/>
                  <a:gd fmla="*/ 51 w 51" name="T38"/>
                  <a:gd fmla="*/ 61 h 94" name="T39"/>
                  <a:gd fmla="*/ 32 w 51" name="T40"/>
                  <a:gd fmla="*/ 39 h 9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4" w="51">
                    <a:moveTo>
                      <a:pt x="32" y="39"/>
                    </a:moveTo>
                    <a:cubicBezTo>
                      <a:pt x="22" y="36"/>
                      <a:pt x="18" y="33"/>
                      <a:pt x="18" y="30"/>
                    </a:cubicBezTo>
                    <a:cubicBezTo>
                      <a:pt x="18" y="26"/>
                      <a:pt x="20" y="23"/>
                      <a:pt x="28" y="23"/>
                    </a:cubicBezTo>
                    <a:cubicBezTo>
                      <a:pt x="36" y="23"/>
                      <a:pt x="41" y="26"/>
                      <a:pt x="44" y="27"/>
                    </a:cubicBezTo>
                    <a:cubicBezTo>
                      <a:pt x="48" y="14"/>
                      <a:pt x="48" y="14"/>
                      <a:pt x="48" y="14"/>
                    </a:cubicBezTo>
                    <a:cubicBezTo>
                      <a:pt x="44" y="12"/>
                      <a:pt x="38" y="11"/>
                      <a:pt x="31" y="10"/>
                    </a:cubicBezTo>
                    <a:cubicBezTo>
                      <a:pt x="31" y="0"/>
                      <a:pt x="31" y="0"/>
                      <a:pt x="31" y="0"/>
                    </a:cubicBezTo>
                    <a:cubicBezTo>
                      <a:pt x="20" y="0"/>
                      <a:pt x="20" y="0"/>
                      <a:pt x="20" y="0"/>
                    </a:cubicBezTo>
                    <a:cubicBezTo>
                      <a:pt x="20" y="11"/>
                      <a:pt x="20" y="11"/>
                      <a:pt x="20" y="11"/>
                    </a:cubicBezTo>
                    <a:cubicBezTo>
                      <a:pt x="7" y="13"/>
                      <a:pt x="0" y="21"/>
                      <a:pt x="0" y="32"/>
                    </a:cubicBezTo>
                    <a:cubicBezTo>
                      <a:pt x="0" y="43"/>
                      <a:pt x="9" y="48"/>
                      <a:pt x="21" y="53"/>
                    </a:cubicBezTo>
                    <a:cubicBezTo>
                      <a:pt x="30" y="55"/>
                      <a:pt x="33" y="58"/>
                      <a:pt x="33" y="62"/>
                    </a:cubicBezTo>
                    <a:cubicBezTo>
                      <a:pt x="33" y="67"/>
                      <a:pt x="29" y="70"/>
                      <a:pt x="22" y="70"/>
                    </a:cubicBezTo>
                    <a:cubicBezTo>
                      <a:pt x="15" y="70"/>
                      <a:pt x="8" y="67"/>
                      <a:pt x="3" y="65"/>
                    </a:cubicBezTo>
                    <a:cubicBezTo>
                      <a:pt x="0" y="78"/>
                      <a:pt x="0" y="78"/>
                      <a:pt x="0" y="78"/>
                    </a:cubicBezTo>
                    <a:cubicBezTo>
                      <a:pt x="4" y="80"/>
                      <a:pt x="11" y="83"/>
                      <a:pt x="19" y="83"/>
                    </a:cubicBezTo>
                    <a:cubicBezTo>
                      <a:pt x="19" y="94"/>
                      <a:pt x="19" y="94"/>
                      <a:pt x="19" y="94"/>
                    </a:cubicBezTo>
                    <a:cubicBezTo>
                      <a:pt x="30" y="94"/>
                      <a:pt x="30" y="94"/>
                      <a:pt x="30" y="94"/>
                    </a:cubicBezTo>
                    <a:cubicBezTo>
                      <a:pt x="30" y="82"/>
                      <a:pt x="30" y="82"/>
                      <a:pt x="30" y="82"/>
                    </a:cubicBezTo>
                    <a:cubicBezTo>
                      <a:pt x="44" y="80"/>
                      <a:pt x="51" y="71"/>
                      <a:pt x="51" y="61"/>
                    </a:cubicBezTo>
                    <a:cubicBezTo>
                      <a:pt x="51" y="50"/>
                      <a:pt x="45" y="44"/>
                      <a:pt x="32" y="3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26" name="Freeform 466"/>
              <p:cNvSpPr>
                <a:spLocks noEditPoints="1"/>
              </p:cNvSpPr>
              <p:nvPr/>
            </p:nvSpPr>
            <p:spPr bwMode="auto">
              <a:xfrm>
                <a:off x="3679459" y="4418205"/>
                <a:ext cx="115352" cy="115352"/>
              </a:xfrm>
              <a:custGeom>
                <a:gdLst>
                  <a:gd fmla="*/ 85 w 171" name="T0"/>
                  <a:gd fmla="*/ 171 h 171" name="T1"/>
                  <a:gd fmla="*/ 171 w 171" name="T2"/>
                  <a:gd fmla="*/ 85 h 171" name="T3"/>
                  <a:gd fmla="*/ 85 w 171" name="T4"/>
                  <a:gd fmla="*/ 0 h 171" name="T5"/>
                  <a:gd fmla="*/ 0 w 171" name="T6"/>
                  <a:gd fmla="*/ 85 h 171" name="T7"/>
                  <a:gd fmla="*/ 85 w 171" name="T8"/>
                  <a:gd fmla="*/ 171 h 171" name="T9"/>
                  <a:gd fmla="*/ 85 w 171" name="T10"/>
                  <a:gd fmla="*/ 20 h 171" name="T11"/>
                  <a:gd fmla="*/ 150 w 171" name="T12"/>
                  <a:gd fmla="*/ 85 h 171" name="T13"/>
                  <a:gd fmla="*/ 85 w 171" name="T14"/>
                  <a:gd fmla="*/ 151 h 171" name="T15"/>
                  <a:gd fmla="*/ 21 w 171" name="T16"/>
                  <a:gd fmla="*/ 85 h 171" name="T17"/>
                  <a:gd fmla="*/ 85 w 171" name="T18"/>
                  <a:gd fmla="*/ 20 h 1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1" w="171">
                    <a:moveTo>
                      <a:pt x="85" y="171"/>
                    </a:moveTo>
                    <a:cubicBezTo>
                      <a:pt x="132" y="171"/>
                      <a:pt x="171" y="133"/>
                      <a:pt x="171" y="85"/>
                    </a:cubicBezTo>
                    <a:cubicBezTo>
                      <a:pt x="171" y="38"/>
                      <a:pt x="132" y="0"/>
                      <a:pt x="85" y="0"/>
                    </a:cubicBezTo>
                    <a:cubicBezTo>
                      <a:pt x="38" y="0"/>
                      <a:pt x="0" y="38"/>
                      <a:pt x="0" y="85"/>
                    </a:cubicBezTo>
                    <a:cubicBezTo>
                      <a:pt x="0" y="133"/>
                      <a:pt x="38" y="171"/>
                      <a:pt x="85" y="171"/>
                    </a:cubicBezTo>
                    <a:close/>
                    <a:moveTo>
                      <a:pt x="85" y="20"/>
                    </a:moveTo>
                    <a:cubicBezTo>
                      <a:pt x="121" y="20"/>
                      <a:pt x="150" y="49"/>
                      <a:pt x="150" y="85"/>
                    </a:cubicBezTo>
                    <a:cubicBezTo>
                      <a:pt x="150" y="121"/>
                      <a:pt x="121" y="151"/>
                      <a:pt x="85" y="151"/>
                    </a:cubicBezTo>
                    <a:cubicBezTo>
                      <a:pt x="50" y="151"/>
                      <a:pt x="21" y="121"/>
                      <a:pt x="21" y="85"/>
                    </a:cubicBezTo>
                    <a:cubicBezTo>
                      <a:pt x="21" y="49"/>
                      <a:pt x="50" y="20"/>
                      <a:pt x="85" y="2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sp>
            <p:nvSpPr>
              <p:cNvPr id="127" name="Freeform 467"/>
              <p:cNvSpPr/>
              <p:nvPr/>
            </p:nvSpPr>
            <p:spPr bwMode="auto">
              <a:xfrm>
                <a:off x="3711153" y="4447043"/>
                <a:ext cx="41116" cy="58247"/>
              </a:xfrm>
              <a:custGeom>
                <a:gdLst>
                  <a:gd fmla="*/ 50 w 61" name="T0"/>
                  <a:gd fmla="*/ 86 h 86" name="T1"/>
                  <a:gd fmla="*/ 59 w 61" name="T2"/>
                  <a:gd fmla="*/ 85 h 86" name="T3"/>
                  <a:gd fmla="*/ 61 w 61" name="T4"/>
                  <a:gd fmla="*/ 85 h 86" name="T5"/>
                  <a:gd fmla="*/ 61 w 61" name="T6"/>
                  <a:gd fmla="*/ 68 h 86" name="T7"/>
                  <a:gd fmla="*/ 57 w 61" name="T8"/>
                  <a:gd fmla="*/ 69 h 86" name="T9"/>
                  <a:gd fmla="*/ 50 w 61" name="T10"/>
                  <a:gd fmla="*/ 70 h 86" name="T11"/>
                  <a:gd fmla="*/ 26 w 61" name="T12"/>
                  <a:gd fmla="*/ 56 h 86" name="T13"/>
                  <a:gd fmla="*/ 37 w 61" name="T14"/>
                  <a:gd fmla="*/ 56 h 86" name="T15"/>
                  <a:gd fmla="*/ 37 w 61" name="T16"/>
                  <a:gd fmla="*/ 46 h 86" name="T17"/>
                  <a:gd fmla="*/ 23 w 61" name="T18"/>
                  <a:gd fmla="*/ 46 h 86" name="T19"/>
                  <a:gd fmla="*/ 23 w 61" name="T20"/>
                  <a:gd fmla="*/ 43 h 86" name="T21"/>
                  <a:gd fmla="*/ 23 w 61" name="T22"/>
                  <a:gd fmla="*/ 42 h 86" name="T23"/>
                  <a:gd fmla="*/ 37 w 61" name="T24"/>
                  <a:gd fmla="*/ 42 h 86" name="T25"/>
                  <a:gd fmla="*/ 37 w 61" name="T26"/>
                  <a:gd fmla="*/ 33 h 86" name="T27"/>
                  <a:gd fmla="*/ 25 w 61" name="T28"/>
                  <a:gd fmla="*/ 33 h 86" name="T29"/>
                  <a:gd fmla="*/ 50 w 61" name="T30"/>
                  <a:gd fmla="*/ 16 h 86" name="T31"/>
                  <a:gd fmla="*/ 57 w 61" name="T32"/>
                  <a:gd fmla="*/ 17 h 86" name="T33"/>
                  <a:gd fmla="*/ 61 w 61" name="T34"/>
                  <a:gd fmla="*/ 18 h 86" name="T35"/>
                  <a:gd fmla="*/ 61 w 61" name="T36"/>
                  <a:gd fmla="*/ 1 h 86" name="T37"/>
                  <a:gd fmla="*/ 59 w 61" name="T38"/>
                  <a:gd fmla="*/ 1 h 86" name="T39"/>
                  <a:gd fmla="*/ 50 w 61" name="T40"/>
                  <a:gd fmla="*/ 0 h 86" name="T41"/>
                  <a:gd fmla="*/ 8 w 61" name="T42"/>
                  <a:gd fmla="*/ 33 h 86" name="T43"/>
                  <a:gd fmla="*/ 0 w 61" name="T44"/>
                  <a:gd fmla="*/ 33 h 86" name="T45"/>
                  <a:gd fmla="*/ 0 w 61" name="T46"/>
                  <a:gd fmla="*/ 42 h 86" name="T47"/>
                  <a:gd fmla="*/ 6 w 61" name="T48"/>
                  <a:gd fmla="*/ 42 h 86" name="T49"/>
                  <a:gd fmla="*/ 6 w 61" name="T50"/>
                  <a:gd fmla="*/ 43 h 86" name="T51"/>
                  <a:gd fmla="*/ 6 w 61" name="T52"/>
                  <a:gd fmla="*/ 46 h 86" name="T53"/>
                  <a:gd fmla="*/ 0 w 61" name="T54"/>
                  <a:gd fmla="*/ 46 h 86" name="T55"/>
                  <a:gd fmla="*/ 0 w 61" name="T56"/>
                  <a:gd fmla="*/ 56 h 86" name="T57"/>
                  <a:gd fmla="*/ 8 w 61" name="T58"/>
                  <a:gd fmla="*/ 56 h 86" name="T59"/>
                  <a:gd fmla="*/ 50 w 61" name="T60"/>
                  <a:gd fmla="*/ 86 h 8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6" w="61">
                    <a:moveTo>
                      <a:pt x="50" y="86"/>
                    </a:moveTo>
                    <a:cubicBezTo>
                      <a:pt x="53" y="86"/>
                      <a:pt x="56" y="86"/>
                      <a:pt x="59" y="85"/>
                    </a:cubicBezTo>
                    <a:cubicBezTo>
                      <a:pt x="61" y="85"/>
                      <a:pt x="61" y="85"/>
                      <a:pt x="61" y="85"/>
                    </a:cubicBezTo>
                    <a:cubicBezTo>
                      <a:pt x="61" y="68"/>
                      <a:pt x="61" y="68"/>
                      <a:pt x="61" y="68"/>
                    </a:cubicBezTo>
                    <a:cubicBezTo>
                      <a:pt x="57" y="69"/>
                      <a:pt x="57" y="69"/>
                      <a:pt x="57" y="69"/>
                    </a:cubicBezTo>
                    <a:cubicBezTo>
                      <a:pt x="55" y="69"/>
                      <a:pt x="52" y="70"/>
                      <a:pt x="50" y="70"/>
                    </a:cubicBezTo>
                    <a:cubicBezTo>
                      <a:pt x="40" y="70"/>
                      <a:pt x="31" y="64"/>
                      <a:pt x="26" y="56"/>
                    </a:cubicBezTo>
                    <a:cubicBezTo>
                      <a:pt x="37" y="56"/>
                      <a:pt x="37" y="56"/>
                      <a:pt x="37" y="56"/>
                    </a:cubicBezTo>
                    <a:cubicBezTo>
                      <a:pt x="37" y="46"/>
                      <a:pt x="37" y="46"/>
                      <a:pt x="37" y="46"/>
                    </a:cubicBezTo>
                    <a:cubicBezTo>
                      <a:pt x="23" y="46"/>
                      <a:pt x="23" y="46"/>
                      <a:pt x="23" y="46"/>
                    </a:cubicBezTo>
                    <a:cubicBezTo>
                      <a:pt x="23" y="45"/>
                      <a:pt x="23" y="44"/>
                      <a:pt x="23" y="43"/>
                    </a:cubicBezTo>
                    <a:cubicBezTo>
                      <a:pt x="23" y="42"/>
                      <a:pt x="23" y="42"/>
                      <a:pt x="23" y="42"/>
                    </a:cubicBezTo>
                    <a:cubicBezTo>
                      <a:pt x="37" y="42"/>
                      <a:pt x="37" y="42"/>
                      <a:pt x="37" y="42"/>
                    </a:cubicBezTo>
                    <a:cubicBezTo>
                      <a:pt x="37" y="33"/>
                      <a:pt x="37" y="33"/>
                      <a:pt x="37" y="33"/>
                    </a:cubicBezTo>
                    <a:cubicBezTo>
                      <a:pt x="25" y="33"/>
                      <a:pt x="25" y="33"/>
                      <a:pt x="25" y="33"/>
                    </a:cubicBezTo>
                    <a:cubicBezTo>
                      <a:pt x="29" y="23"/>
                      <a:pt x="39" y="16"/>
                      <a:pt x="50" y="16"/>
                    </a:cubicBezTo>
                    <a:cubicBezTo>
                      <a:pt x="52" y="16"/>
                      <a:pt x="55" y="16"/>
                      <a:pt x="57" y="17"/>
                    </a:cubicBezTo>
                    <a:cubicBezTo>
                      <a:pt x="61" y="18"/>
                      <a:pt x="61" y="18"/>
                      <a:pt x="61" y="18"/>
                    </a:cubicBezTo>
                    <a:cubicBezTo>
                      <a:pt x="61" y="1"/>
                      <a:pt x="61" y="1"/>
                      <a:pt x="61" y="1"/>
                    </a:cubicBezTo>
                    <a:cubicBezTo>
                      <a:pt x="59" y="1"/>
                      <a:pt x="59" y="1"/>
                      <a:pt x="59" y="1"/>
                    </a:cubicBezTo>
                    <a:cubicBezTo>
                      <a:pt x="56" y="0"/>
                      <a:pt x="53" y="0"/>
                      <a:pt x="50" y="0"/>
                    </a:cubicBezTo>
                    <a:cubicBezTo>
                      <a:pt x="29" y="0"/>
                      <a:pt x="12" y="14"/>
                      <a:pt x="8" y="33"/>
                    </a:cubicBezTo>
                    <a:cubicBezTo>
                      <a:pt x="0" y="33"/>
                      <a:pt x="0" y="33"/>
                      <a:pt x="0" y="33"/>
                    </a:cubicBezTo>
                    <a:cubicBezTo>
                      <a:pt x="0" y="42"/>
                      <a:pt x="0" y="42"/>
                      <a:pt x="0" y="42"/>
                    </a:cubicBezTo>
                    <a:cubicBezTo>
                      <a:pt x="6" y="42"/>
                      <a:pt x="6" y="42"/>
                      <a:pt x="6" y="42"/>
                    </a:cubicBezTo>
                    <a:cubicBezTo>
                      <a:pt x="6" y="43"/>
                      <a:pt x="6" y="43"/>
                      <a:pt x="6" y="43"/>
                    </a:cubicBezTo>
                    <a:cubicBezTo>
                      <a:pt x="6" y="44"/>
                      <a:pt x="6" y="45"/>
                      <a:pt x="6" y="46"/>
                    </a:cubicBezTo>
                    <a:cubicBezTo>
                      <a:pt x="0" y="46"/>
                      <a:pt x="0" y="46"/>
                      <a:pt x="0" y="46"/>
                    </a:cubicBezTo>
                    <a:cubicBezTo>
                      <a:pt x="0" y="56"/>
                      <a:pt x="0" y="56"/>
                      <a:pt x="0" y="56"/>
                    </a:cubicBezTo>
                    <a:cubicBezTo>
                      <a:pt x="8" y="56"/>
                      <a:pt x="8" y="56"/>
                      <a:pt x="8" y="56"/>
                    </a:cubicBezTo>
                    <a:cubicBezTo>
                      <a:pt x="14" y="73"/>
                      <a:pt x="30" y="86"/>
                      <a:pt x="50" y="8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b0503020204020204" typeface="微软雅黑"/>
                  <a:ea charset="-122" panose="020b0503020204020204" typeface="微软雅黑"/>
                </a:endParaRPr>
              </a:p>
            </p:txBody>
          </p:sp>
        </p:grpSp>
      </p:grpSp>
      <p:grpSp>
        <p:nvGrpSpPr>
          <p:cNvPr id="132" name="组合 131"/>
          <p:cNvGrpSpPr/>
          <p:nvPr/>
        </p:nvGrpSpPr>
        <p:grpSpPr>
          <a:xfrm>
            <a:off x="720888" y="1168973"/>
            <a:ext cx="1804768" cy="861620"/>
            <a:chOff x="986174" y="1726438"/>
            <a:chExt cx="2406357" cy="1148827"/>
          </a:xfrm>
        </p:grpSpPr>
        <p:sp>
          <p:nvSpPr>
            <p:cNvPr id="133" name="文本框 142"/>
            <p:cNvSpPr txBox="1"/>
            <p:nvPr/>
          </p:nvSpPr>
          <p:spPr bwMode="auto">
            <a:xfrm flipH="1">
              <a:off x="986174" y="2075046"/>
              <a:ext cx="2406357" cy="792480"/>
            </a:xfrm>
            <a:prstGeom prst="rect">
              <a:avLst/>
            </a:prstGeom>
            <a:noFill/>
          </p:spPr>
          <p:txBody>
            <a:bodyPr wrap="square">
              <a:spAutoFit/>
            </a:bodyPr>
            <a:lstStyle/>
            <a:p>
              <a:pPr algn="r">
                <a:lnSpc>
                  <a:spcPct val="110000"/>
                </a:lnSpc>
                <a:defRPr/>
              </a:pPr>
              <a:r>
                <a:rPr altLang="en-US" lang="zh-CN" smtClean="0" sz="1000">
                  <a:solidFill>
                    <a:schemeClr val="tx1">
                      <a:lumMod val="75000"/>
                      <a:lumOff val="25000"/>
                    </a:schemeClr>
                  </a:solidFill>
                  <a:latin charset="-122" panose="020b0503020204020204" typeface="微软雅黑"/>
                  <a:ea charset="-122" panose="020b0503020204020204" typeface="微软雅黑"/>
                </a:rPr>
                <a:t>单击此处添加文本内容单击此处添加文本内容单击此处添加文本内容</a:t>
              </a:r>
            </a:p>
          </p:txBody>
        </p:sp>
        <p:sp>
          <p:nvSpPr>
            <p:cNvPr id="134" name="文本框 143"/>
            <p:cNvSpPr txBox="1"/>
            <p:nvPr/>
          </p:nvSpPr>
          <p:spPr bwMode="auto">
            <a:xfrm flipH="1">
              <a:off x="1469734" y="1726438"/>
              <a:ext cx="1922797" cy="426720"/>
            </a:xfrm>
            <a:prstGeom prst="rect">
              <a:avLst/>
            </a:prstGeom>
            <a:noFill/>
          </p:spPr>
          <p:txBody>
            <a:bodyPr>
              <a:spAutoFit/>
            </a:bodyPr>
            <a:lstStyle/>
            <a:p>
              <a:pPr algn="r">
                <a:defRPr/>
              </a:pPr>
              <a:r>
                <a:rPr altLang="en-US" lang="zh-CN" sz="1500">
                  <a:solidFill>
                    <a:schemeClr val="tx1">
                      <a:lumMod val="75000"/>
                      <a:lumOff val="25000"/>
                    </a:schemeClr>
                  </a:solidFill>
                  <a:latin charset="-122" panose="020b0503020204020204" typeface="微软雅黑"/>
                  <a:ea charset="-122" panose="020b0503020204020204" typeface="微软雅黑"/>
                </a:rPr>
                <a:t>在此添加标题</a:t>
              </a:r>
            </a:p>
          </p:txBody>
        </p:sp>
      </p:grpSp>
      <p:grpSp>
        <p:nvGrpSpPr>
          <p:cNvPr id="135" name="组合 134"/>
          <p:cNvGrpSpPr/>
          <p:nvPr/>
        </p:nvGrpSpPr>
        <p:grpSpPr>
          <a:xfrm>
            <a:off x="720888" y="2559704"/>
            <a:ext cx="1804768" cy="861619"/>
            <a:chOff x="986174" y="1726438"/>
            <a:chExt cx="2406357" cy="1148827"/>
          </a:xfrm>
        </p:grpSpPr>
        <p:sp>
          <p:nvSpPr>
            <p:cNvPr id="136" name="文本框 146"/>
            <p:cNvSpPr txBox="1"/>
            <p:nvPr/>
          </p:nvSpPr>
          <p:spPr bwMode="auto">
            <a:xfrm flipH="1">
              <a:off x="986174" y="2075046"/>
              <a:ext cx="2406357" cy="792481"/>
            </a:xfrm>
            <a:prstGeom prst="rect">
              <a:avLst/>
            </a:prstGeom>
            <a:noFill/>
          </p:spPr>
          <p:txBody>
            <a:bodyPr wrap="square">
              <a:spAutoFit/>
            </a:bodyPr>
            <a:lstStyle/>
            <a:p>
              <a:pPr algn="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单击此处添加文本内容单击此处添加文本内容单击此处添加文本内容</a:t>
              </a:r>
            </a:p>
          </p:txBody>
        </p:sp>
        <p:sp>
          <p:nvSpPr>
            <p:cNvPr id="137" name="文本框 147"/>
            <p:cNvSpPr txBox="1"/>
            <p:nvPr/>
          </p:nvSpPr>
          <p:spPr bwMode="auto">
            <a:xfrm flipH="1">
              <a:off x="1469734" y="1726438"/>
              <a:ext cx="1922797" cy="426721"/>
            </a:xfrm>
            <a:prstGeom prst="rect">
              <a:avLst/>
            </a:prstGeom>
            <a:noFill/>
          </p:spPr>
          <p:txBody>
            <a:bodyPr>
              <a:spAutoFit/>
            </a:bodyPr>
            <a:lstStyle/>
            <a:p>
              <a:pPr algn="r">
                <a:defRPr/>
              </a:pPr>
              <a:r>
                <a:rPr altLang="en-US" lang="zh-CN" sz="1500">
                  <a:solidFill>
                    <a:schemeClr val="tx1">
                      <a:lumMod val="75000"/>
                      <a:lumOff val="25000"/>
                    </a:schemeClr>
                  </a:solidFill>
                  <a:latin charset="-122" panose="020b0503020204020204" typeface="微软雅黑"/>
                  <a:ea charset="-122" panose="020b0503020204020204" typeface="微软雅黑"/>
                </a:rPr>
                <a:t>在此添加标题</a:t>
              </a:r>
            </a:p>
          </p:txBody>
        </p:sp>
      </p:grpSp>
      <p:grpSp>
        <p:nvGrpSpPr>
          <p:cNvPr id="138" name="组合 137"/>
          <p:cNvGrpSpPr/>
          <p:nvPr/>
        </p:nvGrpSpPr>
        <p:grpSpPr>
          <a:xfrm>
            <a:off x="720888" y="3988292"/>
            <a:ext cx="1804768" cy="861619"/>
            <a:chOff x="986174" y="1726438"/>
            <a:chExt cx="2406357" cy="1148827"/>
          </a:xfrm>
        </p:grpSpPr>
        <p:sp>
          <p:nvSpPr>
            <p:cNvPr id="139" name="文本框 149"/>
            <p:cNvSpPr txBox="1"/>
            <p:nvPr/>
          </p:nvSpPr>
          <p:spPr bwMode="auto">
            <a:xfrm flipH="1">
              <a:off x="986174" y="2075046"/>
              <a:ext cx="2406357" cy="792481"/>
            </a:xfrm>
            <a:prstGeom prst="rect">
              <a:avLst/>
            </a:prstGeom>
            <a:noFill/>
          </p:spPr>
          <p:txBody>
            <a:bodyPr wrap="square">
              <a:spAutoFit/>
            </a:bodyPr>
            <a:lstStyle/>
            <a:p>
              <a:pPr algn="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单击此处添加文本内容单击此处添加文本内容单击此处添加文本内容</a:t>
              </a:r>
            </a:p>
          </p:txBody>
        </p:sp>
        <p:sp>
          <p:nvSpPr>
            <p:cNvPr id="140" name="文本框 150"/>
            <p:cNvSpPr txBox="1"/>
            <p:nvPr/>
          </p:nvSpPr>
          <p:spPr bwMode="auto">
            <a:xfrm flipH="1">
              <a:off x="1469734" y="1726438"/>
              <a:ext cx="1922797" cy="426721"/>
            </a:xfrm>
            <a:prstGeom prst="rect">
              <a:avLst/>
            </a:prstGeom>
            <a:noFill/>
          </p:spPr>
          <p:txBody>
            <a:bodyPr>
              <a:spAutoFit/>
            </a:bodyPr>
            <a:lstStyle/>
            <a:p>
              <a:pPr algn="r">
                <a:defRPr/>
              </a:pPr>
              <a:r>
                <a:rPr altLang="en-US" lang="zh-CN" sz="1500">
                  <a:solidFill>
                    <a:schemeClr val="tx1">
                      <a:lumMod val="75000"/>
                      <a:lumOff val="25000"/>
                    </a:schemeClr>
                  </a:solidFill>
                  <a:latin charset="-122" panose="020b0503020204020204" typeface="微软雅黑"/>
                  <a:ea charset="-122" panose="020b0503020204020204" typeface="微软雅黑"/>
                </a:rPr>
                <a:t>在此添加标题</a:t>
              </a:r>
            </a:p>
          </p:txBody>
        </p:sp>
      </p:grpSp>
      <p:grpSp>
        <p:nvGrpSpPr>
          <p:cNvPr id="141" name="组合 140"/>
          <p:cNvGrpSpPr/>
          <p:nvPr/>
        </p:nvGrpSpPr>
        <p:grpSpPr>
          <a:xfrm>
            <a:off x="6618345" y="1168971"/>
            <a:ext cx="1804768" cy="861619"/>
            <a:chOff x="8824460" y="1140028"/>
            <a:chExt cx="2406357" cy="1148827"/>
          </a:xfrm>
        </p:grpSpPr>
        <p:sp>
          <p:nvSpPr>
            <p:cNvPr id="142" name="文本框 152"/>
            <p:cNvSpPr txBox="1"/>
            <p:nvPr/>
          </p:nvSpPr>
          <p:spPr bwMode="auto">
            <a:xfrm flipH="1">
              <a:off x="8824461" y="1488636"/>
              <a:ext cx="2406357" cy="792481"/>
            </a:xfrm>
            <a:prstGeom prst="rect">
              <a:avLst/>
            </a:prstGeom>
            <a:noFill/>
          </p:spPr>
          <p:txBody>
            <a:bodyPr wrap="square">
              <a:spAutoFit/>
            </a:bodyPr>
            <a:lstStyle/>
            <a:p>
              <a:pP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单击此处添加文本内容单击此处添加文本内容单击此处添加文本内容</a:t>
              </a:r>
            </a:p>
          </p:txBody>
        </p:sp>
        <p:sp>
          <p:nvSpPr>
            <p:cNvPr id="143" name="文本框 153"/>
            <p:cNvSpPr txBox="1"/>
            <p:nvPr/>
          </p:nvSpPr>
          <p:spPr bwMode="auto">
            <a:xfrm flipH="1">
              <a:off x="8824459" y="1140028"/>
              <a:ext cx="1922797" cy="426721"/>
            </a:xfrm>
            <a:prstGeom prst="rect">
              <a:avLst/>
            </a:prstGeom>
            <a:noFill/>
          </p:spPr>
          <p:txBody>
            <a:bodyPr>
              <a:spAutoFit/>
            </a:bodyPr>
            <a:lstStyle/>
            <a:p>
              <a:pPr>
                <a:defRPr/>
              </a:pPr>
              <a:r>
                <a:rPr altLang="en-US" lang="zh-CN" sz="1500">
                  <a:solidFill>
                    <a:schemeClr val="tx1">
                      <a:lumMod val="75000"/>
                      <a:lumOff val="25000"/>
                    </a:schemeClr>
                  </a:solidFill>
                  <a:latin charset="-122" panose="020b0503020204020204" typeface="微软雅黑"/>
                  <a:ea charset="-122" panose="020b0503020204020204" typeface="微软雅黑"/>
                </a:rPr>
                <a:t>在此添加标题</a:t>
              </a:r>
            </a:p>
          </p:txBody>
        </p:sp>
      </p:grpSp>
      <p:grpSp>
        <p:nvGrpSpPr>
          <p:cNvPr id="144" name="组合 143"/>
          <p:cNvGrpSpPr/>
          <p:nvPr/>
        </p:nvGrpSpPr>
        <p:grpSpPr>
          <a:xfrm>
            <a:off x="6618345" y="2559706"/>
            <a:ext cx="1706258" cy="838537"/>
            <a:chOff x="6618345" y="2388256"/>
            <a:chExt cx="1706258" cy="838537"/>
          </a:xfrm>
        </p:grpSpPr>
        <p:sp>
          <p:nvSpPr>
            <p:cNvPr id="145" name="文本框 155"/>
            <p:cNvSpPr txBox="1"/>
            <p:nvPr/>
          </p:nvSpPr>
          <p:spPr bwMode="auto">
            <a:xfrm flipH="1">
              <a:off x="6618346" y="2649712"/>
              <a:ext cx="1706258" cy="571500"/>
            </a:xfrm>
            <a:prstGeom prst="rect">
              <a:avLst/>
            </a:prstGeom>
            <a:noFill/>
          </p:spPr>
          <p:txBody>
            <a:bodyPr bIns="34290" lIns="68580" rIns="68580" tIns="34290" wrap="square">
              <a:spAutoFit/>
            </a:bodyPr>
            <a:lstStyle/>
            <a:p>
              <a:pP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单击此处添加文本内容单击此处添加文本内容单击此处添加文本内容</a:t>
              </a:r>
            </a:p>
          </p:txBody>
        </p:sp>
        <p:sp>
          <p:nvSpPr>
            <p:cNvPr id="146" name="文本框 156"/>
            <p:cNvSpPr txBox="1"/>
            <p:nvPr/>
          </p:nvSpPr>
          <p:spPr bwMode="auto">
            <a:xfrm flipH="1">
              <a:off x="6618345" y="2388256"/>
              <a:ext cx="1442098" cy="297180"/>
            </a:xfrm>
            <a:prstGeom prst="rect">
              <a:avLst/>
            </a:prstGeom>
            <a:noFill/>
          </p:spPr>
          <p:txBody>
            <a:bodyPr bIns="34290" lIns="68580" rIns="68580" tIns="34290">
              <a:spAutoFit/>
            </a:bodyPr>
            <a:lstStyle/>
            <a:p>
              <a:pPr>
                <a:defRPr/>
              </a:pPr>
              <a:r>
                <a:rPr altLang="en-US" lang="zh-CN" sz="1500">
                  <a:solidFill>
                    <a:schemeClr val="tx1">
                      <a:lumMod val="75000"/>
                      <a:lumOff val="25000"/>
                    </a:schemeClr>
                  </a:solidFill>
                  <a:latin charset="-122" panose="020b0503020204020204" typeface="微软雅黑"/>
                  <a:ea charset="-122" panose="020b0503020204020204" typeface="微软雅黑"/>
                </a:rPr>
                <a:t>在此添加标题</a:t>
              </a:r>
            </a:p>
          </p:txBody>
        </p:sp>
      </p:grpSp>
      <p:grpSp>
        <p:nvGrpSpPr>
          <p:cNvPr id="147" name="组合 146"/>
          <p:cNvGrpSpPr/>
          <p:nvPr/>
        </p:nvGrpSpPr>
        <p:grpSpPr>
          <a:xfrm>
            <a:off x="6618345" y="3988294"/>
            <a:ext cx="1706258" cy="838537"/>
            <a:chOff x="6618345" y="3816844"/>
            <a:chExt cx="1706258" cy="838537"/>
          </a:xfrm>
        </p:grpSpPr>
        <p:sp>
          <p:nvSpPr>
            <p:cNvPr id="148" name="文本框 158"/>
            <p:cNvSpPr txBox="1"/>
            <p:nvPr/>
          </p:nvSpPr>
          <p:spPr bwMode="auto">
            <a:xfrm flipH="1">
              <a:off x="6618346" y="4078300"/>
              <a:ext cx="1706258" cy="571500"/>
            </a:xfrm>
            <a:prstGeom prst="rect">
              <a:avLst/>
            </a:prstGeom>
            <a:noFill/>
          </p:spPr>
          <p:txBody>
            <a:bodyPr bIns="34290" lIns="68580" rIns="68580" tIns="34290" wrap="square">
              <a:spAutoFit/>
            </a:bodyPr>
            <a:lstStyle/>
            <a:p>
              <a:pPr>
                <a:lnSpc>
                  <a:spcPct val="110000"/>
                </a:lnSpc>
                <a:defRPr/>
              </a:pPr>
              <a:r>
                <a:rPr altLang="en-US" lang="zh-CN" sz="1000">
                  <a:solidFill>
                    <a:schemeClr val="tx1">
                      <a:lumMod val="75000"/>
                      <a:lumOff val="25000"/>
                    </a:schemeClr>
                  </a:solidFill>
                  <a:latin charset="-122" panose="020b0503020204020204" typeface="微软雅黑"/>
                  <a:ea charset="-122" panose="020b0503020204020204" typeface="微软雅黑"/>
                </a:rPr>
                <a:t>单击此处添加文本内容单击此处添加文本内容单击此处添加文本内容</a:t>
              </a:r>
            </a:p>
          </p:txBody>
        </p:sp>
        <p:sp>
          <p:nvSpPr>
            <p:cNvPr id="149" name="文本框 159"/>
            <p:cNvSpPr txBox="1"/>
            <p:nvPr/>
          </p:nvSpPr>
          <p:spPr bwMode="auto">
            <a:xfrm flipH="1">
              <a:off x="6618345" y="3816844"/>
              <a:ext cx="1442098" cy="297180"/>
            </a:xfrm>
            <a:prstGeom prst="rect">
              <a:avLst/>
            </a:prstGeom>
            <a:noFill/>
          </p:spPr>
          <p:txBody>
            <a:bodyPr bIns="34290" lIns="68580" rIns="68580" tIns="34290">
              <a:spAutoFit/>
            </a:bodyPr>
            <a:lstStyle/>
            <a:p>
              <a:pPr>
                <a:defRPr/>
              </a:pPr>
              <a:r>
                <a:rPr altLang="en-US" lang="zh-CN" sz="1500">
                  <a:solidFill>
                    <a:schemeClr val="tx1">
                      <a:lumMod val="75000"/>
                      <a:lumOff val="25000"/>
                    </a:schemeClr>
                  </a:solidFill>
                  <a:latin charset="-122" panose="020b0503020204020204" typeface="微软雅黑"/>
                  <a:ea charset="-122" panose="020b0503020204020204" typeface="微软雅黑"/>
                </a:rPr>
                <a:t>在此添加标题</a:t>
              </a:r>
            </a:p>
          </p:txBody>
        </p:sp>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ppt_x"/>
                                          </p:val>
                                        </p:tav>
                                        <p:tav tm="100000">
                                          <p:val>
                                            <p:strVal val="#ppt_x"/>
                                          </p:val>
                                        </p:tav>
                                      </p:tavLst>
                                    </p:anim>
                                    <p:anim calcmode="lin" valueType="num">
                                      <p:cBhvr additive="base">
                                        <p:cTn dur="500" fill="hold" id="13"/>
                                        <p:tgtEl>
                                          <p:spTgt spid="3"/>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19"/>
                                        </p:tgtEl>
                                        <p:attrNameLst>
                                          <p:attrName>style.visibility</p:attrName>
                                        </p:attrNameLst>
                                      </p:cBhvr>
                                      <p:to>
                                        <p:strVal val="visible"/>
                                      </p:to>
                                    </p:set>
                                    <p:animEffect filter="fade" transition="in">
                                      <p:cBhvr>
                                        <p:cTn dur="500" id="17"/>
                                        <p:tgtEl>
                                          <p:spTgt spid="19"/>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25"/>
                                        </p:tgtEl>
                                        <p:attrNameLst>
                                          <p:attrName>style.visibility</p:attrName>
                                        </p:attrNameLst>
                                      </p:cBhvr>
                                      <p:to>
                                        <p:strVal val="visible"/>
                                      </p:to>
                                    </p:set>
                                    <p:animEffect filter="fade" transition="in">
                                      <p:cBhvr>
                                        <p:cTn dur="500" id="20"/>
                                        <p:tgtEl>
                                          <p:spTgt spid="25"/>
                                        </p:tgtEl>
                                      </p:cBhvr>
                                    </p:animEffect>
                                  </p:childTnLst>
                                </p:cTn>
                              </p:par>
                            </p:childTnLst>
                          </p:cTn>
                        </p:par>
                        <p:par>
                          <p:cTn fill="hold" id="21" nodeType="afterGroup">
                            <p:stCondLst>
                              <p:cond delay="1500"/>
                            </p:stCondLst>
                            <p:childTnLst>
                              <p:par>
                                <p:cTn fill="hold" id="22" nodeType="afterEffect" presetClass="entr" presetID="22" presetSubtype="2">
                                  <p:stCondLst>
                                    <p:cond delay="0"/>
                                  </p:stCondLst>
                                  <p:childTnLst>
                                    <p:set>
                                      <p:cBhvr>
                                        <p:cTn dur="1" fill="hold" id="23">
                                          <p:stCondLst>
                                            <p:cond delay="0"/>
                                          </p:stCondLst>
                                        </p:cTn>
                                        <p:tgtEl>
                                          <p:spTgt spid="14"/>
                                        </p:tgtEl>
                                        <p:attrNameLst>
                                          <p:attrName>style.visibility</p:attrName>
                                        </p:attrNameLst>
                                      </p:cBhvr>
                                      <p:to>
                                        <p:strVal val="visible"/>
                                      </p:to>
                                    </p:set>
                                    <p:animEffect filter="wipe(right)" transition="in">
                                      <p:cBhvr>
                                        <p:cTn dur="500" id="24"/>
                                        <p:tgtEl>
                                          <p:spTgt spid="14"/>
                                        </p:tgtEl>
                                      </p:cBhvr>
                                    </p:animEffect>
                                  </p:childTnLst>
                                </p:cTn>
                              </p:par>
                              <p:par>
                                <p:cTn fill="hold" id="25" nodeType="withEffect" presetClass="entr" presetID="22" presetSubtype="8">
                                  <p:stCondLst>
                                    <p:cond delay="0"/>
                                  </p:stCondLst>
                                  <p:childTnLst>
                                    <p:set>
                                      <p:cBhvr>
                                        <p:cTn dur="1" fill="hold" id="26">
                                          <p:stCondLst>
                                            <p:cond delay="0"/>
                                          </p:stCondLst>
                                        </p:cTn>
                                        <p:tgtEl>
                                          <p:spTgt spid="20"/>
                                        </p:tgtEl>
                                        <p:attrNameLst>
                                          <p:attrName>style.visibility</p:attrName>
                                        </p:attrNameLst>
                                      </p:cBhvr>
                                      <p:to>
                                        <p:strVal val="visible"/>
                                      </p:to>
                                    </p:set>
                                    <p:animEffect filter="wipe(left)" transition="in">
                                      <p:cBhvr>
                                        <p:cTn dur="500" id="27"/>
                                        <p:tgtEl>
                                          <p:spTgt spid="20"/>
                                        </p:tgtEl>
                                      </p:cBhvr>
                                    </p:animEffect>
                                  </p:childTnLst>
                                </p:cTn>
                              </p:par>
                            </p:childTnLst>
                          </p:cTn>
                        </p:par>
                        <p:par>
                          <p:cTn fill="hold" id="28" nodeType="afterGroup">
                            <p:stCondLst>
                              <p:cond delay="2000"/>
                            </p:stCondLst>
                            <p:childTnLst>
                              <p:par>
                                <p:cTn fill="hold" id="29" nodeType="afterEffect" presetClass="entr" presetID="12" presetSubtype="4">
                                  <p:stCondLst>
                                    <p:cond delay="0"/>
                                  </p:stCondLst>
                                  <p:childTnLst>
                                    <p:set>
                                      <p:cBhvr>
                                        <p:cTn dur="1" fill="hold" id="30">
                                          <p:stCondLst>
                                            <p:cond delay="0"/>
                                          </p:stCondLst>
                                        </p:cTn>
                                        <p:tgtEl>
                                          <p:spTgt spid="26"/>
                                        </p:tgtEl>
                                        <p:attrNameLst>
                                          <p:attrName>style.visibility</p:attrName>
                                        </p:attrNameLst>
                                      </p:cBhvr>
                                      <p:to>
                                        <p:strVal val="visible"/>
                                      </p:to>
                                    </p:set>
                                    <p:anim calcmode="lin" valueType="num">
                                      <p:cBhvr additive="base">
                                        <p:cTn dur="500" id="31"/>
                                        <p:tgtEl>
                                          <p:spTgt spid="26"/>
                                        </p:tgtEl>
                                        <p:attrNameLst>
                                          <p:attrName>ppt_y</p:attrName>
                                        </p:attrNameLst>
                                      </p:cBhvr>
                                      <p:tavLst>
                                        <p:tav tm="0">
                                          <p:val>
                                            <p:strVal val="#ppt_y+#ppt_h*1.125000"/>
                                          </p:val>
                                        </p:tav>
                                        <p:tav tm="100000">
                                          <p:val>
                                            <p:strVal val="#ppt_y"/>
                                          </p:val>
                                        </p:tav>
                                      </p:tavLst>
                                    </p:anim>
                                    <p:animEffect filter="wipe(up)" transition="in">
                                      <p:cBhvr>
                                        <p:cTn dur="500" id="32"/>
                                        <p:tgtEl>
                                          <p:spTgt spid="26"/>
                                        </p:tgtEl>
                                      </p:cBhvr>
                                    </p:animEffect>
                                  </p:childTnLst>
                                </p:cTn>
                              </p:par>
                              <p:par>
                                <p:cTn fill="hold" id="33" nodeType="withEffect" presetClass="entr" presetID="12" presetSubtype="4">
                                  <p:stCondLst>
                                    <p:cond delay="0"/>
                                  </p:stCondLst>
                                  <p:childTnLst>
                                    <p:set>
                                      <p:cBhvr>
                                        <p:cTn dur="1" fill="hold" id="34">
                                          <p:stCondLst>
                                            <p:cond delay="0"/>
                                          </p:stCondLst>
                                        </p:cTn>
                                        <p:tgtEl>
                                          <p:spTgt spid="56"/>
                                        </p:tgtEl>
                                        <p:attrNameLst>
                                          <p:attrName>style.visibility</p:attrName>
                                        </p:attrNameLst>
                                      </p:cBhvr>
                                      <p:to>
                                        <p:strVal val="visible"/>
                                      </p:to>
                                    </p:set>
                                    <p:anim calcmode="lin" valueType="num">
                                      <p:cBhvr additive="base">
                                        <p:cTn dur="500" id="35"/>
                                        <p:tgtEl>
                                          <p:spTgt spid="56"/>
                                        </p:tgtEl>
                                        <p:attrNameLst>
                                          <p:attrName>ppt_y</p:attrName>
                                        </p:attrNameLst>
                                      </p:cBhvr>
                                      <p:tavLst>
                                        <p:tav tm="0">
                                          <p:val>
                                            <p:strVal val="#ppt_y+#ppt_h*1.125000"/>
                                          </p:val>
                                        </p:tav>
                                        <p:tav tm="100000">
                                          <p:val>
                                            <p:strVal val="#ppt_y"/>
                                          </p:val>
                                        </p:tav>
                                      </p:tavLst>
                                    </p:anim>
                                    <p:animEffect filter="wipe(up)" transition="in">
                                      <p:cBhvr>
                                        <p:cTn dur="500" id="36"/>
                                        <p:tgtEl>
                                          <p:spTgt spid="56"/>
                                        </p:tgtEl>
                                      </p:cBhvr>
                                    </p:animEffect>
                                  </p:childTnLst>
                                </p:cTn>
                              </p:par>
                              <p:par>
                                <p:cTn fill="hold" id="37" nodeType="withEffect" presetClass="entr" presetID="12" presetSubtype="4">
                                  <p:stCondLst>
                                    <p:cond delay="0"/>
                                  </p:stCondLst>
                                  <p:childTnLst>
                                    <p:set>
                                      <p:cBhvr>
                                        <p:cTn dur="1" fill="hold" id="38">
                                          <p:stCondLst>
                                            <p:cond delay="0"/>
                                          </p:stCondLst>
                                        </p:cTn>
                                        <p:tgtEl>
                                          <p:spTgt spid="85"/>
                                        </p:tgtEl>
                                        <p:attrNameLst>
                                          <p:attrName>style.visibility</p:attrName>
                                        </p:attrNameLst>
                                      </p:cBhvr>
                                      <p:to>
                                        <p:strVal val="visible"/>
                                      </p:to>
                                    </p:set>
                                    <p:anim calcmode="lin" valueType="num">
                                      <p:cBhvr additive="base">
                                        <p:cTn dur="500" id="39"/>
                                        <p:tgtEl>
                                          <p:spTgt spid="85"/>
                                        </p:tgtEl>
                                        <p:attrNameLst>
                                          <p:attrName>ppt_y</p:attrName>
                                        </p:attrNameLst>
                                      </p:cBhvr>
                                      <p:tavLst>
                                        <p:tav tm="0">
                                          <p:val>
                                            <p:strVal val="#ppt_y+#ppt_h*1.125000"/>
                                          </p:val>
                                        </p:tav>
                                        <p:tav tm="100000">
                                          <p:val>
                                            <p:strVal val="#ppt_y"/>
                                          </p:val>
                                        </p:tav>
                                      </p:tavLst>
                                    </p:anim>
                                    <p:animEffect filter="wipe(up)" transition="in">
                                      <p:cBhvr>
                                        <p:cTn dur="500" id="40"/>
                                        <p:tgtEl>
                                          <p:spTgt spid="85"/>
                                        </p:tgtEl>
                                      </p:cBhvr>
                                    </p:animEffect>
                                  </p:childTnLst>
                                </p:cTn>
                              </p:par>
                              <p:par>
                                <p:cTn fill="hold" id="41" nodeType="withEffect" presetClass="entr" presetID="12" presetSubtype="8">
                                  <p:stCondLst>
                                    <p:cond delay="0"/>
                                  </p:stCondLst>
                                  <p:childTnLst>
                                    <p:set>
                                      <p:cBhvr>
                                        <p:cTn dur="1" fill="hold" id="42">
                                          <p:stCondLst>
                                            <p:cond delay="0"/>
                                          </p:stCondLst>
                                        </p:cTn>
                                        <p:tgtEl>
                                          <p:spTgt spid="39"/>
                                        </p:tgtEl>
                                        <p:attrNameLst>
                                          <p:attrName>style.visibility</p:attrName>
                                        </p:attrNameLst>
                                      </p:cBhvr>
                                      <p:to>
                                        <p:strVal val="visible"/>
                                      </p:to>
                                    </p:set>
                                    <p:anim calcmode="lin" valueType="num">
                                      <p:cBhvr additive="base">
                                        <p:cTn dur="500" id="43"/>
                                        <p:tgtEl>
                                          <p:spTgt spid="39"/>
                                        </p:tgtEl>
                                        <p:attrNameLst>
                                          <p:attrName>ppt_x</p:attrName>
                                        </p:attrNameLst>
                                      </p:cBhvr>
                                      <p:tavLst>
                                        <p:tav tm="0">
                                          <p:val>
                                            <p:strVal val="#ppt_x-#ppt_w*1.125000"/>
                                          </p:val>
                                        </p:tav>
                                        <p:tav tm="100000">
                                          <p:val>
                                            <p:strVal val="#ppt_x"/>
                                          </p:val>
                                        </p:tav>
                                      </p:tavLst>
                                    </p:anim>
                                    <p:animEffect filter="wipe(right)" transition="in">
                                      <p:cBhvr>
                                        <p:cTn dur="500" id="44"/>
                                        <p:tgtEl>
                                          <p:spTgt spid="39"/>
                                        </p:tgtEl>
                                      </p:cBhvr>
                                    </p:animEffect>
                                  </p:childTnLst>
                                </p:cTn>
                              </p:par>
                              <p:par>
                                <p:cTn fill="hold" id="45" nodeType="withEffect" presetClass="entr" presetID="12" presetSubtype="8">
                                  <p:stCondLst>
                                    <p:cond delay="0"/>
                                  </p:stCondLst>
                                  <p:childTnLst>
                                    <p:set>
                                      <p:cBhvr>
                                        <p:cTn dur="1" fill="hold" id="46">
                                          <p:stCondLst>
                                            <p:cond delay="0"/>
                                          </p:stCondLst>
                                        </p:cTn>
                                        <p:tgtEl>
                                          <p:spTgt spid="73"/>
                                        </p:tgtEl>
                                        <p:attrNameLst>
                                          <p:attrName>style.visibility</p:attrName>
                                        </p:attrNameLst>
                                      </p:cBhvr>
                                      <p:to>
                                        <p:strVal val="visible"/>
                                      </p:to>
                                    </p:set>
                                    <p:anim calcmode="lin" valueType="num">
                                      <p:cBhvr additive="base">
                                        <p:cTn dur="500" id="47"/>
                                        <p:tgtEl>
                                          <p:spTgt spid="73"/>
                                        </p:tgtEl>
                                        <p:attrNameLst>
                                          <p:attrName>ppt_x</p:attrName>
                                        </p:attrNameLst>
                                      </p:cBhvr>
                                      <p:tavLst>
                                        <p:tav tm="0">
                                          <p:val>
                                            <p:strVal val="#ppt_x-#ppt_w*1.125000"/>
                                          </p:val>
                                        </p:tav>
                                        <p:tav tm="100000">
                                          <p:val>
                                            <p:strVal val="#ppt_x"/>
                                          </p:val>
                                        </p:tav>
                                      </p:tavLst>
                                    </p:anim>
                                    <p:animEffect filter="wipe(right)" transition="in">
                                      <p:cBhvr>
                                        <p:cTn dur="500" id="48"/>
                                        <p:tgtEl>
                                          <p:spTgt spid="73"/>
                                        </p:tgtEl>
                                      </p:cBhvr>
                                    </p:animEffect>
                                  </p:childTnLst>
                                </p:cTn>
                              </p:par>
                              <p:par>
                                <p:cTn fill="hold" id="49" nodeType="withEffect" presetClass="entr" presetID="12" presetSubtype="8">
                                  <p:stCondLst>
                                    <p:cond delay="0"/>
                                  </p:stCondLst>
                                  <p:childTnLst>
                                    <p:set>
                                      <p:cBhvr>
                                        <p:cTn dur="1" fill="hold" id="50">
                                          <p:stCondLst>
                                            <p:cond delay="0"/>
                                          </p:stCondLst>
                                        </p:cTn>
                                        <p:tgtEl>
                                          <p:spTgt spid="96"/>
                                        </p:tgtEl>
                                        <p:attrNameLst>
                                          <p:attrName>style.visibility</p:attrName>
                                        </p:attrNameLst>
                                      </p:cBhvr>
                                      <p:to>
                                        <p:strVal val="visible"/>
                                      </p:to>
                                    </p:set>
                                    <p:anim calcmode="lin" valueType="num">
                                      <p:cBhvr additive="base">
                                        <p:cTn dur="500" id="51"/>
                                        <p:tgtEl>
                                          <p:spTgt spid="96"/>
                                        </p:tgtEl>
                                        <p:attrNameLst>
                                          <p:attrName>ppt_x</p:attrName>
                                        </p:attrNameLst>
                                      </p:cBhvr>
                                      <p:tavLst>
                                        <p:tav tm="0">
                                          <p:val>
                                            <p:strVal val="#ppt_x-#ppt_w*1.125000"/>
                                          </p:val>
                                        </p:tav>
                                        <p:tav tm="100000">
                                          <p:val>
                                            <p:strVal val="#ppt_x"/>
                                          </p:val>
                                        </p:tav>
                                      </p:tavLst>
                                    </p:anim>
                                    <p:animEffect filter="wipe(right)" transition="in">
                                      <p:cBhvr>
                                        <p:cTn dur="500" id="52"/>
                                        <p:tgtEl>
                                          <p:spTgt spid="96"/>
                                        </p:tgtEl>
                                      </p:cBhvr>
                                    </p:animEffect>
                                  </p:childTnLst>
                                </p:cTn>
                              </p:par>
                            </p:childTnLst>
                          </p:cTn>
                        </p:par>
                        <p:par>
                          <p:cTn fill="hold" id="53" nodeType="afterGroup">
                            <p:stCondLst>
                              <p:cond delay="2500"/>
                            </p:stCondLst>
                            <p:childTnLst>
                              <p:par>
                                <p:cTn fill="hold" id="54" nodeType="afterEffect" presetClass="entr" presetID="2" presetSubtype="4">
                                  <p:stCondLst>
                                    <p:cond delay="0"/>
                                  </p:stCondLst>
                                  <p:childTnLst>
                                    <p:set>
                                      <p:cBhvr>
                                        <p:cTn dur="1" fill="hold" id="55">
                                          <p:stCondLst>
                                            <p:cond delay="0"/>
                                          </p:stCondLst>
                                        </p:cTn>
                                        <p:tgtEl>
                                          <p:spTgt spid="132"/>
                                        </p:tgtEl>
                                        <p:attrNameLst>
                                          <p:attrName>style.visibility</p:attrName>
                                        </p:attrNameLst>
                                      </p:cBhvr>
                                      <p:to>
                                        <p:strVal val="visible"/>
                                      </p:to>
                                    </p:set>
                                    <p:anim calcmode="lin" valueType="num">
                                      <p:cBhvr additive="base">
                                        <p:cTn dur="500" fill="hold" id="56"/>
                                        <p:tgtEl>
                                          <p:spTgt spid="132"/>
                                        </p:tgtEl>
                                        <p:attrNameLst>
                                          <p:attrName>ppt_x</p:attrName>
                                        </p:attrNameLst>
                                      </p:cBhvr>
                                      <p:tavLst>
                                        <p:tav tm="0">
                                          <p:val>
                                            <p:strVal val="#ppt_x"/>
                                          </p:val>
                                        </p:tav>
                                        <p:tav tm="100000">
                                          <p:val>
                                            <p:strVal val="#ppt_x"/>
                                          </p:val>
                                        </p:tav>
                                      </p:tavLst>
                                    </p:anim>
                                    <p:anim calcmode="lin" valueType="num">
                                      <p:cBhvr additive="base">
                                        <p:cTn dur="500" fill="hold" id="57"/>
                                        <p:tgtEl>
                                          <p:spTgt spid="132"/>
                                        </p:tgtEl>
                                        <p:attrNameLst>
                                          <p:attrName>ppt_y</p:attrName>
                                        </p:attrNameLst>
                                      </p:cBhvr>
                                      <p:tavLst>
                                        <p:tav tm="0">
                                          <p:val>
                                            <p:strVal val="1+#ppt_h/2"/>
                                          </p:val>
                                        </p:tav>
                                        <p:tav tm="100000">
                                          <p:val>
                                            <p:strVal val="#ppt_y"/>
                                          </p:val>
                                        </p:tav>
                                      </p:tavLst>
                                    </p:anim>
                                  </p:childTnLst>
                                </p:cTn>
                              </p:par>
                              <p:par>
                                <p:cTn fill="hold" id="58" nodeType="withEffect" presetClass="entr" presetID="2" presetSubtype="4">
                                  <p:stCondLst>
                                    <p:cond delay="0"/>
                                  </p:stCondLst>
                                  <p:childTnLst>
                                    <p:set>
                                      <p:cBhvr>
                                        <p:cTn dur="1" fill="hold" id="59">
                                          <p:stCondLst>
                                            <p:cond delay="0"/>
                                          </p:stCondLst>
                                        </p:cTn>
                                        <p:tgtEl>
                                          <p:spTgt spid="141"/>
                                        </p:tgtEl>
                                        <p:attrNameLst>
                                          <p:attrName>style.visibility</p:attrName>
                                        </p:attrNameLst>
                                      </p:cBhvr>
                                      <p:to>
                                        <p:strVal val="visible"/>
                                      </p:to>
                                    </p:set>
                                    <p:anim calcmode="lin" valueType="num">
                                      <p:cBhvr additive="base">
                                        <p:cTn dur="500" fill="hold" id="60"/>
                                        <p:tgtEl>
                                          <p:spTgt spid="141"/>
                                        </p:tgtEl>
                                        <p:attrNameLst>
                                          <p:attrName>ppt_x</p:attrName>
                                        </p:attrNameLst>
                                      </p:cBhvr>
                                      <p:tavLst>
                                        <p:tav tm="0">
                                          <p:val>
                                            <p:strVal val="#ppt_x"/>
                                          </p:val>
                                        </p:tav>
                                        <p:tav tm="100000">
                                          <p:val>
                                            <p:strVal val="#ppt_x"/>
                                          </p:val>
                                        </p:tav>
                                      </p:tavLst>
                                    </p:anim>
                                    <p:anim calcmode="lin" valueType="num">
                                      <p:cBhvr additive="base">
                                        <p:cTn dur="500" fill="hold" id="61"/>
                                        <p:tgtEl>
                                          <p:spTgt spid="141"/>
                                        </p:tgtEl>
                                        <p:attrNameLst>
                                          <p:attrName>ppt_y</p:attrName>
                                        </p:attrNameLst>
                                      </p:cBhvr>
                                      <p:tavLst>
                                        <p:tav tm="0">
                                          <p:val>
                                            <p:strVal val="1+#ppt_h/2"/>
                                          </p:val>
                                        </p:tav>
                                        <p:tav tm="100000">
                                          <p:val>
                                            <p:strVal val="#ppt_y"/>
                                          </p:val>
                                        </p:tav>
                                      </p:tavLst>
                                    </p:anim>
                                  </p:childTnLst>
                                </p:cTn>
                              </p:par>
                            </p:childTnLst>
                          </p:cTn>
                        </p:par>
                        <p:par>
                          <p:cTn fill="hold" id="62" nodeType="afterGroup">
                            <p:stCondLst>
                              <p:cond delay="3000"/>
                            </p:stCondLst>
                            <p:childTnLst>
                              <p:par>
                                <p:cTn fill="hold" id="63" nodeType="afterEffect" presetClass="entr" presetID="2" presetSubtype="4">
                                  <p:stCondLst>
                                    <p:cond delay="0"/>
                                  </p:stCondLst>
                                  <p:childTnLst>
                                    <p:set>
                                      <p:cBhvr>
                                        <p:cTn dur="1" fill="hold" id="64">
                                          <p:stCondLst>
                                            <p:cond delay="0"/>
                                          </p:stCondLst>
                                        </p:cTn>
                                        <p:tgtEl>
                                          <p:spTgt spid="135"/>
                                        </p:tgtEl>
                                        <p:attrNameLst>
                                          <p:attrName>style.visibility</p:attrName>
                                        </p:attrNameLst>
                                      </p:cBhvr>
                                      <p:to>
                                        <p:strVal val="visible"/>
                                      </p:to>
                                    </p:set>
                                    <p:anim calcmode="lin" valueType="num">
                                      <p:cBhvr additive="base">
                                        <p:cTn dur="500" fill="hold" id="65"/>
                                        <p:tgtEl>
                                          <p:spTgt spid="135"/>
                                        </p:tgtEl>
                                        <p:attrNameLst>
                                          <p:attrName>ppt_x</p:attrName>
                                        </p:attrNameLst>
                                      </p:cBhvr>
                                      <p:tavLst>
                                        <p:tav tm="0">
                                          <p:val>
                                            <p:strVal val="#ppt_x"/>
                                          </p:val>
                                        </p:tav>
                                        <p:tav tm="100000">
                                          <p:val>
                                            <p:strVal val="#ppt_x"/>
                                          </p:val>
                                        </p:tav>
                                      </p:tavLst>
                                    </p:anim>
                                    <p:anim calcmode="lin" valueType="num">
                                      <p:cBhvr additive="base">
                                        <p:cTn dur="500" fill="hold" id="66"/>
                                        <p:tgtEl>
                                          <p:spTgt spid="135"/>
                                        </p:tgtEl>
                                        <p:attrNameLst>
                                          <p:attrName>ppt_y</p:attrName>
                                        </p:attrNameLst>
                                      </p:cBhvr>
                                      <p:tavLst>
                                        <p:tav tm="0">
                                          <p:val>
                                            <p:strVal val="1+#ppt_h/2"/>
                                          </p:val>
                                        </p:tav>
                                        <p:tav tm="100000">
                                          <p:val>
                                            <p:strVal val="#ppt_y"/>
                                          </p:val>
                                        </p:tav>
                                      </p:tavLst>
                                    </p:anim>
                                  </p:childTnLst>
                                </p:cTn>
                              </p:par>
                              <p:par>
                                <p:cTn fill="hold" id="67" nodeType="withEffect" presetClass="entr" presetID="2" presetSubtype="4">
                                  <p:stCondLst>
                                    <p:cond delay="0"/>
                                  </p:stCondLst>
                                  <p:childTnLst>
                                    <p:set>
                                      <p:cBhvr>
                                        <p:cTn dur="1" fill="hold" id="68">
                                          <p:stCondLst>
                                            <p:cond delay="0"/>
                                          </p:stCondLst>
                                        </p:cTn>
                                        <p:tgtEl>
                                          <p:spTgt spid="144"/>
                                        </p:tgtEl>
                                        <p:attrNameLst>
                                          <p:attrName>style.visibility</p:attrName>
                                        </p:attrNameLst>
                                      </p:cBhvr>
                                      <p:to>
                                        <p:strVal val="visible"/>
                                      </p:to>
                                    </p:set>
                                    <p:anim calcmode="lin" valueType="num">
                                      <p:cBhvr additive="base">
                                        <p:cTn dur="500" fill="hold" id="69"/>
                                        <p:tgtEl>
                                          <p:spTgt spid="144"/>
                                        </p:tgtEl>
                                        <p:attrNameLst>
                                          <p:attrName>ppt_x</p:attrName>
                                        </p:attrNameLst>
                                      </p:cBhvr>
                                      <p:tavLst>
                                        <p:tav tm="0">
                                          <p:val>
                                            <p:strVal val="#ppt_x"/>
                                          </p:val>
                                        </p:tav>
                                        <p:tav tm="100000">
                                          <p:val>
                                            <p:strVal val="#ppt_x"/>
                                          </p:val>
                                        </p:tav>
                                      </p:tavLst>
                                    </p:anim>
                                    <p:anim calcmode="lin" valueType="num">
                                      <p:cBhvr additive="base">
                                        <p:cTn dur="500" fill="hold" id="70"/>
                                        <p:tgtEl>
                                          <p:spTgt spid="144"/>
                                        </p:tgtEl>
                                        <p:attrNameLst>
                                          <p:attrName>ppt_y</p:attrName>
                                        </p:attrNameLst>
                                      </p:cBhvr>
                                      <p:tavLst>
                                        <p:tav tm="0">
                                          <p:val>
                                            <p:strVal val="1+#ppt_h/2"/>
                                          </p:val>
                                        </p:tav>
                                        <p:tav tm="100000">
                                          <p:val>
                                            <p:strVal val="#ppt_y"/>
                                          </p:val>
                                        </p:tav>
                                      </p:tavLst>
                                    </p:anim>
                                  </p:childTnLst>
                                </p:cTn>
                              </p:par>
                            </p:childTnLst>
                          </p:cTn>
                        </p:par>
                        <p:par>
                          <p:cTn fill="hold" id="71" nodeType="afterGroup">
                            <p:stCondLst>
                              <p:cond delay="3500"/>
                            </p:stCondLst>
                            <p:childTnLst>
                              <p:par>
                                <p:cTn fill="hold" id="72" nodeType="afterEffect" presetClass="entr" presetID="2" presetSubtype="4">
                                  <p:stCondLst>
                                    <p:cond delay="0"/>
                                  </p:stCondLst>
                                  <p:childTnLst>
                                    <p:set>
                                      <p:cBhvr>
                                        <p:cTn dur="1" fill="hold" id="73">
                                          <p:stCondLst>
                                            <p:cond delay="0"/>
                                          </p:stCondLst>
                                        </p:cTn>
                                        <p:tgtEl>
                                          <p:spTgt spid="138"/>
                                        </p:tgtEl>
                                        <p:attrNameLst>
                                          <p:attrName>style.visibility</p:attrName>
                                        </p:attrNameLst>
                                      </p:cBhvr>
                                      <p:to>
                                        <p:strVal val="visible"/>
                                      </p:to>
                                    </p:set>
                                    <p:anim calcmode="lin" valueType="num">
                                      <p:cBhvr additive="base">
                                        <p:cTn dur="500" fill="hold" id="74"/>
                                        <p:tgtEl>
                                          <p:spTgt spid="138"/>
                                        </p:tgtEl>
                                        <p:attrNameLst>
                                          <p:attrName>ppt_x</p:attrName>
                                        </p:attrNameLst>
                                      </p:cBhvr>
                                      <p:tavLst>
                                        <p:tav tm="0">
                                          <p:val>
                                            <p:strVal val="#ppt_x"/>
                                          </p:val>
                                        </p:tav>
                                        <p:tav tm="100000">
                                          <p:val>
                                            <p:strVal val="#ppt_x"/>
                                          </p:val>
                                        </p:tav>
                                      </p:tavLst>
                                    </p:anim>
                                    <p:anim calcmode="lin" valueType="num">
                                      <p:cBhvr additive="base">
                                        <p:cTn dur="500" fill="hold" id="75"/>
                                        <p:tgtEl>
                                          <p:spTgt spid="138"/>
                                        </p:tgtEl>
                                        <p:attrNameLst>
                                          <p:attrName>ppt_y</p:attrName>
                                        </p:attrNameLst>
                                      </p:cBhvr>
                                      <p:tavLst>
                                        <p:tav tm="0">
                                          <p:val>
                                            <p:strVal val="1+#ppt_h/2"/>
                                          </p:val>
                                        </p:tav>
                                        <p:tav tm="100000">
                                          <p:val>
                                            <p:strVal val="#ppt_y"/>
                                          </p:val>
                                        </p:tav>
                                      </p:tavLst>
                                    </p:anim>
                                  </p:childTnLst>
                                </p:cTn>
                              </p:par>
                              <p:par>
                                <p:cTn fill="hold" id="76" nodeType="withEffect" presetClass="entr" presetID="2" presetSubtype="4">
                                  <p:stCondLst>
                                    <p:cond delay="0"/>
                                  </p:stCondLst>
                                  <p:childTnLst>
                                    <p:set>
                                      <p:cBhvr>
                                        <p:cTn dur="1" fill="hold" id="77">
                                          <p:stCondLst>
                                            <p:cond delay="0"/>
                                          </p:stCondLst>
                                        </p:cTn>
                                        <p:tgtEl>
                                          <p:spTgt spid="147"/>
                                        </p:tgtEl>
                                        <p:attrNameLst>
                                          <p:attrName>style.visibility</p:attrName>
                                        </p:attrNameLst>
                                      </p:cBhvr>
                                      <p:to>
                                        <p:strVal val="visible"/>
                                      </p:to>
                                    </p:set>
                                    <p:anim calcmode="lin" valueType="num">
                                      <p:cBhvr additive="base">
                                        <p:cTn dur="500" fill="hold" id="78"/>
                                        <p:tgtEl>
                                          <p:spTgt spid="147"/>
                                        </p:tgtEl>
                                        <p:attrNameLst>
                                          <p:attrName>ppt_x</p:attrName>
                                        </p:attrNameLst>
                                      </p:cBhvr>
                                      <p:tavLst>
                                        <p:tav tm="0">
                                          <p:val>
                                            <p:strVal val="#ppt_x"/>
                                          </p:val>
                                        </p:tav>
                                        <p:tav tm="100000">
                                          <p:val>
                                            <p:strVal val="#ppt_x"/>
                                          </p:val>
                                        </p:tav>
                                      </p:tavLst>
                                    </p:anim>
                                    <p:anim calcmode="lin" valueType="num">
                                      <p:cBhvr additive="base">
                                        <p:cTn dur="500" fill="hold" id="79"/>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5"/>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0" y="830507"/>
            <a:ext cx="2809875" cy="914400"/>
            <a:chOff x="0" y="1850567"/>
            <a:chExt cx="3746500" cy="1219200"/>
          </a:xfrm>
        </p:grpSpPr>
        <p:sp>
          <p:nvSpPr>
            <p:cNvPr id="4" name="MH_SubTitle_1"/>
            <p:cNvSpPr/>
            <p:nvPr>
              <p:custDataLst>
                <p:tags r:id="rId2"/>
              </p:custDataLst>
            </p:nvPr>
          </p:nvSpPr>
          <p:spPr>
            <a:xfrm>
              <a:off x="0" y="1850567"/>
              <a:ext cx="3746500" cy="1219200"/>
            </a:xfrm>
            <a:prstGeom prst="rect">
              <a:avLst/>
            </a:prstGeom>
            <a:solidFill>
              <a:schemeClr val="accent3">
                <a:alpha val="89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lIns="360000"/>
            <a:lstStyle/>
            <a:p>
              <a:pPr>
                <a:defRPr/>
              </a:pPr>
              <a:endParaRPr altLang="en-US" lang="zh-CN">
                <a:solidFill>
                  <a:srgbClr val="FFFFFF"/>
                </a:solidFill>
                <a:latin charset="-122" panose="020b0503020204020204" typeface="微软雅黑"/>
                <a:ea charset="-122" panose="020b0503020204020204" typeface="微软雅黑"/>
              </a:endParaRPr>
            </a:p>
          </p:txBody>
        </p:sp>
        <p:sp>
          <p:nvSpPr>
            <p:cNvPr id="5" name="文本框 25"/>
            <p:cNvSpPr txBox="1"/>
            <p:nvPr/>
          </p:nvSpPr>
          <p:spPr>
            <a:xfrm>
              <a:off x="1538556" y="2151838"/>
              <a:ext cx="1615440" cy="670560"/>
            </a:xfrm>
            <a:prstGeom prst="rect">
              <a:avLst/>
            </a:prstGeom>
            <a:noFill/>
          </p:spPr>
          <p:txBody>
            <a:bodyPr rtlCol="0" wrap="none">
              <a:spAutoFit/>
            </a:bodyPr>
            <a:lstStyle/>
            <a:p>
              <a:r>
                <a:rPr altLang="en-US" lang="zh-CN" sz="2700">
                  <a:solidFill>
                    <a:srgbClr val="F7F7F7"/>
                  </a:solidFill>
                  <a:latin charset="-122" panose="020b0503020204020204" typeface="微软雅黑"/>
                  <a:ea charset="-122" panose="020b0503020204020204" typeface="微软雅黑"/>
                </a:rPr>
                <a:t>结束语</a:t>
              </a:r>
            </a:p>
          </p:txBody>
        </p:sp>
        <p:sp>
          <p:nvSpPr>
            <p:cNvPr id="8" name="KSO_Shape"/>
            <p:cNvSpPr/>
            <p:nvPr/>
          </p:nvSpPr>
          <p:spPr>
            <a:xfrm>
              <a:off x="896455" y="2185624"/>
              <a:ext cx="297096" cy="578758"/>
            </a:xfrm>
            <a:custGeom>
              <a:gdLst>
                <a:gd fmla="*/ 788945 w 3886200" name="connsiteX0"/>
                <a:gd fmla="*/ 3994579 h 7565524" name="connsiteY0"/>
                <a:gd fmla="*/ 793367 w 3886200" name="connsiteX1"/>
                <a:gd fmla="*/ 4082152 h 7565524" name="connsiteY1"/>
                <a:gd fmla="*/ 1943100 w 3886200" name="connsiteX2"/>
                <a:gd fmla="*/ 5119688 h 7565524" name="connsiteY2"/>
                <a:gd fmla="*/ 3092833 w 3886200" name="connsiteX3"/>
                <a:gd fmla="*/ 4082152 h 7565524" name="connsiteY3"/>
                <a:gd fmla="*/ 3097256 w 3886200" name="connsiteX4"/>
                <a:gd fmla="*/ 3994579 h 7565524" name="connsiteY4"/>
                <a:gd fmla="*/ 3087777 w 3886200" name="connsiteX5"/>
                <a:gd fmla="*/ 4031441 h 7565524" name="connsiteY5"/>
                <a:gd fmla="*/ 1943100 w 3886200" name="connsiteX6"/>
                <a:gd fmla="*/ 4873587 h 7565524" name="connsiteY6"/>
                <a:gd fmla="*/ 798423 w 3886200" name="connsiteX7"/>
                <a:gd fmla="*/ 4031441 h 7565524" name="connsiteY7"/>
                <a:gd fmla="*/ 0 w 3886200" name="connsiteX8"/>
                <a:gd fmla="*/ 3009901 h 7565524" name="connsiteY8"/>
                <a:gd fmla="*/ 308086 w 3886200" name="connsiteX9"/>
                <a:gd fmla="*/ 3009901 h 7565524" name="connsiteY9"/>
                <a:gd fmla="*/ 308086 w 3886200" name="connsiteX10"/>
                <a:gd fmla="*/ 4175662 h 7565524" name="connsiteY10"/>
                <a:gd fmla="*/ 1943101 w 3886200" name="connsiteX11"/>
                <a:gd fmla="*/ 5810677 h 7565524" name="connsiteY11"/>
                <a:gd fmla="*/ 1943100 w 3886200" name="connsiteX12"/>
                <a:gd fmla="*/ 5810678 h 7565524" name="connsiteY12"/>
                <a:gd fmla="*/ 3578115 w 3886200" name="connsiteX13"/>
                <a:gd fmla="*/ 4175663 h 7565524" name="connsiteY13"/>
                <a:gd fmla="*/ 3578116 w 3886200" name="connsiteX14"/>
                <a:gd fmla="*/ 3009901 h 7565524" name="connsiteY14"/>
                <a:gd fmla="*/ 3886200 w 3886200" name="connsiteX15"/>
                <a:gd fmla="*/ 3009901 h 7565524" name="connsiteY15"/>
                <a:gd fmla="*/ 3886200 w 3886200" name="connsiteX16"/>
                <a:gd fmla="*/ 4235878 h 7565524" name="connsiteY16"/>
                <a:gd fmla="*/ 2520919 w 3886200" name="connsiteX17"/>
                <a:gd fmla="*/ 6091620 h 7565524" name="connsiteY17"/>
                <a:gd fmla="*/ 2336800 w 3886200" name="connsiteX18"/>
                <a:gd fmla="*/ 6138961 h 7565524" name="connsiteY18"/>
                <a:gd fmla="*/ 2336800 w 3886200" name="connsiteX19"/>
                <a:gd fmla="*/ 6591300 h 7565524" name="connsiteY19"/>
                <a:gd fmla="*/ 3062539 w 3886200" name="connsiteX20"/>
                <a:gd fmla="*/ 6591300 h 7565524" name="connsiteY20"/>
                <a:gd fmla="*/ 3549651 w 3886200" name="connsiteX21"/>
                <a:gd fmla="*/ 7078412 h 7565524" name="connsiteY21"/>
                <a:gd fmla="*/ 3549650 w 3886200" name="connsiteX22"/>
                <a:gd fmla="*/ 7078412 h 7565524" name="connsiteY22"/>
                <a:gd fmla="*/ 3062538 w 3886200" name="connsiteX23"/>
                <a:gd fmla="*/ 7565524 h 7565524" name="connsiteY23"/>
                <a:gd fmla="*/ 823662 w 3886200" name="connsiteX24"/>
                <a:gd fmla="*/ 7565523 h 7565524" name="connsiteY24"/>
                <a:gd fmla="*/ 346447 w 3886200" name="connsiteX25"/>
                <a:gd fmla="*/ 7176581 h 7565524" name="connsiteY25"/>
                <a:gd fmla="*/ 336550 w 3886200" name="connsiteX26"/>
                <a:gd fmla="*/ 7078412 h 7565524" name="connsiteY26"/>
                <a:gd fmla="*/ 346447 w 3886200" name="connsiteX27"/>
                <a:gd fmla="*/ 6980242 h 7565524" name="connsiteY27"/>
                <a:gd fmla="*/ 823662 w 3886200" name="connsiteX28"/>
                <a:gd fmla="*/ 6591300 h 7565524" name="connsiteY28"/>
                <a:gd fmla="*/ 1549400 w 3886200" name="connsiteX29"/>
                <a:gd fmla="*/ 6591300 h 7565524" name="connsiteY29"/>
                <a:gd fmla="*/ 1549400 w 3886200" name="connsiteX30"/>
                <a:gd fmla="*/ 6138961 h 7565524" name="connsiteY30"/>
                <a:gd fmla="*/ 1365282 w 3886200" name="connsiteX31"/>
                <a:gd fmla="*/ 6091620 h 7565524" name="connsiteY31"/>
                <a:gd fmla="*/ 0 w 3886200" name="connsiteX32"/>
                <a:gd fmla="*/ 4235878 h 7565524" name="connsiteY32"/>
                <a:gd fmla="*/ 622300 w 3886200" name="connsiteX33"/>
                <a:gd fmla="*/ 2818278 h 7565524" name="connsiteY33"/>
                <a:gd fmla="*/ 3263900 w 3886200" name="connsiteX34"/>
                <a:gd fmla="*/ 2818278 h 7565524" name="connsiteY34"/>
                <a:gd fmla="*/ 3263900 w 3886200" name="connsiteX35"/>
                <a:gd fmla="*/ 4152900 h 7565524" name="connsiteY35"/>
                <a:gd fmla="*/ 1943100 w 3886200" name="connsiteX36"/>
                <a:gd fmla="*/ 5473700 h 7565524" name="connsiteY36"/>
                <a:gd fmla="*/ 622300 w 3886200" name="connsiteX37"/>
                <a:gd fmla="*/ 4152900 h 7565524" name="connsiteY37"/>
                <a:gd fmla="*/ 622300 w 3886200" name="connsiteX38"/>
                <a:gd fmla="*/ 2432670 h 7565524" name="connsiteY38"/>
                <a:gd fmla="*/ 3263900 w 3886200" name="connsiteX39"/>
                <a:gd fmla="*/ 2432670 h 7565524" name="connsiteY39"/>
                <a:gd fmla="*/ 3263900 w 3886200" name="connsiteX40"/>
                <a:gd fmla="*/ 2655422 h 7565524" name="connsiteY40"/>
                <a:gd fmla="*/ 622300 w 3886200" name="connsiteX41"/>
                <a:gd fmla="*/ 2655422 h 7565524" name="connsiteY41"/>
                <a:gd fmla="*/ 622300 w 3886200" name="connsiteX42"/>
                <a:gd fmla="*/ 2047063 h 7565524" name="connsiteY42"/>
                <a:gd fmla="*/ 3263900 w 3886200" name="connsiteX43"/>
                <a:gd fmla="*/ 2047063 h 7565524" name="connsiteY43"/>
                <a:gd fmla="*/ 3263900 w 3886200" name="connsiteX44"/>
                <a:gd fmla="*/ 2269814 h 7565524" name="connsiteY44"/>
                <a:gd fmla="*/ 622300 w 3886200" name="connsiteX45"/>
                <a:gd fmla="*/ 2269814 h 7565524" name="connsiteY45"/>
                <a:gd fmla="*/ 622300 w 3886200" name="connsiteX46"/>
                <a:gd fmla="*/ 1661456 h 7565524" name="connsiteY46"/>
                <a:gd fmla="*/ 3263900 w 3886200" name="connsiteX47"/>
                <a:gd fmla="*/ 1661456 h 7565524" name="connsiteY47"/>
                <a:gd fmla="*/ 3263900 w 3886200" name="connsiteX48"/>
                <a:gd fmla="*/ 1884207 h 7565524" name="connsiteY48"/>
                <a:gd fmla="*/ 622300 w 3886200" name="connsiteX49"/>
                <a:gd fmla="*/ 1884207 h 7565524" name="connsiteY49"/>
                <a:gd fmla="*/ 1943100 w 3886200" name="connsiteX50"/>
                <a:gd fmla="*/ 0 h 7565524" name="connsiteY50"/>
                <a:gd fmla="*/ 3263900 w 3886200" name="connsiteX51"/>
                <a:gd fmla="*/ 1320800 h 7565524" name="connsiteY51"/>
                <a:gd fmla="*/ 3263900 w 3886200" name="connsiteX52"/>
                <a:gd fmla="*/ 1498600 h 7565524" name="connsiteY52"/>
                <a:gd fmla="*/ 622300 w 3886200" name="connsiteX53"/>
                <a:gd fmla="*/ 1498600 h 7565524" name="connsiteY53"/>
                <a:gd fmla="*/ 622300 w 3886200" name="connsiteX54"/>
                <a:gd fmla="*/ 1320800 h 7565524" name="connsiteY54"/>
                <a:gd fmla="*/ 1943100 w 3886200" name="connsiteX55"/>
                <a:gd fmla="*/ 0 h 7565524" name="connsiteY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b="b" l="l" r="r" t="t"/>
              <a:pathLst>
                <a:path h="7565524" w="3886200">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latin charset="-122" panose="020b0503020204020204" typeface="微软雅黑"/>
                <a:ea charset="-122" panose="020b0503020204020204" typeface="微软雅黑"/>
              </a:endParaRPr>
            </a:p>
          </p:txBody>
        </p:sp>
      </p:grpSp>
      <p:grpSp>
        <p:nvGrpSpPr>
          <p:cNvPr id="9" name="组合 8"/>
          <p:cNvGrpSpPr/>
          <p:nvPr/>
        </p:nvGrpSpPr>
        <p:grpSpPr>
          <a:xfrm>
            <a:off x="5896769" y="1322093"/>
            <a:ext cx="2368253" cy="2368253"/>
            <a:chOff x="304800" y="673100"/>
            <a:chExt cx="4000500" cy="4000500"/>
          </a:xfrm>
          <a:gradFill>
            <a:gsLst>
              <a:gs pos="0">
                <a:schemeClr val="accent1">
                  <a:lumMod val="75000"/>
                </a:schemeClr>
              </a:gs>
              <a:gs pos="100000">
                <a:schemeClr val="accent1"/>
              </a:gs>
            </a:gsLst>
            <a:lin ang="5400000" scaled="0"/>
          </a:gradFill>
          <a:effectLst>
            <a:outerShdw algn="tr" blurRad="444500" dir="8100000" dist="254000" rotWithShape="0">
              <a:prstClr val="black">
                <a:alpha val="50000"/>
              </a:prstClr>
            </a:outerShdw>
          </a:effectLst>
        </p:grpSpPr>
        <p:sp>
          <p:nvSpPr>
            <p:cNvPr id="10" name="同心圆 9"/>
            <p:cNvSpPr/>
            <p:nvPr/>
          </p:nvSpPr>
          <p:spPr>
            <a:xfrm>
              <a:off x="304800" y="673100"/>
              <a:ext cx="4000500" cy="4000500"/>
            </a:xfrm>
            <a:prstGeom prst="donut">
              <a:avLst>
                <a:gd fmla="val 4879" name="adj"/>
              </a:avLst>
            </a:prstGeom>
            <a:grpFill/>
            <a:ln algn="ctr" cap="flat" cmpd="sng" w="25400">
              <a:gradFill>
                <a:gsLst>
                  <a:gs pos="0">
                    <a:schemeClr val="accent1"/>
                  </a:gs>
                  <a:gs pos="100000">
                    <a:schemeClr val="accent1">
                      <a:lumMod val="75000"/>
                    </a:schemeClr>
                  </a:gs>
                </a:gsLst>
                <a:lin ang="5400000" scaled="0"/>
              </a:gra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20b0503020204020204" typeface="微软雅黑"/>
                <a:ea charset="-122" panose="020b0503020204020204" typeface="微软雅黑"/>
              </a:endParaRPr>
            </a:p>
          </p:txBody>
        </p:sp>
        <p:sp>
          <p:nvSpPr>
            <p:cNvPr id="11" name="椭圆 10"/>
            <p:cNvSpPr/>
            <p:nvPr/>
          </p:nvSpPr>
          <p:spPr>
            <a:xfrm>
              <a:off x="392112" y="760412"/>
              <a:ext cx="3825873" cy="3825873"/>
            </a:xfrm>
            <a:prstGeom prst="ellipse">
              <a:avLst/>
            </a:prstGeom>
            <a:grp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20b0503020204020204" typeface="微软雅黑"/>
                <a:ea charset="-122" panose="020b0503020204020204" typeface="微软雅黑"/>
              </a:endParaRPr>
            </a:p>
          </p:txBody>
        </p:sp>
      </p:grpSp>
      <p:grpSp>
        <p:nvGrpSpPr>
          <p:cNvPr id="12" name="组合 11"/>
          <p:cNvGrpSpPr/>
          <p:nvPr/>
        </p:nvGrpSpPr>
        <p:grpSpPr>
          <a:xfrm>
            <a:off x="7268369" y="972344"/>
            <a:ext cx="956002" cy="956000"/>
            <a:chOff x="304800" y="673100"/>
            <a:chExt cx="4000500" cy="4000500"/>
          </a:xfrm>
          <a:gradFill>
            <a:gsLst>
              <a:gs pos="0">
                <a:schemeClr val="accent5">
                  <a:lumMod val="75000"/>
                </a:schemeClr>
              </a:gs>
              <a:gs pos="100000">
                <a:schemeClr val="accent5"/>
              </a:gs>
            </a:gsLst>
            <a:lin ang="5400000" scaled="0"/>
          </a:gradFill>
          <a:effectLst>
            <a:outerShdw algn="tr" blurRad="444500" dir="8100000" dist="254000" rotWithShape="0">
              <a:prstClr val="black">
                <a:alpha val="50000"/>
              </a:prstClr>
            </a:outerShdw>
          </a:effectLst>
        </p:grpSpPr>
        <p:sp>
          <p:nvSpPr>
            <p:cNvPr id="13" name="同心圆 12"/>
            <p:cNvSpPr/>
            <p:nvPr/>
          </p:nvSpPr>
          <p:spPr>
            <a:xfrm>
              <a:off x="304800" y="673100"/>
              <a:ext cx="4000500" cy="4000500"/>
            </a:xfrm>
            <a:prstGeom prst="donut">
              <a:avLst>
                <a:gd fmla="val 4879" name="adj"/>
              </a:avLst>
            </a:prstGeom>
            <a:grpFill/>
            <a:ln algn="ctr" cap="flat" cmpd="sng" w="25400">
              <a:gradFill>
                <a:gsLst>
                  <a:gs pos="0">
                    <a:schemeClr val="accent5"/>
                  </a:gs>
                  <a:gs pos="100000">
                    <a:schemeClr val="accent5">
                      <a:lumMod val="75000"/>
                    </a:schemeClr>
                  </a:gs>
                </a:gsLst>
                <a:lin ang="5400000" scaled="0"/>
              </a:gra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20b0503020204020204" typeface="微软雅黑"/>
                <a:ea charset="-122" panose="020b0503020204020204" typeface="微软雅黑"/>
              </a:endParaRPr>
            </a:p>
          </p:txBody>
        </p:sp>
        <p:sp>
          <p:nvSpPr>
            <p:cNvPr id="14" name="椭圆 13"/>
            <p:cNvSpPr/>
            <p:nvPr/>
          </p:nvSpPr>
          <p:spPr>
            <a:xfrm>
              <a:off x="392112" y="760412"/>
              <a:ext cx="3825874" cy="3825874"/>
            </a:xfrm>
            <a:prstGeom prst="ellipse">
              <a:avLst/>
            </a:prstGeom>
            <a:grp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20b0503020204020204" typeface="微软雅黑"/>
                <a:ea charset="-122" panose="020b0503020204020204" typeface="微软雅黑"/>
              </a:endParaRPr>
            </a:p>
          </p:txBody>
        </p:sp>
      </p:grpSp>
      <p:grpSp>
        <p:nvGrpSpPr>
          <p:cNvPr id="15" name="组合 14"/>
          <p:cNvGrpSpPr/>
          <p:nvPr/>
        </p:nvGrpSpPr>
        <p:grpSpPr>
          <a:xfrm>
            <a:off x="5342239" y="667544"/>
            <a:ext cx="1240330" cy="1240328"/>
            <a:chOff x="304800" y="673100"/>
            <a:chExt cx="4000500" cy="4000500"/>
          </a:xfrm>
          <a:gradFill>
            <a:gsLst>
              <a:gs pos="0">
                <a:schemeClr val="accent3">
                  <a:lumMod val="75000"/>
                </a:schemeClr>
              </a:gs>
              <a:gs pos="100000">
                <a:schemeClr val="accent3"/>
              </a:gs>
            </a:gsLst>
            <a:lin ang="5400000" scaled="0"/>
          </a:gradFill>
          <a:effectLst>
            <a:outerShdw algn="tr" blurRad="444500" dir="8100000" dist="254000" rotWithShape="0">
              <a:prstClr val="black">
                <a:alpha val="50000"/>
              </a:prstClr>
            </a:outerShdw>
          </a:effectLst>
        </p:grpSpPr>
        <p:sp>
          <p:nvSpPr>
            <p:cNvPr id="16" name="同心圆 15"/>
            <p:cNvSpPr/>
            <p:nvPr/>
          </p:nvSpPr>
          <p:spPr>
            <a:xfrm>
              <a:off x="304800" y="673100"/>
              <a:ext cx="4000500" cy="4000500"/>
            </a:xfrm>
            <a:prstGeom prst="donut">
              <a:avLst>
                <a:gd fmla="val 4879" name="adj"/>
              </a:avLst>
            </a:prstGeom>
            <a:grpFill/>
            <a:ln algn="ctr" cap="flat" cmpd="sng" w="25400">
              <a:gradFill>
                <a:gsLst>
                  <a:gs pos="0">
                    <a:schemeClr val="accent3"/>
                  </a:gs>
                  <a:gs pos="100000">
                    <a:schemeClr val="accent3">
                      <a:lumMod val="75000"/>
                    </a:schemeClr>
                  </a:gs>
                </a:gsLst>
                <a:lin ang="5400000" scaled="0"/>
              </a:gra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20b0503020204020204" typeface="微软雅黑"/>
                <a:ea charset="-122" panose="020b0503020204020204" typeface="微软雅黑"/>
              </a:endParaRPr>
            </a:p>
          </p:txBody>
        </p:sp>
        <p:sp>
          <p:nvSpPr>
            <p:cNvPr id="17" name="椭圆 16"/>
            <p:cNvSpPr/>
            <p:nvPr/>
          </p:nvSpPr>
          <p:spPr>
            <a:xfrm>
              <a:off x="392112" y="760412"/>
              <a:ext cx="3825874" cy="3825874"/>
            </a:xfrm>
            <a:prstGeom prst="ellipse">
              <a:avLst/>
            </a:prstGeom>
            <a:grp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20b0503020204020204" typeface="微软雅黑"/>
                <a:ea charset="-122" panose="020b0503020204020204" typeface="微软雅黑"/>
              </a:endParaRPr>
            </a:p>
          </p:txBody>
        </p:sp>
      </p:grpSp>
      <p:grpSp>
        <p:nvGrpSpPr>
          <p:cNvPr id="18" name="组合 17"/>
          <p:cNvGrpSpPr/>
          <p:nvPr/>
        </p:nvGrpSpPr>
        <p:grpSpPr>
          <a:xfrm>
            <a:off x="6295113" y="3236373"/>
            <a:ext cx="1125656" cy="1125655"/>
            <a:chOff x="304800" y="673100"/>
            <a:chExt cx="4000500" cy="4000500"/>
          </a:xfrm>
          <a:gradFill>
            <a:gsLst>
              <a:gs pos="0">
                <a:schemeClr val="accent4">
                  <a:lumMod val="75000"/>
                </a:schemeClr>
              </a:gs>
              <a:gs pos="100000">
                <a:schemeClr val="accent4"/>
              </a:gs>
            </a:gsLst>
            <a:lin ang="5400000" scaled="0"/>
          </a:gradFill>
          <a:effectLst>
            <a:outerShdw algn="tr" blurRad="444500" dir="8100000" dist="254000" rotWithShape="0">
              <a:prstClr val="black">
                <a:alpha val="50000"/>
              </a:prstClr>
            </a:outerShdw>
          </a:effectLst>
        </p:grpSpPr>
        <p:sp>
          <p:nvSpPr>
            <p:cNvPr id="19" name="同心圆 18"/>
            <p:cNvSpPr/>
            <p:nvPr/>
          </p:nvSpPr>
          <p:spPr>
            <a:xfrm>
              <a:off x="304800" y="673100"/>
              <a:ext cx="4000500" cy="4000500"/>
            </a:xfrm>
            <a:prstGeom prst="donut">
              <a:avLst>
                <a:gd fmla="val 4879" name="adj"/>
              </a:avLst>
            </a:prstGeom>
            <a:grpFill/>
            <a:ln algn="ctr" cap="flat" cmpd="sng" w="25400">
              <a:gradFill>
                <a:gsLst>
                  <a:gs pos="0">
                    <a:schemeClr val="accent4"/>
                  </a:gs>
                  <a:gs pos="100000">
                    <a:schemeClr val="accent4">
                      <a:lumMod val="75000"/>
                    </a:schemeClr>
                  </a:gs>
                </a:gsLst>
                <a:lin ang="5400000" scaled="0"/>
              </a:gra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20b0503020204020204" typeface="微软雅黑"/>
                <a:ea charset="-122" panose="020b0503020204020204" typeface="微软雅黑"/>
              </a:endParaRPr>
            </a:p>
          </p:txBody>
        </p:sp>
        <p:sp>
          <p:nvSpPr>
            <p:cNvPr id="20" name="椭圆 19"/>
            <p:cNvSpPr/>
            <p:nvPr/>
          </p:nvSpPr>
          <p:spPr>
            <a:xfrm>
              <a:off x="392112" y="760412"/>
              <a:ext cx="3825874" cy="3825874"/>
            </a:xfrm>
            <a:prstGeom prst="ellipse">
              <a:avLst/>
            </a:prstGeom>
            <a:grp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20b0503020204020204" typeface="微软雅黑"/>
                <a:ea charset="-122" panose="020b0503020204020204" typeface="微软雅黑"/>
              </a:endParaRPr>
            </a:p>
          </p:txBody>
        </p:sp>
      </p:grpSp>
      <p:grpSp>
        <p:nvGrpSpPr>
          <p:cNvPr id="21" name="组合 20"/>
          <p:cNvGrpSpPr/>
          <p:nvPr/>
        </p:nvGrpSpPr>
        <p:grpSpPr>
          <a:xfrm>
            <a:off x="5163877" y="4080553"/>
            <a:ext cx="398984" cy="398984"/>
            <a:chOff x="304800" y="673100"/>
            <a:chExt cx="4000500" cy="4000500"/>
          </a:xfrm>
          <a:gradFill>
            <a:gsLst>
              <a:gs pos="0">
                <a:schemeClr val="accent3">
                  <a:lumMod val="75000"/>
                </a:schemeClr>
              </a:gs>
              <a:gs pos="100000">
                <a:schemeClr val="accent3"/>
              </a:gs>
            </a:gsLst>
            <a:lin ang="5400000" scaled="0"/>
          </a:gradFill>
          <a:effectLst>
            <a:outerShdw algn="tr" blurRad="444500" dir="8100000" dist="254000" rotWithShape="0">
              <a:prstClr val="black">
                <a:alpha val="50000"/>
              </a:prstClr>
            </a:outerShdw>
          </a:effectLst>
        </p:grpSpPr>
        <p:sp>
          <p:nvSpPr>
            <p:cNvPr id="22" name="同心圆 21"/>
            <p:cNvSpPr/>
            <p:nvPr/>
          </p:nvSpPr>
          <p:spPr>
            <a:xfrm>
              <a:off x="304800" y="673100"/>
              <a:ext cx="4000500" cy="4000500"/>
            </a:xfrm>
            <a:prstGeom prst="donut">
              <a:avLst>
                <a:gd fmla="val 4879" name="adj"/>
              </a:avLst>
            </a:prstGeom>
            <a:grpFill/>
            <a:ln algn="ctr" cap="flat" cmpd="sng" w="25400">
              <a:gradFill>
                <a:gsLst>
                  <a:gs pos="0">
                    <a:schemeClr val="accent3"/>
                  </a:gs>
                  <a:gs pos="100000">
                    <a:schemeClr val="accent3">
                      <a:lumMod val="75000"/>
                    </a:schemeClr>
                  </a:gs>
                </a:gsLst>
                <a:lin ang="5400000" scaled="0"/>
              </a:gra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20b0503020204020204" typeface="微软雅黑"/>
                <a:ea charset="-122" panose="020b0503020204020204" typeface="微软雅黑"/>
              </a:endParaRPr>
            </a:p>
          </p:txBody>
        </p:sp>
        <p:sp>
          <p:nvSpPr>
            <p:cNvPr id="23" name="椭圆 22"/>
            <p:cNvSpPr/>
            <p:nvPr/>
          </p:nvSpPr>
          <p:spPr>
            <a:xfrm>
              <a:off x="392112" y="760412"/>
              <a:ext cx="3825874" cy="3825874"/>
            </a:xfrm>
            <a:prstGeom prst="ellipse">
              <a:avLst/>
            </a:prstGeom>
            <a:grp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20b0503020204020204" typeface="微软雅黑"/>
                <a:ea charset="-122" panose="020b0503020204020204" typeface="微软雅黑"/>
              </a:endParaRPr>
            </a:p>
          </p:txBody>
        </p:sp>
      </p:grpSp>
      <p:grpSp>
        <p:nvGrpSpPr>
          <p:cNvPr id="24" name="组合 23"/>
          <p:cNvGrpSpPr/>
          <p:nvPr/>
        </p:nvGrpSpPr>
        <p:grpSpPr>
          <a:xfrm>
            <a:off x="5849902" y="3490854"/>
            <a:ext cx="398984" cy="398984"/>
            <a:chOff x="304800" y="673100"/>
            <a:chExt cx="4000500" cy="4000500"/>
          </a:xfrm>
          <a:gradFill>
            <a:gsLst>
              <a:gs pos="0">
                <a:schemeClr val="accent1">
                  <a:lumMod val="75000"/>
                </a:schemeClr>
              </a:gs>
              <a:gs pos="100000">
                <a:schemeClr val="accent1"/>
              </a:gs>
            </a:gsLst>
            <a:lin ang="5400000" scaled="0"/>
          </a:gradFill>
          <a:effectLst>
            <a:outerShdw algn="tr" blurRad="444500" dir="8100000" dist="254000" rotWithShape="0">
              <a:prstClr val="black">
                <a:alpha val="50000"/>
              </a:prstClr>
            </a:outerShdw>
          </a:effectLst>
        </p:grpSpPr>
        <p:sp>
          <p:nvSpPr>
            <p:cNvPr id="25" name="同心圆 24"/>
            <p:cNvSpPr/>
            <p:nvPr/>
          </p:nvSpPr>
          <p:spPr>
            <a:xfrm>
              <a:off x="304800" y="673100"/>
              <a:ext cx="4000500" cy="4000500"/>
            </a:xfrm>
            <a:prstGeom prst="donut">
              <a:avLst>
                <a:gd fmla="val 4879" name="adj"/>
              </a:avLst>
            </a:prstGeom>
            <a:grpFill/>
            <a:ln algn="ctr" cap="flat" cmpd="sng" w="25400">
              <a:gradFill>
                <a:gsLst>
                  <a:gs pos="0">
                    <a:schemeClr val="accent1"/>
                  </a:gs>
                  <a:gs pos="100000">
                    <a:schemeClr val="accent1">
                      <a:lumMod val="75000"/>
                    </a:schemeClr>
                  </a:gs>
                </a:gsLst>
                <a:lin ang="5400000" scaled="0"/>
              </a:gra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20b0503020204020204" typeface="微软雅黑"/>
                <a:ea charset="-122" panose="020b0503020204020204" typeface="微软雅黑"/>
              </a:endParaRPr>
            </a:p>
          </p:txBody>
        </p:sp>
        <p:sp>
          <p:nvSpPr>
            <p:cNvPr id="26" name="椭圆 25"/>
            <p:cNvSpPr/>
            <p:nvPr/>
          </p:nvSpPr>
          <p:spPr>
            <a:xfrm>
              <a:off x="392112" y="760412"/>
              <a:ext cx="3825874" cy="3825874"/>
            </a:xfrm>
            <a:prstGeom prst="ellipse">
              <a:avLst/>
            </a:prstGeom>
            <a:grp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20b0503020204020204" typeface="微软雅黑"/>
                <a:ea charset="-122" panose="020b0503020204020204" typeface="微软雅黑"/>
              </a:endParaRPr>
            </a:p>
          </p:txBody>
        </p:sp>
      </p:grpSp>
      <p:sp>
        <p:nvSpPr>
          <p:cNvPr id="27" name="矩形 26"/>
          <p:cNvSpPr/>
          <p:nvPr/>
        </p:nvSpPr>
        <p:spPr>
          <a:xfrm>
            <a:off x="7300145" y="1192703"/>
            <a:ext cx="903361" cy="518160"/>
          </a:xfrm>
          <a:prstGeom prst="rect">
            <a:avLst/>
          </a:prstGeom>
        </p:spPr>
        <p:txBody>
          <a:bodyPr wrap="square">
            <a:spAutoFit/>
          </a:bodyPr>
          <a:lstStyle/>
          <a:p>
            <a:pPr algn="ctr">
              <a:defRPr/>
            </a:pPr>
            <a:r>
              <a:rPr altLang="en-US" kern="0" lang="zh-CN">
                <a:solidFill>
                  <a:schemeClr val="bg1"/>
                </a:solidFill>
                <a:latin charset="-122" panose="020b0503020204020204" typeface="微软雅黑"/>
                <a:ea charset="-122" panose="020b0503020204020204" typeface="微软雅黑"/>
              </a:rPr>
              <a:t>共创</a:t>
            </a:r>
          </a:p>
          <a:p>
            <a:pPr algn="ctr">
              <a:defRPr/>
            </a:pPr>
            <a:r>
              <a:rPr altLang="en-US" kern="0" lang="zh-CN">
                <a:solidFill>
                  <a:schemeClr val="bg1"/>
                </a:solidFill>
                <a:latin charset="-122" panose="020b0503020204020204" typeface="微软雅黑"/>
                <a:ea charset="-122" panose="020b0503020204020204" typeface="微软雅黑"/>
              </a:rPr>
              <a:t>未来</a:t>
            </a:r>
          </a:p>
        </p:txBody>
      </p:sp>
      <p:sp>
        <p:nvSpPr>
          <p:cNvPr id="28" name="矩形 27"/>
          <p:cNvSpPr/>
          <p:nvPr/>
        </p:nvSpPr>
        <p:spPr>
          <a:xfrm>
            <a:off x="6473814" y="3452758"/>
            <a:ext cx="813558" cy="518160"/>
          </a:xfrm>
          <a:prstGeom prst="rect">
            <a:avLst/>
          </a:prstGeom>
          <a:ln>
            <a:noFill/>
          </a:ln>
        </p:spPr>
        <p:txBody>
          <a:bodyPr wrap="square">
            <a:spAutoFit/>
          </a:bodyPr>
          <a:lstStyle/>
          <a:p>
            <a:pPr algn="ctr">
              <a:defRPr/>
            </a:pPr>
            <a:r>
              <a:rPr altLang="en-US" kern="0" lang="zh-CN" smtClean="0">
                <a:solidFill>
                  <a:schemeClr val="bg1"/>
                </a:solidFill>
                <a:latin charset="-122" panose="020b0503020204020204" typeface="微软雅黑"/>
                <a:ea charset="-122" panose="020b0503020204020204" typeface="微软雅黑"/>
              </a:rPr>
              <a:t>沸腾</a:t>
            </a:r>
          </a:p>
          <a:p>
            <a:pPr algn="ctr">
              <a:defRPr/>
            </a:pPr>
            <a:r>
              <a:rPr altLang="en-US" kern="0" lang="zh-CN" smtClean="0">
                <a:solidFill>
                  <a:schemeClr val="bg1"/>
                </a:solidFill>
                <a:latin charset="-122" panose="020b0503020204020204" typeface="微软雅黑"/>
                <a:ea charset="-122" panose="020b0503020204020204" typeface="微软雅黑"/>
              </a:rPr>
              <a:t>理想</a:t>
            </a:r>
          </a:p>
        </p:txBody>
      </p:sp>
      <p:sp>
        <p:nvSpPr>
          <p:cNvPr id="29" name="矩形 28"/>
          <p:cNvSpPr/>
          <p:nvPr/>
        </p:nvSpPr>
        <p:spPr>
          <a:xfrm>
            <a:off x="5526331" y="1011813"/>
            <a:ext cx="870930" cy="518160"/>
          </a:xfrm>
          <a:prstGeom prst="rect">
            <a:avLst/>
          </a:prstGeom>
          <a:ln>
            <a:noFill/>
          </a:ln>
        </p:spPr>
        <p:txBody>
          <a:bodyPr wrap="square">
            <a:spAutoFit/>
          </a:bodyPr>
          <a:lstStyle/>
          <a:p>
            <a:pPr algn="ctr">
              <a:defRPr/>
            </a:pPr>
            <a:r>
              <a:rPr altLang="en-US" kern="0" lang="zh-CN" smtClean="0">
                <a:solidFill>
                  <a:schemeClr val="bg1"/>
                </a:solidFill>
                <a:latin charset="-122" panose="020b0503020204020204" typeface="微软雅黑"/>
                <a:ea charset="-122" panose="020b0503020204020204" typeface="微软雅黑"/>
              </a:rPr>
              <a:t>燃烧</a:t>
            </a:r>
          </a:p>
          <a:p>
            <a:pPr algn="ctr">
              <a:defRPr/>
            </a:pPr>
            <a:r>
              <a:rPr altLang="en-US" kern="0" lang="zh-CN" smtClean="0">
                <a:solidFill>
                  <a:schemeClr val="bg1"/>
                </a:solidFill>
                <a:latin charset="-122" panose="020b0503020204020204" typeface="微软雅黑"/>
                <a:ea charset="-122" panose="020b0503020204020204" typeface="微软雅黑"/>
              </a:rPr>
              <a:t>激情</a:t>
            </a:r>
          </a:p>
        </p:txBody>
      </p:sp>
      <p:grpSp>
        <p:nvGrpSpPr>
          <p:cNvPr id="30" name="组合 29"/>
          <p:cNvGrpSpPr/>
          <p:nvPr/>
        </p:nvGrpSpPr>
        <p:grpSpPr>
          <a:xfrm>
            <a:off x="5311177" y="2312969"/>
            <a:ext cx="781445" cy="781444"/>
            <a:chOff x="304800" y="673100"/>
            <a:chExt cx="4000500" cy="4000500"/>
          </a:xfrm>
          <a:gradFill>
            <a:gsLst>
              <a:gs pos="0">
                <a:schemeClr val="accent2">
                  <a:lumMod val="75000"/>
                </a:schemeClr>
              </a:gs>
              <a:gs pos="100000">
                <a:schemeClr val="accent2"/>
              </a:gs>
            </a:gsLst>
            <a:lin ang="5400000" scaled="0"/>
          </a:gradFill>
          <a:effectLst>
            <a:outerShdw algn="tr" blurRad="444500" dir="8100000" dist="254000" rotWithShape="0">
              <a:prstClr val="black">
                <a:alpha val="50000"/>
              </a:prstClr>
            </a:outerShdw>
          </a:effectLst>
        </p:grpSpPr>
        <p:sp>
          <p:nvSpPr>
            <p:cNvPr id="31" name="同心圆 30"/>
            <p:cNvSpPr/>
            <p:nvPr/>
          </p:nvSpPr>
          <p:spPr>
            <a:xfrm>
              <a:off x="304800" y="673100"/>
              <a:ext cx="4000500" cy="4000500"/>
            </a:xfrm>
            <a:prstGeom prst="donut">
              <a:avLst>
                <a:gd fmla="val 4879" name="adj"/>
              </a:avLst>
            </a:prstGeom>
            <a:grpFill/>
            <a:ln algn="ctr" cap="flat" cmpd="sng" w="25400">
              <a:gradFill>
                <a:gsLst>
                  <a:gs pos="0">
                    <a:schemeClr val="accent2"/>
                  </a:gs>
                  <a:gs pos="100000">
                    <a:schemeClr val="accent2">
                      <a:lumMod val="75000"/>
                    </a:schemeClr>
                  </a:gs>
                </a:gsLst>
                <a:lin ang="5400000" scaled="0"/>
              </a:gra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20b0503020204020204" typeface="微软雅黑"/>
                <a:ea charset="-122" panose="020b0503020204020204" typeface="微软雅黑"/>
              </a:endParaRPr>
            </a:p>
          </p:txBody>
        </p:sp>
        <p:sp>
          <p:nvSpPr>
            <p:cNvPr id="32" name="椭圆 31"/>
            <p:cNvSpPr/>
            <p:nvPr/>
          </p:nvSpPr>
          <p:spPr>
            <a:xfrm>
              <a:off x="392112" y="760412"/>
              <a:ext cx="3825874" cy="3825874"/>
            </a:xfrm>
            <a:prstGeom prst="ellipse">
              <a:avLst/>
            </a:prstGeom>
            <a:grp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anose="020b0503020204020204" typeface="微软雅黑"/>
                <a:ea charset="-122" panose="020b0503020204020204" typeface="微软雅黑"/>
              </a:endParaRPr>
            </a:p>
          </p:txBody>
        </p:sp>
      </p:grpSp>
      <p:sp>
        <p:nvSpPr>
          <p:cNvPr id="33" name="矩形 32"/>
          <p:cNvSpPr/>
          <p:nvPr/>
        </p:nvSpPr>
        <p:spPr>
          <a:xfrm>
            <a:off x="5325128" y="2442081"/>
            <a:ext cx="750438" cy="518160"/>
          </a:xfrm>
          <a:prstGeom prst="rect">
            <a:avLst/>
          </a:prstGeom>
        </p:spPr>
        <p:txBody>
          <a:bodyPr wrap="square">
            <a:spAutoFit/>
          </a:bodyPr>
          <a:lstStyle/>
          <a:p>
            <a:pPr algn="ctr">
              <a:defRPr/>
            </a:pPr>
            <a:r>
              <a:rPr altLang="en-US" kern="0" lang="zh-CN" smtClean="0" sz="1400">
                <a:solidFill>
                  <a:schemeClr val="bg1"/>
                </a:solidFill>
                <a:latin charset="-122" panose="020b0503020204020204" typeface="微软雅黑"/>
                <a:ea charset="-122" panose="020b0503020204020204" typeface="微软雅黑"/>
              </a:rPr>
              <a:t>团结</a:t>
            </a:r>
          </a:p>
          <a:p>
            <a:pPr algn="ctr">
              <a:defRPr/>
            </a:pPr>
            <a:r>
              <a:rPr altLang="en-US" kern="0" lang="zh-CN" smtClean="0" sz="1400">
                <a:solidFill>
                  <a:schemeClr val="bg1"/>
                </a:solidFill>
                <a:latin charset="-122" panose="020b0503020204020204" typeface="微软雅黑"/>
                <a:ea charset="-122" panose="020b0503020204020204" typeface="微软雅黑"/>
              </a:rPr>
              <a:t>拼搏</a:t>
            </a:r>
          </a:p>
        </p:txBody>
      </p:sp>
      <p:sp>
        <p:nvSpPr>
          <p:cNvPr descr="2" id="34" name="Rectangle 370"/>
          <p:cNvSpPr>
            <a:spLocks noChangeArrowheads="1"/>
          </p:cNvSpPr>
          <p:nvPr/>
        </p:nvSpPr>
        <p:spPr bwMode="gray">
          <a:xfrm>
            <a:off x="6018054" y="1734344"/>
            <a:ext cx="1554480" cy="914400"/>
          </a:xfrm>
          <a:prstGeom prst="rect">
            <a:avLst/>
          </a:prstGeom>
          <a:noFill/>
          <a:ln>
            <a:noFill/>
          </a:ln>
          <a:effectLst>
            <a:prstShdw dir="2700000" dist="17961" prst="shdw17">
              <a:srgbClr val="FFFFFF">
                <a:gamma/>
                <a:shade val="60000"/>
                <a:invGamma/>
              </a:srgbClr>
            </a:prstShdw>
          </a:effectLst>
          <a:extLst>
            <a:ext uri="{909E8E84-426E-40DD-AFC4-6F175D3DCCD1}">
              <a14:hiddenFill>
                <a:blipFill dpi="0" rotWithShape="1">
                  <a:blip/>
                  <a:srcRect/>
                  <a:stretch>
                    <a:fillRect/>
                  </a:stretch>
                </a:blipFill>
              </a14:hiddenFill>
            </a:ext>
            <a:ext uri="{91240B29-F687-4F45-9708-019B960494DF}">
              <a14:hiddenLine w="9525">
                <a:solidFill>
                  <a:schemeClr val="tx1"/>
                </a:solidFill>
                <a:miter lim="800000"/>
                <a:headEnd/>
                <a:tailEnd/>
              </a14:hiddenLine>
            </a:ext>
          </a:extLst>
        </p:spPr>
        <p:txBody>
          <a:bodyPr wrap="none">
            <a:spAutoFit/>
          </a:bodyPr>
          <a:lstStyle/>
          <a:p>
            <a:pPr algn="ctr" defTabSz="457200" fontAlgn="base">
              <a:spcBef>
                <a:spcPct val="0"/>
              </a:spcBef>
              <a:spcAft>
                <a:spcPct val="0"/>
              </a:spcAft>
            </a:pPr>
            <a:r>
              <a:rPr altLang="en-US" lang="zh-CN" sz="5400">
                <a:solidFill>
                  <a:schemeClr val="bg1"/>
                </a:solidFill>
                <a:latin charset="-122" panose="020b0503020204020204" typeface="微软雅黑"/>
                <a:ea charset="-122" panose="020b0503020204020204" typeface="微软雅黑"/>
              </a:rPr>
              <a:t>发展</a:t>
            </a:r>
          </a:p>
        </p:txBody>
      </p:sp>
      <p:sp>
        <p:nvSpPr>
          <p:cNvPr descr="2" id="35" name="Rectangle 371"/>
          <p:cNvSpPr>
            <a:spLocks noChangeArrowheads="1"/>
          </p:cNvSpPr>
          <p:nvPr/>
        </p:nvSpPr>
        <p:spPr bwMode="gray">
          <a:xfrm>
            <a:off x="6856253" y="2420144"/>
            <a:ext cx="868680" cy="502920"/>
          </a:xfrm>
          <a:prstGeom prst="rect">
            <a:avLst/>
          </a:prstGeom>
          <a:noFill/>
          <a:ln>
            <a:noFill/>
          </a:ln>
          <a:effectLst>
            <a:prstShdw dir="2700000" dist="17961" prst="shdw17">
              <a:srgbClr val="FFFFFF">
                <a:gamma/>
                <a:shade val="60000"/>
                <a:invGamma/>
              </a:srgbClr>
            </a:prstShdw>
          </a:effectLst>
          <a:extLst>
            <a:ext uri="{909E8E84-426E-40DD-AFC4-6F175D3DCCD1}">
              <a14:hiddenFill>
                <a:blipFill dpi="0" rotWithShape="1">
                  <a:blip/>
                  <a:srcRect/>
                  <a:stretch>
                    <a:fillRect/>
                  </a:stretch>
                </a:blipFill>
              </a14:hiddenFill>
            </a:ext>
            <a:ext uri="{91240B29-F687-4F45-9708-019B960494DF}">
              <a14:hiddenLine w="9525">
                <a:solidFill>
                  <a:schemeClr val="tx1"/>
                </a:solidFill>
                <a:miter lim="800000"/>
                <a:headEnd/>
                <a:tailEnd/>
              </a14:hiddenLine>
            </a:ext>
          </a:extLst>
        </p:spPr>
        <p:txBody>
          <a:bodyPr wrap="none">
            <a:spAutoFit/>
          </a:bodyPr>
          <a:lstStyle/>
          <a:p>
            <a:pPr algn="ctr" defTabSz="457200" fontAlgn="base">
              <a:spcBef>
                <a:spcPct val="0"/>
              </a:spcBef>
              <a:spcAft>
                <a:spcPct val="0"/>
              </a:spcAft>
            </a:pPr>
            <a:r>
              <a:rPr altLang="en-US" lang="zh-CN" sz="2700">
                <a:solidFill>
                  <a:schemeClr val="bg1"/>
                </a:solidFill>
                <a:latin charset="-122" panose="020b0503020204020204" typeface="微软雅黑"/>
                <a:ea charset="-122" panose="020b0503020204020204" typeface="微软雅黑"/>
              </a:rPr>
              <a:t>创新</a:t>
            </a:r>
          </a:p>
        </p:txBody>
      </p:sp>
      <p:sp>
        <p:nvSpPr>
          <p:cNvPr descr="2" id="36" name="Rectangle 371"/>
          <p:cNvSpPr>
            <a:spLocks noChangeArrowheads="1"/>
          </p:cNvSpPr>
          <p:nvPr/>
        </p:nvSpPr>
        <p:spPr bwMode="gray">
          <a:xfrm>
            <a:off x="6014648" y="2777167"/>
            <a:ext cx="2152967" cy="320040"/>
          </a:xfrm>
          <a:prstGeom prst="rect">
            <a:avLst/>
          </a:prstGeom>
          <a:noFill/>
          <a:ln>
            <a:noFill/>
          </a:ln>
          <a:effectLst>
            <a:prstShdw dir="2700000" dist="17961" prst="shdw17">
              <a:srgbClr val="FFFFFF">
                <a:gamma/>
                <a:shade val="60000"/>
                <a:invGamma/>
              </a:srgbClr>
            </a:prstShdw>
          </a:effectLst>
          <a:extLst>
            <a:ext uri="{909E8E84-426E-40DD-AFC4-6F175D3DCCD1}">
              <a14:hiddenFill>
                <a:blipFill dpi="0" rotWithShape="1">
                  <a:blip/>
                  <a:srcRect/>
                  <a:stretch>
                    <a:fillRect/>
                  </a:stretch>
                </a:blipFill>
              </a14:hiddenFill>
            </a:ext>
            <a:ext uri="{91240B29-F687-4F45-9708-019B960494DF}">
              <a14:hiddenLine w="9525">
                <a:solidFill>
                  <a:schemeClr val="tx1"/>
                </a:solidFill>
                <a:miter lim="800000"/>
                <a:headEnd/>
                <a:tailEnd/>
              </a14:hiddenLine>
            </a:ext>
          </a:extLst>
        </p:spPr>
        <p:txBody>
          <a:bodyPr wrap="none">
            <a:spAutoFit/>
          </a:bodyPr>
          <a:lstStyle/>
          <a:p>
            <a:pPr algn="ctr" defTabSz="457200" fontAlgn="base">
              <a:spcBef>
                <a:spcPct val="0"/>
              </a:spcBef>
              <a:spcAft>
                <a:spcPct val="0"/>
              </a:spcAft>
            </a:pPr>
            <a:r>
              <a:rPr altLang="zh-CN" lang="en-US" smtClean="0" sz="1500">
                <a:solidFill>
                  <a:schemeClr val="bg1"/>
                </a:solidFill>
                <a:latin charset="-122" panose="020b0503020204020204" typeface="微软雅黑"/>
                <a:ea charset="-122" panose="020b0503020204020204" typeface="微软雅黑"/>
              </a:rPr>
              <a:t>FAZHANCHUANGXIN</a:t>
            </a:r>
          </a:p>
        </p:txBody>
      </p:sp>
      <p:sp>
        <p:nvSpPr>
          <p:cNvPr id="38" name="TextBox 37"/>
          <p:cNvSpPr txBox="1"/>
          <p:nvPr/>
        </p:nvSpPr>
        <p:spPr>
          <a:xfrm>
            <a:off x="625736" y="1903021"/>
            <a:ext cx="4006135" cy="1019574"/>
          </a:xfrm>
          <a:prstGeom prst="rect">
            <a:avLst/>
          </a:prstGeom>
          <a:noFill/>
        </p:spPr>
        <p:txBody>
          <a:bodyPr bIns="34299" lIns="68598" rIns="68598" rtlCol="0" tIns="34299" wrap="square">
            <a:spAutoFit/>
          </a:bodyPr>
          <a:lstStyle/>
          <a:p>
            <a:pPr>
              <a:lnSpc>
                <a:spcPct val="130000"/>
              </a:lnSpc>
              <a:defRPr/>
            </a:pPr>
            <a:r>
              <a:rPr altLang="en-US" kern="0" lang="zh-CN" sz="1200">
                <a:solidFill>
                  <a:srgbClr val="7F7F7F">
                    <a:lumMod val="50000"/>
                  </a:srgbClr>
                </a:solidFill>
                <a:latin charset="-122" panose="020b0503020204020204" typeface="微软雅黑"/>
                <a:ea charset="-122" panose="020b0503020204020204" typeface="微软雅黑"/>
              </a:rPr>
              <a:t>您的内容打在这里，或者通过复制您的文本后，在此框中选择粘贴，并选择只保留文字。您的内容打在这里。您的内容打在这里，或者通过复制您的文本后，在此框中选择粘贴，并选择只保留文字。您的内容打在这里。</a:t>
            </a:r>
          </a:p>
        </p:txBody>
      </p:sp>
      <p:sp>
        <p:nvSpPr>
          <p:cNvPr id="39" name="TextBox 38"/>
          <p:cNvSpPr txBox="1"/>
          <p:nvPr/>
        </p:nvSpPr>
        <p:spPr>
          <a:xfrm>
            <a:off x="625736" y="3055549"/>
            <a:ext cx="4006135" cy="1019574"/>
          </a:xfrm>
          <a:prstGeom prst="rect">
            <a:avLst/>
          </a:prstGeom>
          <a:noFill/>
        </p:spPr>
        <p:txBody>
          <a:bodyPr bIns="34299" lIns="68598" rIns="68598" rtlCol="0" tIns="34299" wrap="square">
            <a:spAutoFit/>
          </a:bodyPr>
          <a:lstStyle/>
          <a:p>
            <a:pPr>
              <a:lnSpc>
                <a:spcPct val="130000"/>
              </a:lnSpc>
              <a:defRPr/>
            </a:pPr>
            <a:r>
              <a:rPr altLang="en-US" kern="0" lang="zh-CN" sz="1200">
                <a:solidFill>
                  <a:srgbClr val="7F7F7F">
                    <a:lumMod val="50000"/>
                  </a:srgbClr>
                </a:solidFill>
                <a:latin charset="-122" panose="020b0503020204020204" typeface="微软雅黑"/>
                <a:ea charset="-122" panose="020b0503020204020204" typeface="微软雅黑"/>
              </a:rPr>
              <a:t>您的内容打在这里，或者通过复制您的文本后，在此框中选择粘贴，并选择只保留文字。您的内容打在这里。您的内容打在这里，或者通过复制您的文本后，在此框中选择粘贴，并选择只保留文字。您的内容打在这里。</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500" id="12"/>
                                        <p:tgtEl>
                                          <p:spTgt spid="9"/>
                                        </p:tgtEl>
                                      </p:cBhvr>
                                    </p:animEffect>
                                    <p:anim calcmode="lin" valueType="num">
                                      <p:cBhvr>
                                        <p:cTn dur="500" fill="hold" id="13"/>
                                        <p:tgtEl>
                                          <p:spTgt spid="9"/>
                                        </p:tgtEl>
                                        <p:attrNameLst>
                                          <p:attrName>ppt_x</p:attrName>
                                        </p:attrNameLst>
                                      </p:cBhvr>
                                      <p:tavLst>
                                        <p:tav tm="0">
                                          <p:val>
                                            <p:strVal val="#ppt_x"/>
                                          </p:val>
                                        </p:tav>
                                        <p:tav tm="100000">
                                          <p:val>
                                            <p:strVal val="#ppt_x"/>
                                          </p:val>
                                        </p:tav>
                                      </p:tavLst>
                                    </p:anim>
                                    <p:anim calcmode="lin" valueType="num">
                                      <p:cBhvr>
                                        <p:cTn dur="500" fill="hold" id="14"/>
                                        <p:tgtEl>
                                          <p:spTgt spid="9"/>
                                        </p:tgtEl>
                                        <p:attrNameLst>
                                          <p:attrName>ppt_y</p:attrName>
                                        </p:attrNameLst>
                                      </p:cBhvr>
                                      <p:tavLst>
                                        <p:tav tm="0">
                                          <p:val>
                                            <p:strVal val="#ppt_y+.1"/>
                                          </p:val>
                                        </p:tav>
                                        <p:tav tm="100000">
                                          <p:val>
                                            <p:strVal val="#ppt_y"/>
                                          </p:val>
                                        </p:tav>
                                      </p:tavLst>
                                    </p:anim>
                                  </p:childTnLst>
                                </p:cTn>
                              </p:par>
                              <p:par>
                                <p:cTn fill="hold" id="15" nodeType="withEffect" presetClass="entr" presetID="2" presetSubtype="9">
                                  <p:stCondLst>
                                    <p:cond delay="400"/>
                                  </p:stCondLst>
                                  <p:childTnLst>
                                    <p:set>
                                      <p:cBhvr>
                                        <p:cTn dur="1" fill="hold" id="16">
                                          <p:stCondLst>
                                            <p:cond delay="0"/>
                                          </p:stCondLst>
                                        </p:cTn>
                                        <p:tgtEl>
                                          <p:spTgt spid="12"/>
                                        </p:tgtEl>
                                        <p:attrNameLst>
                                          <p:attrName>style.visibility</p:attrName>
                                        </p:attrNameLst>
                                      </p:cBhvr>
                                      <p:to>
                                        <p:strVal val="visible"/>
                                      </p:to>
                                    </p:set>
                                    <p:anim calcmode="lin" valueType="num">
                                      <p:cBhvr additive="base">
                                        <p:cTn dur="500" fill="hold" id="17"/>
                                        <p:tgtEl>
                                          <p:spTgt spid="12"/>
                                        </p:tgtEl>
                                        <p:attrNameLst>
                                          <p:attrName>ppt_x</p:attrName>
                                        </p:attrNameLst>
                                      </p:cBhvr>
                                      <p:tavLst>
                                        <p:tav tm="0">
                                          <p:val>
                                            <p:strVal val="0-#ppt_w/2"/>
                                          </p:val>
                                        </p:tav>
                                        <p:tav tm="100000">
                                          <p:val>
                                            <p:strVal val="#ppt_x"/>
                                          </p:val>
                                        </p:tav>
                                      </p:tavLst>
                                    </p:anim>
                                    <p:anim calcmode="lin" valueType="num">
                                      <p:cBhvr additive="base">
                                        <p:cTn dur="500" fill="hold" id="18"/>
                                        <p:tgtEl>
                                          <p:spTgt spid="12"/>
                                        </p:tgtEl>
                                        <p:attrNameLst>
                                          <p:attrName>ppt_y</p:attrName>
                                        </p:attrNameLst>
                                      </p:cBhvr>
                                      <p:tavLst>
                                        <p:tav tm="0">
                                          <p:val>
                                            <p:strVal val="0-#ppt_h/2"/>
                                          </p:val>
                                        </p:tav>
                                        <p:tav tm="100000">
                                          <p:val>
                                            <p:strVal val="#ppt_y"/>
                                          </p:val>
                                        </p:tav>
                                      </p:tavLst>
                                    </p:anim>
                                  </p:childTnLst>
                                </p:cTn>
                              </p:par>
                              <p:par>
                                <p:cTn fill="hold" id="19" nodeType="withEffect" presetClass="entr" presetID="2" presetSubtype="12">
                                  <p:stCondLst>
                                    <p:cond delay="200"/>
                                  </p:stCondLst>
                                  <p:childTnLst>
                                    <p:set>
                                      <p:cBhvr>
                                        <p:cTn dur="1" fill="hold" id="20">
                                          <p:stCondLst>
                                            <p:cond delay="0"/>
                                          </p:stCondLst>
                                        </p:cTn>
                                        <p:tgtEl>
                                          <p:spTgt spid="15"/>
                                        </p:tgtEl>
                                        <p:attrNameLst>
                                          <p:attrName>style.visibility</p:attrName>
                                        </p:attrNameLst>
                                      </p:cBhvr>
                                      <p:to>
                                        <p:strVal val="visible"/>
                                      </p:to>
                                    </p:set>
                                    <p:anim calcmode="lin" valueType="num">
                                      <p:cBhvr additive="base">
                                        <p:cTn dur="500" fill="hold" id="21"/>
                                        <p:tgtEl>
                                          <p:spTgt spid="15"/>
                                        </p:tgtEl>
                                        <p:attrNameLst>
                                          <p:attrName>ppt_x</p:attrName>
                                        </p:attrNameLst>
                                      </p:cBhvr>
                                      <p:tavLst>
                                        <p:tav tm="0">
                                          <p:val>
                                            <p:strVal val="0-#ppt_w/2"/>
                                          </p:val>
                                        </p:tav>
                                        <p:tav tm="100000">
                                          <p:val>
                                            <p:strVal val="#ppt_x"/>
                                          </p:val>
                                        </p:tav>
                                      </p:tavLst>
                                    </p:anim>
                                    <p:anim calcmode="lin" valueType="num">
                                      <p:cBhvr additive="base">
                                        <p:cTn dur="500" fill="hold" id="22"/>
                                        <p:tgtEl>
                                          <p:spTgt spid="15"/>
                                        </p:tgtEl>
                                        <p:attrNameLst>
                                          <p:attrName>ppt_y</p:attrName>
                                        </p:attrNameLst>
                                      </p:cBhvr>
                                      <p:tavLst>
                                        <p:tav tm="0">
                                          <p:val>
                                            <p:strVal val="1+#ppt_h/2"/>
                                          </p:val>
                                        </p:tav>
                                        <p:tav tm="100000">
                                          <p:val>
                                            <p:strVal val="#ppt_y"/>
                                          </p:val>
                                        </p:tav>
                                      </p:tavLst>
                                    </p:anim>
                                  </p:childTnLst>
                                </p:cTn>
                              </p:par>
                              <p:par>
                                <p:cTn fill="hold" id="23" nodeType="withEffect" presetClass="entr" presetID="2" presetSubtype="1">
                                  <p:stCondLst>
                                    <p:cond delay="400"/>
                                  </p:stCondLst>
                                  <p:childTnLst>
                                    <p:set>
                                      <p:cBhvr>
                                        <p:cTn dur="1" fill="hold" id="24">
                                          <p:stCondLst>
                                            <p:cond delay="0"/>
                                          </p:stCondLst>
                                        </p:cTn>
                                        <p:tgtEl>
                                          <p:spTgt spid="18"/>
                                        </p:tgtEl>
                                        <p:attrNameLst>
                                          <p:attrName>style.visibility</p:attrName>
                                        </p:attrNameLst>
                                      </p:cBhvr>
                                      <p:to>
                                        <p:strVal val="visible"/>
                                      </p:to>
                                    </p:set>
                                    <p:anim calcmode="lin" valueType="num">
                                      <p:cBhvr additive="base">
                                        <p:cTn dur="500" fill="hold" id="25"/>
                                        <p:tgtEl>
                                          <p:spTgt spid="18"/>
                                        </p:tgtEl>
                                        <p:attrNameLst>
                                          <p:attrName>ppt_x</p:attrName>
                                        </p:attrNameLst>
                                      </p:cBhvr>
                                      <p:tavLst>
                                        <p:tav tm="0">
                                          <p:val>
                                            <p:strVal val="#ppt_x"/>
                                          </p:val>
                                        </p:tav>
                                        <p:tav tm="100000">
                                          <p:val>
                                            <p:strVal val="#ppt_x"/>
                                          </p:val>
                                        </p:tav>
                                      </p:tavLst>
                                    </p:anim>
                                    <p:anim calcmode="lin" valueType="num">
                                      <p:cBhvr additive="base">
                                        <p:cTn dur="500" fill="hold" id="26"/>
                                        <p:tgtEl>
                                          <p:spTgt spid="18"/>
                                        </p:tgtEl>
                                        <p:attrNameLst>
                                          <p:attrName>ppt_y</p:attrName>
                                        </p:attrNameLst>
                                      </p:cBhvr>
                                      <p:tavLst>
                                        <p:tav tm="0">
                                          <p:val>
                                            <p:strVal val="0-#ppt_h/2"/>
                                          </p:val>
                                        </p:tav>
                                        <p:tav tm="100000">
                                          <p:val>
                                            <p:strVal val="#ppt_y"/>
                                          </p:val>
                                        </p:tav>
                                      </p:tavLst>
                                    </p:anim>
                                  </p:childTnLst>
                                </p:cTn>
                              </p:par>
                              <p:par>
                                <p:cTn fill="hold" id="27" nodeType="withEffect" presetClass="entr" presetID="2" presetSubtype="3">
                                  <p:stCondLst>
                                    <p:cond delay="100"/>
                                  </p:stCondLst>
                                  <p:childTnLst>
                                    <p:set>
                                      <p:cBhvr>
                                        <p:cTn dur="1" fill="hold" id="28">
                                          <p:stCondLst>
                                            <p:cond delay="0"/>
                                          </p:stCondLst>
                                        </p:cTn>
                                        <p:tgtEl>
                                          <p:spTgt spid="21"/>
                                        </p:tgtEl>
                                        <p:attrNameLst>
                                          <p:attrName>style.visibility</p:attrName>
                                        </p:attrNameLst>
                                      </p:cBhvr>
                                      <p:to>
                                        <p:strVal val="visible"/>
                                      </p:to>
                                    </p:set>
                                    <p:anim calcmode="lin" valueType="num">
                                      <p:cBhvr additive="base">
                                        <p:cTn dur="500" fill="hold" id="29"/>
                                        <p:tgtEl>
                                          <p:spTgt spid="21"/>
                                        </p:tgtEl>
                                        <p:attrNameLst>
                                          <p:attrName>ppt_x</p:attrName>
                                        </p:attrNameLst>
                                      </p:cBhvr>
                                      <p:tavLst>
                                        <p:tav tm="0">
                                          <p:val>
                                            <p:strVal val="1+#ppt_w/2"/>
                                          </p:val>
                                        </p:tav>
                                        <p:tav tm="100000">
                                          <p:val>
                                            <p:strVal val="#ppt_x"/>
                                          </p:val>
                                        </p:tav>
                                      </p:tavLst>
                                    </p:anim>
                                    <p:anim calcmode="lin" valueType="num">
                                      <p:cBhvr additive="base">
                                        <p:cTn dur="500" fill="hold" id="30"/>
                                        <p:tgtEl>
                                          <p:spTgt spid="21"/>
                                        </p:tgtEl>
                                        <p:attrNameLst>
                                          <p:attrName>ppt_y</p:attrName>
                                        </p:attrNameLst>
                                      </p:cBhvr>
                                      <p:tavLst>
                                        <p:tav tm="0">
                                          <p:val>
                                            <p:strVal val="0-#ppt_h/2"/>
                                          </p:val>
                                        </p:tav>
                                        <p:tav tm="100000">
                                          <p:val>
                                            <p:strVal val="#ppt_y"/>
                                          </p:val>
                                        </p:tav>
                                      </p:tavLst>
                                    </p:anim>
                                  </p:childTnLst>
                                </p:cTn>
                              </p:par>
                              <p:par>
                                <p:cTn fill="hold" id="31" nodeType="withEffect" presetClass="entr" presetID="2" presetSubtype="2">
                                  <p:stCondLst>
                                    <p:cond delay="300"/>
                                  </p:stCondLst>
                                  <p:childTnLst>
                                    <p:set>
                                      <p:cBhvr>
                                        <p:cTn dur="1" fill="hold" id="32">
                                          <p:stCondLst>
                                            <p:cond delay="0"/>
                                          </p:stCondLst>
                                        </p:cTn>
                                        <p:tgtEl>
                                          <p:spTgt spid="24"/>
                                        </p:tgtEl>
                                        <p:attrNameLst>
                                          <p:attrName>style.visibility</p:attrName>
                                        </p:attrNameLst>
                                      </p:cBhvr>
                                      <p:to>
                                        <p:strVal val="visible"/>
                                      </p:to>
                                    </p:set>
                                    <p:anim calcmode="lin" valueType="num">
                                      <p:cBhvr additive="base">
                                        <p:cTn dur="500" fill="hold" id="33"/>
                                        <p:tgtEl>
                                          <p:spTgt spid="24"/>
                                        </p:tgtEl>
                                        <p:attrNameLst>
                                          <p:attrName>ppt_x</p:attrName>
                                        </p:attrNameLst>
                                      </p:cBhvr>
                                      <p:tavLst>
                                        <p:tav tm="0">
                                          <p:val>
                                            <p:strVal val="1+#ppt_w/2"/>
                                          </p:val>
                                        </p:tav>
                                        <p:tav tm="100000">
                                          <p:val>
                                            <p:strVal val="#ppt_x"/>
                                          </p:val>
                                        </p:tav>
                                      </p:tavLst>
                                    </p:anim>
                                    <p:anim calcmode="lin" valueType="num">
                                      <p:cBhvr additive="base">
                                        <p:cTn dur="500" fill="hold" id="34"/>
                                        <p:tgtEl>
                                          <p:spTgt spid="24"/>
                                        </p:tgtEl>
                                        <p:attrNameLst>
                                          <p:attrName>ppt_y</p:attrName>
                                        </p:attrNameLst>
                                      </p:cBhvr>
                                      <p:tavLst>
                                        <p:tav tm="0">
                                          <p:val>
                                            <p:strVal val="#ppt_y"/>
                                          </p:val>
                                        </p:tav>
                                        <p:tav tm="100000">
                                          <p:val>
                                            <p:strVal val="#ppt_y"/>
                                          </p:val>
                                        </p:tav>
                                      </p:tavLst>
                                    </p:anim>
                                  </p:childTnLst>
                                </p:cTn>
                              </p:par>
                              <p:par>
                                <p:cTn fill="hold" id="35" nodeType="withEffect" presetClass="entr" presetID="2" presetSubtype="6">
                                  <p:stCondLst>
                                    <p:cond delay="400"/>
                                  </p:stCondLst>
                                  <p:childTnLst>
                                    <p:set>
                                      <p:cBhvr>
                                        <p:cTn dur="1" fill="hold" id="36">
                                          <p:stCondLst>
                                            <p:cond delay="0"/>
                                          </p:stCondLst>
                                        </p:cTn>
                                        <p:tgtEl>
                                          <p:spTgt spid="30"/>
                                        </p:tgtEl>
                                        <p:attrNameLst>
                                          <p:attrName>style.visibility</p:attrName>
                                        </p:attrNameLst>
                                      </p:cBhvr>
                                      <p:to>
                                        <p:strVal val="visible"/>
                                      </p:to>
                                    </p:set>
                                    <p:anim calcmode="lin" valueType="num">
                                      <p:cBhvr additive="base">
                                        <p:cTn dur="500" fill="hold" id="37"/>
                                        <p:tgtEl>
                                          <p:spTgt spid="30"/>
                                        </p:tgtEl>
                                        <p:attrNameLst>
                                          <p:attrName>ppt_x</p:attrName>
                                        </p:attrNameLst>
                                      </p:cBhvr>
                                      <p:tavLst>
                                        <p:tav tm="0">
                                          <p:val>
                                            <p:strVal val="1+#ppt_w/2"/>
                                          </p:val>
                                        </p:tav>
                                        <p:tav tm="100000">
                                          <p:val>
                                            <p:strVal val="#ppt_x"/>
                                          </p:val>
                                        </p:tav>
                                      </p:tavLst>
                                    </p:anim>
                                    <p:anim calcmode="lin" valueType="num">
                                      <p:cBhvr additive="base">
                                        <p:cTn dur="500" fill="hold" id="38"/>
                                        <p:tgtEl>
                                          <p:spTgt spid="30"/>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1400"/>
                            </p:stCondLst>
                            <p:childTnLst>
                              <p:par>
                                <p:cTn fill="hold" grpId="0" id="40" nodeType="afterEffect" presetClass="entr" presetID="23" presetSubtype="528">
                                  <p:stCondLst>
                                    <p:cond delay="0"/>
                                  </p:stCondLst>
                                  <p:iterate type="lt">
                                    <p:tmPct val="60000"/>
                                  </p:iterate>
                                  <p:childTnLst>
                                    <p:set>
                                      <p:cBhvr>
                                        <p:cTn dur="1" fill="hold" id="41">
                                          <p:stCondLst>
                                            <p:cond delay="0"/>
                                          </p:stCondLst>
                                        </p:cTn>
                                        <p:tgtEl>
                                          <p:spTgt spid="34"/>
                                        </p:tgtEl>
                                        <p:attrNameLst>
                                          <p:attrName>style.visibility</p:attrName>
                                        </p:attrNameLst>
                                      </p:cBhvr>
                                      <p:to>
                                        <p:strVal val="visible"/>
                                      </p:to>
                                    </p:set>
                                    <p:anim calcmode="lin" valueType="num">
                                      <p:cBhvr>
                                        <p:cTn dur="600" fill="hold" id="42"/>
                                        <p:tgtEl>
                                          <p:spTgt spid="34"/>
                                        </p:tgtEl>
                                        <p:attrNameLst>
                                          <p:attrName>ppt_w</p:attrName>
                                        </p:attrNameLst>
                                      </p:cBhvr>
                                      <p:tavLst>
                                        <p:tav tm="0">
                                          <p:val>
                                            <p:fltVal val="0"/>
                                          </p:val>
                                        </p:tav>
                                        <p:tav tm="100000">
                                          <p:val>
                                            <p:strVal val="#ppt_w"/>
                                          </p:val>
                                        </p:tav>
                                      </p:tavLst>
                                    </p:anim>
                                    <p:anim calcmode="lin" valueType="num">
                                      <p:cBhvr>
                                        <p:cTn dur="600" fill="hold" id="43"/>
                                        <p:tgtEl>
                                          <p:spTgt spid="34"/>
                                        </p:tgtEl>
                                        <p:attrNameLst>
                                          <p:attrName>ppt_h</p:attrName>
                                        </p:attrNameLst>
                                      </p:cBhvr>
                                      <p:tavLst>
                                        <p:tav tm="0">
                                          <p:val>
                                            <p:fltVal val="0"/>
                                          </p:val>
                                        </p:tav>
                                        <p:tav tm="100000">
                                          <p:val>
                                            <p:strVal val="#ppt_h"/>
                                          </p:val>
                                        </p:tav>
                                      </p:tavLst>
                                    </p:anim>
                                    <p:anim calcmode="lin" valueType="num">
                                      <p:cBhvr>
                                        <p:cTn dur="600" fill="hold" id="44"/>
                                        <p:tgtEl>
                                          <p:spTgt spid="34"/>
                                        </p:tgtEl>
                                        <p:attrNameLst>
                                          <p:attrName>ppt_x</p:attrName>
                                        </p:attrNameLst>
                                      </p:cBhvr>
                                      <p:tavLst>
                                        <p:tav tm="0">
                                          <p:val>
                                            <p:fltVal val="0.5"/>
                                          </p:val>
                                        </p:tav>
                                        <p:tav tm="100000">
                                          <p:val>
                                            <p:strVal val="#ppt_x"/>
                                          </p:val>
                                        </p:tav>
                                      </p:tavLst>
                                    </p:anim>
                                    <p:anim calcmode="lin" valueType="num">
                                      <p:cBhvr>
                                        <p:cTn dur="600" fill="hold" id="45"/>
                                        <p:tgtEl>
                                          <p:spTgt spid="34"/>
                                        </p:tgtEl>
                                        <p:attrNameLst>
                                          <p:attrName>ppt_y</p:attrName>
                                        </p:attrNameLst>
                                      </p:cBhvr>
                                      <p:tavLst>
                                        <p:tav tm="0">
                                          <p:val>
                                            <p:fltVal val="0.5"/>
                                          </p:val>
                                        </p:tav>
                                        <p:tav tm="100000">
                                          <p:val>
                                            <p:strVal val="#ppt_y"/>
                                          </p:val>
                                        </p:tav>
                                      </p:tavLst>
                                    </p:anim>
                                  </p:childTnLst>
                                </p:cTn>
                              </p:par>
                              <p:par>
                                <p:cTn fill="hold" grpId="0" id="46" nodeType="withEffect" presetClass="entr" presetID="23" presetSubtype="528">
                                  <p:stCondLst>
                                    <p:cond delay="600"/>
                                  </p:stCondLst>
                                  <p:iterate type="lt">
                                    <p:tmPct val="60000"/>
                                  </p:iterate>
                                  <p:childTnLst>
                                    <p:set>
                                      <p:cBhvr>
                                        <p:cTn dur="1" fill="hold" id="47">
                                          <p:stCondLst>
                                            <p:cond delay="0"/>
                                          </p:stCondLst>
                                        </p:cTn>
                                        <p:tgtEl>
                                          <p:spTgt spid="35"/>
                                        </p:tgtEl>
                                        <p:attrNameLst>
                                          <p:attrName>style.visibility</p:attrName>
                                        </p:attrNameLst>
                                      </p:cBhvr>
                                      <p:to>
                                        <p:strVal val="visible"/>
                                      </p:to>
                                    </p:set>
                                    <p:anim calcmode="lin" valueType="num">
                                      <p:cBhvr>
                                        <p:cTn dur="500" fill="hold" id="48"/>
                                        <p:tgtEl>
                                          <p:spTgt spid="35"/>
                                        </p:tgtEl>
                                        <p:attrNameLst>
                                          <p:attrName>ppt_w</p:attrName>
                                        </p:attrNameLst>
                                      </p:cBhvr>
                                      <p:tavLst>
                                        <p:tav tm="0">
                                          <p:val>
                                            <p:fltVal val="0"/>
                                          </p:val>
                                        </p:tav>
                                        <p:tav tm="100000">
                                          <p:val>
                                            <p:strVal val="#ppt_w"/>
                                          </p:val>
                                        </p:tav>
                                      </p:tavLst>
                                    </p:anim>
                                    <p:anim calcmode="lin" valueType="num">
                                      <p:cBhvr>
                                        <p:cTn dur="500" fill="hold" id="49"/>
                                        <p:tgtEl>
                                          <p:spTgt spid="35"/>
                                        </p:tgtEl>
                                        <p:attrNameLst>
                                          <p:attrName>ppt_h</p:attrName>
                                        </p:attrNameLst>
                                      </p:cBhvr>
                                      <p:tavLst>
                                        <p:tav tm="0">
                                          <p:val>
                                            <p:fltVal val="0"/>
                                          </p:val>
                                        </p:tav>
                                        <p:tav tm="100000">
                                          <p:val>
                                            <p:strVal val="#ppt_h"/>
                                          </p:val>
                                        </p:tav>
                                      </p:tavLst>
                                    </p:anim>
                                    <p:anim calcmode="lin" valueType="num">
                                      <p:cBhvr>
                                        <p:cTn dur="500" fill="hold" id="50"/>
                                        <p:tgtEl>
                                          <p:spTgt spid="35"/>
                                        </p:tgtEl>
                                        <p:attrNameLst>
                                          <p:attrName>ppt_x</p:attrName>
                                        </p:attrNameLst>
                                      </p:cBhvr>
                                      <p:tavLst>
                                        <p:tav tm="0">
                                          <p:val>
                                            <p:fltVal val="0.5"/>
                                          </p:val>
                                        </p:tav>
                                        <p:tav tm="100000">
                                          <p:val>
                                            <p:strVal val="#ppt_x"/>
                                          </p:val>
                                        </p:tav>
                                      </p:tavLst>
                                    </p:anim>
                                    <p:anim calcmode="lin" valueType="num">
                                      <p:cBhvr>
                                        <p:cTn dur="500" fill="hold" id="51"/>
                                        <p:tgtEl>
                                          <p:spTgt spid="35"/>
                                        </p:tgtEl>
                                        <p:attrNameLst>
                                          <p:attrName>ppt_y</p:attrName>
                                        </p:attrNameLst>
                                      </p:cBhvr>
                                      <p:tavLst>
                                        <p:tav tm="0">
                                          <p:val>
                                            <p:fltVal val="0.5"/>
                                          </p:val>
                                        </p:tav>
                                        <p:tav tm="100000">
                                          <p:val>
                                            <p:strVal val="#ppt_y"/>
                                          </p:val>
                                        </p:tav>
                                      </p:tavLst>
                                    </p:anim>
                                  </p:childTnLst>
                                </p:cTn>
                              </p:par>
                              <p:par>
                                <p:cTn fill="hold" grpId="0" id="52" nodeType="withEffect" presetClass="entr" presetID="16" presetSubtype="21">
                                  <p:stCondLst>
                                    <p:cond delay="1900"/>
                                  </p:stCondLst>
                                  <p:childTnLst>
                                    <p:set>
                                      <p:cBhvr>
                                        <p:cTn dur="1" fill="hold" id="53">
                                          <p:stCondLst>
                                            <p:cond delay="0"/>
                                          </p:stCondLst>
                                        </p:cTn>
                                        <p:tgtEl>
                                          <p:spTgt spid="36"/>
                                        </p:tgtEl>
                                        <p:attrNameLst>
                                          <p:attrName>style.visibility</p:attrName>
                                        </p:attrNameLst>
                                      </p:cBhvr>
                                      <p:to>
                                        <p:strVal val="visible"/>
                                      </p:to>
                                    </p:set>
                                    <p:animEffect filter="barn(inVertical)" transition="in">
                                      <p:cBhvr>
                                        <p:cTn dur="500" id="54"/>
                                        <p:tgtEl>
                                          <p:spTgt spid="36"/>
                                        </p:tgtEl>
                                      </p:cBhvr>
                                    </p:animEffect>
                                  </p:childTnLst>
                                </p:cTn>
                              </p:par>
                            </p:childTnLst>
                          </p:cTn>
                        </p:par>
                        <p:par>
                          <p:cTn fill="hold" id="55" nodeType="afterGroup">
                            <p:stCondLst>
                              <p:cond delay="3800"/>
                            </p:stCondLst>
                            <p:childTnLst>
                              <p:par>
                                <p:cTn fill="hold" grpId="0" id="56" nodeType="afterEffect" presetClass="entr" presetID="53" presetSubtype="0">
                                  <p:stCondLst>
                                    <p:cond delay="0"/>
                                  </p:stCondLst>
                                  <p:childTnLst>
                                    <p:set>
                                      <p:cBhvr>
                                        <p:cTn dur="1" fill="hold" id="57">
                                          <p:stCondLst>
                                            <p:cond delay="0"/>
                                          </p:stCondLst>
                                        </p:cTn>
                                        <p:tgtEl>
                                          <p:spTgt spid="29"/>
                                        </p:tgtEl>
                                        <p:attrNameLst>
                                          <p:attrName>style.visibility</p:attrName>
                                        </p:attrNameLst>
                                      </p:cBhvr>
                                      <p:to>
                                        <p:strVal val="visible"/>
                                      </p:to>
                                    </p:set>
                                    <p:anim calcmode="lin" valueType="num">
                                      <p:cBhvr>
                                        <p:cTn dur="500" fill="hold" id="58"/>
                                        <p:tgtEl>
                                          <p:spTgt spid="29"/>
                                        </p:tgtEl>
                                        <p:attrNameLst>
                                          <p:attrName>ppt_w</p:attrName>
                                        </p:attrNameLst>
                                      </p:cBhvr>
                                      <p:tavLst>
                                        <p:tav tm="0">
                                          <p:val>
                                            <p:fltVal val="0"/>
                                          </p:val>
                                        </p:tav>
                                        <p:tav tm="100000">
                                          <p:val>
                                            <p:strVal val="#ppt_w"/>
                                          </p:val>
                                        </p:tav>
                                      </p:tavLst>
                                    </p:anim>
                                    <p:anim calcmode="lin" valueType="num">
                                      <p:cBhvr>
                                        <p:cTn dur="500" fill="hold" id="59"/>
                                        <p:tgtEl>
                                          <p:spTgt spid="29"/>
                                        </p:tgtEl>
                                        <p:attrNameLst>
                                          <p:attrName>ppt_h</p:attrName>
                                        </p:attrNameLst>
                                      </p:cBhvr>
                                      <p:tavLst>
                                        <p:tav tm="0">
                                          <p:val>
                                            <p:fltVal val="0"/>
                                          </p:val>
                                        </p:tav>
                                        <p:tav tm="100000">
                                          <p:val>
                                            <p:strVal val="#ppt_h"/>
                                          </p:val>
                                        </p:tav>
                                      </p:tavLst>
                                    </p:anim>
                                    <p:animEffect filter="fade" transition="in">
                                      <p:cBhvr>
                                        <p:cTn dur="500" id="60"/>
                                        <p:tgtEl>
                                          <p:spTgt spid="29"/>
                                        </p:tgtEl>
                                      </p:cBhvr>
                                    </p:animEffect>
                                  </p:childTnLst>
                                </p:cTn>
                              </p:par>
                              <p:par>
                                <p:cTn fill="hold" grpId="0" id="61" nodeType="withEffect" presetClass="entr" presetID="53" presetSubtype="0">
                                  <p:stCondLst>
                                    <p:cond delay="0"/>
                                  </p:stCondLst>
                                  <p:childTnLst>
                                    <p:set>
                                      <p:cBhvr>
                                        <p:cTn dur="1" fill="hold" id="62">
                                          <p:stCondLst>
                                            <p:cond delay="0"/>
                                          </p:stCondLst>
                                        </p:cTn>
                                        <p:tgtEl>
                                          <p:spTgt spid="33"/>
                                        </p:tgtEl>
                                        <p:attrNameLst>
                                          <p:attrName>style.visibility</p:attrName>
                                        </p:attrNameLst>
                                      </p:cBhvr>
                                      <p:to>
                                        <p:strVal val="visible"/>
                                      </p:to>
                                    </p:set>
                                    <p:anim calcmode="lin" valueType="num">
                                      <p:cBhvr>
                                        <p:cTn dur="500" fill="hold" id="63"/>
                                        <p:tgtEl>
                                          <p:spTgt spid="33"/>
                                        </p:tgtEl>
                                        <p:attrNameLst>
                                          <p:attrName>ppt_w</p:attrName>
                                        </p:attrNameLst>
                                      </p:cBhvr>
                                      <p:tavLst>
                                        <p:tav tm="0">
                                          <p:val>
                                            <p:fltVal val="0"/>
                                          </p:val>
                                        </p:tav>
                                        <p:tav tm="100000">
                                          <p:val>
                                            <p:strVal val="#ppt_w"/>
                                          </p:val>
                                        </p:tav>
                                      </p:tavLst>
                                    </p:anim>
                                    <p:anim calcmode="lin" valueType="num">
                                      <p:cBhvr>
                                        <p:cTn dur="500" fill="hold" id="64"/>
                                        <p:tgtEl>
                                          <p:spTgt spid="33"/>
                                        </p:tgtEl>
                                        <p:attrNameLst>
                                          <p:attrName>ppt_h</p:attrName>
                                        </p:attrNameLst>
                                      </p:cBhvr>
                                      <p:tavLst>
                                        <p:tav tm="0">
                                          <p:val>
                                            <p:fltVal val="0"/>
                                          </p:val>
                                        </p:tav>
                                        <p:tav tm="100000">
                                          <p:val>
                                            <p:strVal val="#ppt_h"/>
                                          </p:val>
                                        </p:tav>
                                      </p:tavLst>
                                    </p:anim>
                                    <p:animEffect filter="fade" transition="in">
                                      <p:cBhvr>
                                        <p:cTn dur="500" id="65"/>
                                        <p:tgtEl>
                                          <p:spTgt spid="33"/>
                                        </p:tgtEl>
                                      </p:cBhvr>
                                    </p:animEffect>
                                  </p:childTnLst>
                                </p:cTn>
                              </p:par>
                              <p:par>
                                <p:cTn fill="hold" grpId="0" id="66" nodeType="withEffect" presetClass="entr" presetID="53" presetSubtype="0">
                                  <p:stCondLst>
                                    <p:cond delay="0"/>
                                  </p:stCondLst>
                                  <p:childTnLst>
                                    <p:set>
                                      <p:cBhvr>
                                        <p:cTn dur="1" fill="hold" id="67">
                                          <p:stCondLst>
                                            <p:cond delay="0"/>
                                          </p:stCondLst>
                                        </p:cTn>
                                        <p:tgtEl>
                                          <p:spTgt spid="28"/>
                                        </p:tgtEl>
                                        <p:attrNameLst>
                                          <p:attrName>style.visibility</p:attrName>
                                        </p:attrNameLst>
                                      </p:cBhvr>
                                      <p:to>
                                        <p:strVal val="visible"/>
                                      </p:to>
                                    </p:set>
                                    <p:anim calcmode="lin" valueType="num">
                                      <p:cBhvr>
                                        <p:cTn dur="500" fill="hold" id="68"/>
                                        <p:tgtEl>
                                          <p:spTgt spid="28"/>
                                        </p:tgtEl>
                                        <p:attrNameLst>
                                          <p:attrName>ppt_w</p:attrName>
                                        </p:attrNameLst>
                                      </p:cBhvr>
                                      <p:tavLst>
                                        <p:tav tm="0">
                                          <p:val>
                                            <p:fltVal val="0"/>
                                          </p:val>
                                        </p:tav>
                                        <p:tav tm="100000">
                                          <p:val>
                                            <p:strVal val="#ppt_w"/>
                                          </p:val>
                                        </p:tav>
                                      </p:tavLst>
                                    </p:anim>
                                    <p:anim calcmode="lin" valueType="num">
                                      <p:cBhvr>
                                        <p:cTn dur="500" fill="hold" id="69"/>
                                        <p:tgtEl>
                                          <p:spTgt spid="28"/>
                                        </p:tgtEl>
                                        <p:attrNameLst>
                                          <p:attrName>ppt_h</p:attrName>
                                        </p:attrNameLst>
                                      </p:cBhvr>
                                      <p:tavLst>
                                        <p:tav tm="0">
                                          <p:val>
                                            <p:fltVal val="0"/>
                                          </p:val>
                                        </p:tav>
                                        <p:tav tm="100000">
                                          <p:val>
                                            <p:strVal val="#ppt_h"/>
                                          </p:val>
                                        </p:tav>
                                      </p:tavLst>
                                    </p:anim>
                                    <p:animEffect filter="fade" transition="in">
                                      <p:cBhvr>
                                        <p:cTn dur="500" id="70"/>
                                        <p:tgtEl>
                                          <p:spTgt spid="28"/>
                                        </p:tgtEl>
                                      </p:cBhvr>
                                    </p:animEffect>
                                  </p:childTnLst>
                                </p:cTn>
                              </p:par>
                              <p:par>
                                <p:cTn fill="hold" grpId="0" id="71" nodeType="withEffect" presetClass="entr" presetID="53" presetSubtype="0">
                                  <p:stCondLst>
                                    <p:cond delay="0"/>
                                  </p:stCondLst>
                                  <p:childTnLst>
                                    <p:set>
                                      <p:cBhvr>
                                        <p:cTn dur="1" fill="hold" id="72">
                                          <p:stCondLst>
                                            <p:cond delay="0"/>
                                          </p:stCondLst>
                                        </p:cTn>
                                        <p:tgtEl>
                                          <p:spTgt spid="27"/>
                                        </p:tgtEl>
                                        <p:attrNameLst>
                                          <p:attrName>style.visibility</p:attrName>
                                        </p:attrNameLst>
                                      </p:cBhvr>
                                      <p:to>
                                        <p:strVal val="visible"/>
                                      </p:to>
                                    </p:set>
                                    <p:anim calcmode="lin" valueType="num">
                                      <p:cBhvr>
                                        <p:cTn dur="500" fill="hold" id="73"/>
                                        <p:tgtEl>
                                          <p:spTgt spid="27"/>
                                        </p:tgtEl>
                                        <p:attrNameLst>
                                          <p:attrName>ppt_w</p:attrName>
                                        </p:attrNameLst>
                                      </p:cBhvr>
                                      <p:tavLst>
                                        <p:tav tm="0">
                                          <p:val>
                                            <p:fltVal val="0"/>
                                          </p:val>
                                        </p:tav>
                                        <p:tav tm="100000">
                                          <p:val>
                                            <p:strVal val="#ppt_w"/>
                                          </p:val>
                                        </p:tav>
                                      </p:tavLst>
                                    </p:anim>
                                    <p:anim calcmode="lin" valueType="num">
                                      <p:cBhvr>
                                        <p:cTn dur="500" fill="hold" id="74"/>
                                        <p:tgtEl>
                                          <p:spTgt spid="27"/>
                                        </p:tgtEl>
                                        <p:attrNameLst>
                                          <p:attrName>ppt_h</p:attrName>
                                        </p:attrNameLst>
                                      </p:cBhvr>
                                      <p:tavLst>
                                        <p:tav tm="0">
                                          <p:val>
                                            <p:fltVal val="0"/>
                                          </p:val>
                                        </p:tav>
                                        <p:tav tm="100000">
                                          <p:val>
                                            <p:strVal val="#ppt_h"/>
                                          </p:val>
                                        </p:tav>
                                      </p:tavLst>
                                    </p:anim>
                                    <p:animEffect filter="fade" transition="in">
                                      <p:cBhvr>
                                        <p:cTn dur="500" id="75"/>
                                        <p:tgtEl>
                                          <p:spTgt spid="27"/>
                                        </p:tgtEl>
                                      </p:cBhvr>
                                    </p:animEffect>
                                  </p:childTnLst>
                                </p:cTn>
                              </p:par>
                            </p:childTnLst>
                          </p:cTn>
                        </p:par>
                        <p:par>
                          <p:cTn fill="hold" id="76" nodeType="afterGroup">
                            <p:stCondLst>
                              <p:cond delay="4300"/>
                            </p:stCondLst>
                            <p:childTnLst>
                              <p:par>
                                <p:cTn fill="hold" grpId="0" id="77" nodeType="afterEffect" presetClass="entr" presetID="22" presetSubtype="1">
                                  <p:stCondLst>
                                    <p:cond delay="0"/>
                                  </p:stCondLst>
                                  <p:childTnLst>
                                    <p:set>
                                      <p:cBhvr>
                                        <p:cTn dur="1" fill="hold" id="78">
                                          <p:stCondLst>
                                            <p:cond delay="0"/>
                                          </p:stCondLst>
                                        </p:cTn>
                                        <p:tgtEl>
                                          <p:spTgt spid="38"/>
                                        </p:tgtEl>
                                        <p:attrNameLst>
                                          <p:attrName>style.visibility</p:attrName>
                                        </p:attrNameLst>
                                      </p:cBhvr>
                                      <p:to>
                                        <p:strVal val="visible"/>
                                      </p:to>
                                    </p:set>
                                    <p:animEffect filter="wipe(up)" transition="in">
                                      <p:cBhvr>
                                        <p:cTn dur="500" id="79"/>
                                        <p:tgtEl>
                                          <p:spTgt spid="38"/>
                                        </p:tgtEl>
                                      </p:cBhvr>
                                    </p:animEffect>
                                  </p:childTnLst>
                                </p:cTn>
                              </p:par>
                              <p:par>
                                <p:cTn fill="hold" grpId="0" id="80" nodeType="withEffect" presetClass="entr" presetID="22" presetSubtype="1">
                                  <p:stCondLst>
                                    <p:cond delay="300"/>
                                  </p:stCondLst>
                                  <p:childTnLst>
                                    <p:set>
                                      <p:cBhvr>
                                        <p:cTn dur="1" fill="hold" id="81">
                                          <p:stCondLst>
                                            <p:cond delay="0"/>
                                          </p:stCondLst>
                                        </p:cTn>
                                        <p:tgtEl>
                                          <p:spTgt spid="39"/>
                                        </p:tgtEl>
                                        <p:attrNameLst>
                                          <p:attrName>style.visibility</p:attrName>
                                        </p:attrNameLst>
                                      </p:cBhvr>
                                      <p:to>
                                        <p:strVal val="visible"/>
                                      </p:to>
                                    </p:set>
                                    <p:animEffect filter="wipe(up)" transition="in">
                                      <p:cBhvr>
                                        <p:cTn dur="500" id="82"/>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3"/>
      <p:bldP grpId="0" spid="34"/>
      <p:bldP grpId="0" spid="35"/>
      <p:bldP grpId="0" spid="36"/>
      <p:bldP grpId="0" spid="38"/>
      <p:bldP grpId="0" spid="39"/>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微立体创业计划\001.png" id="5" name="Picture 2"/>
          <p:cNvPicPr>
            <a:picLocks noChangeArrowheads="1" noChangeAspect="1"/>
          </p:cNvPicPr>
          <p:nvPr/>
        </p:nvPicPr>
        <p:blipFill>
          <a:blip r:embed="rId2">
            <a:extLst>
              <a:ext uri="{BEBA8EAE-BF5A-486C-A8C5-ECC9F3942E4B}">
                <a14:imgProps>
                  <a14:imgLayer xmlns:d3p1="http://schemas.openxmlformats.org/officeDocument/2006/relationships" d3p1:embed="">
                    <a14:imgEffect>
                      <a14:brightnessContrast bright="-3000"/>
                    </a14:imgEffect>
                  </a14:imgLayer>
                </a14:imgProps>
              </a:ext>
              <a:ext uri="{28A0092B-C50C-407E-A947-70E740481C1C}">
                <a14:useLocalDpi val="0"/>
              </a:ext>
            </a:extLst>
          </a:blip>
          <a:stretch>
            <a:fillRect/>
          </a:stretch>
        </p:blipFill>
        <p:spPr bwMode="auto">
          <a:xfrm>
            <a:off x="1793074" y="1134568"/>
            <a:ext cx="1179633" cy="1179633"/>
          </a:xfrm>
          <a:prstGeom prst="rect">
            <a:avLst/>
          </a:prstGeom>
          <a:noFill/>
          <a:effectLst/>
          <a:extLst>
            <a:ext uri="{909E8E84-426E-40DD-AFC4-6F175D3DCCD1}">
              <a14:hiddenFill>
                <a:solidFill>
                  <a:srgbClr val="FFFFFF"/>
                </a:solidFill>
              </a14:hiddenFill>
            </a:ext>
          </a:extLst>
        </p:spPr>
      </p:pic>
      <p:pic>
        <p:nvPicPr>
          <p:cNvPr descr="C:\Users\Administrator\Desktop\微立体创业计划\002.png" id="6" name="Picture 3"/>
          <p:cNvPicPr>
            <a:picLocks noChangeArrowheads="1" noChangeAspect="1"/>
          </p:cNvPicPr>
          <p:nvPr/>
        </p:nvPicPr>
        <p:blipFill>
          <a:blip r:embed="rId3">
            <a:extLst>
              <a:ext uri="{28A0092B-C50C-407E-A947-70E740481C1C}">
                <a14:useLocalDpi val="0"/>
              </a:ext>
            </a:extLst>
          </a:blip>
          <a:stretch>
            <a:fillRect/>
          </a:stretch>
        </p:blipFill>
        <p:spPr bwMode="auto">
          <a:xfrm>
            <a:off x="2006857" y="1059586"/>
            <a:ext cx="1339245" cy="1339245"/>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1.png" id="7" name="Picture 2"/>
          <p:cNvPicPr>
            <a:picLocks noChangeArrowheads="1" noChangeAspect="1"/>
          </p:cNvPicPr>
          <p:nvPr/>
        </p:nvPicPr>
        <p:blipFill>
          <a:blip r:embed="rId2">
            <a:extLst>
              <a:ext uri="{BEBA8EAE-BF5A-486C-A8C5-ECC9F3942E4B}">
                <a14:imgProps>
                  <a14:imgLayer xmlns:d3p1="http://schemas.openxmlformats.org/officeDocument/2006/relationships" d3p1:embed="">
                    <a14:imgEffect>
                      <a14:brightnessContrast bright="-3000"/>
                    </a14:imgEffect>
                  </a14:imgLayer>
                </a14:imgProps>
              </a:ext>
              <a:ext uri="{28A0092B-C50C-407E-A947-70E740481C1C}">
                <a14:useLocalDpi val="0"/>
              </a:ext>
            </a:extLst>
          </a:blip>
          <a:stretch>
            <a:fillRect/>
          </a:stretch>
        </p:blipFill>
        <p:spPr bwMode="auto">
          <a:xfrm>
            <a:off x="3162988" y="1134567"/>
            <a:ext cx="1179633" cy="1179633"/>
          </a:xfrm>
          <a:prstGeom prst="rect">
            <a:avLst/>
          </a:prstGeom>
          <a:noFill/>
          <a:effectLst/>
          <a:extLst>
            <a:ext uri="{909E8E84-426E-40DD-AFC4-6F175D3DCCD1}">
              <a14:hiddenFill>
                <a:solidFill>
                  <a:srgbClr val="FFFFFF"/>
                </a:solidFill>
              </a14:hiddenFill>
            </a:ext>
          </a:extLst>
        </p:spPr>
      </p:pic>
      <p:pic>
        <p:nvPicPr>
          <p:cNvPr descr="C:\Users\Administrator\Desktop\微立体创业计划\002.png" id="8" name="Picture 3"/>
          <p:cNvPicPr>
            <a:picLocks noChangeArrowheads="1" noChangeAspect="1"/>
          </p:cNvPicPr>
          <p:nvPr/>
        </p:nvPicPr>
        <p:blipFill>
          <a:blip r:embed="rId3">
            <a:extLst>
              <a:ext uri="{28A0092B-C50C-407E-A947-70E740481C1C}">
                <a14:useLocalDpi val="0"/>
              </a:ext>
            </a:extLst>
          </a:blip>
          <a:stretch>
            <a:fillRect/>
          </a:stretch>
        </p:blipFill>
        <p:spPr bwMode="auto">
          <a:xfrm>
            <a:off x="3376771" y="1059585"/>
            <a:ext cx="1339245" cy="1339245"/>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1.png" id="9" name="Picture 2"/>
          <p:cNvPicPr>
            <a:picLocks noChangeArrowheads="1" noChangeAspect="1"/>
          </p:cNvPicPr>
          <p:nvPr/>
        </p:nvPicPr>
        <p:blipFill>
          <a:blip r:embed="rId2">
            <a:extLst>
              <a:ext uri="{BEBA8EAE-BF5A-486C-A8C5-ECC9F3942E4B}">
                <a14:imgProps>
                  <a14:imgLayer xmlns:d3p1="http://schemas.openxmlformats.org/officeDocument/2006/relationships" d3p1:embed="">
                    <a14:imgEffect>
                      <a14:brightnessContrast bright="-3000"/>
                    </a14:imgEffect>
                  </a14:imgLayer>
                </a14:imgProps>
              </a:ext>
              <a:ext uri="{28A0092B-C50C-407E-A947-70E740481C1C}">
                <a14:useLocalDpi val="0"/>
              </a:ext>
            </a:extLst>
          </a:blip>
          <a:stretch>
            <a:fillRect/>
          </a:stretch>
        </p:blipFill>
        <p:spPr bwMode="auto">
          <a:xfrm>
            <a:off x="4531140" y="1134566"/>
            <a:ext cx="1179633" cy="1179633"/>
          </a:xfrm>
          <a:prstGeom prst="rect">
            <a:avLst/>
          </a:prstGeom>
          <a:noFill/>
          <a:effectLst/>
          <a:extLst>
            <a:ext uri="{909E8E84-426E-40DD-AFC4-6F175D3DCCD1}">
              <a14:hiddenFill>
                <a:solidFill>
                  <a:srgbClr val="FFFFFF"/>
                </a:solidFill>
              </a14:hiddenFill>
            </a:ext>
          </a:extLst>
        </p:spPr>
      </p:pic>
      <p:pic>
        <p:nvPicPr>
          <p:cNvPr descr="C:\Users\Administrator\Desktop\微立体创业计划\002.png" id="10" name="Picture 3"/>
          <p:cNvPicPr>
            <a:picLocks noChangeArrowheads="1" noChangeAspect="1"/>
          </p:cNvPicPr>
          <p:nvPr/>
        </p:nvPicPr>
        <p:blipFill>
          <a:blip r:embed="rId3">
            <a:extLst>
              <a:ext uri="{28A0092B-C50C-407E-A947-70E740481C1C}">
                <a14:useLocalDpi val="0"/>
              </a:ext>
            </a:extLst>
          </a:blip>
          <a:stretch>
            <a:fillRect/>
          </a:stretch>
        </p:blipFill>
        <p:spPr bwMode="auto">
          <a:xfrm>
            <a:off x="4744923" y="1059584"/>
            <a:ext cx="1339245" cy="1339245"/>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1.png" id="11" name="Picture 2"/>
          <p:cNvPicPr>
            <a:picLocks noChangeArrowheads="1" noChangeAspect="1"/>
          </p:cNvPicPr>
          <p:nvPr/>
        </p:nvPicPr>
        <p:blipFill>
          <a:blip r:embed="rId2">
            <a:extLst>
              <a:ext uri="{BEBA8EAE-BF5A-486C-A8C5-ECC9F3942E4B}">
                <a14:imgProps>
                  <a14:imgLayer xmlns:d3p1="http://schemas.openxmlformats.org/officeDocument/2006/relationships" d3p1:embed="">
                    <a14:imgEffect>
                      <a14:brightnessContrast bright="-3000"/>
                    </a14:imgEffect>
                  </a14:imgLayer>
                </a14:imgProps>
              </a:ext>
              <a:ext uri="{28A0092B-C50C-407E-A947-70E740481C1C}">
                <a14:useLocalDpi val="0"/>
              </a:ext>
            </a:extLst>
          </a:blip>
          <a:stretch>
            <a:fillRect/>
          </a:stretch>
        </p:blipFill>
        <p:spPr bwMode="auto">
          <a:xfrm>
            <a:off x="5899292" y="1134568"/>
            <a:ext cx="1179633" cy="1179633"/>
          </a:xfrm>
          <a:prstGeom prst="rect">
            <a:avLst/>
          </a:prstGeom>
          <a:noFill/>
          <a:effectLst/>
          <a:extLst>
            <a:ext uri="{909E8E84-426E-40DD-AFC4-6F175D3DCCD1}">
              <a14:hiddenFill>
                <a:solidFill>
                  <a:srgbClr val="FFFFFF"/>
                </a:solidFill>
              </a14:hiddenFill>
            </a:ext>
          </a:extLst>
        </p:spPr>
      </p:pic>
      <p:pic>
        <p:nvPicPr>
          <p:cNvPr descr="C:\Users\Administrator\Desktop\微立体创业计划\002.png" id="12" name="Picture 3"/>
          <p:cNvPicPr>
            <a:picLocks noChangeArrowheads="1" noChangeAspect="1"/>
          </p:cNvPicPr>
          <p:nvPr/>
        </p:nvPicPr>
        <p:blipFill>
          <a:blip r:embed="rId3">
            <a:extLst>
              <a:ext uri="{28A0092B-C50C-407E-A947-70E740481C1C}">
                <a14:useLocalDpi val="0"/>
              </a:ext>
            </a:extLst>
          </a:blip>
          <a:stretch>
            <a:fillRect/>
          </a:stretch>
        </p:blipFill>
        <p:spPr bwMode="auto">
          <a:xfrm>
            <a:off x="6113075" y="1059586"/>
            <a:ext cx="1339245" cy="1339245"/>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13" name="TextBox 12"/>
          <p:cNvSpPr txBox="1"/>
          <p:nvPr/>
        </p:nvSpPr>
        <p:spPr>
          <a:xfrm>
            <a:off x="2432009" y="1287625"/>
            <a:ext cx="488939" cy="822960"/>
          </a:xfrm>
          <a:prstGeom prst="rect">
            <a:avLst/>
          </a:prstGeom>
          <a:noFill/>
        </p:spPr>
        <p:txBody>
          <a:bodyPr rtlCol="0" wrap="square">
            <a:spAutoFit/>
          </a:bodyPr>
          <a:lstStyle/>
          <a:p>
            <a:pPr algn="ctr"/>
            <a:r>
              <a:rPr altLang="en-US" b="1" lang="zh-CN" sz="4800">
                <a:ln cmpd="sng" w="18415">
                  <a:noFill/>
                  <a:prstDash val="solid"/>
                </a:ln>
                <a:solidFill>
                  <a:schemeClr val="accent2"/>
                </a:solidFill>
                <a:effectLst>
                  <a:innerShdw blurRad="114300">
                    <a:prstClr val="black"/>
                  </a:innerShdw>
                </a:effectLst>
                <a:latin charset="-122" panose="020b0503020204020204" typeface="微软雅黑"/>
                <a:ea charset="-122" panose="020b0503020204020204" typeface="微软雅黑"/>
              </a:rPr>
              <a:t>感</a:t>
            </a:r>
          </a:p>
        </p:txBody>
      </p:sp>
      <p:sp>
        <p:nvSpPr>
          <p:cNvPr id="14" name="TextBox 13"/>
          <p:cNvSpPr txBox="1"/>
          <p:nvPr/>
        </p:nvSpPr>
        <p:spPr>
          <a:xfrm>
            <a:off x="3801923" y="1287625"/>
            <a:ext cx="488939" cy="822960"/>
          </a:xfrm>
          <a:prstGeom prst="rect">
            <a:avLst/>
          </a:prstGeom>
          <a:noFill/>
        </p:spPr>
        <p:txBody>
          <a:bodyPr rtlCol="0" wrap="square">
            <a:spAutoFit/>
          </a:bodyPr>
          <a:lstStyle/>
          <a:p>
            <a:pPr algn="ctr"/>
            <a:r>
              <a:rPr altLang="en-US" b="1" lang="zh-CN" smtClean="0" sz="4800">
                <a:ln cmpd="sng" w="18415">
                  <a:noFill/>
                  <a:prstDash val="solid"/>
                </a:ln>
                <a:solidFill>
                  <a:schemeClr val="accent1"/>
                </a:solidFill>
                <a:effectLst>
                  <a:innerShdw blurRad="114300">
                    <a:prstClr val="black"/>
                  </a:innerShdw>
                </a:effectLst>
                <a:latin charset="-122" panose="020b0503020204020204" typeface="微软雅黑"/>
                <a:ea charset="-122" panose="020b0503020204020204" typeface="微软雅黑"/>
              </a:rPr>
              <a:t>谢</a:t>
            </a:r>
          </a:p>
        </p:txBody>
      </p:sp>
      <p:sp>
        <p:nvSpPr>
          <p:cNvPr id="15" name="TextBox 14"/>
          <p:cNvSpPr txBox="1"/>
          <p:nvPr/>
        </p:nvSpPr>
        <p:spPr>
          <a:xfrm>
            <a:off x="5170074" y="1308883"/>
            <a:ext cx="488939" cy="822960"/>
          </a:xfrm>
          <a:prstGeom prst="rect">
            <a:avLst/>
          </a:prstGeom>
          <a:noFill/>
        </p:spPr>
        <p:txBody>
          <a:bodyPr rtlCol="0" wrap="square">
            <a:spAutoFit/>
          </a:bodyPr>
          <a:lstStyle/>
          <a:p>
            <a:pPr algn="ctr"/>
            <a:r>
              <a:rPr altLang="en-US" b="1" lang="zh-CN" smtClean="0" sz="4800">
                <a:ln cmpd="sng" w="18415">
                  <a:noFill/>
                  <a:prstDash val="solid"/>
                </a:ln>
                <a:solidFill>
                  <a:schemeClr val="accent5"/>
                </a:solidFill>
                <a:effectLst>
                  <a:innerShdw blurRad="114300">
                    <a:prstClr val="black"/>
                  </a:innerShdw>
                </a:effectLst>
                <a:latin charset="-122" panose="020b0503020204020204" typeface="微软雅黑"/>
                <a:ea charset="-122" panose="020b0503020204020204" typeface="微软雅黑"/>
              </a:rPr>
              <a:t>聆</a:t>
            </a:r>
          </a:p>
        </p:txBody>
      </p:sp>
      <p:sp>
        <p:nvSpPr>
          <p:cNvPr id="16" name="TextBox 15"/>
          <p:cNvSpPr txBox="1"/>
          <p:nvPr/>
        </p:nvSpPr>
        <p:spPr>
          <a:xfrm>
            <a:off x="6545890" y="1308882"/>
            <a:ext cx="488939" cy="822960"/>
          </a:xfrm>
          <a:prstGeom prst="rect">
            <a:avLst/>
          </a:prstGeom>
          <a:noFill/>
        </p:spPr>
        <p:txBody>
          <a:bodyPr rtlCol="0" wrap="square">
            <a:spAutoFit/>
          </a:bodyPr>
          <a:lstStyle/>
          <a:p>
            <a:pPr algn="ctr"/>
            <a:r>
              <a:rPr altLang="en-US" b="1" lang="zh-CN" smtClean="0" sz="4800">
                <a:ln cmpd="sng" w="18415">
                  <a:noFill/>
                  <a:prstDash val="solid"/>
                </a:ln>
                <a:solidFill>
                  <a:schemeClr val="accent3">
                    <a:lumMod val="75000"/>
                  </a:schemeClr>
                </a:solidFill>
                <a:effectLst>
                  <a:innerShdw blurRad="114300">
                    <a:prstClr val="black"/>
                  </a:innerShdw>
                </a:effectLst>
                <a:latin charset="-122" panose="020b0503020204020204" typeface="微软雅黑"/>
                <a:ea charset="-122" panose="020b0503020204020204" typeface="微软雅黑"/>
              </a:rPr>
              <a:t>听</a:t>
            </a:r>
          </a:p>
        </p:txBody>
      </p:sp>
      <p:sp>
        <p:nvSpPr>
          <p:cNvPr id="28" name="圆角矩形 27"/>
          <p:cNvSpPr/>
          <p:nvPr/>
        </p:nvSpPr>
        <p:spPr>
          <a:xfrm>
            <a:off x="1835696" y="3097001"/>
            <a:ext cx="5570974" cy="461666"/>
          </a:xfrm>
          <a:prstGeom prst="roundRect">
            <a:avLst/>
          </a:prstGeom>
          <a:gradFill>
            <a:gsLst>
              <a:gs pos="0">
                <a:schemeClr val="bg1">
                  <a:lumMod val="85000"/>
                </a:schemeClr>
              </a:gs>
              <a:gs pos="100000">
                <a:schemeClr val="bg1"/>
              </a:gs>
            </a:gsLst>
            <a:lin ang="16800000" scaled="0"/>
          </a:gradFill>
          <a:ln>
            <a:gradFill>
              <a:gsLst>
                <a:gs pos="0">
                  <a:schemeClr val="bg1"/>
                </a:gs>
                <a:gs pos="100000">
                  <a:schemeClr val="bg1">
                    <a:lumMod val="85000"/>
                  </a:schemeClr>
                </a:gs>
              </a:gsLst>
              <a:lin ang="168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TextBox 28"/>
          <p:cNvSpPr txBox="1"/>
          <p:nvPr/>
        </p:nvSpPr>
        <p:spPr>
          <a:xfrm>
            <a:off x="1893503" y="3097001"/>
            <a:ext cx="5456357" cy="457200"/>
          </a:xfrm>
          <a:prstGeom prst="rect">
            <a:avLst/>
          </a:prstGeom>
          <a:noFill/>
        </p:spPr>
        <p:txBody>
          <a:bodyPr rtlCol="0" wrap="square">
            <a:spAutoFit/>
          </a:bodyPr>
          <a:lstStyle/>
          <a:p>
            <a:pPr algn="ctr"/>
            <a:r>
              <a:rPr altLang="en-US" lang="zh-CN" smtClean="0" sz="2400">
                <a:gradFill>
                  <a:gsLst>
                    <a:gs pos="0">
                      <a:schemeClr val="accent3"/>
                    </a:gs>
                    <a:gs pos="25000">
                      <a:schemeClr val="accent1"/>
                    </a:gs>
                    <a:gs pos="50000">
                      <a:schemeClr val="accent4"/>
                    </a:gs>
                    <a:gs pos="75000">
                      <a:schemeClr val="accent2"/>
                    </a:gs>
                    <a:gs pos="100000">
                      <a:schemeClr val="accent5"/>
                    </a:gs>
                  </a:gsLst>
                  <a:lin ang="16800000" scaled="0"/>
                </a:gradFill>
                <a:effectLst>
                  <a:outerShdw algn="t" blurRad="50800" dir="5400000" dist="38100" rotWithShape="0">
                    <a:prstClr val="black">
                      <a:alpha val="40000"/>
                    </a:prstClr>
                  </a:outerShdw>
                </a:effectLst>
                <a:latin charset="-122" panose="020b0503020204020204" typeface="微软雅黑"/>
                <a:ea charset="-122" panose="020b0503020204020204" typeface="微软雅黑"/>
              </a:rPr>
              <a:t>年终工作总结暨新年计划PPT模版</a:t>
            </a:r>
          </a:p>
        </p:txBody>
      </p:sp>
      <p:sp>
        <p:nvSpPr>
          <p:cNvPr id="30" name="TextBox 29"/>
          <p:cNvSpPr txBox="1"/>
          <p:nvPr/>
        </p:nvSpPr>
        <p:spPr>
          <a:xfrm>
            <a:off x="2352931" y="3773243"/>
            <a:ext cx="4536504" cy="274320"/>
          </a:xfrm>
          <a:prstGeom prst="rect">
            <a:avLst/>
          </a:prstGeom>
          <a:noFill/>
        </p:spPr>
        <p:txBody>
          <a:bodyPr rtlCol="0" wrap="square">
            <a:spAutoFit/>
          </a:bodyPr>
          <a:lstStyle/>
          <a:p>
            <a:pPr algn="ctr"/>
            <a:r>
              <a:rPr altLang="en-US" lang="zh-CN" smtClean="0" sz="1200">
                <a:solidFill>
                  <a:schemeClr val="tx1">
                    <a:lumMod val="75000"/>
                    <a:lumOff val="25000"/>
                  </a:schemeClr>
                </a:solidFill>
                <a:latin charset="-122" panose="020b0503020204020204" typeface="微软雅黑"/>
                <a:ea charset="-122" panose="020b0503020204020204" typeface="微软雅黑"/>
              </a:rPr>
              <a:t>汇报人：       部门：       时间：2018.1.1</a:t>
            </a:r>
          </a:p>
        </p:txBody>
      </p:sp>
      <p:sp>
        <p:nvSpPr>
          <p:cNvPr id="31" name="TextBox 30"/>
          <p:cNvSpPr txBox="1"/>
          <p:nvPr/>
        </p:nvSpPr>
        <p:spPr>
          <a:xfrm>
            <a:off x="2676478" y="2585734"/>
            <a:ext cx="3861749" cy="396240"/>
          </a:xfrm>
          <a:prstGeom prst="rect">
            <a:avLst/>
          </a:prstGeom>
          <a:noFill/>
        </p:spPr>
        <p:txBody>
          <a:bodyPr rtlCol="0" wrap="square">
            <a:spAutoFit/>
          </a:bodyPr>
          <a:lstStyle/>
          <a:p>
            <a:pPr algn="ctr"/>
            <a:r>
              <a:rPr altLang="en-US" lang="zh-CN" smtClean="0" sz="2000">
                <a:solidFill>
                  <a:schemeClr val="tx1">
                    <a:lumMod val="75000"/>
                    <a:lumOff val="25000"/>
                  </a:schemeClr>
                </a:solidFill>
                <a:latin charset="-122" panose="02010800040101010101" pitchFamily="2" typeface="华文隶书"/>
                <a:ea charset="-122" panose="02010800040101010101" pitchFamily="2" typeface="华文隶书"/>
              </a:rPr>
              <a:t>单击此处添加您的公司名称</a:t>
            </a:r>
          </a:p>
        </p:txBody>
      </p:sp>
      <p:sp>
        <p:nvSpPr>
          <p:cNvPr id="32" name="圆角矩形 31"/>
          <p:cNvSpPr/>
          <p:nvPr/>
        </p:nvSpPr>
        <p:spPr>
          <a:xfrm>
            <a:off x="7665172" y="2112625"/>
            <a:ext cx="320705" cy="320589"/>
          </a:xfrm>
          <a:prstGeom prst="roundRect">
            <a:avLst/>
          </a:prstGeom>
          <a:gradFill flip="none" rotWithShape="1">
            <a:gsLst>
              <a:gs pos="0">
                <a:schemeClr val="accent3">
                  <a:lumMod val="75000"/>
                </a:schemeClr>
              </a:gs>
              <a:gs pos="100000">
                <a:schemeClr val="accent3"/>
              </a:gs>
            </a:gsLst>
            <a:lin ang="2700000" scaled="1"/>
          </a:gradFill>
          <a:ln w="25400">
            <a:gradFill flip="none" rotWithShape="1">
              <a:gsLst>
                <a:gs pos="100000">
                  <a:schemeClr val="accent3"/>
                </a:gs>
                <a:gs pos="0">
                  <a:schemeClr val="accent3">
                    <a:lumMod val="75000"/>
                  </a:schemeClr>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33" name="圆角矩形 53"/>
          <p:cNvSpPr/>
          <p:nvPr/>
        </p:nvSpPr>
        <p:spPr>
          <a:xfrm>
            <a:off x="7963513" y="2531703"/>
            <a:ext cx="200774" cy="201032"/>
          </a:xfrm>
          <a:prstGeom prst="roundRect">
            <a:avLst/>
          </a:prstGeom>
          <a:gradFill flip="none" rotWithShape="1">
            <a:gsLst>
              <a:gs pos="0">
                <a:schemeClr val="accent5">
                  <a:lumMod val="75000"/>
                </a:schemeClr>
              </a:gs>
              <a:gs pos="100000">
                <a:schemeClr val="accent5"/>
              </a:gs>
            </a:gsLst>
            <a:lin ang="2700000" scaled="1"/>
          </a:gradFill>
          <a:ln w="25400">
            <a:gradFill flip="none" rotWithShape="1">
              <a:gsLst>
                <a:gs pos="100000">
                  <a:schemeClr val="accent5">
                    <a:lumMod val="75000"/>
                  </a:schemeClr>
                </a:gs>
                <a:gs pos="0">
                  <a:schemeClr val="accent5"/>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34" name="圆角矩形 53"/>
          <p:cNvSpPr/>
          <p:nvPr/>
        </p:nvSpPr>
        <p:spPr>
          <a:xfrm>
            <a:off x="7414088" y="2555765"/>
            <a:ext cx="401548" cy="402065"/>
          </a:xfrm>
          <a:prstGeom prst="roundRect">
            <a:avLst/>
          </a:prstGeom>
          <a:gradFill flip="none" rotWithShape="1">
            <a:gsLst>
              <a:gs pos="0">
                <a:schemeClr val="accent2">
                  <a:lumMod val="75000"/>
                </a:schemeClr>
              </a:gs>
              <a:gs pos="100000">
                <a:schemeClr val="accent2"/>
              </a:gs>
            </a:gsLst>
            <a:lin ang="2700000" scaled="1"/>
          </a:gradFill>
          <a:ln w="25400">
            <a:gradFill flip="none" rotWithShape="1">
              <a:gsLst>
                <a:gs pos="100000">
                  <a:schemeClr val="accent2"/>
                </a:gs>
                <a:gs pos="0">
                  <a:schemeClr val="accent2">
                    <a:lumMod val="75000"/>
                  </a:schemeClr>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35" name="圆角矩形 53"/>
          <p:cNvSpPr/>
          <p:nvPr/>
        </p:nvSpPr>
        <p:spPr>
          <a:xfrm>
            <a:off x="8117530" y="2202977"/>
            <a:ext cx="159909" cy="160294"/>
          </a:xfrm>
          <a:prstGeom prst="roundRect">
            <a:avLst/>
          </a:prstGeom>
          <a:gradFill flip="none" rotWithShape="1">
            <a:gsLst>
              <a:gs pos="0">
                <a:schemeClr val="accent1">
                  <a:lumMod val="75000"/>
                </a:schemeClr>
              </a:gs>
              <a:gs pos="100000">
                <a:schemeClr val="accent1"/>
              </a:gs>
            </a:gsLst>
            <a:lin ang="2700000" scaled="1"/>
          </a:gradFill>
          <a:ln w="25400">
            <a:gradFill flip="none" rotWithShape="1">
              <a:gsLst>
                <a:gs pos="100000">
                  <a:schemeClr val="accent1">
                    <a:lumMod val="75000"/>
                  </a:schemeClr>
                </a:gs>
                <a:gs pos="0">
                  <a:schemeClr val="accent1"/>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36" name="圆角矩形 53"/>
          <p:cNvSpPr/>
          <p:nvPr/>
        </p:nvSpPr>
        <p:spPr>
          <a:xfrm>
            <a:off x="8061769" y="1878042"/>
            <a:ext cx="160797" cy="161180"/>
          </a:xfrm>
          <a:prstGeom prst="roundRect">
            <a:avLst/>
          </a:prstGeom>
          <a:gradFill flip="none" rotWithShape="1">
            <a:gsLst>
              <a:gs pos="0">
                <a:schemeClr val="accent4">
                  <a:lumMod val="75000"/>
                </a:schemeClr>
              </a:gs>
              <a:gs pos="100000">
                <a:schemeClr val="accent4"/>
              </a:gs>
            </a:gsLst>
            <a:lin ang="2700000" scaled="1"/>
          </a:gradFill>
          <a:ln w="25400">
            <a:gradFill flip="none" rotWithShape="1">
              <a:gsLst>
                <a:gs pos="100000">
                  <a:schemeClr val="accent4">
                    <a:lumMod val="75000"/>
                  </a:schemeClr>
                </a:gs>
                <a:gs pos="0">
                  <a:schemeClr val="accent4"/>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37" name="圆角矩形 53"/>
          <p:cNvSpPr/>
          <p:nvPr/>
        </p:nvSpPr>
        <p:spPr>
          <a:xfrm flipH="1">
            <a:off x="1228248" y="2088822"/>
            <a:ext cx="320947" cy="320589"/>
          </a:xfrm>
          <a:prstGeom prst="roundRect">
            <a:avLst/>
          </a:prstGeom>
          <a:gradFill flip="none" rotWithShape="1">
            <a:gsLst>
              <a:gs pos="0">
                <a:schemeClr val="accent3">
                  <a:lumMod val="75000"/>
                </a:schemeClr>
              </a:gs>
              <a:gs pos="100000">
                <a:schemeClr val="accent3"/>
              </a:gs>
            </a:gsLst>
            <a:lin ang="2700000" scaled="1"/>
          </a:gradFill>
          <a:ln w="25400">
            <a:gradFill flip="none" rotWithShape="1">
              <a:gsLst>
                <a:gs pos="100000">
                  <a:schemeClr val="accent3"/>
                </a:gs>
                <a:gs pos="0">
                  <a:schemeClr val="accent3">
                    <a:lumMod val="75000"/>
                  </a:schemeClr>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38" name="圆角矩形 53"/>
          <p:cNvSpPr/>
          <p:nvPr/>
        </p:nvSpPr>
        <p:spPr>
          <a:xfrm flipH="1">
            <a:off x="1049703" y="2507900"/>
            <a:ext cx="200925" cy="201032"/>
          </a:xfrm>
          <a:prstGeom prst="roundRect">
            <a:avLst/>
          </a:prstGeom>
          <a:gradFill flip="none" rotWithShape="1">
            <a:gsLst>
              <a:gs pos="0">
                <a:schemeClr val="accent5">
                  <a:lumMod val="75000"/>
                </a:schemeClr>
              </a:gs>
              <a:gs pos="100000">
                <a:schemeClr val="accent5"/>
              </a:gs>
            </a:gsLst>
            <a:lin ang="2700000" scaled="1"/>
          </a:gradFill>
          <a:ln w="25400">
            <a:gradFill flip="none" rotWithShape="1">
              <a:gsLst>
                <a:gs pos="100000">
                  <a:schemeClr val="accent5">
                    <a:lumMod val="75000"/>
                  </a:schemeClr>
                </a:gs>
                <a:gs pos="0">
                  <a:schemeClr val="accent5"/>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39" name="圆角矩形 53"/>
          <p:cNvSpPr/>
          <p:nvPr/>
        </p:nvSpPr>
        <p:spPr>
          <a:xfrm flipH="1">
            <a:off x="1398617" y="2531962"/>
            <a:ext cx="401850" cy="402065"/>
          </a:xfrm>
          <a:prstGeom prst="roundRect">
            <a:avLst/>
          </a:prstGeom>
          <a:gradFill flip="none" rotWithShape="1">
            <a:gsLst>
              <a:gs pos="0">
                <a:schemeClr val="accent2">
                  <a:lumMod val="75000"/>
                </a:schemeClr>
              </a:gs>
              <a:gs pos="100000">
                <a:schemeClr val="accent2"/>
              </a:gs>
            </a:gsLst>
            <a:lin ang="2700000" scaled="1"/>
          </a:gradFill>
          <a:ln w="25400">
            <a:gradFill flip="none" rotWithShape="1">
              <a:gsLst>
                <a:gs pos="100000">
                  <a:schemeClr val="accent2">
                    <a:lumMod val="75000"/>
                  </a:schemeClr>
                </a:gs>
                <a:gs pos="0">
                  <a:schemeClr val="accent2"/>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40" name="圆角矩形 53"/>
          <p:cNvSpPr/>
          <p:nvPr/>
        </p:nvSpPr>
        <p:spPr>
          <a:xfrm flipH="1">
            <a:off x="936467" y="2179174"/>
            <a:ext cx="160029" cy="160294"/>
          </a:xfrm>
          <a:prstGeom prst="roundRect">
            <a:avLst/>
          </a:prstGeom>
          <a:gradFill flip="none" rotWithShape="1">
            <a:gsLst>
              <a:gs pos="0">
                <a:schemeClr val="accent1">
                  <a:lumMod val="75000"/>
                </a:schemeClr>
              </a:gs>
              <a:gs pos="100000">
                <a:schemeClr val="accent1"/>
              </a:gs>
            </a:gsLst>
            <a:lin ang="2700000" scaled="1"/>
          </a:gradFill>
          <a:ln w="25400">
            <a:gradFill flip="none" rotWithShape="1">
              <a:gsLst>
                <a:gs pos="100000">
                  <a:schemeClr val="accent1">
                    <a:lumMod val="75000"/>
                  </a:schemeClr>
                </a:gs>
                <a:gs pos="0">
                  <a:schemeClr val="accent1"/>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41" name="圆角矩形 53"/>
          <p:cNvSpPr/>
          <p:nvPr/>
        </p:nvSpPr>
        <p:spPr>
          <a:xfrm flipH="1">
            <a:off x="991381" y="1854239"/>
            <a:ext cx="160918" cy="161180"/>
          </a:xfrm>
          <a:prstGeom prst="roundRect">
            <a:avLst/>
          </a:prstGeom>
          <a:gradFill flip="none" rotWithShape="1">
            <a:gsLst>
              <a:gs pos="0">
                <a:schemeClr val="accent4">
                  <a:lumMod val="75000"/>
                </a:schemeClr>
              </a:gs>
              <a:gs pos="100000">
                <a:schemeClr val="accent4"/>
              </a:gs>
            </a:gsLst>
            <a:lin ang="2700000" scaled="1"/>
          </a:gradFill>
          <a:ln w="25400">
            <a:gradFill flip="none" rotWithShape="1">
              <a:gsLst>
                <a:gs pos="100000">
                  <a:schemeClr val="accent4">
                    <a:lumMod val="75000"/>
                  </a:schemeClr>
                </a:gs>
                <a:gs pos="0">
                  <a:schemeClr val="accent4"/>
                </a:gs>
              </a:gsLst>
              <a:lin ang="18900000" scaled="0"/>
            </a:grad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sz="1400"/>
          </a:p>
        </p:txBody>
      </p:sp>
      <p:sp>
        <p:nvSpPr>
          <p:cNvPr id="42" name="矩形 41"/>
          <p:cNvSpPr/>
          <p:nvPr/>
        </p:nvSpPr>
        <p:spPr>
          <a:xfrm>
            <a:off x="3694783" y="4256836"/>
            <a:ext cx="271780" cy="304800"/>
          </a:xfrm>
          <a:prstGeom prst="rect">
            <a:avLst/>
          </a:prstGeom>
        </p:spPr>
        <p:txBody>
          <a:bodyPr wrap="none">
            <a:spAutoFit/>
          </a:bodyPr>
          <a:lstStyle/>
          <a:p>
            <a:r>
              <a:rPr altLang="en-US" lang="zh-CN"/>
              <a:t> </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fill="hold"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500" id="12"/>
                                        <p:tgtEl>
                                          <p:spTgt spid="6"/>
                                        </p:tgtEl>
                                      </p:cBhvr>
                                    </p:animEffect>
                                    <p:anim calcmode="lin" valueType="num">
                                      <p:cBhvr>
                                        <p:cTn dur="500" fill="hold" id="13"/>
                                        <p:tgtEl>
                                          <p:spTgt spid="6"/>
                                        </p:tgtEl>
                                        <p:attrNameLst>
                                          <p:attrName>ppt_x</p:attrName>
                                        </p:attrNameLst>
                                      </p:cBhvr>
                                      <p:tavLst>
                                        <p:tav tm="0">
                                          <p:val>
                                            <p:strVal val="#ppt_x"/>
                                          </p:val>
                                        </p:tav>
                                        <p:tav tm="100000">
                                          <p:val>
                                            <p:strVal val="#ppt_x"/>
                                          </p:val>
                                        </p:tav>
                                      </p:tavLst>
                                    </p:anim>
                                    <p:anim calcmode="lin" valueType="num">
                                      <p:cBhvr>
                                        <p:cTn dur="500" fill="hold" id="14"/>
                                        <p:tgtEl>
                                          <p:spTgt spid="6"/>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500"/>
                            </p:stCondLst>
                            <p:childTnLst>
                              <p:par>
                                <p:cTn fill="hold" id="16" nodeType="afterEffect" presetClass="entr" presetID="53" presetSubtype="0">
                                  <p:stCondLst>
                                    <p:cond delay="0"/>
                                  </p:stCondLst>
                                  <p:childTnLst>
                                    <p:set>
                                      <p:cBhvr>
                                        <p:cTn dur="1" fill="hold" id="17">
                                          <p:stCondLst>
                                            <p:cond delay="0"/>
                                          </p:stCondLst>
                                        </p:cTn>
                                        <p:tgtEl>
                                          <p:spTgt spid="7"/>
                                        </p:tgtEl>
                                        <p:attrNameLst>
                                          <p:attrName>style.visibility</p:attrName>
                                        </p:attrNameLst>
                                      </p:cBhvr>
                                      <p:to>
                                        <p:strVal val="visible"/>
                                      </p:to>
                                    </p:set>
                                    <p:anim calcmode="lin" valueType="num">
                                      <p:cBhvr>
                                        <p:cTn dur="500" fill="hold" id="18"/>
                                        <p:tgtEl>
                                          <p:spTgt spid="7"/>
                                        </p:tgtEl>
                                        <p:attrNameLst>
                                          <p:attrName>ppt_w</p:attrName>
                                        </p:attrNameLst>
                                      </p:cBhvr>
                                      <p:tavLst>
                                        <p:tav tm="0">
                                          <p:val>
                                            <p:fltVal val="0"/>
                                          </p:val>
                                        </p:tav>
                                        <p:tav tm="100000">
                                          <p:val>
                                            <p:strVal val="#ppt_w"/>
                                          </p:val>
                                        </p:tav>
                                      </p:tavLst>
                                    </p:anim>
                                    <p:anim calcmode="lin" valueType="num">
                                      <p:cBhvr>
                                        <p:cTn dur="500" fill="hold" id="19"/>
                                        <p:tgtEl>
                                          <p:spTgt spid="7"/>
                                        </p:tgtEl>
                                        <p:attrNameLst>
                                          <p:attrName>ppt_h</p:attrName>
                                        </p:attrNameLst>
                                      </p:cBhvr>
                                      <p:tavLst>
                                        <p:tav tm="0">
                                          <p:val>
                                            <p:fltVal val="0"/>
                                          </p:val>
                                        </p:tav>
                                        <p:tav tm="100000">
                                          <p:val>
                                            <p:strVal val="#ppt_h"/>
                                          </p:val>
                                        </p:tav>
                                      </p:tavLst>
                                    </p:anim>
                                    <p:animEffect filter="fade" transition="in">
                                      <p:cBhvr>
                                        <p:cTn dur="500" id="20"/>
                                        <p:tgtEl>
                                          <p:spTgt spid="7"/>
                                        </p:tgtEl>
                                      </p:cBhvr>
                                    </p:animEffect>
                                  </p:childTnLst>
                                </p:cTn>
                              </p:par>
                              <p:par>
                                <p:cTn fill="hold" id="21" nodeType="withEffect" presetClass="entr" presetID="42" presetSubtype="0">
                                  <p:stCondLst>
                                    <p:cond delay="0"/>
                                  </p:stCondLst>
                                  <p:childTnLst>
                                    <p:set>
                                      <p:cBhvr>
                                        <p:cTn dur="1" fill="hold" id="22">
                                          <p:stCondLst>
                                            <p:cond delay="0"/>
                                          </p:stCondLst>
                                        </p:cTn>
                                        <p:tgtEl>
                                          <p:spTgt spid="8"/>
                                        </p:tgtEl>
                                        <p:attrNameLst>
                                          <p:attrName>style.visibility</p:attrName>
                                        </p:attrNameLst>
                                      </p:cBhvr>
                                      <p:to>
                                        <p:strVal val="visible"/>
                                      </p:to>
                                    </p:set>
                                    <p:animEffect filter="fade" transition="in">
                                      <p:cBhvr>
                                        <p:cTn dur="500" id="23"/>
                                        <p:tgtEl>
                                          <p:spTgt spid="8"/>
                                        </p:tgtEl>
                                      </p:cBhvr>
                                    </p:animEffect>
                                    <p:anim calcmode="lin" valueType="num">
                                      <p:cBhvr>
                                        <p:cTn dur="500" fill="hold" id="24"/>
                                        <p:tgtEl>
                                          <p:spTgt spid="8"/>
                                        </p:tgtEl>
                                        <p:attrNameLst>
                                          <p:attrName>ppt_x</p:attrName>
                                        </p:attrNameLst>
                                      </p:cBhvr>
                                      <p:tavLst>
                                        <p:tav tm="0">
                                          <p:val>
                                            <p:strVal val="#ppt_x"/>
                                          </p:val>
                                        </p:tav>
                                        <p:tav tm="100000">
                                          <p:val>
                                            <p:strVal val="#ppt_x"/>
                                          </p:val>
                                        </p:tav>
                                      </p:tavLst>
                                    </p:anim>
                                    <p:anim calcmode="lin" valueType="num">
                                      <p:cBhvr>
                                        <p:cTn dur="500" fill="hold" id="25"/>
                                        <p:tgtEl>
                                          <p:spTgt spid="8"/>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000"/>
                            </p:stCondLst>
                            <p:childTnLst>
                              <p:par>
                                <p:cTn fill="hold" id="27" nodeType="afterEffect" presetClass="entr" presetID="53" presetSubtype="0">
                                  <p:stCondLst>
                                    <p:cond delay="0"/>
                                  </p:stCondLst>
                                  <p:childTnLst>
                                    <p:set>
                                      <p:cBhvr>
                                        <p:cTn dur="1" fill="hold" id="28">
                                          <p:stCondLst>
                                            <p:cond delay="0"/>
                                          </p:stCondLst>
                                        </p:cTn>
                                        <p:tgtEl>
                                          <p:spTgt spid="9"/>
                                        </p:tgtEl>
                                        <p:attrNameLst>
                                          <p:attrName>style.visibility</p:attrName>
                                        </p:attrNameLst>
                                      </p:cBhvr>
                                      <p:to>
                                        <p:strVal val="visible"/>
                                      </p:to>
                                    </p:set>
                                    <p:anim calcmode="lin" valueType="num">
                                      <p:cBhvr>
                                        <p:cTn dur="500" fill="hold" id="29"/>
                                        <p:tgtEl>
                                          <p:spTgt spid="9"/>
                                        </p:tgtEl>
                                        <p:attrNameLst>
                                          <p:attrName>ppt_w</p:attrName>
                                        </p:attrNameLst>
                                      </p:cBhvr>
                                      <p:tavLst>
                                        <p:tav tm="0">
                                          <p:val>
                                            <p:fltVal val="0"/>
                                          </p:val>
                                        </p:tav>
                                        <p:tav tm="100000">
                                          <p:val>
                                            <p:strVal val="#ppt_w"/>
                                          </p:val>
                                        </p:tav>
                                      </p:tavLst>
                                    </p:anim>
                                    <p:anim calcmode="lin" valueType="num">
                                      <p:cBhvr>
                                        <p:cTn dur="500" fill="hold" id="30"/>
                                        <p:tgtEl>
                                          <p:spTgt spid="9"/>
                                        </p:tgtEl>
                                        <p:attrNameLst>
                                          <p:attrName>ppt_h</p:attrName>
                                        </p:attrNameLst>
                                      </p:cBhvr>
                                      <p:tavLst>
                                        <p:tav tm="0">
                                          <p:val>
                                            <p:fltVal val="0"/>
                                          </p:val>
                                        </p:tav>
                                        <p:tav tm="100000">
                                          <p:val>
                                            <p:strVal val="#ppt_h"/>
                                          </p:val>
                                        </p:tav>
                                      </p:tavLst>
                                    </p:anim>
                                    <p:animEffect filter="fade" transition="in">
                                      <p:cBhvr>
                                        <p:cTn dur="500" id="31"/>
                                        <p:tgtEl>
                                          <p:spTgt spid="9"/>
                                        </p:tgtEl>
                                      </p:cBhvr>
                                    </p:animEffect>
                                  </p:childTnLst>
                                </p:cTn>
                              </p:par>
                              <p:par>
                                <p:cTn fill="hold" id="32" nodeType="withEffect" presetClass="entr" presetID="42" presetSubtype="0">
                                  <p:stCondLst>
                                    <p:cond delay="0"/>
                                  </p:stCondLst>
                                  <p:childTnLst>
                                    <p:set>
                                      <p:cBhvr>
                                        <p:cTn dur="1" fill="hold" id="33">
                                          <p:stCondLst>
                                            <p:cond delay="0"/>
                                          </p:stCondLst>
                                        </p:cTn>
                                        <p:tgtEl>
                                          <p:spTgt spid="10"/>
                                        </p:tgtEl>
                                        <p:attrNameLst>
                                          <p:attrName>style.visibility</p:attrName>
                                        </p:attrNameLst>
                                      </p:cBhvr>
                                      <p:to>
                                        <p:strVal val="visible"/>
                                      </p:to>
                                    </p:set>
                                    <p:animEffect filter="fade" transition="in">
                                      <p:cBhvr>
                                        <p:cTn dur="500" id="34"/>
                                        <p:tgtEl>
                                          <p:spTgt spid="10"/>
                                        </p:tgtEl>
                                      </p:cBhvr>
                                    </p:animEffect>
                                    <p:anim calcmode="lin" valueType="num">
                                      <p:cBhvr>
                                        <p:cTn dur="500" fill="hold" id="35"/>
                                        <p:tgtEl>
                                          <p:spTgt spid="10"/>
                                        </p:tgtEl>
                                        <p:attrNameLst>
                                          <p:attrName>ppt_x</p:attrName>
                                        </p:attrNameLst>
                                      </p:cBhvr>
                                      <p:tavLst>
                                        <p:tav tm="0">
                                          <p:val>
                                            <p:strVal val="#ppt_x"/>
                                          </p:val>
                                        </p:tav>
                                        <p:tav tm="100000">
                                          <p:val>
                                            <p:strVal val="#ppt_x"/>
                                          </p:val>
                                        </p:tav>
                                      </p:tavLst>
                                    </p:anim>
                                    <p:anim calcmode="lin" valueType="num">
                                      <p:cBhvr>
                                        <p:cTn dur="500" fill="hold" id="36"/>
                                        <p:tgtEl>
                                          <p:spTgt spid="10"/>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1500"/>
                            </p:stCondLst>
                            <p:childTnLst>
                              <p:par>
                                <p:cTn fill="hold" id="38" nodeType="afterEffect" presetClass="entr" presetID="53" presetSubtype="0">
                                  <p:stCondLst>
                                    <p:cond delay="0"/>
                                  </p:stCondLst>
                                  <p:childTnLst>
                                    <p:set>
                                      <p:cBhvr>
                                        <p:cTn dur="1" fill="hold" id="39">
                                          <p:stCondLst>
                                            <p:cond delay="0"/>
                                          </p:stCondLst>
                                        </p:cTn>
                                        <p:tgtEl>
                                          <p:spTgt spid="11"/>
                                        </p:tgtEl>
                                        <p:attrNameLst>
                                          <p:attrName>style.visibility</p:attrName>
                                        </p:attrNameLst>
                                      </p:cBhvr>
                                      <p:to>
                                        <p:strVal val="visible"/>
                                      </p:to>
                                    </p:set>
                                    <p:anim calcmode="lin" valueType="num">
                                      <p:cBhvr>
                                        <p:cTn dur="500" fill="hold" id="40"/>
                                        <p:tgtEl>
                                          <p:spTgt spid="11"/>
                                        </p:tgtEl>
                                        <p:attrNameLst>
                                          <p:attrName>ppt_w</p:attrName>
                                        </p:attrNameLst>
                                      </p:cBhvr>
                                      <p:tavLst>
                                        <p:tav tm="0">
                                          <p:val>
                                            <p:fltVal val="0"/>
                                          </p:val>
                                        </p:tav>
                                        <p:tav tm="100000">
                                          <p:val>
                                            <p:strVal val="#ppt_w"/>
                                          </p:val>
                                        </p:tav>
                                      </p:tavLst>
                                    </p:anim>
                                    <p:anim calcmode="lin" valueType="num">
                                      <p:cBhvr>
                                        <p:cTn dur="500" fill="hold" id="41"/>
                                        <p:tgtEl>
                                          <p:spTgt spid="11"/>
                                        </p:tgtEl>
                                        <p:attrNameLst>
                                          <p:attrName>ppt_h</p:attrName>
                                        </p:attrNameLst>
                                      </p:cBhvr>
                                      <p:tavLst>
                                        <p:tav tm="0">
                                          <p:val>
                                            <p:fltVal val="0"/>
                                          </p:val>
                                        </p:tav>
                                        <p:tav tm="100000">
                                          <p:val>
                                            <p:strVal val="#ppt_h"/>
                                          </p:val>
                                        </p:tav>
                                      </p:tavLst>
                                    </p:anim>
                                    <p:animEffect filter="fade" transition="in">
                                      <p:cBhvr>
                                        <p:cTn dur="500" id="42"/>
                                        <p:tgtEl>
                                          <p:spTgt spid="11"/>
                                        </p:tgtEl>
                                      </p:cBhvr>
                                    </p:animEffect>
                                  </p:childTnLst>
                                </p:cTn>
                              </p:par>
                              <p:par>
                                <p:cTn fill="hold" id="43" nodeType="withEffect" presetClass="entr" presetID="42" presetSubtype="0">
                                  <p:stCondLst>
                                    <p:cond delay="0"/>
                                  </p:stCondLst>
                                  <p:childTnLst>
                                    <p:set>
                                      <p:cBhvr>
                                        <p:cTn dur="1" fill="hold" id="44">
                                          <p:stCondLst>
                                            <p:cond delay="0"/>
                                          </p:stCondLst>
                                        </p:cTn>
                                        <p:tgtEl>
                                          <p:spTgt spid="12"/>
                                        </p:tgtEl>
                                        <p:attrNameLst>
                                          <p:attrName>style.visibility</p:attrName>
                                        </p:attrNameLst>
                                      </p:cBhvr>
                                      <p:to>
                                        <p:strVal val="visible"/>
                                      </p:to>
                                    </p:set>
                                    <p:animEffect filter="fade" transition="in">
                                      <p:cBhvr>
                                        <p:cTn dur="500" id="45"/>
                                        <p:tgtEl>
                                          <p:spTgt spid="12"/>
                                        </p:tgtEl>
                                      </p:cBhvr>
                                    </p:animEffect>
                                    <p:anim calcmode="lin" valueType="num">
                                      <p:cBhvr>
                                        <p:cTn dur="500" fill="hold" id="46"/>
                                        <p:tgtEl>
                                          <p:spTgt spid="12"/>
                                        </p:tgtEl>
                                        <p:attrNameLst>
                                          <p:attrName>ppt_x</p:attrName>
                                        </p:attrNameLst>
                                      </p:cBhvr>
                                      <p:tavLst>
                                        <p:tav tm="0">
                                          <p:val>
                                            <p:strVal val="#ppt_x"/>
                                          </p:val>
                                        </p:tav>
                                        <p:tav tm="100000">
                                          <p:val>
                                            <p:strVal val="#ppt_x"/>
                                          </p:val>
                                        </p:tav>
                                      </p:tavLst>
                                    </p:anim>
                                    <p:anim calcmode="lin" valueType="num">
                                      <p:cBhvr>
                                        <p:cTn dur="500" fill="hold" id="47"/>
                                        <p:tgtEl>
                                          <p:spTgt spid="12"/>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2000"/>
                            </p:stCondLst>
                            <p:childTnLst>
                              <p:par>
                                <p:cTn fill="hold" grpId="0" id="49" nodeType="afterEffect" presetClass="entr" presetID="31" presetSubtype="0">
                                  <p:stCondLst>
                                    <p:cond delay="0"/>
                                  </p:stCondLst>
                                  <p:childTnLst>
                                    <p:set>
                                      <p:cBhvr>
                                        <p:cTn dur="1" fill="hold" id="50">
                                          <p:stCondLst>
                                            <p:cond delay="0"/>
                                          </p:stCondLst>
                                        </p:cTn>
                                        <p:tgtEl>
                                          <p:spTgt spid="13"/>
                                        </p:tgtEl>
                                        <p:attrNameLst>
                                          <p:attrName>style.visibility</p:attrName>
                                        </p:attrNameLst>
                                      </p:cBhvr>
                                      <p:to>
                                        <p:strVal val="visible"/>
                                      </p:to>
                                    </p:set>
                                    <p:anim calcmode="lin" valueType="num">
                                      <p:cBhvr>
                                        <p:cTn dur="500" fill="hold" id="51"/>
                                        <p:tgtEl>
                                          <p:spTgt spid="13"/>
                                        </p:tgtEl>
                                        <p:attrNameLst>
                                          <p:attrName>ppt_w</p:attrName>
                                        </p:attrNameLst>
                                      </p:cBhvr>
                                      <p:tavLst>
                                        <p:tav tm="0">
                                          <p:val>
                                            <p:fltVal val="0"/>
                                          </p:val>
                                        </p:tav>
                                        <p:tav tm="100000">
                                          <p:val>
                                            <p:strVal val="#ppt_w"/>
                                          </p:val>
                                        </p:tav>
                                      </p:tavLst>
                                    </p:anim>
                                    <p:anim calcmode="lin" valueType="num">
                                      <p:cBhvr>
                                        <p:cTn dur="500" fill="hold" id="52"/>
                                        <p:tgtEl>
                                          <p:spTgt spid="13"/>
                                        </p:tgtEl>
                                        <p:attrNameLst>
                                          <p:attrName>ppt_h</p:attrName>
                                        </p:attrNameLst>
                                      </p:cBhvr>
                                      <p:tavLst>
                                        <p:tav tm="0">
                                          <p:val>
                                            <p:fltVal val="0"/>
                                          </p:val>
                                        </p:tav>
                                        <p:tav tm="100000">
                                          <p:val>
                                            <p:strVal val="#ppt_h"/>
                                          </p:val>
                                        </p:tav>
                                      </p:tavLst>
                                    </p:anim>
                                    <p:anim calcmode="lin" valueType="num">
                                      <p:cBhvr>
                                        <p:cTn dur="500" fill="hold" id="53"/>
                                        <p:tgtEl>
                                          <p:spTgt spid="13"/>
                                        </p:tgtEl>
                                        <p:attrNameLst>
                                          <p:attrName>style.rotation</p:attrName>
                                        </p:attrNameLst>
                                      </p:cBhvr>
                                      <p:tavLst>
                                        <p:tav tm="0">
                                          <p:val>
                                            <p:fltVal val="90"/>
                                          </p:val>
                                        </p:tav>
                                        <p:tav tm="100000">
                                          <p:val>
                                            <p:fltVal val="0"/>
                                          </p:val>
                                        </p:tav>
                                      </p:tavLst>
                                    </p:anim>
                                    <p:animEffect filter="fade" transition="in">
                                      <p:cBhvr>
                                        <p:cTn dur="500" id="54"/>
                                        <p:tgtEl>
                                          <p:spTgt spid="13"/>
                                        </p:tgtEl>
                                      </p:cBhvr>
                                    </p:animEffect>
                                  </p:childTnLst>
                                </p:cTn>
                              </p:par>
                            </p:childTnLst>
                          </p:cTn>
                        </p:par>
                        <p:par>
                          <p:cTn fill="hold" id="55" nodeType="afterGroup">
                            <p:stCondLst>
                              <p:cond delay="2500"/>
                            </p:stCondLst>
                            <p:childTnLst>
                              <p:par>
                                <p:cTn fill="hold" grpId="0" id="56" nodeType="afterEffect" presetClass="entr" presetID="31" presetSubtype="0">
                                  <p:stCondLst>
                                    <p:cond delay="0"/>
                                  </p:stCondLst>
                                  <p:childTnLst>
                                    <p:set>
                                      <p:cBhvr>
                                        <p:cTn dur="1" fill="hold" id="57">
                                          <p:stCondLst>
                                            <p:cond delay="0"/>
                                          </p:stCondLst>
                                        </p:cTn>
                                        <p:tgtEl>
                                          <p:spTgt spid="14"/>
                                        </p:tgtEl>
                                        <p:attrNameLst>
                                          <p:attrName>style.visibility</p:attrName>
                                        </p:attrNameLst>
                                      </p:cBhvr>
                                      <p:to>
                                        <p:strVal val="visible"/>
                                      </p:to>
                                    </p:set>
                                    <p:anim calcmode="lin" valueType="num">
                                      <p:cBhvr>
                                        <p:cTn dur="500" fill="hold" id="58"/>
                                        <p:tgtEl>
                                          <p:spTgt spid="14"/>
                                        </p:tgtEl>
                                        <p:attrNameLst>
                                          <p:attrName>ppt_w</p:attrName>
                                        </p:attrNameLst>
                                      </p:cBhvr>
                                      <p:tavLst>
                                        <p:tav tm="0">
                                          <p:val>
                                            <p:fltVal val="0"/>
                                          </p:val>
                                        </p:tav>
                                        <p:tav tm="100000">
                                          <p:val>
                                            <p:strVal val="#ppt_w"/>
                                          </p:val>
                                        </p:tav>
                                      </p:tavLst>
                                    </p:anim>
                                    <p:anim calcmode="lin" valueType="num">
                                      <p:cBhvr>
                                        <p:cTn dur="500" fill="hold" id="59"/>
                                        <p:tgtEl>
                                          <p:spTgt spid="14"/>
                                        </p:tgtEl>
                                        <p:attrNameLst>
                                          <p:attrName>ppt_h</p:attrName>
                                        </p:attrNameLst>
                                      </p:cBhvr>
                                      <p:tavLst>
                                        <p:tav tm="0">
                                          <p:val>
                                            <p:fltVal val="0"/>
                                          </p:val>
                                        </p:tav>
                                        <p:tav tm="100000">
                                          <p:val>
                                            <p:strVal val="#ppt_h"/>
                                          </p:val>
                                        </p:tav>
                                      </p:tavLst>
                                    </p:anim>
                                    <p:anim calcmode="lin" valueType="num">
                                      <p:cBhvr>
                                        <p:cTn dur="500" fill="hold" id="60"/>
                                        <p:tgtEl>
                                          <p:spTgt spid="14"/>
                                        </p:tgtEl>
                                        <p:attrNameLst>
                                          <p:attrName>style.rotation</p:attrName>
                                        </p:attrNameLst>
                                      </p:cBhvr>
                                      <p:tavLst>
                                        <p:tav tm="0">
                                          <p:val>
                                            <p:fltVal val="90"/>
                                          </p:val>
                                        </p:tav>
                                        <p:tav tm="100000">
                                          <p:val>
                                            <p:fltVal val="0"/>
                                          </p:val>
                                        </p:tav>
                                      </p:tavLst>
                                    </p:anim>
                                    <p:animEffect filter="fade" transition="in">
                                      <p:cBhvr>
                                        <p:cTn dur="500" id="61"/>
                                        <p:tgtEl>
                                          <p:spTgt spid="14"/>
                                        </p:tgtEl>
                                      </p:cBhvr>
                                    </p:animEffect>
                                  </p:childTnLst>
                                </p:cTn>
                              </p:par>
                            </p:childTnLst>
                          </p:cTn>
                        </p:par>
                        <p:par>
                          <p:cTn fill="hold" id="62" nodeType="afterGroup">
                            <p:stCondLst>
                              <p:cond delay="3000"/>
                            </p:stCondLst>
                            <p:childTnLst>
                              <p:par>
                                <p:cTn fill="hold" grpId="0" id="63" nodeType="afterEffect" presetClass="entr" presetID="31" presetSubtype="0">
                                  <p:stCondLst>
                                    <p:cond delay="0"/>
                                  </p:stCondLst>
                                  <p:childTnLst>
                                    <p:set>
                                      <p:cBhvr>
                                        <p:cTn dur="1" fill="hold" id="64">
                                          <p:stCondLst>
                                            <p:cond delay="0"/>
                                          </p:stCondLst>
                                        </p:cTn>
                                        <p:tgtEl>
                                          <p:spTgt spid="15"/>
                                        </p:tgtEl>
                                        <p:attrNameLst>
                                          <p:attrName>style.visibility</p:attrName>
                                        </p:attrNameLst>
                                      </p:cBhvr>
                                      <p:to>
                                        <p:strVal val="visible"/>
                                      </p:to>
                                    </p:set>
                                    <p:anim calcmode="lin" valueType="num">
                                      <p:cBhvr>
                                        <p:cTn dur="500" fill="hold" id="65"/>
                                        <p:tgtEl>
                                          <p:spTgt spid="15"/>
                                        </p:tgtEl>
                                        <p:attrNameLst>
                                          <p:attrName>ppt_w</p:attrName>
                                        </p:attrNameLst>
                                      </p:cBhvr>
                                      <p:tavLst>
                                        <p:tav tm="0">
                                          <p:val>
                                            <p:fltVal val="0"/>
                                          </p:val>
                                        </p:tav>
                                        <p:tav tm="100000">
                                          <p:val>
                                            <p:strVal val="#ppt_w"/>
                                          </p:val>
                                        </p:tav>
                                      </p:tavLst>
                                    </p:anim>
                                    <p:anim calcmode="lin" valueType="num">
                                      <p:cBhvr>
                                        <p:cTn dur="500" fill="hold" id="66"/>
                                        <p:tgtEl>
                                          <p:spTgt spid="15"/>
                                        </p:tgtEl>
                                        <p:attrNameLst>
                                          <p:attrName>ppt_h</p:attrName>
                                        </p:attrNameLst>
                                      </p:cBhvr>
                                      <p:tavLst>
                                        <p:tav tm="0">
                                          <p:val>
                                            <p:fltVal val="0"/>
                                          </p:val>
                                        </p:tav>
                                        <p:tav tm="100000">
                                          <p:val>
                                            <p:strVal val="#ppt_h"/>
                                          </p:val>
                                        </p:tav>
                                      </p:tavLst>
                                    </p:anim>
                                    <p:anim calcmode="lin" valueType="num">
                                      <p:cBhvr>
                                        <p:cTn dur="500" fill="hold" id="67"/>
                                        <p:tgtEl>
                                          <p:spTgt spid="15"/>
                                        </p:tgtEl>
                                        <p:attrNameLst>
                                          <p:attrName>style.rotation</p:attrName>
                                        </p:attrNameLst>
                                      </p:cBhvr>
                                      <p:tavLst>
                                        <p:tav tm="0">
                                          <p:val>
                                            <p:fltVal val="90"/>
                                          </p:val>
                                        </p:tav>
                                        <p:tav tm="100000">
                                          <p:val>
                                            <p:fltVal val="0"/>
                                          </p:val>
                                        </p:tav>
                                      </p:tavLst>
                                    </p:anim>
                                    <p:animEffect filter="fade" transition="in">
                                      <p:cBhvr>
                                        <p:cTn dur="500" id="68"/>
                                        <p:tgtEl>
                                          <p:spTgt spid="15"/>
                                        </p:tgtEl>
                                      </p:cBhvr>
                                    </p:animEffect>
                                  </p:childTnLst>
                                </p:cTn>
                              </p:par>
                            </p:childTnLst>
                          </p:cTn>
                        </p:par>
                        <p:par>
                          <p:cTn fill="hold" id="69" nodeType="afterGroup">
                            <p:stCondLst>
                              <p:cond delay="3500"/>
                            </p:stCondLst>
                            <p:childTnLst>
                              <p:par>
                                <p:cTn fill="hold" grpId="0" id="70" nodeType="afterEffect" presetClass="entr" presetID="31" presetSubtype="0">
                                  <p:stCondLst>
                                    <p:cond delay="0"/>
                                  </p:stCondLst>
                                  <p:childTnLst>
                                    <p:set>
                                      <p:cBhvr>
                                        <p:cTn dur="1" fill="hold" id="71">
                                          <p:stCondLst>
                                            <p:cond delay="0"/>
                                          </p:stCondLst>
                                        </p:cTn>
                                        <p:tgtEl>
                                          <p:spTgt spid="16"/>
                                        </p:tgtEl>
                                        <p:attrNameLst>
                                          <p:attrName>style.visibility</p:attrName>
                                        </p:attrNameLst>
                                      </p:cBhvr>
                                      <p:to>
                                        <p:strVal val="visible"/>
                                      </p:to>
                                    </p:set>
                                    <p:anim calcmode="lin" valueType="num">
                                      <p:cBhvr>
                                        <p:cTn dur="500" fill="hold" id="72"/>
                                        <p:tgtEl>
                                          <p:spTgt spid="16"/>
                                        </p:tgtEl>
                                        <p:attrNameLst>
                                          <p:attrName>ppt_w</p:attrName>
                                        </p:attrNameLst>
                                      </p:cBhvr>
                                      <p:tavLst>
                                        <p:tav tm="0">
                                          <p:val>
                                            <p:fltVal val="0"/>
                                          </p:val>
                                        </p:tav>
                                        <p:tav tm="100000">
                                          <p:val>
                                            <p:strVal val="#ppt_w"/>
                                          </p:val>
                                        </p:tav>
                                      </p:tavLst>
                                    </p:anim>
                                    <p:anim calcmode="lin" valueType="num">
                                      <p:cBhvr>
                                        <p:cTn dur="500" fill="hold" id="73"/>
                                        <p:tgtEl>
                                          <p:spTgt spid="16"/>
                                        </p:tgtEl>
                                        <p:attrNameLst>
                                          <p:attrName>ppt_h</p:attrName>
                                        </p:attrNameLst>
                                      </p:cBhvr>
                                      <p:tavLst>
                                        <p:tav tm="0">
                                          <p:val>
                                            <p:fltVal val="0"/>
                                          </p:val>
                                        </p:tav>
                                        <p:tav tm="100000">
                                          <p:val>
                                            <p:strVal val="#ppt_h"/>
                                          </p:val>
                                        </p:tav>
                                      </p:tavLst>
                                    </p:anim>
                                    <p:anim calcmode="lin" valueType="num">
                                      <p:cBhvr>
                                        <p:cTn dur="500" fill="hold" id="74"/>
                                        <p:tgtEl>
                                          <p:spTgt spid="16"/>
                                        </p:tgtEl>
                                        <p:attrNameLst>
                                          <p:attrName>style.rotation</p:attrName>
                                        </p:attrNameLst>
                                      </p:cBhvr>
                                      <p:tavLst>
                                        <p:tav tm="0">
                                          <p:val>
                                            <p:fltVal val="90"/>
                                          </p:val>
                                        </p:tav>
                                        <p:tav tm="100000">
                                          <p:val>
                                            <p:fltVal val="0"/>
                                          </p:val>
                                        </p:tav>
                                      </p:tavLst>
                                    </p:anim>
                                    <p:animEffect filter="fade" transition="in">
                                      <p:cBhvr>
                                        <p:cTn dur="500" id="75"/>
                                        <p:tgtEl>
                                          <p:spTgt spid="16"/>
                                        </p:tgtEl>
                                      </p:cBhvr>
                                    </p:animEffect>
                                  </p:childTnLst>
                                </p:cTn>
                              </p:par>
                            </p:childTnLst>
                          </p:cTn>
                        </p:par>
                        <p:par>
                          <p:cTn fill="hold" id="76" nodeType="afterGroup">
                            <p:stCondLst>
                              <p:cond delay="4000"/>
                            </p:stCondLst>
                            <p:childTnLst>
                              <p:par>
                                <p:cTn fill="hold" grpId="0" id="77" nodeType="afterEffect" presetClass="entr" presetID="10" presetSubtype="0">
                                  <p:stCondLst>
                                    <p:cond delay="0"/>
                                  </p:stCondLst>
                                  <p:childTnLst>
                                    <p:set>
                                      <p:cBhvr>
                                        <p:cTn dur="1" fill="hold" id="78">
                                          <p:stCondLst>
                                            <p:cond delay="0"/>
                                          </p:stCondLst>
                                        </p:cTn>
                                        <p:tgtEl>
                                          <p:spTgt spid="28"/>
                                        </p:tgtEl>
                                        <p:attrNameLst>
                                          <p:attrName>style.visibility</p:attrName>
                                        </p:attrNameLst>
                                      </p:cBhvr>
                                      <p:to>
                                        <p:strVal val="visible"/>
                                      </p:to>
                                    </p:set>
                                    <p:animEffect filter="fade" transition="in">
                                      <p:cBhvr>
                                        <p:cTn dur="500" id="79"/>
                                        <p:tgtEl>
                                          <p:spTgt spid="28"/>
                                        </p:tgtEl>
                                      </p:cBhvr>
                                    </p:animEffect>
                                  </p:childTnLst>
                                </p:cTn>
                              </p:par>
                            </p:childTnLst>
                          </p:cTn>
                        </p:par>
                        <p:par>
                          <p:cTn fill="hold" id="80" nodeType="afterGroup">
                            <p:stCondLst>
                              <p:cond delay="4500"/>
                            </p:stCondLst>
                            <p:childTnLst>
                              <p:par>
                                <p:cTn fill="hold" grpId="1" id="81" nodeType="afterEffect" presetClass="emph" presetID="26" presetSubtype="0">
                                  <p:stCondLst>
                                    <p:cond delay="0"/>
                                  </p:stCondLst>
                                  <p:childTnLst>
                                    <p:animEffect filter="fade" transition="out">
                                      <p:cBhvr>
                                        <p:cTn dur="500" id="82" tmFilter="0, 0; .2, .5; .8, .5; 1, 0"/>
                                        <p:tgtEl>
                                          <p:spTgt spid="28"/>
                                        </p:tgtEl>
                                      </p:cBhvr>
                                    </p:animEffect>
                                    <p:animScale>
                                      <p:cBhvr>
                                        <p:cTn autoRev="1" dur="250" fill="hold" id="83"/>
                                        <p:tgtEl>
                                          <p:spTgt spid="28"/>
                                        </p:tgtEl>
                                      </p:cBhvr>
                                      <p:by x="105000" y="105000"/>
                                    </p:animScale>
                                  </p:childTnLst>
                                </p:cTn>
                              </p:par>
                            </p:childTnLst>
                          </p:cTn>
                        </p:par>
                        <p:par>
                          <p:cTn fill="hold" id="84" nodeType="afterGroup">
                            <p:stCondLst>
                              <p:cond delay="5000"/>
                            </p:stCondLst>
                            <p:childTnLst>
                              <p:par>
                                <p:cTn fill="hold" grpId="0" id="85" nodeType="afterEffect" presetClass="entr" presetID="22" presetSubtype="8">
                                  <p:stCondLst>
                                    <p:cond delay="0"/>
                                  </p:stCondLst>
                                  <p:childTnLst>
                                    <p:set>
                                      <p:cBhvr>
                                        <p:cTn dur="1" fill="hold" id="86">
                                          <p:stCondLst>
                                            <p:cond delay="0"/>
                                          </p:stCondLst>
                                        </p:cTn>
                                        <p:tgtEl>
                                          <p:spTgt spid="29"/>
                                        </p:tgtEl>
                                        <p:attrNameLst>
                                          <p:attrName>style.visibility</p:attrName>
                                        </p:attrNameLst>
                                      </p:cBhvr>
                                      <p:to>
                                        <p:strVal val="visible"/>
                                      </p:to>
                                    </p:set>
                                    <p:animEffect filter="wipe(left)" transition="in">
                                      <p:cBhvr>
                                        <p:cTn dur="1000" id="87"/>
                                        <p:tgtEl>
                                          <p:spTgt spid="29"/>
                                        </p:tgtEl>
                                      </p:cBhvr>
                                    </p:animEffect>
                                  </p:childTnLst>
                                </p:cTn>
                              </p:par>
                            </p:childTnLst>
                          </p:cTn>
                        </p:par>
                        <p:par>
                          <p:cTn fill="hold" id="88" nodeType="afterGroup">
                            <p:stCondLst>
                              <p:cond delay="6000"/>
                            </p:stCondLst>
                            <p:childTnLst>
                              <p:par>
                                <p:cTn fill="hold" grpId="0" id="89" nodeType="afterEffect" presetClass="entr" presetID="47" presetSubtype="0">
                                  <p:stCondLst>
                                    <p:cond delay="0"/>
                                  </p:stCondLst>
                                  <p:childTnLst>
                                    <p:set>
                                      <p:cBhvr>
                                        <p:cTn dur="1" fill="hold" id="90">
                                          <p:stCondLst>
                                            <p:cond delay="0"/>
                                          </p:stCondLst>
                                        </p:cTn>
                                        <p:tgtEl>
                                          <p:spTgt spid="31"/>
                                        </p:tgtEl>
                                        <p:attrNameLst>
                                          <p:attrName>style.visibility</p:attrName>
                                        </p:attrNameLst>
                                      </p:cBhvr>
                                      <p:to>
                                        <p:strVal val="visible"/>
                                      </p:to>
                                    </p:set>
                                    <p:animEffect filter="fade" transition="in">
                                      <p:cBhvr>
                                        <p:cTn dur="1000" id="91"/>
                                        <p:tgtEl>
                                          <p:spTgt spid="31"/>
                                        </p:tgtEl>
                                      </p:cBhvr>
                                    </p:animEffect>
                                    <p:anim calcmode="lin" valueType="num">
                                      <p:cBhvr>
                                        <p:cTn dur="1000" fill="hold" id="92"/>
                                        <p:tgtEl>
                                          <p:spTgt spid="31"/>
                                        </p:tgtEl>
                                        <p:attrNameLst>
                                          <p:attrName>ppt_x</p:attrName>
                                        </p:attrNameLst>
                                      </p:cBhvr>
                                      <p:tavLst>
                                        <p:tav tm="0">
                                          <p:val>
                                            <p:strVal val="#ppt_x"/>
                                          </p:val>
                                        </p:tav>
                                        <p:tav tm="100000">
                                          <p:val>
                                            <p:strVal val="#ppt_x"/>
                                          </p:val>
                                        </p:tav>
                                      </p:tavLst>
                                    </p:anim>
                                    <p:anim calcmode="lin" valueType="num">
                                      <p:cBhvr>
                                        <p:cTn dur="1000" fill="hold" id="93"/>
                                        <p:tgtEl>
                                          <p:spTgt spid="31"/>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7000"/>
                            </p:stCondLst>
                            <p:childTnLst>
                              <p:par>
                                <p:cTn fill="hold" grpId="0" id="95" nodeType="afterEffect" presetClass="entr" presetID="52" presetSubtype="0">
                                  <p:stCondLst>
                                    <p:cond delay="0"/>
                                  </p:stCondLst>
                                  <p:iterate type="wd">
                                    <p:tmPct val="10000"/>
                                  </p:iterate>
                                  <p:childTnLst>
                                    <p:set>
                                      <p:cBhvr>
                                        <p:cTn dur="1" fill="hold" id="96">
                                          <p:stCondLst>
                                            <p:cond delay="0"/>
                                          </p:stCondLst>
                                        </p:cTn>
                                        <p:tgtEl>
                                          <p:spTgt spid="30"/>
                                        </p:tgtEl>
                                        <p:attrNameLst>
                                          <p:attrName>style.visibility</p:attrName>
                                        </p:attrNameLst>
                                      </p:cBhvr>
                                      <p:to>
                                        <p:strVal val="visible"/>
                                      </p:to>
                                    </p:set>
                                    <p:animScale>
                                      <p:cBhvr>
                                        <p:cTn decel="50000" dur="1000" fill="hold" id="97">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98">
                                          <p:stCondLst>
                                            <p:cond delay="0"/>
                                          </p:stCondLst>
                                        </p:cTn>
                                        <p:tgtEl>
                                          <p:spTgt spid="30"/>
                                        </p:tgtEl>
                                        <p:attrNameLst>
                                          <p:attrName>ppt_x</p:attrName>
                                          <p:attrName>ppt_y</p:attrName>
                                        </p:attrNameLst>
                                      </p:cBhvr>
                                    </p:animMotion>
                                    <p:animEffect filter="fade" transition="in">
                                      <p:cBhvr>
                                        <p:cTn dur="1000" id="99"/>
                                        <p:tgtEl>
                                          <p:spTgt spid="30"/>
                                        </p:tgtEl>
                                      </p:cBhvr>
                                    </p:animEffect>
                                  </p:childTnLst>
                                </p:cTn>
                              </p:par>
                            </p:childTnLst>
                          </p:cTn>
                        </p:par>
                        <p:par>
                          <p:cTn fill="hold" id="100" nodeType="afterGroup">
                            <p:stCondLst>
                              <p:cond delay="8000"/>
                            </p:stCondLst>
                            <p:childTnLst>
                              <p:par>
                                <p:cTn fill="hold" grpId="0" id="101" nodeType="afterEffect" presetClass="entr" presetID="2" presetSubtype="4">
                                  <p:stCondLst>
                                    <p:cond delay="0"/>
                                  </p:stCondLst>
                                  <p:childTnLst>
                                    <p:set>
                                      <p:cBhvr>
                                        <p:cTn dur="1" fill="hold" id="102">
                                          <p:stCondLst>
                                            <p:cond delay="0"/>
                                          </p:stCondLst>
                                        </p:cTn>
                                        <p:tgtEl>
                                          <p:spTgt spid="34"/>
                                        </p:tgtEl>
                                        <p:attrNameLst>
                                          <p:attrName>style.visibility</p:attrName>
                                        </p:attrNameLst>
                                      </p:cBhvr>
                                      <p:to>
                                        <p:strVal val="visible"/>
                                      </p:to>
                                    </p:set>
                                    <p:anim calcmode="lin" valueType="num">
                                      <p:cBhvr additive="base">
                                        <p:cTn dur="500" fill="hold" id="103"/>
                                        <p:tgtEl>
                                          <p:spTgt spid="34"/>
                                        </p:tgtEl>
                                        <p:attrNameLst>
                                          <p:attrName>ppt_x</p:attrName>
                                        </p:attrNameLst>
                                      </p:cBhvr>
                                      <p:tavLst>
                                        <p:tav tm="0">
                                          <p:val>
                                            <p:strVal val="#ppt_x"/>
                                          </p:val>
                                        </p:tav>
                                        <p:tav tm="100000">
                                          <p:val>
                                            <p:strVal val="#ppt_x"/>
                                          </p:val>
                                        </p:tav>
                                      </p:tavLst>
                                    </p:anim>
                                    <p:anim calcmode="lin" valueType="num">
                                      <p:cBhvr additive="base">
                                        <p:cTn dur="500" fill="hold" id="104"/>
                                        <p:tgtEl>
                                          <p:spTgt spid="34"/>
                                        </p:tgtEl>
                                        <p:attrNameLst>
                                          <p:attrName>ppt_y</p:attrName>
                                        </p:attrNameLst>
                                      </p:cBhvr>
                                      <p:tavLst>
                                        <p:tav tm="0">
                                          <p:val>
                                            <p:strVal val="1+#ppt_h/2"/>
                                          </p:val>
                                        </p:tav>
                                        <p:tav tm="100000">
                                          <p:val>
                                            <p:strVal val="#ppt_y"/>
                                          </p:val>
                                        </p:tav>
                                      </p:tavLst>
                                    </p:anim>
                                  </p:childTnLst>
                                </p:cTn>
                              </p:par>
                              <p:par>
                                <p:cTn fill="hold" grpId="0" id="105" nodeType="withEffect" presetClass="entr" presetID="2" presetSubtype="4">
                                  <p:stCondLst>
                                    <p:cond delay="0"/>
                                  </p:stCondLst>
                                  <p:childTnLst>
                                    <p:set>
                                      <p:cBhvr>
                                        <p:cTn dur="1" fill="hold" id="106">
                                          <p:stCondLst>
                                            <p:cond delay="0"/>
                                          </p:stCondLst>
                                        </p:cTn>
                                        <p:tgtEl>
                                          <p:spTgt spid="39"/>
                                        </p:tgtEl>
                                        <p:attrNameLst>
                                          <p:attrName>style.visibility</p:attrName>
                                        </p:attrNameLst>
                                      </p:cBhvr>
                                      <p:to>
                                        <p:strVal val="visible"/>
                                      </p:to>
                                    </p:set>
                                    <p:anim calcmode="lin" valueType="num">
                                      <p:cBhvr additive="base">
                                        <p:cTn dur="500" fill="hold" id="107"/>
                                        <p:tgtEl>
                                          <p:spTgt spid="39"/>
                                        </p:tgtEl>
                                        <p:attrNameLst>
                                          <p:attrName>ppt_x</p:attrName>
                                        </p:attrNameLst>
                                      </p:cBhvr>
                                      <p:tavLst>
                                        <p:tav tm="0">
                                          <p:val>
                                            <p:strVal val="#ppt_x"/>
                                          </p:val>
                                        </p:tav>
                                        <p:tav tm="100000">
                                          <p:val>
                                            <p:strVal val="#ppt_x"/>
                                          </p:val>
                                        </p:tav>
                                      </p:tavLst>
                                    </p:anim>
                                    <p:anim calcmode="lin" valueType="num">
                                      <p:cBhvr additive="base">
                                        <p:cTn dur="500" fill="hold" id="108"/>
                                        <p:tgtEl>
                                          <p:spTgt spid="39"/>
                                        </p:tgtEl>
                                        <p:attrNameLst>
                                          <p:attrName>ppt_y</p:attrName>
                                        </p:attrNameLst>
                                      </p:cBhvr>
                                      <p:tavLst>
                                        <p:tav tm="0">
                                          <p:val>
                                            <p:strVal val="1+#ppt_h/2"/>
                                          </p:val>
                                        </p:tav>
                                        <p:tav tm="100000">
                                          <p:val>
                                            <p:strVal val="#ppt_y"/>
                                          </p:val>
                                        </p:tav>
                                      </p:tavLst>
                                    </p:anim>
                                  </p:childTnLst>
                                </p:cTn>
                              </p:par>
                            </p:childTnLst>
                          </p:cTn>
                        </p:par>
                        <p:par>
                          <p:cTn fill="hold" id="109" nodeType="afterGroup">
                            <p:stCondLst>
                              <p:cond delay="8500"/>
                            </p:stCondLst>
                            <p:childTnLst>
                              <p:par>
                                <p:cTn fill="hold" grpId="0" id="110" nodeType="afterEffect" presetClass="entr" presetID="2" presetSubtype="8">
                                  <p:stCondLst>
                                    <p:cond delay="0"/>
                                  </p:stCondLst>
                                  <p:childTnLst>
                                    <p:set>
                                      <p:cBhvr>
                                        <p:cTn dur="1" fill="hold" id="111">
                                          <p:stCondLst>
                                            <p:cond delay="0"/>
                                          </p:stCondLst>
                                        </p:cTn>
                                        <p:tgtEl>
                                          <p:spTgt spid="37"/>
                                        </p:tgtEl>
                                        <p:attrNameLst>
                                          <p:attrName>style.visibility</p:attrName>
                                        </p:attrNameLst>
                                      </p:cBhvr>
                                      <p:to>
                                        <p:strVal val="visible"/>
                                      </p:to>
                                    </p:set>
                                    <p:anim calcmode="lin" valueType="num">
                                      <p:cBhvr additive="base">
                                        <p:cTn dur="500" fill="hold" id="112"/>
                                        <p:tgtEl>
                                          <p:spTgt spid="37"/>
                                        </p:tgtEl>
                                        <p:attrNameLst>
                                          <p:attrName>ppt_x</p:attrName>
                                        </p:attrNameLst>
                                      </p:cBhvr>
                                      <p:tavLst>
                                        <p:tav tm="0">
                                          <p:val>
                                            <p:strVal val="0-#ppt_w/2"/>
                                          </p:val>
                                        </p:tav>
                                        <p:tav tm="100000">
                                          <p:val>
                                            <p:strVal val="#ppt_x"/>
                                          </p:val>
                                        </p:tav>
                                      </p:tavLst>
                                    </p:anim>
                                    <p:anim calcmode="lin" valueType="num">
                                      <p:cBhvr additive="base">
                                        <p:cTn dur="500" fill="hold" id="113"/>
                                        <p:tgtEl>
                                          <p:spTgt spid="37"/>
                                        </p:tgtEl>
                                        <p:attrNameLst>
                                          <p:attrName>ppt_y</p:attrName>
                                        </p:attrNameLst>
                                      </p:cBhvr>
                                      <p:tavLst>
                                        <p:tav tm="0">
                                          <p:val>
                                            <p:strVal val="#ppt_y"/>
                                          </p:val>
                                        </p:tav>
                                        <p:tav tm="100000">
                                          <p:val>
                                            <p:strVal val="#ppt_y"/>
                                          </p:val>
                                        </p:tav>
                                      </p:tavLst>
                                    </p:anim>
                                  </p:childTnLst>
                                </p:cTn>
                              </p:par>
                              <p:par>
                                <p:cTn fill="hold" grpId="0" id="114" nodeType="withEffect" presetClass="entr" presetID="2" presetSubtype="2">
                                  <p:stCondLst>
                                    <p:cond delay="0"/>
                                  </p:stCondLst>
                                  <p:childTnLst>
                                    <p:set>
                                      <p:cBhvr>
                                        <p:cTn dur="1" fill="hold" id="115">
                                          <p:stCondLst>
                                            <p:cond delay="0"/>
                                          </p:stCondLst>
                                        </p:cTn>
                                        <p:tgtEl>
                                          <p:spTgt spid="32"/>
                                        </p:tgtEl>
                                        <p:attrNameLst>
                                          <p:attrName>style.visibility</p:attrName>
                                        </p:attrNameLst>
                                      </p:cBhvr>
                                      <p:to>
                                        <p:strVal val="visible"/>
                                      </p:to>
                                    </p:set>
                                    <p:anim calcmode="lin" valueType="num">
                                      <p:cBhvr additive="base">
                                        <p:cTn dur="500" fill="hold" id="116"/>
                                        <p:tgtEl>
                                          <p:spTgt spid="32"/>
                                        </p:tgtEl>
                                        <p:attrNameLst>
                                          <p:attrName>ppt_x</p:attrName>
                                        </p:attrNameLst>
                                      </p:cBhvr>
                                      <p:tavLst>
                                        <p:tav tm="0">
                                          <p:val>
                                            <p:strVal val="1+#ppt_w/2"/>
                                          </p:val>
                                        </p:tav>
                                        <p:tav tm="100000">
                                          <p:val>
                                            <p:strVal val="#ppt_x"/>
                                          </p:val>
                                        </p:tav>
                                      </p:tavLst>
                                    </p:anim>
                                    <p:anim calcmode="lin" valueType="num">
                                      <p:cBhvr additive="base">
                                        <p:cTn dur="500" fill="hold" id="117"/>
                                        <p:tgtEl>
                                          <p:spTgt spid="32"/>
                                        </p:tgtEl>
                                        <p:attrNameLst>
                                          <p:attrName>ppt_y</p:attrName>
                                        </p:attrNameLst>
                                      </p:cBhvr>
                                      <p:tavLst>
                                        <p:tav tm="0">
                                          <p:val>
                                            <p:strVal val="#ppt_y"/>
                                          </p:val>
                                        </p:tav>
                                        <p:tav tm="100000">
                                          <p:val>
                                            <p:strVal val="#ppt_y"/>
                                          </p:val>
                                        </p:tav>
                                      </p:tavLst>
                                    </p:anim>
                                  </p:childTnLst>
                                </p:cTn>
                              </p:par>
                            </p:childTnLst>
                          </p:cTn>
                        </p:par>
                        <p:par>
                          <p:cTn fill="hold" id="118" nodeType="afterGroup">
                            <p:stCondLst>
                              <p:cond delay="9000"/>
                            </p:stCondLst>
                            <p:childTnLst>
                              <p:par>
                                <p:cTn fill="hold" grpId="0" id="119" nodeType="afterEffect" presetClass="entr" presetID="2" presetSubtype="12">
                                  <p:stCondLst>
                                    <p:cond delay="0"/>
                                  </p:stCondLst>
                                  <p:childTnLst>
                                    <p:set>
                                      <p:cBhvr>
                                        <p:cTn dur="1" fill="hold" id="120">
                                          <p:stCondLst>
                                            <p:cond delay="0"/>
                                          </p:stCondLst>
                                        </p:cTn>
                                        <p:tgtEl>
                                          <p:spTgt spid="38"/>
                                        </p:tgtEl>
                                        <p:attrNameLst>
                                          <p:attrName>style.visibility</p:attrName>
                                        </p:attrNameLst>
                                      </p:cBhvr>
                                      <p:to>
                                        <p:strVal val="visible"/>
                                      </p:to>
                                    </p:set>
                                    <p:anim calcmode="lin" valueType="num">
                                      <p:cBhvr additive="base">
                                        <p:cTn dur="500" fill="hold" id="121"/>
                                        <p:tgtEl>
                                          <p:spTgt spid="38"/>
                                        </p:tgtEl>
                                        <p:attrNameLst>
                                          <p:attrName>ppt_x</p:attrName>
                                        </p:attrNameLst>
                                      </p:cBhvr>
                                      <p:tavLst>
                                        <p:tav tm="0">
                                          <p:val>
                                            <p:strVal val="0-#ppt_w/2"/>
                                          </p:val>
                                        </p:tav>
                                        <p:tav tm="100000">
                                          <p:val>
                                            <p:strVal val="#ppt_x"/>
                                          </p:val>
                                        </p:tav>
                                      </p:tavLst>
                                    </p:anim>
                                    <p:anim calcmode="lin" valueType="num">
                                      <p:cBhvr additive="base">
                                        <p:cTn dur="500" fill="hold" id="122"/>
                                        <p:tgtEl>
                                          <p:spTgt spid="38"/>
                                        </p:tgtEl>
                                        <p:attrNameLst>
                                          <p:attrName>ppt_y</p:attrName>
                                        </p:attrNameLst>
                                      </p:cBhvr>
                                      <p:tavLst>
                                        <p:tav tm="0">
                                          <p:val>
                                            <p:strVal val="1+#ppt_h/2"/>
                                          </p:val>
                                        </p:tav>
                                        <p:tav tm="100000">
                                          <p:val>
                                            <p:strVal val="#ppt_y"/>
                                          </p:val>
                                        </p:tav>
                                      </p:tavLst>
                                    </p:anim>
                                  </p:childTnLst>
                                </p:cTn>
                              </p:par>
                              <p:par>
                                <p:cTn fill="hold" grpId="0" id="123" nodeType="withEffect" presetClass="entr" presetID="2" presetSubtype="6">
                                  <p:stCondLst>
                                    <p:cond delay="0"/>
                                  </p:stCondLst>
                                  <p:childTnLst>
                                    <p:set>
                                      <p:cBhvr>
                                        <p:cTn dur="1" fill="hold" id="124">
                                          <p:stCondLst>
                                            <p:cond delay="0"/>
                                          </p:stCondLst>
                                        </p:cTn>
                                        <p:tgtEl>
                                          <p:spTgt spid="33"/>
                                        </p:tgtEl>
                                        <p:attrNameLst>
                                          <p:attrName>style.visibility</p:attrName>
                                        </p:attrNameLst>
                                      </p:cBhvr>
                                      <p:to>
                                        <p:strVal val="visible"/>
                                      </p:to>
                                    </p:set>
                                    <p:anim calcmode="lin" valueType="num">
                                      <p:cBhvr additive="base">
                                        <p:cTn dur="500" fill="hold" id="125"/>
                                        <p:tgtEl>
                                          <p:spTgt spid="33"/>
                                        </p:tgtEl>
                                        <p:attrNameLst>
                                          <p:attrName>ppt_x</p:attrName>
                                        </p:attrNameLst>
                                      </p:cBhvr>
                                      <p:tavLst>
                                        <p:tav tm="0">
                                          <p:val>
                                            <p:strVal val="1+#ppt_w/2"/>
                                          </p:val>
                                        </p:tav>
                                        <p:tav tm="100000">
                                          <p:val>
                                            <p:strVal val="#ppt_x"/>
                                          </p:val>
                                        </p:tav>
                                      </p:tavLst>
                                    </p:anim>
                                    <p:anim calcmode="lin" valueType="num">
                                      <p:cBhvr additive="base">
                                        <p:cTn dur="500" fill="hold" id="126"/>
                                        <p:tgtEl>
                                          <p:spTgt spid="33"/>
                                        </p:tgtEl>
                                        <p:attrNameLst>
                                          <p:attrName>ppt_y</p:attrName>
                                        </p:attrNameLst>
                                      </p:cBhvr>
                                      <p:tavLst>
                                        <p:tav tm="0">
                                          <p:val>
                                            <p:strVal val="1+#ppt_h/2"/>
                                          </p:val>
                                        </p:tav>
                                        <p:tav tm="100000">
                                          <p:val>
                                            <p:strVal val="#ppt_y"/>
                                          </p:val>
                                        </p:tav>
                                      </p:tavLst>
                                    </p:anim>
                                  </p:childTnLst>
                                </p:cTn>
                              </p:par>
                            </p:childTnLst>
                          </p:cTn>
                        </p:par>
                        <p:par>
                          <p:cTn fill="hold" id="127" nodeType="afterGroup">
                            <p:stCondLst>
                              <p:cond delay="9500"/>
                            </p:stCondLst>
                            <p:childTnLst>
                              <p:par>
                                <p:cTn fill="hold" grpId="0" id="128" nodeType="afterEffect" presetClass="entr" presetID="42" presetSubtype="0">
                                  <p:stCondLst>
                                    <p:cond delay="0"/>
                                  </p:stCondLst>
                                  <p:childTnLst>
                                    <p:set>
                                      <p:cBhvr>
                                        <p:cTn dur="1" fill="hold" id="129">
                                          <p:stCondLst>
                                            <p:cond delay="0"/>
                                          </p:stCondLst>
                                        </p:cTn>
                                        <p:tgtEl>
                                          <p:spTgt spid="40"/>
                                        </p:tgtEl>
                                        <p:attrNameLst>
                                          <p:attrName>style.visibility</p:attrName>
                                        </p:attrNameLst>
                                      </p:cBhvr>
                                      <p:to>
                                        <p:strVal val="visible"/>
                                      </p:to>
                                    </p:set>
                                    <p:animEffect filter="fade" transition="in">
                                      <p:cBhvr>
                                        <p:cTn dur="1000" id="130"/>
                                        <p:tgtEl>
                                          <p:spTgt spid="40"/>
                                        </p:tgtEl>
                                      </p:cBhvr>
                                    </p:animEffect>
                                    <p:anim calcmode="lin" valueType="num">
                                      <p:cBhvr>
                                        <p:cTn dur="1000" fill="hold" id="131"/>
                                        <p:tgtEl>
                                          <p:spTgt spid="40"/>
                                        </p:tgtEl>
                                        <p:attrNameLst>
                                          <p:attrName>ppt_x</p:attrName>
                                        </p:attrNameLst>
                                      </p:cBhvr>
                                      <p:tavLst>
                                        <p:tav tm="0">
                                          <p:val>
                                            <p:strVal val="#ppt_x"/>
                                          </p:val>
                                        </p:tav>
                                        <p:tav tm="100000">
                                          <p:val>
                                            <p:strVal val="#ppt_x"/>
                                          </p:val>
                                        </p:tav>
                                      </p:tavLst>
                                    </p:anim>
                                    <p:anim calcmode="lin" valueType="num">
                                      <p:cBhvr>
                                        <p:cTn dur="1000" fill="hold" id="132"/>
                                        <p:tgtEl>
                                          <p:spTgt spid="40"/>
                                        </p:tgtEl>
                                        <p:attrNameLst>
                                          <p:attrName>ppt_y</p:attrName>
                                        </p:attrNameLst>
                                      </p:cBhvr>
                                      <p:tavLst>
                                        <p:tav tm="0">
                                          <p:val>
                                            <p:strVal val="#ppt_y+.1"/>
                                          </p:val>
                                        </p:tav>
                                        <p:tav tm="100000">
                                          <p:val>
                                            <p:strVal val="#ppt_y"/>
                                          </p:val>
                                        </p:tav>
                                      </p:tavLst>
                                    </p:anim>
                                  </p:childTnLst>
                                </p:cTn>
                              </p:par>
                              <p:par>
                                <p:cTn fill="hold" grpId="0" id="133" nodeType="withEffect" presetClass="entr" presetID="42" presetSubtype="0">
                                  <p:stCondLst>
                                    <p:cond delay="0"/>
                                  </p:stCondLst>
                                  <p:childTnLst>
                                    <p:set>
                                      <p:cBhvr>
                                        <p:cTn dur="1" fill="hold" id="134">
                                          <p:stCondLst>
                                            <p:cond delay="0"/>
                                          </p:stCondLst>
                                        </p:cTn>
                                        <p:tgtEl>
                                          <p:spTgt spid="35"/>
                                        </p:tgtEl>
                                        <p:attrNameLst>
                                          <p:attrName>style.visibility</p:attrName>
                                        </p:attrNameLst>
                                      </p:cBhvr>
                                      <p:to>
                                        <p:strVal val="visible"/>
                                      </p:to>
                                    </p:set>
                                    <p:animEffect filter="fade" transition="in">
                                      <p:cBhvr>
                                        <p:cTn dur="1000" id="135"/>
                                        <p:tgtEl>
                                          <p:spTgt spid="35"/>
                                        </p:tgtEl>
                                      </p:cBhvr>
                                    </p:animEffect>
                                    <p:anim calcmode="lin" valueType="num">
                                      <p:cBhvr>
                                        <p:cTn dur="1000" fill="hold" id="136"/>
                                        <p:tgtEl>
                                          <p:spTgt spid="35"/>
                                        </p:tgtEl>
                                        <p:attrNameLst>
                                          <p:attrName>ppt_x</p:attrName>
                                        </p:attrNameLst>
                                      </p:cBhvr>
                                      <p:tavLst>
                                        <p:tav tm="0">
                                          <p:val>
                                            <p:strVal val="#ppt_x"/>
                                          </p:val>
                                        </p:tav>
                                        <p:tav tm="100000">
                                          <p:val>
                                            <p:strVal val="#ppt_x"/>
                                          </p:val>
                                        </p:tav>
                                      </p:tavLst>
                                    </p:anim>
                                    <p:anim calcmode="lin" valueType="num">
                                      <p:cBhvr>
                                        <p:cTn dur="1000" fill="hold" id="137"/>
                                        <p:tgtEl>
                                          <p:spTgt spid="35"/>
                                        </p:tgtEl>
                                        <p:attrNameLst>
                                          <p:attrName>ppt_y</p:attrName>
                                        </p:attrNameLst>
                                      </p:cBhvr>
                                      <p:tavLst>
                                        <p:tav tm="0">
                                          <p:val>
                                            <p:strVal val="#ppt_y+.1"/>
                                          </p:val>
                                        </p:tav>
                                        <p:tav tm="100000">
                                          <p:val>
                                            <p:strVal val="#ppt_y"/>
                                          </p:val>
                                        </p:tav>
                                      </p:tavLst>
                                    </p:anim>
                                  </p:childTnLst>
                                </p:cTn>
                              </p:par>
                            </p:childTnLst>
                          </p:cTn>
                        </p:par>
                        <p:par>
                          <p:cTn fill="hold" id="138" nodeType="afterGroup">
                            <p:stCondLst>
                              <p:cond delay="10500"/>
                            </p:stCondLst>
                            <p:childTnLst>
                              <p:par>
                                <p:cTn fill="hold" grpId="0" id="139" nodeType="afterEffect" presetClass="entr" presetID="47" presetSubtype="0">
                                  <p:stCondLst>
                                    <p:cond delay="0"/>
                                  </p:stCondLst>
                                  <p:childTnLst>
                                    <p:set>
                                      <p:cBhvr>
                                        <p:cTn dur="1" fill="hold" id="140">
                                          <p:stCondLst>
                                            <p:cond delay="0"/>
                                          </p:stCondLst>
                                        </p:cTn>
                                        <p:tgtEl>
                                          <p:spTgt spid="36"/>
                                        </p:tgtEl>
                                        <p:attrNameLst>
                                          <p:attrName>style.visibility</p:attrName>
                                        </p:attrNameLst>
                                      </p:cBhvr>
                                      <p:to>
                                        <p:strVal val="visible"/>
                                      </p:to>
                                    </p:set>
                                    <p:animEffect filter="fade" transition="in">
                                      <p:cBhvr>
                                        <p:cTn dur="1000" id="141"/>
                                        <p:tgtEl>
                                          <p:spTgt spid="36"/>
                                        </p:tgtEl>
                                      </p:cBhvr>
                                    </p:animEffect>
                                    <p:anim calcmode="lin" valueType="num">
                                      <p:cBhvr>
                                        <p:cTn dur="1000" fill="hold" id="142"/>
                                        <p:tgtEl>
                                          <p:spTgt spid="36"/>
                                        </p:tgtEl>
                                        <p:attrNameLst>
                                          <p:attrName>ppt_x</p:attrName>
                                        </p:attrNameLst>
                                      </p:cBhvr>
                                      <p:tavLst>
                                        <p:tav tm="0">
                                          <p:val>
                                            <p:strVal val="#ppt_x"/>
                                          </p:val>
                                        </p:tav>
                                        <p:tav tm="100000">
                                          <p:val>
                                            <p:strVal val="#ppt_x"/>
                                          </p:val>
                                        </p:tav>
                                      </p:tavLst>
                                    </p:anim>
                                    <p:anim calcmode="lin" valueType="num">
                                      <p:cBhvr>
                                        <p:cTn dur="1000" fill="hold" id="143"/>
                                        <p:tgtEl>
                                          <p:spTgt spid="36"/>
                                        </p:tgtEl>
                                        <p:attrNameLst>
                                          <p:attrName>ppt_y</p:attrName>
                                        </p:attrNameLst>
                                      </p:cBhvr>
                                      <p:tavLst>
                                        <p:tav tm="0">
                                          <p:val>
                                            <p:strVal val="#ppt_y-.1"/>
                                          </p:val>
                                        </p:tav>
                                        <p:tav tm="100000">
                                          <p:val>
                                            <p:strVal val="#ppt_y"/>
                                          </p:val>
                                        </p:tav>
                                      </p:tavLst>
                                    </p:anim>
                                  </p:childTnLst>
                                </p:cTn>
                              </p:par>
                              <p:par>
                                <p:cTn fill="hold" grpId="0" id="144" nodeType="withEffect" presetClass="entr" presetID="47" presetSubtype="0">
                                  <p:stCondLst>
                                    <p:cond delay="0"/>
                                  </p:stCondLst>
                                  <p:childTnLst>
                                    <p:set>
                                      <p:cBhvr>
                                        <p:cTn dur="1" fill="hold" id="145">
                                          <p:stCondLst>
                                            <p:cond delay="0"/>
                                          </p:stCondLst>
                                        </p:cTn>
                                        <p:tgtEl>
                                          <p:spTgt spid="41"/>
                                        </p:tgtEl>
                                        <p:attrNameLst>
                                          <p:attrName>style.visibility</p:attrName>
                                        </p:attrNameLst>
                                      </p:cBhvr>
                                      <p:to>
                                        <p:strVal val="visible"/>
                                      </p:to>
                                    </p:set>
                                    <p:animEffect filter="fade" transition="in">
                                      <p:cBhvr>
                                        <p:cTn dur="1000" id="146"/>
                                        <p:tgtEl>
                                          <p:spTgt spid="41"/>
                                        </p:tgtEl>
                                      </p:cBhvr>
                                    </p:animEffect>
                                    <p:anim calcmode="lin" valueType="num">
                                      <p:cBhvr>
                                        <p:cTn dur="1000" fill="hold" id="147"/>
                                        <p:tgtEl>
                                          <p:spTgt spid="41"/>
                                        </p:tgtEl>
                                        <p:attrNameLst>
                                          <p:attrName>ppt_x</p:attrName>
                                        </p:attrNameLst>
                                      </p:cBhvr>
                                      <p:tavLst>
                                        <p:tav tm="0">
                                          <p:val>
                                            <p:strVal val="#ppt_x"/>
                                          </p:val>
                                        </p:tav>
                                        <p:tav tm="100000">
                                          <p:val>
                                            <p:strVal val="#ppt_x"/>
                                          </p:val>
                                        </p:tav>
                                      </p:tavLst>
                                    </p:anim>
                                    <p:anim calcmode="lin" valueType="num">
                                      <p:cBhvr>
                                        <p:cTn dur="1000" fill="hold" id="148"/>
                                        <p:tgtEl>
                                          <p:spTgt spid="41"/>
                                        </p:tgtEl>
                                        <p:attrNameLst>
                                          <p:attrName>ppt_y</p:attrName>
                                        </p:attrNameLst>
                                      </p:cBhvr>
                                      <p:tavLst>
                                        <p:tav tm="0">
                                          <p:val>
                                            <p:strVal val="#ppt_y-.1"/>
                                          </p:val>
                                        </p:tav>
                                        <p:tav tm="100000">
                                          <p:val>
                                            <p:strVal val="#ppt_y"/>
                                          </p:val>
                                        </p:tav>
                                      </p:tavLst>
                                    </p:anim>
                                  </p:childTnLst>
                                </p:cTn>
                              </p:par>
                            </p:childTnLst>
                          </p:cTn>
                        </p:par>
                      </p:childTnLst>
                    </p:cTn>
                  </p:par>
                  <p:par>
                    <p:cTn fill="hold" id="149" nodeType="clickPar">
                      <p:stCondLst>
                        <p:cond delay="indefinite"/>
                        <p:cond delay="0" evt="onBegin">
                          <p:tn val="148"/>
                        </p:cond>
                      </p:stCondLst>
                      <p:childTnLst>
                        <p:par>
                          <p:cTn fill="hold" id="150" nodeType="afterGroup">
                            <p:stCondLst>
                              <p:cond delay="0"/>
                            </p:stCondLst>
                            <p:childTnLst>
                              <p:par>
                                <p:cTn fill="hold" grpId="0" id="151" nodeType="clickEffect" presetClass="entr" presetID="10" presetSubtype="0">
                                  <p:stCondLst>
                                    <p:cond delay="0"/>
                                  </p:stCondLst>
                                  <p:childTnLst>
                                    <p:set>
                                      <p:cBhvr>
                                        <p:cTn dur="1" fill="hold" id="152">
                                          <p:stCondLst>
                                            <p:cond delay="0"/>
                                          </p:stCondLst>
                                        </p:cTn>
                                        <p:tgtEl>
                                          <p:spTgt spid="42"/>
                                        </p:tgtEl>
                                        <p:attrNameLst>
                                          <p:attrName>style.visibility</p:attrName>
                                        </p:attrNameLst>
                                      </p:cBhvr>
                                      <p:to>
                                        <p:strVal val="visible"/>
                                      </p:to>
                                    </p:set>
                                    <p:animEffect filter="fade" transition="in">
                                      <p:cBhvr>
                                        <p:cTn dur="500" id="153"/>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0" spid="28"/>
      <p:bldP grpId="1"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标题 2"/>
          <p:cNvSpPr>
            <a:spLocks noGrp="1"/>
          </p:cNvSpPr>
          <p:nvPr>
            <p:ph type="title"/>
          </p:nvPr>
        </p:nvSpPr>
        <p:spPr/>
        <p:txBody>
          <a:bodyPr/>
          <a:lstStyle/>
          <a:p>
            <a:r>
              <a:rPr altLang="en-US" lang="zh-CN" smtClean="0">
                <a:latin charset="-122" panose="020b0503020204020204" typeface="微软雅黑"/>
                <a:ea charset="-122" panose="020b0503020204020204" typeface="微软雅黑"/>
              </a:rPr>
              <a:t>团队成员介绍</a:t>
            </a:r>
          </a:p>
        </p:txBody>
      </p:sp>
      <p:sp>
        <p:nvSpPr>
          <p:cNvPr id="31" name="Oval 53"/>
          <p:cNvSpPr>
            <a:spLocks noChangeArrowheads="1"/>
          </p:cNvSpPr>
          <p:nvPr/>
        </p:nvSpPr>
        <p:spPr bwMode="auto">
          <a:xfrm>
            <a:off x="3955105" y="1075549"/>
            <a:ext cx="970171" cy="970723"/>
          </a:xfrm>
          <a:prstGeom prst="ellipse">
            <a:avLst/>
          </a:prstGeom>
          <a:gradFill>
            <a:gsLst>
              <a:gs pos="0">
                <a:schemeClr val="accent2">
                  <a:lumMod val="75000"/>
                </a:schemeClr>
              </a:gs>
              <a:gs pos="100000">
                <a:schemeClr val="accent2"/>
              </a:gs>
            </a:gsLst>
            <a:lin ang="5400000" scaled="0"/>
          </a:gradFill>
          <a:ln w="28575">
            <a:gradFill>
              <a:gsLst>
                <a:gs pos="0">
                  <a:schemeClr val="accent2"/>
                </a:gs>
                <a:gs pos="100000">
                  <a:schemeClr val="accent1">
                    <a:lumMod val="75000"/>
                  </a:schemeClr>
                </a:gs>
              </a:gsLst>
              <a:lin ang="5400000" scaled="0"/>
            </a:gradFill>
          </a:ln>
          <a:effectLst>
            <a:outerShdw algn="ctr" blurRad="228600" dir="5400000" dist="22860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solidFill>
                <a:schemeClr val="bg1"/>
              </a:solidFill>
              <a:latin charset="-122" panose="020b0503020204020204" typeface="微软雅黑"/>
              <a:ea charset="-122" panose="020b0503020204020204" typeface="微软雅黑"/>
            </a:endParaRPr>
          </a:p>
        </p:txBody>
      </p:sp>
      <p:sp>
        <p:nvSpPr>
          <p:cNvPr id="32" name="Oval 53"/>
          <p:cNvSpPr>
            <a:spLocks noChangeArrowheads="1"/>
          </p:cNvSpPr>
          <p:nvPr/>
        </p:nvSpPr>
        <p:spPr bwMode="auto">
          <a:xfrm>
            <a:off x="5148267" y="1075549"/>
            <a:ext cx="970171" cy="970723"/>
          </a:xfrm>
          <a:prstGeom prst="ellipse">
            <a:avLst/>
          </a:prstGeom>
          <a:gradFill>
            <a:gsLst>
              <a:gs pos="0">
                <a:schemeClr val="accent3">
                  <a:lumMod val="75000"/>
                </a:schemeClr>
              </a:gs>
              <a:gs pos="100000">
                <a:schemeClr val="accent3"/>
              </a:gs>
            </a:gsLst>
            <a:lin ang="5400000" scaled="0"/>
          </a:gradFill>
          <a:ln w="28575">
            <a:gradFill>
              <a:gsLst>
                <a:gs pos="0">
                  <a:schemeClr val="accent3"/>
                </a:gs>
                <a:gs pos="100000">
                  <a:schemeClr val="accent3">
                    <a:lumMod val="75000"/>
                  </a:schemeClr>
                </a:gs>
              </a:gsLst>
              <a:lin ang="5400000" scaled="0"/>
            </a:gradFill>
          </a:ln>
          <a:effectLst>
            <a:outerShdw algn="ctr" blurRad="228600" dir="5400000" dist="22860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solidFill>
                <a:schemeClr val="bg1"/>
              </a:solidFill>
              <a:latin charset="-122" panose="020b0503020204020204" typeface="微软雅黑"/>
              <a:ea charset="-122" panose="020b0503020204020204" typeface="微软雅黑"/>
            </a:endParaRPr>
          </a:p>
        </p:txBody>
      </p:sp>
      <p:sp>
        <p:nvSpPr>
          <p:cNvPr id="33" name="Oval 53"/>
          <p:cNvSpPr>
            <a:spLocks noChangeArrowheads="1"/>
          </p:cNvSpPr>
          <p:nvPr/>
        </p:nvSpPr>
        <p:spPr bwMode="auto">
          <a:xfrm>
            <a:off x="6319994" y="1075549"/>
            <a:ext cx="970171" cy="970723"/>
          </a:xfrm>
          <a:prstGeom prst="ellipse">
            <a:avLst/>
          </a:prstGeom>
          <a:gradFill>
            <a:gsLst>
              <a:gs pos="0">
                <a:schemeClr val="accent1">
                  <a:lumMod val="75000"/>
                </a:schemeClr>
              </a:gs>
              <a:gs pos="100000">
                <a:schemeClr val="accent1"/>
              </a:gs>
            </a:gsLst>
            <a:lin ang="5400000" scaled="0"/>
          </a:gradFill>
          <a:ln w="28575">
            <a:gradFill>
              <a:gsLst>
                <a:gs pos="0">
                  <a:schemeClr val="accent1"/>
                </a:gs>
                <a:gs pos="100000">
                  <a:schemeClr val="accent1">
                    <a:lumMod val="75000"/>
                  </a:schemeClr>
                </a:gs>
              </a:gsLst>
              <a:lin ang="5400000" scaled="0"/>
            </a:gradFill>
          </a:ln>
          <a:effectLst>
            <a:outerShdw algn="ctr" blurRad="228600" dir="5400000" dist="22860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solidFill>
                <a:schemeClr val="bg1"/>
              </a:solidFill>
              <a:latin charset="-122" panose="020b0503020204020204" typeface="微软雅黑"/>
              <a:ea charset="-122" panose="020b0503020204020204" typeface="微软雅黑"/>
            </a:endParaRPr>
          </a:p>
        </p:txBody>
      </p:sp>
      <p:sp>
        <p:nvSpPr>
          <p:cNvPr id="49" name="Oval 53"/>
          <p:cNvSpPr>
            <a:spLocks noChangeArrowheads="1"/>
          </p:cNvSpPr>
          <p:nvPr/>
        </p:nvSpPr>
        <p:spPr bwMode="auto">
          <a:xfrm>
            <a:off x="7509814" y="1075549"/>
            <a:ext cx="970171" cy="970723"/>
          </a:xfrm>
          <a:prstGeom prst="ellipse">
            <a:avLst/>
          </a:prstGeom>
          <a:gradFill>
            <a:gsLst>
              <a:gs pos="0">
                <a:schemeClr val="accent5">
                  <a:lumMod val="75000"/>
                </a:schemeClr>
              </a:gs>
              <a:gs pos="100000">
                <a:schemeClr val="accent5"/>
              </a:gs>
            </a:gsLst>
            <a:lin ang="5400000" scaled="0"/>
          </a:gradFill>
          <a:ln w="28575">
            <a:gradFill>
              <a:gsLst>
                <a:gs pos="0">
                  <a:schemeClr val="accent5"/>
                </a:gs>
                <a:gs pos="100000">
                  <a:schemeClr val="accent5">
                    <a:lumMod val="75000"/>
                  </a:schemeClr>
                </a:gs>
              </a:gsLst>
              <a:lin ang="5400000" scaled="0"/>
            </a:gradFill>
          </a:ln>
          <a:effectLst>
            <a:outerShdw algn="ctr" blurRad="228600" dir="5400000" dist="22860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solidFill>
                <a:schemeClr val="bg1"/>
              </a:solidFill>
              <a:latin charset="-122" panose="020b0503020204020204" typeface="微软雅黑"/>
              <a:ea charset="-122" panose="020b0503020204020204" typeface="微软雅黑"/>
            </a:endParaRPr>
          </a:p>
        </p:txBody>
      </p:sp>
      <p:sp>
        <p:nvSpPr>
          <p:cNvPr id="50" name="Text Box 25"/>
          <p:cNvSpPr txBox="1">
            <a:spLocks noChangeArrowheads="1"/>
          </p:cNvSpPr>
          <p:nvPr/>
        </p:nvSpPr>
        <p:spPr bwMode="auto">
          <a:xfrm>
            <a:off x="5233498" y="1355948"/>
            <a:ext cx="810921" cy="4343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a:spAutoFit/>
          </a:bodyPr>
          <a:lstStyle/>
          <a:p>
            <a:r>
              <a:rPr altLang="en-US" lang="zh-CN" sz="2400">
                <a:solidFill>
                  <a:schemeClr val="bg1"/>
                </a:solidFill>
                <a:latin charset="-122" panose="020b0503020204020204" typeface="微软雅黑"/>
                <a:ea charset="-122" panose="020b0503020204020204" typeface="微软雅黑"/>
              </a:rPr>
              <a:t>正直</a:t>
            </a:r>
          </a:p>
        </p:txBody>
      </p:sp>
      <p:sp>
        <p:nvSpPr>
          <p:cNvPr id="52" name="Rectangle 26"/>
          <p:cNvSpPr>
            <a:spLocks noChangeArrowheads="1"/>
          </p:cNvSpPr>
          <p:nvPr/>
        </p:nvSpPr>
        <p:spPr bwMode="auto">
          <a:xfrm>
            <a:off x="4053432" y="1347614"/>
            <a:ext cx="746760" cy="4343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wrap="none">
            <a:spAutoFit/>
          </a:bodyPr>
          <a:lstStyle/>
          <a:p>
            <a:r>
              <a:rPr altLang="en-US" lang="zh-CN" sz="2400">
                <a:solidFill>
                  <a:schemeClr val="bg1"/>
                </a:solidFill>
                <a:latin charset="-122" panose="020b0503020204020204" typeface="微软雅黑"/>
                <a:ea charset="-122" panose="020b0503020204020204" typeface="微软雅黑"/>
              </a:rPr>
              <a:t>简单</a:t>
            </a:r>
          </a:p>
        </p:txBody>
      </p:sp>
      <p:sp>
        <p:nvSpPr>
          <p:cNvPr id="53" name="Rectangle 27"/>
          <p:cNvSpPr>
            <a:spLocks noChangeArrowheads="1"/>
          </p:cNvSpPr>
          <p:nvPr/>
        </p:nvSpPr>
        <p:spPr bwMode="auto">
          <a:xfrm>
            <a:off x="6429039" y="1355948"/>
            <a:ext cx="746760" cy="4343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wrap="none">
            <a:spAutoFit/>
          </a:bodyPr>
          <a:lstStyle/>
          <a:p>
            <a:r>
              <a:rPr altLang="en-US" lang="zh-CN" sz="2400">
                <a:solidFill>
                  <a:schemeClr val="bg1"/>
                </a:solidFill>
                <a:latin charset="-122" panose="020b0503020204020204" typeface="微软雅黑"/>
                <a:ea charset="-122" panose="020b0503020204020204" typeface="微软雅黑"/>
              </a:rPr>
              <a:t>创新</a:t>
            </a:r>
          </a:p>
        </p:txBody>
      </p:sp>
      <p:sp>
        <p:nvSpPr>
          <p:cNvPr id="54" name="Rectangle 28"/>
          <p:cNvSpPr>
            <a:spLocks noChangeArrowheads="1"/>
          </p:cNvSpPr>
          <p:nvPr/>
        </p:nvSpPr>
        <p:spPr bwMode="auto">
          <a:xfrm>
            <a:off x="7617872" y="1343619"/>
            <a:ext cx="746760" cy="4343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wrap="none">
            <a:spAutoFit/>
          </a:bodyPr>
          <a:lstStyle/>
          <a:p>
            <a:r>
              <a:rPr altLang="en-US" lang="zh-CN" sz="2400">
                <a:solidFill>
                  <a:schemeClr val="bg1"/>
                </a:solidFill>
                <a:latin charset="-122" panose="020b0503020204020204" typeface="微软雅黑"/>
                <a:ea charset="-122" panose="020b0503020204020204" typeface="微软雅黑"/>
              </a:rPr>
              <a:t>极致</a:t>
            </a:r>
          </a:p>
        </p:txBody>
      </p:sp>
      <p:sp>
        <p:nvSpPr>
          <p:cNvPr id="55" name="Text Box 29"/>
          <p:cNvSpPr txBox="1">
            <a:spLocks noChangeArrowheads="1"/>
          </p:cNvSpPr>
          <p:nvPr/>
        </p:nvSpPr>
        <p:spPr bwMode="auto">
          <a:xfrm>
            <a:off x="3947356" y="2211710"/>
            <a:ext cx="4642579" cy="26837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wrap="square">
            <a:spAutoFit/>
          </a:bodyPr>
          <a:lstStyle/>
          <a:p>
            <a:pPr>
              <a:lnSpc>
                <a:spcPct val="120000"/>
              </a:lnSpc>
            </a:pPr>
            <a:r>
              <a:rPr altLang="en-US" b="1" lang="zh-CN" sz="1100">
                <a:latin charset="-122" panose="020b0503020204020204" typeface="微软雅黑"/>
                <a:ea charset="-122" panose="020b0503020204020204" typeface="微软雅黑"/>
              </a:rPr>
              <a:t>简单：人与人之间交流的简单，追求设计产品的简单。</a:t>
            </a:r>
          </a:p>
          <a:p>
            <a:pPr>
              <a:lnSpc>
                <a:spcPct val="120000"/>
              </a:lnSpc>
            </a:pPr>
            <a:r>
              <a:rPr altLang="en-US" b="1" lang="zh-CN" sz="1100">
                <a:latin charset="-122" panose="020b0503020204020204" typeface="微软雅黑"/>
                <a:ea charset="-122" panose="020b0503020204020204" typeface="微软雅黑"/>
              </a:rPr>
              <a:t>正直：信守承诺，做正直的事，做正直的人。</a:t>
            </a:r>
          </a:p>
          <a:p>
            <a:pPr>
              <a:lnSpc>
                <a:spcPct val="120000"/>
              </a:lnSpc>
            </a:pPr>
            <a:r>
              <a:rPr altLang="en-US" b="1" lang="zh-CN" sz="1100">
                <a:latin charset="-122" panose="020b0503020204020204" typeface="微软雅黑"/>
                <a:ea charset="-122" panose="020b0503020204020204" typeface="微软雅黑"/>
              </a:rPr>
              <a:t>创新：创新是进步的灵魂，勇与尝试，大胆想象。</a:t>
            </a:r>
          </a:p>
          <a:p>
            <a:pPr>
              <a:lnSpc>
                <a:spcPct val="120000"/>
              </a:lnSpc>
            </a:pPr>
            <a:r>
              <a:rPr altLang="en-US" b="1" lang="zh-CN" sz="1100">
                <a:latin charset="-122" panose="020b0503020204020204" typeface="微软雅黑"/>
                <a:ea charset="-122" panose="020b0503020204020204" typeface="微软雅黑"/>
              </a:rPr>
              <a:t>极致：从优秀走向卓越，不断超越，锐意进取。</a:t>
            </a:r>
          </a:p>
          <a:p>
            <a:pPr>
              <a:lnSpc>
                <a:spcPct val="120000"/>
              </a:lnSpc>
            </a:pPr>
            <a:r>
              <a:rPr altLang="en-US" b="1" lang="zh-CN" sz="1100">
                <a:latin charset="-122" panose="020b0503020204020204" typeface="微软雅黑"/>
                <a:ea charset="-122" panose="020b0503020204020204" typeface="微软雅黑"/>
              </a:rPr>
              <a:t>成长：广阔的成长空间，让成长进步贯穿金山网络每一天。</a:t>
            </a:r>
          </a:p>
          <a:p>
            <a:pPr>
              <a:lnSpc>
                <a:spcPct val="120000"/>
              </a:lnSpc>
            </a:pPr>
            <a:r>
              <a:rPr altLang="en-US" b="1" lang="zh-CN" sz="1100">
                <a:latin charset="-122" panose="020b0503020204020204" typeface="微软雅黑"/>
                <a:ea charset="-122" panose="020b0503020204020204" typeface="微软雅黑"/>
              </a:rPr>
              <a:t>       我们是一支专业的团队。我们的成员拥有多年的信息安全专业技术背景，来自国内知名安全公司的一线骨干。</a:t>
            </a:r>
          </a:p>
          <a:p>
            <a:pPr>
              <a:lnSpc>
                <a:spcPct val="120000"/>
              </a:lnSpc>
            </a:pPr>
            <a:r>
              <a:rPr altLang="en-US" b="1" lang="zh-CN" sz="1100">
                <a:latin charset="-122" panose="020b0503020204020204" typeface="微软雅黑"/>
                <a:ea charset="-122" panose="020b0503020204020204" typeface="微软雅黑"/>
              </a:rPr>
              <a:t>我们是一支年轻的团队。我们的平均年龄仅有26岁，充满了朝气和创新精神。</a:t>
            </a:r>
          </a:p>
          <a:p>
            <a:pPr>
              <a:lnSpc>
                <a:spcPct val="120000"/>
              </a:lnSpc>
            </a:pPr>
            <a:r>
              <a:rPr altLang="en-US" b="1" lang="zh-CN" sz="1100">
                <a:latin charset="-122" panose="020b0503020204020204" typeface="微软雅黑"/>
                <a:ea charset="-122" panose="020b0503020204020204" typeface="微软雅黑"/>
              </a:rPr>
              <a:t>       我们是一支专注的团队。我们坚信，安全的品牌源自客户的信任。只有专注，才能做好安全。</a:t>
            </a:r>
          </a:p>
          <a:p>
            <a:pPr>
              <a:lnSpc>
                <a:spcPct val="120000"/>
              </a:lnSpc>
            </a:pPr>
            <a:r>
              <a:rPr altLang="en-US" b="1" lang="zh-CN" sz="1100">
                <a:latin charset="-122" panose="020b0503020204020204" typeface="微软雅黑"/>
                <a:ea charset="-122" panose="020b0503020204020204" typeface="微软雅黑"/>
              </a:rPr>
              <a:t>       我们是一支有梦想的团队。我们来自五湖四海，因为一个共同的梦想：做一家真正优秀的信息安全企业，为客户提供最可靠的互联网安全防护。</a:t>
            </a:r>
          </a:p>
        </p:txBody>
      </p:sp>
      <p:sp>
        <p:nvSpPr>
          <p:cNvPr id="57" name="矩形 56"/>
          <p:cNvSpPr/>
          <p:nvPr/>
        </p:nvSpPr>
        <p:spPr>
          <a:xfrm>
            <a:off x="813073" y="1088963"/>
            <a:ext cx="2839127" cy="1770819"/>
          </a:xfrm>
          <a:prstGeom prst="rect">
            <a:avLst/>
          </a:prstGeom>
          <a:blipFill>
            <a:blip r:embed="rId2"/>
            <a:stretch>
              <a:fillRect l="-8502" r="-8502"/>
            </a:stretch>
          </a:blipFill>
          <a:ln w="38100">
            <a:noFill/>
          </a:ln>
          <a:effectLst/>
          <a:scene3d>
            <a:camera prst="orthographicFront">
              <a:rot lat="0" lon="0" rev="0"/>
            </a:camera>
            <a:lightRig dir="t" rig="glow">
              <a:rot lat="0" lon="0" rev="14100000"/>
            </a:lightRig>
          </a:scene3d>
          <a:sp3d prstMaterial="softEdge">
            <a:bevelT prst="artDeco" w="127000"/>
          </a:sp3d>
        </p:spPr>
        <p:style>
          <a:lnRef idx="2">
            <a:schemeClr val="accent1">
              <a:shade val="50000"/>
            </a:schemeClr>
          </a:lnRef>
          <a:fillRef idx="1">
            <a:schemeClr val="accent1"/>
          </a:fillRef>
          <a:effectRef idx="0">
            <a:schemeClr val="accent1"/>
          </a:effectRef>
          <a:fontRef idx="minor">
            <a:schemeClr val="lt1"/>
          </a:fontRef>
        </p:style>
        <p:txBody>
          <a:bodyPr anchor="ctr" bIns="30707" lIns="61414" rIns="61414" rtlCol="0" tIns="30707"/>
          <a:lstStyle/>
          <a:p>
            <a:pPr algn="ctr"/>
            <a:endParaRPr altLang="en-US" lang="zh-CN">
              <a:solidFill>
                <a:schemeClr val="tx1"/>
              </a:solidFill>
            </a:endParaRPr>
          </a:p>
        </p:txBody>
      </p:sp>
      <p:pic>
        <p:nvPicPr>
          <p:cNvPr id="58" name="图片 57"/>
          <p:cNvPicPr>
            <a:picLocks noChangeAspect="1"/>
          </p:cNvPicPr>
          <p:nvPr/>
        </p:nvPicPr>
        <p:blipFill>
          <a:blip r:embed="rId3">
            <a:extLst>
              <a:ext uri="{28A0092B-C50C-407E-A947-70E740481C1C}">
                <a14:useLocalDpi val="0"/>
              </a:ext>
            </a:extLst>
          </a:blip>
          <a:stretch>
            <a:fillRect/>
          </a:stretch>
        </p:blipFill>
        <p:spPr>
          <a:xfrm>
            <a:off x="813070" y="3008231"/>
            <a:ext cx="2839126" cy="1651752"/>
          </a:xfrm>
          <a:prstGeom prst="rect">
            <a:avLst/>
          </a:prstGeom>
          <a:ln w="38100">
            <a:noFill/>
          </a:ln>
          <a:effectLst/>
          <a:scene3d>
            <a:camera prst="orthographicFront">
              <a:rot lat="0" lon="0" rev="0"/>
            </a:camera>
            <a:lightRig dir="t" rig="glow">
              <a:rot lat="0" lon="0" rev="14100000"/>
            </a:lightRig>
          </a:scene3d>
          <a:sp3d prstMaterial="softEdge">
            <a:bevelT prst="artDeco" w="127000"/>
          </a:sp3d>
        </p:spPr>
      </p:pic>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57"/>
                                        </p:tgtEl>
                                        <p:attrNameLst>
                                          <p:attrName>style.visibility</p:attrName>
                                        </p:attrNameLst>
                                      </p:cBhvr>
                                      <p:to>
                                        <p:strVal val="visible"/>
                                      </p:to>
                                    </p:set>
                                    <p:anim calcmode="lin" valueType="num">
                                      <p:cBhvr additive="base">
                                        <p:cTn dur="500" fill="hold" id="7"/>
                                        <p:tgtEl>
                                          <p:spTgt spid="57"/>
                                        </p:tgtEl>
                                        <p:attrNameLst>
                                          <p:attrName>ppt_x</p:attrName>
                                        </p:attrNameLst>
                                      </p:cBhvr>
                                      <p:tavLst>
                                        <p:tav tm="0">
                                          <p:val>
                                            <p:strVal val="#ppt_x"/>
                                          </p:val>
                                        </p:tav>
                                        <p:tav tm="100000">
                                          <p:val>
                                            <p:strVal val="#ppt_x"/>
                                          </p:val>
                                        </p:tav>
                                      </p:tavLst>
                                    </p:anim>
                                    <p:anim calcmode="lin" valueType="num">
                                      <p:cBhvr additive="base">
                                        <p:cTn dur="500" fill="hold" id="8"/>
                                        <p:tgtEl>
                                          <p:spTgt spid="5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58"/>
                                        </p:tgtEl>
                                        <p:attrNameLst>
                                          <p:attrName>style.visibility</p:attrName>
                                        </p:attrNameLst>
                                      </p:cBhvr>
                                      <p:to>
                                        <p:strVal val="visible"/>
                                      </p:to>
                                    </p:set>
                                    <p:anim calcmode="lin" valueType="num">
                                      <p:cBhvr additive="base">
                                        <p:cTn dur="500" fill="hold" id="12"/>
                                        <p:tgtEl>
                                          <p:spTgt spid="58"/>
                                        </p:tgtEl>
                                        <p:attrNameLst>
                                          <p:attrName>ppt_x</p:attrName>
                                        </p:attrNameLst>
                                      </p:cBhvr>
                                      <p:tavLst>
                                        <p:tav tm="0">
                                          <p:val>
                                            <p:strVal val="#ppt_x"/>
                                          </p:val>
                                        </p:tav>
                                        <p:tav tm="100000">
                                          <p:val>
                                            <p:strVal val="#ppt_x"/>
                                          </p:val>
                                        </p:tav>
                                      </p:tavLst>
                                    </p:anim>
                                    <p:anim calcmode="lin" valueType="num">
                                      <p:cBhvr additive="base">
                                        <p:cTn dur="500" fill="hold" id="13"/>
                                        <p:tgtEl>
                                          <p:spTgt spid="58"/>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18" presetSubtype="12">
                                  <p:stCondLst>
                                    <p:cond delay="0"/>
                                  </p:stCondLst>
                                  <p:childTnLst>
                                    <p:set>
                                      <p:cBhvr>
                                        <p:cTn dur="1" fill="hold" id="16">
                                          <p:stCondLst>
                                            <p:cond delay="0"/>
                                          </p:stCondLst>
                                        </p:cTn>
                                        <p:tgtEl>
                                          <p:spTgt spid="31"/>
                                        </p:tgtEl>
                                        <p:attrNameLst>
                                          <p:attrName>style.visibility</p:attrName>
                                        </p:attrNameLst>
                                      </p:cBhvr>
                                      <p:to>
                                        <p:strVal val="visible"/>
                                      </p:to>
                                    </p:set>
                                    <p:animEffect filter="strips(downLeft)" transition="in">
                                      <p:cBhvr>
                                        <p:cTn dur="500" id="17"/>
                                        <p:tgtEl>
                                          <p:spTgt spid="31"/>
                                        </p:tgtEl>
                                      </p:cBhvr>
                                    </p:animEffect>
                                  </p:childTnLst>
                                </p:cTn>
                              </p:par>
                              <p:par>
                                <p:cTn fill="hold" id="18" nodeType="withEffect" presetClass="entr" presetID="18" presetSubtype="9">
                                  <p:stCondLst>
                                    <p:cond delay="0"/>
                                  </p:stCondLst>
                                  <p:childTnLst>
                                    <p:set>
                                      <p:cBhvr>
                                        <p:cTn dur="1" fill="hold" id="19">
                                          <p:stCondLst>
                                            <p:cond delay="0"/>
                                          </p:stCondLst>
                                        </p:cTn>
                                        <p:tgtEl>
                                          <p:spTgt spid="32"/>
                                        </p:tgtEl>
                                        <p:attrNameLst>
                                          <p:attrName>style.visibility</p:attrName>
                                        </p:attrNameLst>
                                      </p:cBhvr>
                                      <p:to>
                                        <p:strVal val="visible"/>
                                      </p:to>
                                    </p:set>
                                    <p:animEffect filter="strips(upLeft)" transition="in">
                                      <p:cBhvr>
                                        <p:cTn dur="500" id="20"/>
                                        <p:tgtEl>
                                          <p:spTgt spid="32"/>
                                        </p:tgtEl>
                                      </p:cBhvr>
                                    </p:animEffect>
                                  </p:childTnLst>
                                </p:cTn>
                              </p:par>
                              <p:par>
                                <p:cTn fill="hold" id="21" nodeType="withEffect" presetClass="entr" presetID="18" presetSubtype="6">
                                  <p:stCondLst>
                                    <p:cond delay="0"/>
                                  </p:stCondLst>
                                  <p:childTnLst>
                                    <p:set>
                                      <p:cBhvr>
                                        <p:cTn dur="1" fill="hold" id="22">
                                          <p:stCondLst>
                                            <p:cond delay="0"/>
                                          </p:stCondLst>
                                        </p:cTn>
                                        <p:tgtEl>
                                          <p:spTgt spid="33"/>
                                        </p:tgtEl>
                                        <p:attrNameLst>
                                          <p:attrName>style.visibility</p:attrName>
                                        </p:attrNameLst>
                                      </p:cBhvr>
                                      <p:to>
                                        <p:strVal val="visible"/>
                                      </p:to>
                                    </p:set>
                                    <p:animEffect filter="strips(downRight)" transition="in">
                                      <p:cBhvr>
                                        <p:cTn dur="500" id="23"/>
                                        <p:tgtEl>
                                          <p:spTgt spid="33"/>
                                        </p:tgtEl>
                                      </p:cBhvr>
                                    </p:animEffect>
                                  </p:childTnLst>
                                </p:cTn>
                              </p:par>
                              <p:par>
                                <p:cTn fill="hold" id="24" nodeType="withEffect" presetClass="entr" presetID="18" presetSubtype="3">
                                  <p:stCondLst>
                                    <p:cond delay="0"/>
                                  </p:stCondLst>
                                  <p:childTnLst>
                                    <p:set>
                                      <p:cBhvr>
                                        <p:cTn dur="1" fill="hold" id="25">
                                          <p:stCondLst>
                                            <p:cond delay="0"/>
                                          </p:stCondLst>
                                        </p:cTn>
                                        <p:tgtEl>
                                          <p:spTgt spid="49"/>
                                        </p:tgtEl>
                                        <p:attrNameLst>
                                          <p:attrName>style.visibility</p:attrName>
                                        </p:attrNameLst>
                                      </p:cBhvr>
                                      <p:to>
                                        <p:strVal val="visible"/>
                                      </p:to>
                                    </p:set>
                                    <p:animEffect filter="strips(upRight)" transition="in">
                                      <p:cBhvr>
                                        <p:cTn dur="500" id="26"/>
                                        <p:tgtEl>
                                          <p:spTgt spid="49"/>
                                        </p:tgtEl>
                                      </p:cBhvr>
                                    </p:animEffect>
                                  </p:childTnLst>
                                </p:cTn>
                              </p:par>
                            </p:childTnLst>
                          </p:cTn>
                        </p:par>
                        <p:par>
                          <p:cTn fill="hold" id="27" nodeType="afterGroup">
                            <p:stCondLst>
                              <p:cond delay="1500"/>
                            </p:stCondLst>
                            <p:childTnLst>
                              <p:par>
                                <p:cTn fill="hold" grpId="0" id="28" nodeType="afterEffect" presetClass="entr" presetID="41" presetSubtype="0">
                                  <p:stCondLst>
                                    <p:cond delay="0"/>
                                  </p:stCondLst>
                                  <p:iterate type="lt">
                                    <p:tmPct val="10000"/>
                                  </p:iterate>
                                  <p:childTnLst>
                                    <p:set>
                                      <p:cBhvr>
                                        <p:cTn dur="1" fill="hold" id="29">
                                          <p:stCondLst>
                                            <p:cond delay="0"/>
                                          </p:stCondLst>
                                        </p:cTn>
                                        <p:tgtEl>
                                          <p:spTgt spid="52"/>
                                        </p:tgtEl>
                                        <p:attrNameLst>
                                          <p:attrName>style.visibility</p:attrName>
                                        </p:attrNameLst>
                                      </p:cBhvr>
                                      <p:to>
                                        <p:strVal val="visible"/>
                                      </p:to>
                                    </p:set>
                                    <p:anim calcmode="lin" valueType="num">
                                      <p:cBhvr>
                                        <p:cTn dur="500" fill="hold" id="30"/>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1"/>
                                        <p:tgtEl>
                                          <p:spTgt spid="52"/>
                                        </p:tgtEl>
                                        <p:attrNameLst>
                                          <p:attrName>ppt_y</p:attrName>
                                        </p:attrNameLst>
                                      </p:cBhvr>
                                      <p:tavLst>
                                        <p:tav tm="0">
                                          <p:val>
                                            <p:strVal val="#ppt_y"/>
                                          </p:val>
                                        </p:tav>
                                        <p:tav tm="100000">
                                          <p:val>
                                            <p:strVal val="#ppt_y"/>
                                          </p:val>
                                        </p:tav>
                                      </p:tavLst>
                                    </p:anim>
                                    <p:anim calcmode="lin" valueType="num">
                                      <p:cBhvr>
                                        <p:cTn dur="500" fill="hold" id="32"/>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3"/>
                                        <p:tgtEl>
                                          <p:spTgt spid="5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4" tmFilter="0,0; .5, 1; 1, 1"/>
                                        <p:tgtEl>
                                          <p:spTgt spid="52"/>
                                        </p:tgtEl>
                                      </p:cBhvr>
                                    </p:animEffect>
                                  </p:childTnLst>
                                </p:cTn>
                              </p:par>
                            </p:childTnLst>
                          </p:cTn>
                        </p:par>
                        <p:par>
                          <p:cTn fill="hold" id="35" nodeType="afterGroup">
                            <p:stCondLst>
                              <p:cond delay="2000"/>
                            </p:stCondLst>
                            <p:childTnLst>
                              <p:par>
                                <p:cTn fill="hold" grpId="0" id="36" nodeType="afterEffect" presetClass="entr" presetID="41" presetSubtype="0">
                                  <p:stCondLst>
                                    <p:cond delay="0"/>
                                  </p:stCondLst>
                                  <p:iterate type="lt">
                                    <p:tmPct val="10000"/>
                                  </p:iterate>
                                  <p:childTnLst>
                                    <p:set>
                                      <p:cBhvr>
                                        <p:cTn dur="1" fill="hold" id="37">
                                          <p:stCondLst>
                                            <p:cond delay="0"/>
                                          </p:stCondLst>
                                        </p:cTn>
                                        <p:tgtEl>
                                          <p:spTgt spid="50"/>
                                        </p:tgtEl>
                                        <p:attrNameLst>
                                          <p:attrName>style.visibility</p:attrName>
                                        </p:attrNameLst>
                                      </p:cBhvr>
                                      <p:to>
                                        <p:strVal val="visible"/>
                                      </p:to>
                                    </p:set>
                                    <p:anim calcmode="lin" valueType="num">
                                      <p:cBhvr>
                                        <p:cTn dur="500" fill="hold" id="38"/>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9"/>
                                        <p:tgtEl>
                                          <p:spTgt spid="50"/>
                                        </p:tgtEl>
                                        <p:attrNameLst>
                                          <p:attrName>ppt_y</p:attrName>
                                        </p:attrNameLst>
                                      </p:cBhvr>
                                      <p:tavLst>
                                        <p:tav tm="0">
                                          <p:val>
                                            <p:strVal val="#ppt_y"/>
                                          </p:val>
                                        </p:tav>
                                        <p:tav tm="100000">
                                          <p:val>
                                            <p:strVal val="#ppt_y"/>
                                          </p:val>
                                        </p:tav>
                                      </p:tavLst>
                                    </p:anim>
                                    <p:anim calcmode="lin" valueType="num">
                                      <p:cBhvr>
                                        <p:cTn dur="500" fill="hold" id="40"/>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1"/>
                                        <p:tgtEl>
                                          <p:spTgt spid="5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2" tmFilter="0,0; .5, 1; 1, 1"/>
                                        <p:tgtEl>
                                          <p:spTgt spid="50"/>
                                        </p:tgtEl>
                                      </p:cBhvr>
                                    </p:animEffect>
                                  </p:childTnLst>
                                </p:cTn>
                              </p:par>
                            </p:childTnLst>
                          </p:cTn>
                        </p:par>
                        <p:par>
                          <p:cTn fill="hold" id="43" nodeType="afterGroup">
                            <p:stCondLst>
                              <p:cond delay="2500"/>
                            </p:stCondLst>
                            <p:childTnLst>
                              <p:par>
                                <p:cTn fill="hold" grpId="0" id="44" nodeType="afterEffect" presetClass="entr" presetID="41" presetSubtype="0">
                                  <p:stCondLst>
                                    <p:cond delay="0"/>
                                  </p:stCondLst>
                                  <p:iterate type="lt">
                                    <p:tmPct val="10000"/>
                                  </p:iterate>
                                  <p:childTnLst>
                                    <p:set>
                                      <p:cBhvr>
                                        <p:cTn dur="1" fill="hold" id="45">
                                          <p:stCondLst>
                                            <p:cond delay="0"/>
                                          </p:stCondLst>
                                        </p:cTn>
                                        <p:tgtEl>
                                          <p:spTgt spid="53"/>
                                        </p:tgtEl>
                                        <p:attrNameLst>
                                          <p:attrName>style.visibility</p:attrName>
                                        </p:attrNameLst>
                                      </p:cBhvr>
                                      <p:to>
                                        <p:strVal val="visible"/>
                                      </p:to>
                                    </p:set>
                                    <p:anim calcmode="lin" valueType="num">
                                      <p:cBhvr>
                                        <p:cTn dur="500" fill="hold" id="46"/>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7"/>
                                        <p:tgtEl>
                                          <p:spTgt spid="53"/>
                                        </p:tgtEl>
                                        <p:attrNameLst>
                                          <p:attrName>ppt_y</p:attrName>
                                        </p:attrNameLst>
                                      </p:cBhvr>
                                      <p:tavLst>
                                        <p:tav tm="0">
                                          <p:val>
                                            <p:strVal val="#ppt_y"/>
                                          </p:val>
                                        </p:tav>
                                        <p:tav tm="100000">
                                          <p:val>
                                            <p:strVal val="#ppt_y"/>
                                          </p:val>
                                        </p:tav>
                                      </p:tavLst>
                                    </p:anim>
                                    <p:anim calcmode="lin" valueType="num">
                                      <p:cBhvr>
                                        <p:cTn dur="500" fill="hold" id="48"/>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9"/>
                                        <p:tgtEl>
                                          <p:spTgt spid="5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0" tmFilter="0,0; .5, 1; 1, 1"/>
                                        <p:tgtEl>
                                          <p:spTgt spid="53"/>
                                        </p:tgtEl>
                                      </p:cBhvr>
                                    </p:animEffect>
                                  </p:childTnLst>
                                </p:cTn>
                              </p:par>
                            </p:childTnLst>
                          </p:cTn>
                        </p:par>
                        <p:par>
                          <p:cTn fill="hold" id="51" nodeType="afterGroup">
                            <p:stCondLst>
                              <p:cond delay="3000"/>
                            </p:stCondLst>
                            <p:childTnLst>
                              <p:par>
                                <p:cTn fill="hold" grpId="0" id="52" nodeType="afterEffect" presetClass="entr" presetID="41" presetSubtype="0">
                                  <p:stCondLst>
                                    <p:cond delay="0"/>
                                  </p:stCondLst>
                                  <p:iterate type="lt">
                                    <p:tmPct val="10000"/>
                                  </p:iterate>
                                  <p:childTnLst>
                                    <p:set>
                                      <p:cBhvr>
                                        <p:cTn dur="1" fill="hold" id="53">
                                          <p:stCondLst>
                                            <p:cond delay="0"/>
                                          </p:stCondLst>
                                        </p:cTn>
                                        <p:tgtEl>
                                          <p:spTgt spid="54"/>
                                        </p:tgtEl>
                                        <p:attrNameLst>
                                          <p:attrName>style.visibility</p:attrName>
                                        </p:attrNameLst>
                                      </p:cBhvr>
                                      <p:to>
                                        <p:strVal val="visible"/>
                                      </p:to>
                                    </p:set>
                                    <p:anim calcmode="lin" valueType="num">
                                      <p:cBhvr>
                                        <p:cTn dur="500" fill="hold" id="54"/>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5"/>
                                        <p:tgtEl>
                                          <p:spTgt spid="54"/>
                                        </p:tgtEl>
                                        <p:attrNameLst>
                                          <p:attrName>ppt_y</p:attrName>
                                        </p:attrNameLst>
                                      </p:cBhvr>
                                      <p:tavLst>
                                        <p:tav tm="0">
                                          <p:val>
                                            <p:strVal val="#ppt_y"/>
                                          </p:val>
                                        </p:tav>
                                        <p:tav tm="100000">
                                          <p:val>
                                            <p:strVal val="#ppt_y"/>
                                          </p:val>
                                        </p:tav>
                                      </p:tavLst>
                                    </p:anim>
                                    <p:anim calcmode="lin" valueType="num">
                                      <p:cBhvr>
                                        <p:cTn dur="500" fill="hold" id="56"/>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7"/>
                                        <p:tgtEl>
                                          <p:spTgt spid="5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8" tmFilter="0,0; .5, 1; 1, 1"/>
                                        <p:tgtEl>
                                          <p:spTgt spid="54"/>
                                        </p:tgtEl>
                                      </p:cBhvr>
                                    </p:animEffect>
                                  </p:childTnLst>
                                </p:cTn>
                              </p:par>
                            </p:childTnLst>
                          </p:cTn>
                        </p:par>
                        <p:par>
                          <p:cTn fill="hold" id="59" nodeType="afterGroup">
                            <p:stCondLst>
                              <p:cond delay="3500"/>
                            </p:stCondLst>
                            <p:childTnLst>
                              <p:par>
                                <p:cTn fill="hold" grpId="0" id="60" nodeType="afterEffect" presetClass="entr" presetID="37" presetSubtype="0">
                                  <p:stCondLst>
                                    <p:cond delay="0"/>
                                  </p:stCondLst>
                                  <p:childTnLst>
                                    <p:set>
                                      <p:cBhvr>
                                        <p:cTn dur="1" fill="hold" id="61">
                                          <p:stCondLst>
                                            <p:cond delay="0"/>
                                          </p:stCondLst>
                                        </p:cTn>
                                        <p:tgtEl>
                                          <p:spTgt spid="55"/>
                                        </p:tgtEl>
                                        <p:attrNameLst>
                                          <p:attrName>style.visibility</p:attrName>
                                        </p:attrNameLst>
                                      </p:cBhvr>
                                      <p:to>
                                        <p:strVal val="visible"/>
                                      </p:to>
                                    </p:set>
                                    <p:animEffect filter="fade" transition="in">
                                      <p:cBhvr>
                                        <p:cTn dur="1000" id="62"/>
                                        <p:tgtEl>
                                          <p:spTgt spid="55"/>
                                        </p:tgtEl>
                                      </p:cBhvr>
                                    </p:animEffect>
                                    <p:anim calcmode="lin" valueType="num">
                                      <p:cBhvr>
                                        <p:cTn dur="1000" fill="hold" id="63"/>
                                        <p:tgtEl>
                                          <p:spTgt spid="55"/>
                                        </p:tgtEl>
                                        <p:attrNameLst>
                                          <p:attrName>ppt_x</p:attrName>
                                        </p:attrNameLst>
                                      </p:cBhvr>
                                      <p:tavLst>
                                        <p:tav tm="0">
                                          <p:val>
                                            <p:strVal val="#ppt_x"/>
                                          </p:val>
                                        </p:tav>
                                        <p:tav tm="100000">
                                          <p:val>
                                            <p:strVal val="#ppt_x"/>
                                          </p:val>
                                        </p:tav>
                                      </p:tavLst>
                                    </p:anim>
                                    <p:anim calcmode="lin" valueType="num">
                                      <p:cBhvr>
                                        <p:cTn decel="100000" dur="900" fill="hold" id="64"/>
                                        <p:tgtEl>
                                          <p:spTgt spid="55"/>
                                        </p:tgtEl>
                                        <p:attrNameLst>
                                          <p:attrName>ppt_y</p:attrName>
                                        </p:attrNameLst>
                                      </p:cBhvr>
                                      <p:tavLst>
                                        <p:tav tm="0">
                                          <p:val>
                                            <p:strVal val="#ppt_y+1"/>
                                          </p:val>
                                        </p:tav>
                                        <p:tav tm="100000">
                                          <p:val>
                                            <p:strVal val="#ppt_y-.03"/>
                                          </p:val>
                                        </p:tav>
                                      </p:tavLst>
                                    </p:anim>
                                    <p:anim calcmode="lin" valueType="num">
                                      <p:cBhvr>
                                        <p:cTn accel="100000" dur="100" fill="hold" id="65">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2"/>
      <p:bldP grpId="0" spid="53"/>
      <p:bldP grpId="0" spid="54"/>
      <p:bldP grpId="0" spid="55"/>
      <p:bldP grpId="0" spid="5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标题 2"/>
          <p:cNvSpPr>
            <a:spLocks noGrp="1"/>
          </p:cNvSpPr>
          <p:nvPr>
            <p:ph type="title"/>
          </p:nvPr>
        </p:nvSpPr>
        <p:spPr/>
        <p:txBody>
          <a:bodyPr/>
          <a:lstStyle/>
          <a:p>
            <a:r>
              <a:rPr altLang="en-US" lang="zh-CN" smtClean="0">
                <a:latin charset="-122" panose="020b0503020204020204" typeface="微软雅黑"/>
                <a:ea charset="-122" panose="020b0503020204020204" typeface="微软雅黑"/>
              </a:rPr>
              <a:t>团队成员介绍</a:t>
            </a:r>
          </a:p>
        </p:txBody>
      </p:sp>
      <p:grpSp>
        <p:nvGrpSpPr>
          <p:cNvPr id="48" name="组合 47"/>
          <p:cNvGrpSpPr/>
          <p:nvPr/>
        </p:nvGrpSpPr>
        <p:grpSpPr>
          <a:xfrm>
            <a:off x="2388832" y="1304321"/>
            <a:ext cx="532511" cy="578657"/>
            <a:chOff x="3185939" y="1739094"/>
            <a:chExt cx="710200" cy="771543"/>
          </a:xfrm>
        </p:grpSpPr>
        <p:sp>
          <p:nvSpPr>
            <p:cNvPr id="49" name="任意多边形 48"/>
            <p:cNvSpPr/>
            <p:nvPr/>
          </p:nvSpPr>
          <p:spPr>
            <a:xfrm rot="18875384">
              <a:off x="3153448" y="2140008"/>
              <a:ext cx="403120" cy="338138"/>
            </a:xfrm>
            <a:custGeom>
              <a:gdLst>
                <a:gd fmla="*/ 0 w 284318" name="connsiteX0"/>
                <a:gd fmla="*/ 0 h 164768" name="connsiteY0"/>
                <a:gd fmla="*/ 7916 w 284318" name="connsiteX1"/>
                <a:gd fmla="*/ 0 h 164768" name="connsiteY1"/>
                <a:gd fmla="*/ 36481 w 284318" name="connsiteX2"/>
                <a:gd fmla="*/ 19259 h 164768" name="connsiteY2"/>
                <a:gd fmla="*/ 142159 w 284318" name="connsiteX3"/>
                <a:gd fmla="*/ 40594 h 164768" name="connsiteY3"/>
                <a:gd fmla="*/ 247838 w 284318" name="connsiteX4"/>
                <a:gd fmla="*/ 19259 h 164768" name="connsiteY4"/>
                <a:gd fmla="*/ 276402 w 284318" name="connsiteX5"/>
                <a:gd fmla="*/ 0 h 164768" name="connsiteY5"/>
                <a:gd fmla="*/ 284318 w 284318" name="connsiteX6"/>
                <a:gd fmla="*/ 0 h 164768" name="connsiteY6"/>
                <a:gd fmla="*/ 284318 w 284318" name="connsiteX7"/>
                <a:gd fmla="*/ 164768 h 164768" name="connsiteY7"/>
                <a:gd fmla="*/ 271691 w 284318" name="connsiteX8"/>
                <a:gd fmla="*/ 164768 h 164768" name="connsiteY8"/>
                <a:gd fmla="*/ 247838 w 284318" name="connsiteX9"/>
                <a:gd fmla="*/ 148686 h 164768" name="connsiteY9"/>
                <a:gd fmla="*/ 142159 w 284318" name="connsiteX10"/>
                <a:gd fmla="*/ 127350 h 164768" name="connsiteY10"/>
                <a:gd fmla="*/ 36481 w 284318" name="connsiteX11"/>
                <a:gd fmla="*/ 148686 h 164768" name="connsiteY11"/>
                <a:gd fmla="*/ 12627 w 284318" name="connsiteX12"/>
                <a:gd fmla="*/ 164768 h 164768" name="connsiteY12"/>
                <a:gd fmla="*/ 0 w 284318" name="connsiteX13"/>
                <a:gd fmla="*/ 164768 h 164768"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64768" w="28431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endParaRPr altLang="en-US" b="1" lang="zh-CN">
                <a:solidFill>
                  <a:schemeClr val="tx1">
                    <a:lumMod val="65000"/>
                    <a:lumOff val="35000"/>
                  </a:schemeClr>
                </a:solidFill>
                <a:latin charset="0" pitchFamily="50" typeface="DIN-BoldItalic"/>
              </a:endParaRPr>
            </a:p>
          </p:txBody>
        </p:sp>
        <p:sp>
          <p:nvSpPr>
            <p:cNvPr id="50" name="椭圆 49"/>
            <p:cNvSpPr/>
            <p:nvPr/>
          </p:nvSpPr>
          <p:spPr>
            <a:xfrm>
              <a:off x="3343511" y="1739094"/>
              <a:ext cx="552628" cy="552628"/>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1" name="组合 50"/>
            <p:cNvGrpSpPr/>
            <p:nvPr/>
          </p:nvGrpSpPr>
          <p:grpSpPr>
            <a:xfrm>
              <a:off x="3495077" y="1855520"/>
              <a:ext cx="277225" cy="313328"/>
              <a:chOff x="5753100" y="3041650"/>
              <a:chExt cx="682626" cy="771526"/>
            </a:xfrm>
            <a:solidFill>
              <a:srgbClr val="DF53DF"/>
            </a:solidFill>
          </p:grpSpPr>
          <p:sp>
            <p:nvSpPr>
              <p:cNvPr id="52"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53" name="Freeform 203"/>
              <p:cNvSpPr/>
              <p:nvPr/>
            </p:nvSpPr>
            <p:spPr bwMode="auto">
              <a:xfrm>
                <a:off x="6103938" y="3413125"/>
                <a:ext cx="46038" cy="84138"/>
              </a:xfrm>
              <a:custGeom>
                <a:gdLst>
                  <a:gd fmla="*/ 2 w 12" name="T0"/>
                  <a:gd fmla="*/ 22 h 22" name="T1"/>
                  <a:gd fmla="*/ 10 w 12" name="T2"/>
                  <a:gd fmla="*/ 22 h 22" name="T3"/>
                  <a:gd fmla="*/ 12 w 12" name="T4"/>
                  <a:gd fmla="*/ 20 h 22" name="T5"/>
                  <a:gd fmla="*/ 12 w 12" name="T6"/>
                  <a:gd fmla="*/ 2 h 22" name="T7"/>
                  <a:gd fmla="*/ 10 w 12" name="T8"/>
                  <a:gd fmla="*/ 0 h 22" name="T9"/>
                  <a:gd fmla="*/ 2 w 12" name="T10"/>
                  <a:gd fmla="*/ 0 h 22" name="T11"/>
                  <a:gd fmla="*/ 0 w 12" name="T12"/>
                  <a:gd fmla="*/ 2 h 22" name="T13"/>
                  <a:gd fmla="*/ 0 w 12" name="T14"/>
                  <a:gd fmla="*/ 20 h 22" name="T15"/>
                  <a:gd fmla="*/ 2 w 12" name="T16"/>
                  <a:gd fmla="*/ 22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54" name="Freeform 204"/>
              <p:cNvSpPr/>
              <p:nvPr/>
            </p:nvSpPr>
            <p:spPr bwMode="auto">
              <a:xfrm>
                <a:off x="6313488" y="3413125"/>
                <a:ext cx="46038" cy="84138"/>
              </a:xfrm>
              <a:custGeom>
                <a:gdLst>
                  <a:gd fmla="*/ 3 w 12" name="T0"/>
                  <a:gd fmla="*/ 22 h 22" name="T1"/>
                  <a:gd fmla="*/ 10 w 12" name="T2"/>
                  <a:gd fmla="*/ 22 h 22" name="T3"/>
                  <a:gd fmla="*/ 12 w 12" name="T4"/>
                  <a:gd fmla="*/ 20 h 22" name="T5"/>
                  <a:gd fmla="*/ 12 w 12" name="T6"/>
                  <a:gd fmla="*/ 2 h 22" name="T7"/>
                  <a:gd fmla="*/ 10 w 12" name="T8"/>
                  <a:gd fmla="*/ 0 h 22" name="T9"/>
                  <a:gd fmla="*/ 3 w 12" name="T10"/>
                  <a:gd fmla="*/ 0 h 22" name="T11"/>
                  <a:gd fmla="*/ 0 w 12" name="T12"/>
                  <a:gd fmla="*/ 2 h 22" name="T13"/>
                  <a:gd fmla="*/ 0 w 12" name="T14"/>
                  <a:gd fmla="*/ 20 h 22" name="T15"/>
                  <a:gd fmla="*/ 3 w 12" name="T16"/>
                  <a:gd fmla="*/ 22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55" name="Freeform 205"/>
              <p:cNvSpPr>
                <a:spLocks noEditPoints="1"/>
              </p:cNvSpPr>
              <p:nvPr/>
            </p:nvSpPr>
            <p:spPr bwMode="auto">
              <a:xfrm>
                <a:off x="6030913" y="3444875"/>
                <a:ext cx="404813" cy="360363"/>
              </a:xfrm>
              <a:custGeom>
                <a:gdLst>
                  <a:gd fmla="*/ 94 w 106" name="T0"/>
                  <a:gd fmla="*/ 0 h 95" name="T1"/>
                  <a:gd fmla="*/ 91 w 106" name="T2"/>
                  <a:gd fmla="*/ 0 h 95" name="T3"/>
                  <a:gd fmla="*/ 91 w 106" name="T4"/>
                  <a:gd fmla="*/ 12 h 95" name="T5"/>
                  <a:gd fmla="*/ 84 w 106" name="T6"/>
                  <a:gd fmla="*/ 18 h 95" name="T7"/>
                  <a:gd fmla="*/ 77 w 106" name="T8"/>
                  <a:gd fmla="*/ 18 h 95" name="T9"/>
                  <a:gd fmla="*/ 70 w 106" name="T10"/>
                  <a:gd fmla="*/ 12 h 95" name="T11"/>
                  <a:gd fmla="*/ 70 w 106" name="T12"/>
                  <a:gd fmla="*/ 0 h 95" name="T13"/>
                  <a:gd fmla="*/ 36 w 106" name="T14"/>
                  <a:gd fmla="*/ 0 h 95" name="T15"/>
                  <a:gd fmla="*/ 36 w 106" name="T16"/>
                  <a:gd fmla="*/ 12 h 95" name="T17"/>
                  <a:gd fmla="*/ 29 w 106" name="T18"/>
                  <a:gd fmla="*/ 18 h 95" name="T19"/>
                  <a:gd fmla="*/ 21 w 106" name="T20"/>
                  <a:gd fmla="*/ 18 h 95" name="T21"/>
                  <a:gd fmla="*/ 15 w 106" name="T22"/>
                  <a:gd fmla="*/ 12 h 95" name="T23"/>
                  <a:gd fmla="*/ 15 w 106" name="T24"/>
                  <a:gd fmla="*/ 0 h 95" name="T25"/>
                  <a:gd fmla="*/ 12 w 106" name="T26"/>
                  <a:gd fmla="*/ 0 h 95" name="T27"/>
                  <a:gd fmla="*/ 0 w 106" name="T28"/>
                  <a:gd fmla="*/ 13 h 95" name="T29"/>
                  <a:gd fmla="*/ 0 w 106" name="T30"/>
                  <a:gd fmla="*/ 36 h 95" name="T31"/>
                  <a:gd fmla="*/ 0 w 106" name="T32"/>
                  <a:gd fmla="*/ 83 h 95" name="T33"/>
                  <a:gd fmla="*/ 12 w 106" name="T34"/>
                  <a:gd fmla="*/ 95 h 95" name="T35"/>
                  <a:gd fmla="*/ 94 w 106" name="T36"/>
                  <a:gd fmla="*/ 95 h 95" name="T37"/>
                  <a:gd fmla="*/ 106 w 106" name="T38"/>
                  <a:gd fmla="*/ 83 h 95" name="T39"/>
                  <a:gd fmla="*/ 106 w 106" name="T40"/>
                  <a:gd fmla="*/ 36 h 95" name="T41"/>
                  <a:gd fmla="*/ 106 w 106" name="T42"/>
                  <a:gd fmla="*/ 13 h 95" name="T43"/>
                  <a:gd fmla="*/ 94 w 106" name="T44"/>
                  <a:gd fmla="*/ 0 h 95" name="T45"/>
                  <a:gd fmla="*/ 98 w 106" name="T46"/>
                  <a:gd fmla="*/ 83 h 95" name="T47"/>
                  <a:gd fmla="*/ 94 w 106" name="T48"/>
                  <a:gd fmla="*/ 88 h 95" name="T49"/>
                  <a:gd fmla="*/ 12 w 106" name="T50"/>
                  <a:gd fmla="*/ 88 h 95" name="T51"/>
                  <a:gd fmla="*/ 8 w 106" name="T52"/>
                  <a:gd fmla="*/ 83 h 95" name="T53"/>
                  <a:gd fmla="*/ 8 w 106" name="T54"/>
                  <a:gd fmla="*/ 36 h 95" name="T55"/>
                  <a:gd fmla="*/ 98 w 106" name="T56"/>
                  <a:gd fmla="*/ 36 h 95" name="T57"/>
                  <a:gd fmla="*/ 98 w 106" name="T58"/>
                  <a:gd fmla="*/ 83 h 9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95" w="10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56" name="Rectangle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57" name="Rectangle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58" name="Rectangle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59" name="Rectangle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0" name="Rectangle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1" name="Rectangle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2" name="Rectangle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3" name="Rectangle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4" name="Rectangle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5" name="Rectangle 215"/>
              <p:cNvSpPr>
                <a:spLocks noChangeArrowheads="1"/>
              </p:cNvSpPr>
              <p:nvPr/>
            </p:nvSpPr>
            <p:spPr bwMode="auto">
              <a:xfrm>
                <a:off x="5965825" y="3398838"/>
                <a:ext cx="1588"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6" name="Freeform 216"/>
              <p:cNvSpPr>
                <a:spLocks noEditPoints="1"/>
              </p:cNvSpPr>
              <p:nvPr/>
            </p:nvSpPr>
            <p:spPr bwMode="auto">
              <a:xfrm>
                <a:off x="5753100" y="3208338"/>
                <a:ext cx="427038" cy="604838"/>
              </a:xfrm>
              <a:custGeom>
                <a:gdLst>
                  <a:gd fmla="*/ 111 w 112" name="T0"/>
                  <a:gd fmla="*/ 23 h 159" name="T1"/>
                  <a:gd fmla="*/ 106 w 112" name="T2"/>
                  <a:gd fmla="*/ 19 h 159" name="T3"/>
                  <a:gd fmla="*/ 83 w 112" name="T4"/>
                  <a:gd fmla="*/ 2 h 159" name="T5"/>
                  <a:gd fmla="*/ 77 w 112" name="T6"/>
                  <a:gd fmla="*/ 0 h 159" name="T7"/>
                  <a:gd fmla="*/ 70 w 112" name="T8"/>
                  <a:gd fmla="*/ 0 h 159" name="T9"/>
                  <a:gd fmla="*/ 68 w 112" name="T10"/>
                  <a:gd fmla="*/ 10 h 159" name="T11"/>
                  <a:gd fmla="*/ 56 w 112" name="T12"/>
                  <a:gd fmla="*/ 50 h 159" name="T13"/>
                  <a:gd fmla="*/ 56 w 112" name="T14"/>
                  <a:gd fmla="*/ 51 h 159" name="T15"/>
                  <a:gd fmla="*/ 56 w 112" name="T16"/>
                  <a:gd fmla="*/ 50 h 159" name="T17"/>
                  <a:gd fmla="*/ 45 w 112" name="T18"/>
                  <a:gd fmla="*/ 10 h 159" name="T19"/>
                  <a:gd fmla="*/ 43 w 112" name="T20"/>
                  <a:gd fmla="*/ 0 h 159" name="T21"/>
                  <a:gd fmla="*/ 35 w 112" name="T22"/>
                  <a:gd fmla="*/ 0 h 159" name="T23"/>
                  <a:gd fmla="*/ 28 w 112" name="T24"/>
                  <a:gd fmla="*/ 4 h 159" name="T25"/>
                  <a:gd fmla="*/ 0 w 112" name="T26"/>
                  <a:gd fmla="*/ 44 h 159" name="T27"/>
                  <a:gd fmla="*/ 0 w 112" name="T28"/>
                  <a:gd fmla="*/ 44 h 159" name="T29"/>
                  <a:gd fmla="*/ 0 w 112" name="T30"/>
                  <a:gd fmla="*/ 45 h 159" name="T31"/>
                  <a:gd fmla="*/ 2 w 112" name="T32"/>
                  <a:gd fmla="*/ 48 h 159" name="T33"/>
                  <a:gd fmla="*/ 9 w 112" name="T34"/>
                  <a:gd fmla="*/ 61 h 159" name="T35"/>
                  <a:gd fmla="*/ 29 w 112" name="T36"/>
                  <a:gd fmla="*/ 72 h 159" name="T37"/>
                  <a:gd fmla="*/ 29 w 112" name="T38"/>
                  <a:gd fmla="*/ 84 h 159" name="T39"/>
                  <a:gd fmla="*/ 34 w 112" name="T40"/>
                  <a:gd fmla="*/ 159 h 159" name="T41"/>
                  <a:gd fmla="*/ 55 w 112" name="T42"/>
                  <a:gd fmla="*/ 84 h 159" name="T43"/>
                  <a:gd fmla="*/ 60 w 112" name="T44"/>
                  <a:gd fmla="*/ 159 h 159" name="T45"/>
                  <a:gd fmla="*/ 67 w 112" name="T46"/>
                  <a:gd fmla="*/ 145 h 159" name="T47"/>
                  <a:gd fmla="*/ 76 w 112" name="T48"/>
                  <a:gd fmla="*/ 59 h 159" name="T49"/>
                  <a:gd fmla="*/ 110 w 112" name="T50"/>
                  <a:gd fmla="*/ 41 h 159" name="T51"/>
                  <a:gd fmla="*/ 112 w 112" name="T52"/>
                  <a:gd fmla="*/ 24 h 159" name="T53"/>
                  <a:gd fmla="*/ 27 w 112" name="T54"/>
                  <a:gd fmla="*/ 51 h 159" name="T55"/>
                  <a:gd fmla="*/ 21 w 112" name="T56"/>
                  <a:gd fmla="*/ 40 h 159" name="T57"/>
                  <a:gd fmla="*/ 30 w 112" name="T58"/>
                  <a:gd fmla="*/ 55 h 159" name="T59"/>
                  <a:gd fmla="*/ 68 w 112" name="T60"/>
                  <a:gd fmla="*/ 39 h 159" name="T61"/>
                  <a:gd fmla="*/ 82 w 112" name="T62"/>
                  <a:gd fmla="*/ 25 h 159" name="T63"/>
                  <a:gd fmla="*/ 88 w 112" name="T64"/>
                  <a:gd fmla="*/ 30 h 15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59" w="112">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7" name="Freeform 217"/>
              <p:cNvSpPr/>
              <p:nvPr/>
            </p:nvSpPr>
            <p:spPr bwMode="auto">
              <a:xfrm>
                <a:off x="5946775" y="3201988"/>
                <a:ext cx="42863" cy="44450"/>
              </a:xfrm>
              <a:custGeom>
                <a:gdLst>
                  <a:gd fmla="*/ 22 w 27" name="T0"/>
                  <a:gd fmla="*/ 0 h 28" name="T1"/>
                  <a:gd fmla="*/ 27 w 27" name="T2"/>
                  <a:gd fmla="*/ 16 h 28" name="T3"/>
                  <a:gd fmla="*/ 12 w 27" name="T4"/>
                  <a:gd fmla="*/ 28 h 28" name="T5"/>
                  <a:gd fmla="*/ 0 w 27" name="T6"/>
                  <a:gd fmla="*/ 16 h 28" name="T7"/>
                  <a:gd fmla="*/ 5 w 27" name="T8"/>
                  <a:gd fmla="*/ 0 h 28" name="T9"/>
                  <a:gd fmla="*/ 22 w 27" name="T10"/>
                  <a:gd fmla="*/ 0 h 28" name="T11"/>
                </a:gdLst>
                <a:cxnLst>
                  <a:cxn ang="0">
                    <a:pos x="T0" y="T1"/>
                  </a:cxn>
                  <a:cxn ang="0">
                    <a:pos x="T2" y="T3"/>
                  </a:cxn>
                  <a:cxn ang="0">
                    <a:pos x="T4" y="T5"/>
                  </a:cxn>
                  <a:cxn ang="0">
                    <a:pos x="T6" y="T7"/>
                  </a:cxn>
                  <a:cxn ang="0">
                    <a:pos x="T8" y="T9"/>
                  </a:cxn>
                  <a:cxn ang="0">
                    <a:pos x="T10" y="T11"/>
                  </a:cxn>
                </a:cxnLst>
                <a:rect b="b" l="0" r="r" t="0"/>
                <a:pathLst>
                  <a:path h="28" w="27">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8" name="Freeform 218"/>
              <p:cNvSpPr/>
              <p:nvPr/>
            </p:nvSpPr>
            <p:spPr bwMode="auto">
              <a:xfrm>
                <a:off x="5946775" y="3232150"/>
                <a:ext cx="42863" cy="185738"/>
              </a:xfrm>
              <a:custGeom>
                <a:gdLst>
                  <a:gd fmla="*/ 22 w 27" name="T0"/>
                  <a:gd fmla="*/ 0 h 117" name="T1"/>
                  <a:gd fmla="*/ 27 w 27" name="T2"/>
                  <a:gd fmla="*/ 105 h 117" name="T3"/>
                  <a:gd fmla="*/ 12 w 27" name="T4"/>
                  <a:gd fmla="*/ 117 h 117" name="T5"/>
                  <a:gd fmla="*/ 0 w 27" name="T6"/>
                  <a:gd fmla="*/ 105 h 117" name="T7"/>
                  <a:gd fmla="*/ 5 w 27" name="T8"/>
                  <a:gd fmla="*/ 0 h 117" name="T9"/>
                  <a:gd fmla="*/ 22 w 27" name="T10"/>
                  <a:gd fmla="*/ 0 h 117" name="T11"/>
                </a:gdLst>
                <a:cxnLst>
                  <a:cxn ang="0">
                    <a:pos x="T0" y="T1"/>
                  </a:cxn>
                  <a:cxn ang="0">
                    <a:pos x="T2" y="T3"/>
                  </a:cxn>
                  <a:cxn ang="0">
                    <a:pos x="T4" y="T5"/>
                  </a:cxn>
                  <a:cxn ang="0">
                    <a:pos x="T6" y="T7"/>
                  </a:cxn>
                  <a:cxn ang="0">
                    <a:pos x="T8" y="T9"/>
                  </a:cxn>
                  <a:cxn ang="0">
                    <a:pos x="T10" y="T11"/>
                  </a:cxn>
                </a:cxnLst>
                <a:rect b="b" l="0" r="r" t="0"/>
                <a:pathLst>
                  <a:path h="117" w="2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grpSp>
      <p:sp>
        <p:nvSpPr>
          <p:cNvPr id="69" name="Oval 21"/>
          <p:cNvSpPr/>
          <p:nvPr/>
        </p:nvSpPr>
        <p:spPr>
          <a:xfrm>
            <a:off x="1254921" y="1645742"/>
            <a:ext cx="1449083" cy="1449461"/>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algn="t" blurRad="228600" dir="5400000" dist="2286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lang="en-US" sz="2100">
              <a:solidFill>
                <a:srgbClr val="F16D63"/>
              </a:solidFill>
              <a:latin charset="0" pitchFamily="50" typeface="DIN-BoldItalic"/>
            </a:endParaRPr>
          </a:p>
        </p:txBody>
      </p:sp>
      <p:sp>
        <p:nvSpPr>
          <p:cNvPr id="70" name="椭圆 69"/>
          <p:cNvSpPr/>
          <p:nvPr/>
        </p:nvSpPr>
        <p:spPr>
          <a:xfrm>
            <a:off x="1373569" y="1764009"/>
            <a:ext cx="1211788" cy="1212928"/>
          </a:xfrm>
          <a:prstGeom prst="ellipse">
            <a:avLst/>
          </a:prstGeom>
          <a:blipFill dpi="0" rotWithShape="1">
            <a:blip r:embed="rId2">
              <a:extLst>
                <a:ext uri="{BEBA8EAE-BF5A-486C-A8C5-ECC9F3942E4B}">
                  <a14:imgProps>
                    <a14:imgLayer xmlns:d3p1="http://schemas.openxmlformats.org/officeDocument/2006/relationships" d3p1:embed="">
                      <a14:imgEffect>
                        <a14:artisticBlur/>
                      </a14:imgEffect>
                      <a14:imgEffect>
                        <a14:brightnessContrast bright="17000"/>
                      </a14:imgEffect>
                      <a14:imgEffect>
                        <a14:sharpenSoften amount="-100000"/>
                      </a14:imgEffect>
                    </a14:imgLayer>
                  </a14:imgProps>
                </a:ext>
              </a:extLst>
            </a:blip>
            <a:stretch>
              <a:fillRect b="-113612" l="-114835" r="-92564" t="-37928"/>
            </a:stretch>
          </a:blipFill>
          <a:ln w="9525">
            <a:no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sp>
        <p:nvSpPr>
          <p:cNvPr id="71" name="矩形 70"/>
          <p:cNvSpPr/>
          <p:nvPr/>
        </p:nvSpPr>
        <p:spPr>
          <a:xfrm>
            <a:off x="4656889" y="1862250"/>
            <a:ext cx="2830675" cy="243000"/>
          </a:xfrm>
          <a:prstGeom prst="rect">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r>
              <a:rPr altLang="en-US" lang="zh-CN" sz="1200">
                <a:latin charset="-122" panose="020b0503020204020204" typeface="微软雅黑"/>
                <a:ea charset="-122" panose="020b0503020204020204" typeface="微软雅黑"/>
              </a:rPr>
              <a:t>团队协作</a:t>
            </a:r>
          </a:p>
        </p:txBody>
      </p:sp>
      <p:sp>
        <p:nvSpPr>
          <p:cNvPr id="72" name="矩形 71"/>
          <p:cNvSpPr/>
          <p:nvPr/>
        </p:nvSpPr>
        <p:spPr>
          <a:xfrm>
            <a:off x="4656890" y="2145678"/>
            <a:ext cx="2398739" cy="243000"/>
          </a:xfrm>
          <a:prstGeom prst="rect">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r>
              <a:rPr altLang="en-US" lang="zh-CN" sz="1200">
                <a:latin charset="-122" panose="020b0503020204020204" typeface="微软雅黑"/>
                <a:ea charset="-122" panose="020b0503020204020204" typeface="微软雅黑"/>
              </a:rPr>
              <a:t>沟通交流</a:t>
            </a:r>
          </a:p>
        </p:txBody>
      </p:sp>
      <p:sp>
        <p:nvSpPr>
          <p:cNvPr id="73" name="矩形 72"/>
          <p:cNvSpPr/>
          <p:nvPr/>
        </p:nvSpPr>
        <p:spPr>
          <a:xfrm>
            <a:off x="4656889" y="2442738"/>
            <a:ext cx="2830675" cy="243000"/>
          </a:xfrm>
          <a:prstGeom prst="rect">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r>
              <a:rPr altLang="en-US" lang="zh-CN" sz="1200">
                <a:latin charset="-122" panose="020b0503020204020204" typeface="微软雅黑"/>
                <a:ea charset="-122" panose="020b0503020204020204" typeface="微软雅黑"/>
              </a:rPr>
              <a:t>业务知识</a:t>
            </a:r>
          </a:p>
        </p:txBody>
      </p:sp>
      <p:sp>
        <p:nvSpPr>
          <p:cNvPr id="74" name="矩形 73"/>
          <p:cNvSpPr/>
          <p:nvPr/>
        </p:nvSpPr>
        <p:spPr>
          <a:xfrm>
            <a:off x="4656890" y="2739744"/>
            <a:ext cx="2560715" cy="243000"/>
          </a:xfrm>
          <a:prstGeom prst="rect">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algn="t"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r>
              <a:rPr altLang="en-US" lang="zh-CN" sz="1200">
                <a:latin charset="-122" panose="020b0503020204020204" typeface="微软雅黑"/>
                <a:ea charset="-122" panose="020b0503020204020204" typeface="微软雅黑"/>
              </a:rPr>
              <a:t>情绪管理</a:t>
            </a:r>
          </a:p>
        </p:txBody>
      </p:sp>
      <p:sp>
        <p:nvSpPr>
          <p:cNvPr id="75" name="文本框 5"/>
          <p:cNvSpPr txBox="1"/>
          <p:nvPr/>
        </p:nvSpPr>
        <p:spPr>
          <a:xfrm>
            <a:off x="4656889" y="1545636"/>
            <a:ext cx="917863" cy="297162"/>
          </a:xfrm>
          <a:prstGeom prst="rect">
            <a:avLst/>
          </a:prstGeom>
          <a:noFill/>
        </p:spPr>
        <p:txBody>
          <a:bodyPr bIns="34281" lIns="68562" rIns="68562" rtlCol="0" tIns="34281" wrap="square">
            <a:spAutoFit/>
          </a:bodyPr>
          <a:lstStyle/>
          <a:p>
            <a:r>
              <a:rPr altLang="en-US" b="1" lang="zh-CN" sz="1500">
                <a:solidFill>
                  <a:schemeClr val="bg1">
                    <a:lumMod val="50000"/>
                  </a:schemeClr>
                </a:solidFill>
                <a:latin charset="-122" panose="020b0503020204020204" typeface="微软雅黑"/>
                <a:ea charset="-122" panose="020b0503020204020204" typeface="微软雅黑"/>
              </a:rPr>
              <a:t>技能：</a:t>
            </a:r>
          </a:p>
        </p:txBody>
      </p:sp>
      <p:sp>
        <p:nvSpPr>
          <p:cNvPr id="76" name="文本框 9"/>
          <p:cNvSpPr txBox="1"/>
          <p:nvPr/>
        </p:nvSpPr>
        <p:spPr>
          <a:xfrm>
            <a:off x="7657344" y="1883869"/>
            <a:ext cx="485927" cy="220962"/>
          </a:xfrm>
          <a:prstGeom prst="rect">
            <a:avLst/>
          </a:prstGeom>
          <a:noFill/>
        </p:spPr>
        <p:txBody>
          <a:bodyPr bIns="34281" lIns="68562" rIns="68562" rtlCol="0" tIns="34281" wrap="square">
            <a:spAutoFit/>
          </a:bodyPr>
          <a:lstStyle/>
          <a:p>
            <a:pPr algn="ctr"/>
            <a:r>
              <a:rPr altLang="zh-CN" b="1" lang="en-US" sz="1000">
                <a:solidFill>
                  <a:schemeClr val="bg1">
                    <a:lumMod val="50000"/>
                  </a:schemeClr>
                </a:solidFill>
                <a:latin charset="-122" panose="020b0503020204020204" typeface="微软雅黑"/>
                <a:ea charset="-122" panose="020b0503020204020204" typeface="微软雅黑"/>
              </a:rPr>
              <a:t>90%</a:t>
            </a:r>
          </a:p>
        </p:txBody>
      </p:sp>
      <p:sp>
        <p:nvSpPr>
          <p:cNvPr id="77" name="文本框 40"/>
          <p:cNvSpPr txBox="1"/>
          <p:nvPr/>
        </p:nvSpPr>
        <p:spPr>
          <a:xfrm>
            <a:off x="7653442" y="2460363"/>
            <a:ext cx="485927" cy="220962"/>
          </a:xfrm>
          <a:prstGeom prst="rect">
            <a:avLst/>
          </a:prstGeom>
          <a:noFill/>
        </p:spPr>
        <p:txBody>
          <a:bodyPr bIns="34281" lIns="68562" rIns="68562" rtlCol="0" tIns="34281" wrap="square">
            <a:spAutoFit/>
          </a:bodyPr>
          <a:lstStyle/>
          <a:p>
            <a:pPr algn="ctr"/>
            <a:r>
              <a:rPr altLang="zh-CN" b="1" lang="en-US" sz="1000">
                <a:solidFill>
                  <a:schemeClr val="bg1">
                    <a:lumMod val="50000"/>
                  </a:schemeClr>
                </a:solidFill>
                <a:latin charset="-122" panose="020b0503020204020204" typeface="微软雅黑"/>
                <a:ea charset="-122" panose="020b0503020204020204" typeface="微软雅黑"/>
              </a:rPr>
              <a:t>90%</a:t>
            </a:r>
          </a:p>
        </p:txBody>
      </p:sp>
      <p:sp>
        <p:nvSpPr>
          <p:cNvPr id="78" name="文本框 41"/>
          <p:cNvSpPr txBox="1"/>
          <p:nvPr/>
        </p:nvSpPr>
        <p:spPr>
          <a:xfrm>
            <a:off x="7653442" y="2757369"/>
            <a:ext cx="485927" cy="220962"/>
          </a:xfrm>
          <a:prstGeom prst="rect">
            <a:avLst/>
          </a:prstGeom>
          <a:noFill/>
        </p:spPr>
        <p:txBody>
          <a:bodyPr bIns="34281" lIns="68562" rIns="68562" rtlCol="0" tIns="34281" wrap="square">
            <a:spAutoFit/>
          </a:bodyPr>
          <a:lstStyle/>
          <a:p>
            <a:pPr algn="ctr"/>
            <a:r>
              <a:rPr altLang="zh-CN" b="1" lang="en-US" sz="1000">
                <a:solidFill>
                  <a:schemeClr val="bg1">
                    <a:lumMod val="50000"/>
                  </a:schemeClr>
                </a:solidFill>
                <a:latin charset="-122" panose="020b0503020204020204" typeface="微软雅黑"/>
                <a:ea charset="-122" panose="020b0503020204020204" typeface="微软雅黑"/>
              </a:rPr>
              <a:t>85%</a:t>
            </a:r>
          </a:p>
        </p:txBody>
      </p:sp>
      <p:sp>
        <p:nvSpPr>
          <p:cNvPr id="79" name="文本框 42"/>
          <p:cNvSpPr txBox="1"/>
          <p:nvPr/>
        </p:nvSpPr>
        <p:spPr>
          <a:xfrm>
            <a:off x="7655546" y="2180929"/>
            <a:ext cx="485927" cy="220962"/>
          </a:xfrm>
          <a:prstGeom prst="rect">
            <a:avLst/>
          </a:prstGeom>
          <a:noFill/>
        </p:spPr>
        <p:txBody>
          <a:bodyPr bIns="34281" lIns="68562" rIns="68562" rtlCol="0" tIns="34281" wrap="square">
            <a:spAutoFit/>
          </a:bodyPr>
          <a:lstStyle/>
          <a:p>
            <a:pPr algn="ctr"/>
            <a:r>
              <a:rPr altLang="zh-CN" b="1" lang="en-US" sz="1000">
                <a:solidFill>
                  <a:schemeClr val="bg1">
                    <a:lumMod val="50000"/>
                  </a:schemeClr>
                </a:solidFill>
                <a:latin charset="-122" panose="020b0503020204020204" typeface="微软雅黑"/>
                <a:ea charset="-122" panose="020b0503020204020204" typeface="微软雅黑"/>
              </a:rPr>
              <a:t>80%</a:t>
            </a:r>
          </a:p>
        </p:txBody>
      </p:sp>
      <p:sp>
        <p:nvSpPr>
          <p:cNvPr id="80" name="文本框 11"/>
          <p:cNvSpPr txBox="1"/>
          <p:nvPr/>
        </p:nvSpPr>
        <p:spPr>
          <a:xfrm>
            <a:off x="5259112" y="2372500"/>
            <a:ext cx="679381" cy="281922"/>
          </a:xfrm>
          <a:prstGeom prst="rect">
            <a:avLst/>
          </a:prstGeom>
          <a:noFill/>
        </p:spPr>
        <p:txBody>
          <a:bodyPr bIns="34281" lIns="68562" rIns="68562" rtlCol="0" tIns="34281" wrap="square">
            <a:spAutoFit/>
          </a:bodyPr>
          <a:lstStyle/>
          <a:p>
            <a:endParaRPr altLang="en-US" lang="zh-CN">
              <a:latin charset="-122" panose="020b0503020204020204" typeface="微软雅黑"/>
              <a:ea charset="-122" panose="020b0503020204020204" typeface="微软雅黑"/>
            </a:endParaRPr>
          </a:p>
        </p:txBody>
      </p:sp>
      <p:grpSp>
        <p:nvGrpSpPr>
          <p:cNvPr id="81" name="组合 80"/>
          <p:cNvGrpSpPr/>
          <p:nvPr/>
        </p:nvGrpSpPr>
        <p:grpSpPr>
          <a:xfrm>
            <a:off x="2952241" y="1723252"/>
            <a:ext cx="1578033" cy="1452183"/>
            <a:chOff x="4080015" y="2124888"/>
            <a:chExt cx="2104592" cy="1936243"/>
          </a:xfrm>
        </p:grpSpPr>
        <p:sp>
          <p:nvSpPr>
            <p:cNvPr id="82" name="文本框 10"/>
            <p:cNvSpPr txBox="1"/>
            <p:nvPr/>
          </p:nvSpPr>
          <p:spPr>
            <a:xfrm>
              <a:off x="4080015" y="2124888"/>
              <a:ext cx="1729538" cy="426720"/>
            </a:xfrm>
            <a:prstGeom prst="rect">
              <a:avLst/>
            </a:prstGeom>
            <a:noFill/>
          </p:spPr>
          <p:txBody>
            <a:bodyPr rtlCol="0" wrap="square">
              <a:spAutoFit/>
            </a:bodyPr>
            <a:lstStyle/>
            <a:p>
              <a:r>
                <a:rPr altLang="en-US" b="1" lang="zh-CN" sz="1500">
                  <a:solidFill>
                    <a:schemeClr val="bg1">
                      <a:lumMod val="50000"/>
                    </a:schemeClr>
                  </a:solidFill>
                  <a:latin charset="-122" panose="020b0503020204020204" typeface="微软雅黑"/>
                  <a:ea charset="-122" panose="020b0503020204020204" typeface="微软雅黑"/>
                </a:rPr>
                <a:t>人物介绍：</a:t>
              </a:r>
            </a:p>
          </p:txBody>
        </p:sp>
        <p:sp>
          <p:nvSpPr>
            <p:cNvPr id="83" name="Rectangle 1"/>
            <p:cNvSpPr>
              <a:spLocks noChangeArrowheads="1"/>
            </p:cNvSpPr>
            <p:nvPr/>
          </p:nvSpPr>
          <p:spPr bwMode="auto">
            <a:xfrm>
              <a:off x="4138623" y="2488883"/>
              <a:ext cx="2045985" cy="1564607"/>
            </a:xfrm>
            <a:prstGeom prst="rect">
              <a:avLst/>
            </a:prstGeom>
            <a:noFill/>
            <a:ln>
              <a:noFill/>
            </a:ln>
            <a:effectLst/>
          </p:spPr>
          <p:txBody>
            <a:bodyPr anchor="ctr" anchorCtr="0" bIns="76176" compatLnSpc="1" lIns="0" numCol="1" rIns="0" tIns="0" vert="horz" wrap="square">
              <a:spAutoFit/>
            </a:bodyPr>
            <a:lstStyle/>
            <a:p>
              <a:pPr eaLnBrk="0" fontAlgn="base" hangingPunct="0">
                <a:lnSpc>
                  <a:spcPct val="150000"/>
                </a:lnSpc>
                <a:spcBef>
                  <a:spcPct val="0"/>
                </a:spcBef>
                <a:spcAft>
                  <a:spcPct val="0"/>
                </a:spcAft>
              </a:pPr>
              <a:r>
                <a:rPr altLang="en-US" lang="zh-CN" sz="1200">
                  <a:solidFill>
                    <a:schemeClr val="bg1">
                      <a:lumMod val="50000"/>
                    </a:schemeClr>
                  </a:solidFill>
                  <a:latin charset="-122" panose="020b0503020204020204" typeface="微软雅黑"/>
                  <a:ea charset="-122" panose="020b0503020204020204" typeface="微软雅黑"/>
                </a:rPr>
                <a:t>麻省理工大学建筑系硕士，后又获得哈佛大学建筑系博士学位。参加过国内外重大工作。</a:t>
              </a:r>
            </a:p>
          </p:txBody>
        </p:sp>
      </p:grpSp>
      <p:grpSp>
        <p:nvGrpSpPr>
          <p:cNvPr id="84" name="组合 83"/>
          <p:cNvGrpSpPr/>
          <p:nvPr/>
        </p:nvGrpSpPr>
        <p:grpSpPr>
          <a:xfrm>
            <a:off x="1277301" y="3391855"/>
            <a:ext cx="2201313" cy="707451"/>
            <a:chOff x="1703512" y="4666491"/>
            <a:chExt cx="2935848" cy="943268"/>
          </a:xfrm>
        </p:grpSpPr>
        <p:sp>
          <p:nvSpPr>
            <p:cNvPr id="85" name="文本框 18"/>
            <p:cNvSpPr txBox="1"/>
            <p:nvPr/>
          </p:nvSpPr>
          <p:spPr>
            <a:xfrm>
              <a:off x="1703512" y="4666492"/>
              <a:ext cx="2088232" cy="792480"/>
            </a:xfrm>
            <a:prstGeom prst="rect">
              <a:avLst/>
            </a:prstGeom>
            <a:noFill/>
          </p:spPr>
          <p:txBody>
            <a:bodyPr rtlCol="0" wrap="square">
              <a:spAutoFit/>
            </a:bodyPr>
            <a:lstStyle/>
            <a:p>
              <a:r>
                <a:rPr altLang="zh-CN" lang="en-US" sz="3300">
                  <a:solidFill>
                    <a:schemeClr val="bg1">
                      <a:lumMod val="50000"/>
                    </a:schemeClr>
                  </a:solidFill>
                  <a:latin charset="-122" panose="020b0503020204020204" typeface="微软雅黑"/>
                  <a:ea charset="-122" panose="020b0503020204020204" typeface="微软雅黑"/>
                </a:rPr>
                <a:t>JSEN</a:t>
              </a:r>
            </a:p>
          </p:txBody>
        </p:sp>
        <p:cxnSp>
          <p:nvCxnSpPr>
            <p:cNvPr id="86" name="直接连接符 85"/>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87" name="矩形 86"/>
            <p:cNvSpPr/>
            <p:nvPr/>
          </p:nvSpPr>
          <p:spPr>
            <a:xfrm>
              <a:off x="3503711" y="5219908"/>
              <a:ext cx="1192417" cy="406400"/>
            </a:xfrm>
            <a:prstGeom prst="rect">
              <a:avLst/>
            </a:prstGeom>
          </p:spPr>
          <p:txBody>
            <a:bodyPr wrap="none">
              <a:spAutoFit/>
            </a:bodyPr>
            <a:lstStyle/>
            <a:p>
              <a:r>
                <a:rPr altLang="en-US" lang="zh-CN">
                  <a:solidFill>
                    <a:schemeClr val="bg1">
                      <a:lumMod val="50000"/>
                    </a:schemeClr>
                  </a:solidFill>
                  <a:latin charset="-122" panose="020b0503020204020204" typeface="微软雅黑"/>
                  <a:ea charset="-122" panose="020b0503020204020204" typeface="微软雅黑"/>
                </a:rPr>
                <a:t>项目经理</a:t>
              </a:r>
            </a:p>
          </p:txBody>
        </p:sp>
      </p:grpSp>
      <p:grpSp>
        <p:nvGrpSpPr>
          <p:cNvPr id="88" name="组合 87"/>
          <p:cNvGrpSpPr/>
          <p:nvPr/>
        </p:nvGrpSpPr>
        <p:grpSpPr>
          <a:xfrm>
            <a:off x="3804039" y="3435082"/>
            <a:ext cx="4493405" cy="631850"/>
            <a:chOff x="5073372" y="4724126"/>
            <a:chExt cx="5992767" cy="842466"/>
          </a:xfrm>
        </p:grpSpPr>
        <p:cxnSp>
          <p:nvCxnSpPr>
            <p:cNvPr id="89" name="直接连接符 88"/>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0" name="文本框 49"/>
            <p:cNvSpPr txBox="1"/>
            <p:nvPr/>
          </p:nvSpPr>
          <p:spPr>
            <a:xfrm>
              <a:off x="8509855" y="4724127"/>
              <a:ext cx="2556284" cy="609599"/>
            </a:xfrm>
            <a:prstGeom prst="rect">
              <a:avLst/>
            </a:prstGeom>
            <a:noFill/>
          </p:spPr>
          <p:txBody>
            <a:bodyPr rtlCol="0" wrap="square">
              <a:spAutoFit/>
            </a:bodyPr>
            <a:lstStyle/>
            <a:p>
              <a:r>
                <a:rPr altLang="en-US" lang="zh-CN" sz="1200">
                  <a:solidFill>
                    <a:schemeClr val="bg1">
                      <a:lumMod val="50000"/>
                    </a:schemeClr>
                  </a:solidFill>
                  <a:latin charset="-122" panose="020b0503020204020204" typeface="微软雅黑"/>
                  <a:ea charset="-122" panose="020b0503020204020204" typeface="微软雅黑"/>
                </a:rPr>
                <a:t>工作岗位说明及日常工作内容阐述。</a:t>
              </a:r>
            </a:p>
          </p:txBody>
        </p:sp>
        <p:pic>
          <p:nvPicPr>
            <p:cNvPr id="91" name="图片 90"/>
            <p:cNvPicPr>
              <a:picLocks noChangeAspect="1"/>
            </p:cNvPicPr>
            <p:nvPr/>
          </p:nvPicPr>
          <p:blipFill>
            <a:blip r:embed="rId3">
              <a:extLst>
                <a:ext uri="{BEBA8EAE-BF5A-486C-A8C5-ECC9F3942E4B}">
                  <a14:imgProps>
                    <a14:imgLayer xmlns:d3p1="http://schemas.openxmlformats.org/officeDocument/2006/relationships" d3p1:embed="">
                      <a14:imgEffect>
                        <a14:backgroundRemoval b="90000" l="10000" r="90000" t="10000">
                          <a14:foregroundMark x1="35742" x2="35742" y1="45898" y2="45898"/>
                          <a14:backgroundMark x1="34570" x2="34570" y1="53906" y2="53906"/>
                        </a14:backgroundRemoval>
                      </a14:imgEffect>
                    </a14:imgLayer>
                  </a14:imgProps>
                </a:ext>
                <a:ext uri="{28A0092B-C50C-407E-A947-70E740481C1C}">
                  <a14:useLocalDpi val="0"/>
                </a:ext>
              </a:extLst>
            </a:blip>
            <a:stretch>
              <a:fillRect/>
            </a:stretch>
          </p:blipFill>
          <p:spPr>
            <a:xfrm>
              <a:off x="7878872" y="4762457"/>
              <a:ext cx="504000" cy="504000"/>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p:spPr>
        </p:pic>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500"/>
                                  </p:stCondLst>
                                  <p:childTnLst>
                                    <p:set>
                                      <p:cBhvr>
                                        <p:cTn dur="1" fill="hold" id="6">
                                          <p:stCondLst>
                                            <p:cond delay="0"/>
                                          </p:stCondLst>
                                        </p:cTn>
                                        <p:tgtEl>
                                          <p:spTgt spid="48"/>
                                        </p:tgtEl>
                                        <p:attrNameLst>
                                          <p:attrName>style.visibility</p:attrName>
                                        </p:attrNameLst>
                                      </p:cBhvr>
                                      <p:to>
                                        <p:strVal val="visible"/>
                                      </p:to>
                                    </p:set>
                                    <p:anim calcmode="lin" valueType="num">
                                      <p:cBhvr>
                                        <p:cTn dur="500" fill="hold" id="7"/>
                                        <p:tgtEl>
                                          <p:spTgt spid="48"/>
                                        </p:tgtEl>
                                        <p:attrNameLst>
                                          <p:attrName>ppt_w</p:attrName>
                                        </p:attrNameLst>
                                      </p:cBhvr>
                                      <p:tavLst>
                                        <p:tav tm="0">
                                          <p:val>
                                            <p:fltVal val="0"/>
                                          </p:val>
                                        </p:tav>
                                        <p:tav tm="100000">
                                          <p:val>
                                            <p:strVal val="#ppt_w"/>
                                          </p:val>
                                        </p:tav>
                                      </p:tavLst>
                                    </p:anim>
                                    <p:anim calcmode="lin" valueType="num">
                                      <p:cBhvr>
                                        <p:cTn dur="500" fill="hold" id="8"/>
                                        <p:tgtEl>
                                          <p:spTgt spid="48"/>
                                        </p:tgtEl>
                                        <p:attrNameLst>
                                          <p:attrName>ppt_h</p:attrName>
                                        </p:attrNameLst>
                                      </p:cBhvr>
                                      <p:tavLst>
                                        <p:tav tm="0">
                                          <p:val>
                                            <p:fltVal val="0"/>
                                          </p:val>
                                        </p:tav>
                                        <p:tav tm="100000">
                                          <p:val>
                                            <p:strVal val="#ppt_h"/>
                                          </p:val>
                                        </p:tav>
                                      </p:tavLst>
                                    </p:anim>
                                    <p:animEffect filter="fade" transition="in">
                                      <p:cBhvr>
                                        <p:cTn dur="500" id="9"/>
                                        <p:tgtEl>
                                          <p:spTgt spid="48"/>
                                        </p:tgtEl>
                                      </p:cBhvr>
                                    </p:animEffect>
                                  </p:childTnLst>
                                </p:cTn>
                              </p:par>
                              <p:par>
                                <p:cTn fill="hold" grpId="0" id="10" nodeType="withEffect" presetClass="entr" presetID="53" presetSubtype="0">
                                  <p:stCondLst>
                                    <p:cond delay="500"/>
                                  </p:stCondLst>
                                  <p:childTnLst>
                                    <p:set>
                                      <p:cBhvr>
                                        <p:cTn dur="1" fill="hold" id="11">
                                          <p:stCondLst>
                                            <p:cond delay="0"/>
                                          </p:stCondLst>
                                        </p:cTn>
                                        <p:tgtEl>
                                          <p:spTgt spid="69"/>
                                        </p:tgtEl>
                                        <p:attrNameLst>
                                          <p:attrName>style.visibility</p:attrName>
                                        </p:attrNameLst>
                                      </p:cBhvr>
                                      <p:to>
                                        <p:strVal val="visible"/>
                                      </p:to>
                                    </p:set>
                                    <p:anim calcmode="lin" valueType="num">
                                      <p:cBhvr>
                                        <p:cTn dur="500" fill="hold" id="12"/>
                                        <p:tgtEl>
                                          <p:spTgt spid="69"/>
                                        </p:tgtEl>
                                        <p:attrNameLst>
                                          <p:attrName>ppt_w</p:attrName>
                                        </p:attrNameLst>
                                      </p:cBhvr>
                                      <p:tavLst>
                                        <p:tav tm="0">
                                          <p:val>
                                            <p:fltVal val="0"/>
                                          </p:val>
                                        </p:tav>
                                        <p:tav tm="100000">
                                          <p:val>
                                            <p:strVal val="#ppt_w"/>
                                          </p:val>
                                        </p:tav>
                                      </p:tavLst>
                                    </p:anim>
                                    <p:anim calcmode="lin" valueType="num">
                                      <p:cBhvr>
                                        <p:cTn dur="500" fill="hold" id="13"/>
                                        <p:tgtEl>
                                          <p:spTgt spid="69"/>
                                        </p:tgtEl>
                                        <p:attrNameLst>
                                          <p:attrName>ppt_h</p:attrName>
                                        </p:attrNameLst>
                                      </p:cBhvr>
                                      <p:tavLst>
                                        <p:tav tm="0">
                                          <p:val>
                                            <p:fltVal val="0"/>
                                          </p:val>
                                        </p:tav>
                                        <p:tav tm="100000">
                                          <p:val>
                                            <p:strVal val="#ppt_h"/>
                                          </p:val>
                                        </p:tav>
                                      </p:tavLst>
                                    </p:anim>
                                    <p:animEffect filter="fade" transition="in">
                                      <p:cBhvr>
                                        <p:cTn dur="500" id="14"/>
                                        <p:tgtEl>
                                          <p:spTgt spid="69"/>
                                        </p:tgtEl>
                                      </p:cBhvr>
                                    </p:animEffect>
                                  </p:childTnLst>
                                </p:cTn>
                              </p:par>
                              <p:par>
                                <p:cTn fill="hold" id="15" nodeType="withEffect" presetClass="entr" presetID="53" presetSubtype="0">
                                  <p:stCondLst>
                                    <p:cond delay="500"/>
                                  </p:stCondLst>
                                  <p:childTnLst>
                                    <p:set>
                                      <p:cBhvr>
                                        <p:cTn dur="1" fill="hold" id="16">
                                          <p:stCondLst>
                                            <p:cond delay="0"/>
                                          </p:stCondLst>
                                        </p:cTn>
                                        <p:tgtEl>
                                          <p:spTgt spid="70"/>
                                        </p:tgtEl>
                                        <p:attrNameLst>
                                          <p:attrName>style.visibility</p:attrName>
                                        </p:attrNameLst>
                                      </p:cBhvr>
                                      <p:to>
                                        <p:strVal val="visible"/>
                                      </p:to>
                                    </p:set>
                                    <p:anim calcmode="lin" valueType="num">
                                      <p:cBhvr>
                                        <p:cTn dur="500" fill="hold" id="17"/>
                                        <p:tgtEl>
                                          <p:spTgt spid="70"/>
                                        </p:tgtEl>
                                        <p:attrNameLst>
                                          <p:attrName>ppt_w</p:attrName>
                                        </p:attrNameLst>
                                      </p:cBhvr>
                                      <p:tavLst>
                                        <p:tav tm="0">
                                          <p:val>
                                            <p:fltVal val="0"/>
                                          </p:val>
                                        </p:tav>
                                        <p:tav tm="100000">
                                          <p:val>
                                            <p:strVal val="#ppt_w"/>
                                          </p:val>
                                        </p:tav>
                                      </p:tavLst>
                                    </p:anim>
                                    <p:anim calcmode="lin" valueType="num">
                                      <p:cBhvr>
                                        <p:cTn dur="500" fill="hold" id="18"/>
                                        <p:tgtEl>
                                          <p:spTgt spid="70"/>
                                        </p:tgtEl>
                                        <p:attrNameLst>
                                          <p:attrName>ppt_h</p:attrName>
                                        </p:attrNameLst>
                                      </p:cBhvr>
                                      <p:tavLst>
                                        <p:tav tm="0">
                                          <p:val>
                                            <p:fltVal val="0"/>
                                          </p:val>
                                        </p:tav>
                                        <p:tav tm="100000">
                                          <p:val>
                                            <p:strVal val="#ppt_h"/>
                                          </p:val>
                                        </p:tav>
                                      </p:tavLst>
                                    </p:anim>
                                    <p:animEffect filter="fade" transition="in">
                                      <p:cBhvr>
                                        <p:cTn dur="500" id="19"/>
                                        <p:tgtEl>
                                          <p:spTgt spid="70"/>
                                        </p:tgtEl>
                                      </p:cBhvr>
                                    </p:animEffect>
                                  </p:childTnLst>
                                </p:cTn>
                              </p:par>
                              <p:par>
                                <p:cTn fill="hold" id="20" nodeType="withEffect" presetClass="entr" presetID="53" presetSubtype="0">
                                  <p:stCondLst>
                                    <p:cond delay="1000"/>
                                  </p:stCondLst>
                                  <p:childTnLst>
                                    <p:set>
                                      <p:cBhvr>
                                        <p:cTn dur="1" fill="hold" id="21">
                                          <p:stCondLst>
                                            <p:cond delay="0"/>
                                          </p:stCondLst>
                                        </p:cTn>
                                        <p:tgtEl>
                                          <p:spTgt spid="81"/>
                                        </p:tgtEl>
                                        <p:attrNameLst>
                                          <p:attrName>style.visibility</p:attrName>
                                        </p:attrNameLst>
                                      </p:cBhvr>
                                      <p:to>
                                        <p:strVal val="visible"/>
                                      </p:to>
                                    </p:set>
                                    <p:anim calcmode="lin" valueType="num">
                                      <p:cBhvr>
                                        <p:cTn dur="500" fill="hold" id="22"/>
                                        <p:tgtEl>
                                          <p:spTgt spid="81"/>
                                        </p:tgtEl>
                                        <p:attrNameLst>
                                          <p:attrName>ppt_w</p:attrName>
                                        </p:attrNameLst>
                                      </p:cBhvr>
                                      <p:tavLst>
                                        <p:tav tm="0">
                                          <p:val>
                                            <p:fltVal val="0"/>
                                          </p:val>
                                        </p:tav>
                                        <p:tav tm="100000">
                                          <p:val>
                                            <p:strVal val="#ppt_w"/>
                                          </p:val>
                                        </p:tav>
                                      </p:tavLst>
                                    </p:anim>
                                    <p:anim calcmode="lin" valueType="num">
                                      <p:cBhvr>
                                        <p:cTn dur="500" fill="hold" id="23"/>
                                        <p:tgtEl>
                                          <p:spTgt spid="81"/>
                                        </p:tgtEl>
                                        <p:attrNameLst>
                                          <p:attrName>ppt_h</p:attrName>
                                        </p:attrNameLst>
                                      </p:cBhvr>
                                      <p:tavLst>
                                        <p:tav tm="0">
                                          <p:val>
                                            <p:fltVal val="0"/>
                                          </p:val>
                                        </p:tav>
                                        <p:tav tm="100000">
                                          <p:val>
                                            <p:strVal val="#ppt_h"/>
                                          </p:val>
                                        </p:tav>
                                      </p:tavLst>
                                    </p:anim>
                                    <p:animEffect filter="fade" transition="in">
                                      <p:cBhvr>
                                        <p:cTn dur="500" id="24"/>
                                        <p:tgtEl>
                                          <p:spTgt spid="81"/>
                                        </p:tgtEl>
                                      </p:cBhvr>
                                    </p:animEffect>
                                  </p:childTnLst>
                                </p:cTn>
                              </p:par>
                              <p:par>
                                <p:cTn fill="hold" grpId="0" id="25" nodeType="withEffect" presetClass="entr" presetID="53" presetSubtype="0">
                                  <p:stCondLst>
                                    <p:cond delay="1500"/>
                                  </p:stCondLst>
                                  <p:childTnLst>
                                    <p:set>
                                      <p:cBhvr>
                                        <p:cTn dur="1" fill="hold" id="26">
                                          <p:stCondLst>
                                            <p:cond delay="0"/>
                                          </p:stCondLst>
                                        </p:cTn>
                                        <p:tgtEl>
                                          <p:spTgt spid="71"/>
                                        </p:tgtEl>
                                        <p:attrNameLst>
                                          <p:attrName>style.visibility</p:attrName>
                                        </p:attrNameLst>
                                      </p:cBhvr>
                                      <p:to>
                                        <p:strVal val="visible"/>
                                      </p:to>
                                    </p:set>
                                    <p:anim calcmode="lin" valueType="num">
                                      <p:cBhvr>
                                        <p:cTn dur="500" fill="hold" id="27"/>
                                        <p:tgtEl>
                                          <p:spTgt spid="71"/>
                                        </p:tgtEl>
                                        <p:attrNameLst>
                                          <p:attrName>ppt_w</p:attrName>
                                        </p:attrNameLst>
                                      </p:cBhvr>
                                      <p:tavLst>
                                        <p:tav tm="0">
                                          <p:val>
                                            <p:fltVal val="0"/>
                                          </p:val>
                                        </p:tav>
                                        <p:tav tm="100000">
                                          <p:val>
                                            <p:strVal val="#ppt_w"/>
                                          </p:val>
                                        </p:tav>
                                      </p:tavLst>
                                    </p:anim>
                                    <p:anim calcmode="lin" valueType="num">
                                      <p:cBhvr>
                                        <p:cTn dur="500" fill="hold" id="28"/>
                                        <p:tgtEl>
                                          <p:spTgt spid="71"/>
                                        </p:tgtEl>
                                        <p:attrNameLst>
                                          <p:attrName>ppt_h</p:attrName>
                                        </p:attrNameLst>
                                      </p:cBhvr>
                                      <p:tavLst>
                                        <p:tav tm="0">
                                          <p:val>
                                            <p:fltVal val="0"/>
                                          </p:val>
                                        </p:tav>
                                        <p:tav tm="100000">
                                          <p:val>
                                            <p:strVal val="#ppt_h"/>
                                          </p:val>
                                        </p:tav>
                                      </p:tavLst>
                                    </p:anim>
                                    <p:animEffect filter="fade" transition="in">
                                      <p:cBhvr>
                                        <p:cTn dur="500" id="29"/>
                                        <p:tgtEl>
                                          <p:spTgt spid="71"/>
                                        </p:tgtEl>
                                      </p:cBhvr>
                                    </p:animEffect>
                                  </p:childTnLst>
                                </p:cTn>
                              </p:par>
                              <p:par>
                                <p:cTn fill="hold" grpId="0" id="30" nodeType="withEffect" presetClass="entr" presetID="53" presetSubtype="0">
                                  <p:stCondLst>
                                    <p:cond delay="1500"/>
                                  </p:stCondLst>
                                  <p:childTnLst>
                                    <p:set>
                                      <p:cBhvr>
                                        <p:cTn dur="1" fill="hold" id="31">
                                          <p:stCondLst>
                                            <p:cond delay="0"/>
                                          </p:stCondLst>
                                        </p:cTn>
                                        <p:tgtEl>
                                          <p:spTgt spid="72"/>
                                        </p:tgtEl>
                                        <p:attrNameLst>
                                          <p:attrName>style.visibility</p:attrName>
                                        </p:attrNameLst>
                                      </p:cBhvr>
                                      <p:to>
                                        <p:strVal val="visible"/>
                                      </p:to>
                                    </p:set>
                                    <p:anim calcmode="lin" valueType="num">
                                      <p:cBhvr>
                                        <p:cTn dur="500" fill="hold" id="32"/>
                                        <p:tgtEl>
                                          <p:spTgt spid="72"/>
                                        </p:tgtEl>
                                        <p:attrNameLst>
                                          <p:attrName>ppt_w</p:attrName>
                                        </p:attrNameLst>
                                      </p:cBhvr>
                                      <p:tavLst>
                                        <p:tav tm="0">
                                          <p:val>
                                            <p:fltVal val="0"/>
                                          </p:val>
                                        </p:tav>
                                        <p:tav tm="100000">
                                          <p:val>
                                            <p:strVal val="#ppt_w"/>
                                          </p:val>
                                        </p:tav>
                                      </p:tavLst>
                                    </p:anim>
                                    <p:anim calcmode="lin" valueType="num">
                                      <p:cBhvr>
                                        <p:cTn dur="500" fill="hold" id="33"/>
                                        <p:tgtEl>
                                          <p:spTgt spid="72"/>
                                        </p:tgtEl>
                                        <p:attrNameLst>
                                          <p:attrName>ppt_h</p:attrName>
                                        </p:attrNameLst>
                                      </p:cBhvr>
                                      <p:tavLst>
                                        <p:tav tm="0">
                                          <p:val>
                                            <p:fltVal val="0"/>
                                          </p:val>
                                        </p:tav>
                                        <p:tav tm="100000">
                                          <p:val>
                                            <p:strVal val="#ppt_h"/>
                                          </p:val>
                                        </p:tav>
                                      </p:tavLst>
                                    </p:anim>
                                    <p:animEffect filter="fade" transition="in">
                                      <p:cBhvr>
                                        <p:cTn dur="500" id="34"/>
                                        <p:tgtEl>
                                          <p:spTgt spid="72"/>
                                        </p:tgtEl>
                                      </p:cBhvr>
                                    </p:animEffect>
                                  </p:childTnLst>
                                </p:cTn>
                              </p:par>
                              <p:par>
                                <p:cTn fill="hold" grpId="0" id="35" nodeType="withEffect" presetClass="entr" presetID="53" presetSubtype="0">
                                  <p:stCondLst>
                                    <p:cond delay="1500"/>
                                  </p:stCondLst>
                                  <p:childTnLst>
                                    <p:set>
                                      <p:cBhvr>
                                        <p:cTn dur="1" fill="hold" id="36">
                                          <p:stCondLst>
                                            <p:cond delay="0"/>
                                          </p:stCondLst>
                                        </p:cTn>
                                        <p:tgtEl>
                                          <p:spTgt spid="73"/>
                                        </p:tgtEl>
                                        <p:attrNameLst>
                                          <p:attrName>style.visibility</p:attrName>
                                        </p:attrNameLst>
                                      </p:cBhvr>
                                      <p:to>
                                        <p:strVal val="visible"/>
                                      </p:to>
                                    </p:set>
                                    <p:anim calcmode="lin" valueType="num">
                                      <p:cBhvr>
                                        <p:cTn dur="500" fill="hold" id="37"/>
                                        <p:tgtEl>
                                          <p:spTgt spid="73"/>
                                        </p:tgtEl>
                                        <p:attrNameLst>
                                          <p:attrName>ppt_w</p:attrName>
                                        </p:attrNameLst>
                                      </p:cBhvr>
                                      <p:tavLst>
                                        <p:tav tm="0">
                                          <p:val>
                                            <p:fltVal val="0"/>
                                          </p:val>
                                        </p:tav>
                                        <p:tav tm="100000">
                                          <p:val>
                                            <p:strVal val="#ppt_w"/>
                                          </p:val>
                                        </p:tav>
                                      </p:tavLst>
                                    </p:anim>
                                    <p:anim calcmode="lin" valueType="num">
                                      <p:cBhvr>
                                        <p:cTn dur="500" fill="hold" id="38"/>
                                        <p:tgtEl>
                                          <p:spTgt spid="73"/>
                                        </p:tgtEl>
                                        <p:attrNameLst>
                                          <p:attrName>ppt_h</p:attrName>
                                        </p:attrNameLst>
                                      </p:cBhvr>
                                      <p:tavLst>
                                        <p:tav tm="0">
                                          <p:val>
                                            <p:fltVal val="0"/>
                                          </p:val>
                                        </p:tav>
                                        <p:tav tm="100000">
                                          <p:val>
                                            <p:strVal val="#ppt_h"/>
                                          </p:val>
                                        </p:tav>
                                      </p:tavLst>
                                    </p:anim>
                                    <p:animEffect filter="fade" transition="in">
                                      <p:cBhvr>
                                        <p:cTn dur="500" id="39"/>
                                        <p:tgtEl>
                                          <p:spTgt spid="73"/>
                                        </p:tgtEl>
                                      </p:cBhvr>
                                    </p:animEffect>
                                  </p:childTnLst>
                                </p:cTn>
                              </p:par>
                              <p:par>
                                <p:cTn fill="hold" grpId="0" id="40" nodeType="withEffect" presetClass="entr" presetID="53" presetSubtype="0">
                                  <p:stCondLst>
                                    <p:cond delay="1500"/>
                                  </p:stCondLst>
                                  <p:childTnLst>
                                    <p:set>
                                      <p:cBhvr>
                                        <p:cTn dur="1" fill="hold" id="41">
                                          <p:stCondLst>
                                            <p:cond delay="0"/>
                                          </p:stCondLst>
                                        </p:cTn>
                                        <p:tgtEl>
                                          <p:spTgt spid="74"/>
                                        </p:tgtEl>
                                        <p:attrNameLst>
                                          <p:attrName>style.visibility</p:attrName>
                                        </p:attrNameLst>
                                      </p:cBhvr>
                                      <p:to>
                                        <p:strVal val="visible"/>
                                      </p:to>
                                    </p:set>
                                    <p:anim calcmode="lin" valueType="num">
                                      <p:cBhvr>
                                        <p:cTn dur="500" fill="hold" id="42"/>
                                        <p:tgtEl>
                                          <p:spTgt spid="74"/>
                                        </p:tgtEl>
                                        <p:attrNameLst>
                                          <p:attrName>ppt_w</p:attrName>
                                        </p:attrNameLst>
                                      </p:cBhvr>
                                      <p:tavLst>
                                        <p:tav tm="0">
                                          <p:val>
                                            <p:fltVal val="0"/>
                                          </p:val>
                                        </p:tav>
                                        <p:tav tm="100000">
                                          <p:val>
                                            <p:strVal val="#ppt_w"/>
                                          </p:val>
                                        </p:tav>
                                      </p:tavLst>
                                    </p:anim>
                                    <p:anim calcmode="lin" valueType="num">
                                      <p:cBhvr>
                                        <p:cTn dur="500" fill="hold" id="43"/>
                                        <p:tgtEl>
                                          <p:spTgt spid="74"/>
                                        </p:tgtEl>
                                        <p:attrNameLst>
                                          <p:attrName>ppt_h</p:attrName>
                                        </p:attrNameLst>
                                      </p:cBhvr>
                                      <p:tavLst>
                                        <p:tav tm="0">
                                          <p:val>
                                            <p:fltVal val="0"/>
                                          </p:val>
                                        </p:tav>
                                        <p:tav tm="100000">
                                          <p:val>
                                            <p:strVal val="#ppt_h"/>
                                          </p:val>
                                        </p:tav>
                                      </p:tavLst>
                                    </p:anim>
                                    <p:animEffect filter="fade" transition="in">
                                      <p:cBhvr>
                                        <p:cTn dur="500" id="44"/>
                                        <p:tgtEl>
                                          <p:spTgt spid="74"/>
                                        </p:tgtEl>
                                      </p:cBhvr>
                                    </p:animEffect>
                                  </p:childTnLst>
                                </p:cTn>
                              </p:par>
                              <p:par>
                                <p:cTn fill="hold" grpId="0" id="45" nodeType="withEffect" presetClass="entr" presetID="53" presetSubtype="0">
                                  <p:stCondLst>
                                    <p:cond delay="1500"/>
                                  </p:stCondLst>
                                  <p:childTnLst>
                                    <p:set>
                                      <p:cBhvr>
                                        <p:cTn dur="1" fill="hold" id="46">
                                          <p:stCondLst>
                                            <p:cond delay="0"/>
                                          </p:stCondLst>
                                        </p:cTn>
                                        <p:tgtEl>
                                          <p:spTgt spid="75"/>
                                        </p:tgtEl>
                                        <p:attrNameLst>
                                          <p:attrName>style.visibility</p:attrName>
                                        </p:attrNameLst>
                                      </p:cBhvr>
                                      <p:to>
                                        <p:strVal val="visible"/>
                                      </p:to>
                                    </p:set>
                                    <p:anim calcmode="lin" valueType="num">
                                      <p:cBhvr>
                                        <p:cTn dur="500" fill="hold" id="47"/>
                                        <p:tgtEl>
                                          <p:spTgt spid="75"/>
                                        </p:tgtEl>
                                        <p:attrNameLst>
                                          <p:attrName>ppt_w</p:attrName>
                                        </p:attrNameLst>
                                      </p:cBhvr>
                                      <p:tavLst>
                                        <p:tav tm="0">
                                          <p:val>
                                            <p:fltVal val="0"/>
                                          </p:val>
                                        </p:tav>
                                        <p:tav tm="100000">
                                          <p:val>
                                            <p:strVal val="#ppt_w"/>
                                          </p:val>
                                        </p:tav>
                                      </p:tavLst>
                                    </p:anim>
                                    <p:anim calcmode="lin" valueType="num">
                                      <p:cBhvr>
                                        <p:cTn dur="500" fill="hold" id="48"/>
                                        <p:tgtEl>
                                          <p:spTgt spid="75"/>
                                        </p:tgtEl>
                                        <p:attrNameLst>
                                          <p:attrName>ppt_h</p:attrName>
                                        </p:attrNameLst>
                                      </p:cBhvr>
                                      <p:tavLst>
                                        <p:tav tm="0">
                                          <p:val>
                                            <p:fltVal val="0"/>
                                          </p:val>
                                        </p:tav>
                                        <p:tav tm="100000">
                                          <p:val>
                                            <p:strVal val="#ppt_h"/>
                                          </p:val>
                                        </p:tav>
                                      </p:tavLst>
                                    </p:anim>
                                    <p:animEffect filter="fade" transition="in">
                                      <p:cBhvr>
                                        <p:cTn dur="500" id="49"/>
                                        <p:tgtEl>
                                          <p:spTgt spid="75"/>
                                        </p:tgtEl>
                                      </p:cBhvr>
                                    </p:animEffect>
                                  </p:childTnLst>
                                </p:cTn>
                              </p:par>
                              <p:par>
                                <p:cTn fill="hold" grpId="0" id="50" nodeType="withEffect" presetClass="entr" presetID="53" presetSubtype="0">
                                  <p:stCondLst>
                                    <p:cond delay="1500"/>
                                  </p:stCondLst>
                                  <p:childTnLst>
                                    <p:set>
                                      <p:cBhvr>
                                        <p:cTn dur="1" fill="hold" id="51">
                                          <p:stCondLst>
                                            <p:cond delay="0"/>
                                          </p:stCondLst>
                                        </p:cTn>
                                        <p:tgtEl>
                                          <p:spTgt spid="76"/>
                                        </p:tgtEl>
                                        <p:attrNameLst>
                                          <p:attrName>style.visibility</p:attrName>
                                        </p:attrNameLst>
                                      </p:cBhvr>
                                      <p:to>
                                        <p:strVal val="visible"/>
                                      </p:to>
                                    </p:set>
                                    <p:anim calcmode="lin" valueType="num">
                                      <p:cBhvr>
                                        <p:cTn dur="500" fill="hold" id="52"/>
                                        <p:tgtEl>
                                          <p:spTgt spid="76"/>
                                        </p:tgtEl>
                                        <p:attrNameLst>
                                          <p:attrName>ppt_w</p:attrName>
                                        </p:attrNameLst>
                                      </p:cBhvr>
                                      <p:tavLst>
                                        <p:tav tm="0">
                                          <p:val>
                                            <p:fltVal val="0"/>
                                          </p:val>
                                        </p:tav>
                                        <p:tav tm="100000">
                                          <p:val>
                                            <p:strVal val="#ppt_w"/>
                                          </p:val>
                                        </p:tav>
                                      </p:tavLst>
                                    </p:anim>
                                    <p:anim calcmode="lin" valueType="num">
                                      <p:cBhvr>
                                        <p:cTn dur="500" fill="hold" id="53"/>
                                        <p:tgtEl>
                                          <p:spTgt spid="76"/>
                                        </p:tgtEl>
                                        <p:attrNameLst>
                                          <p:attrName>ppt_h</p:attrName>
                                        </p:attrNameLst>
                                      </p:cBhvr>
                                      <p:tavLst>
                                        <p:tav tm="0">
                                          <p:val>
                                            <p:fltVal val="0"/>
                                          </p:val>
                                        </p:tav>
                                        <p:tav tm="100000">
                                          <p:val>
                                            <p:strVal val="#ppt_h"/>
                                          </p:val>
                                        </p:tav>
                                      </p:tavLst>
                                    </p:anim>
                                    <p:animEffect filter="fade" transition="in">
                                      <p:cBhvr>
                                        <p:cTn dur="500" id="54"/>
                                        <p:tgtEl>
                                          <p:spTgt spid="76"/>
                                        </p:tgtEl>
                                      </p:cBhvr>
                                    </p:animEffect>
                                  </p:childTnLst>
                                </p:cTn>
                              </p:par>
                              <p:par>
                                <p:cTn fill="hold" grpId="0" id="55" nodeType="withEffect" presetClass="entr" presetID="53" presetSubtype="0">
                                  <p:stCondLst>
                                    <p:cond delay="1500"/>
                                  </p:stCondLst>
                                  <p:childTnLst>
                                    <p:set>
                                      <p:cBhvr>
                                        <p:cTn dur="1" fill="hold" id="56">
                                          <p:stCondLst>
                                            <p:cond delay="0"/>
                                          </p:stCondLst>
                                        </p:cTn>
                                        <p:tgtEl>
                                          <p:spTgt spid="77"/>
                                        </p:tgtEl>
                                        <p:attrNameLst>
                                          <p:attrName>style.visibility</p:attrName>
                                        </p:attrNameLst>
                                      </p:cBhvr>
                                      <p:to>
                                        <p:strVal val="visible"/>
                                      </p:to>
                                    </p:set>
                                    <p:anim calcmode="lin" valueType="num">
                                      <p:cBhvr>
                                        <p:cTn dur="500" fill="hold" id="57"/>
                                        <p:tgtEl>
                                          <p:spTgt spid="77"/>
                                        </p:tgtEl>
                                        <p:attrNameLst>
                                          <p:attrName>ppt_w</p:attrName>
                                        </p:attrNameLst>
                                      </p:cBhvr>
                                      <p:tavLst>
                                        <p:tav tm="0">
                                          <p:val>
                                            <p:fltVal val="0"/>
                                          </p:val>
                                        </p:tav>
                                        <p:tav tm="100000">
                                          <p:val>
                                            <p:strVal val="#ppt_w"/>
                                          </p:val>
                                        </p:tav>
                                      </p:tavLst>
                                    </p:anim>
                                    <p:anim calcmode="lin" valueType="num">
                                      <p:cBhvr>
                                        <p:cTn dur="500" fill="hold" id="58"/>
                                        <p:tgtEl>
                                          <p:spTgt spid="77"/>
                                        </p:tgtEl>
                                        <p:attrNameLst>
                                          <p:attrName>ppt_h</p:attrName>
                                        </p:attrNameLst>
                                      </p:cBhvr>
                                      <p:tavLst>
                                        <p:tav tm="0">
                                          <p:val>
                                            <p:fltVal val="0"/>
                                          </p:val>
                                        </p:tav>
                                        <p:tav tm="100000">
                                          <p:val>
                                            <p:strVal val="#ppt_h"/>
                                          </p:val>
                                        </p:tav>
                                      </p:tavLst>
                                    </p:anim>
                                    <p:animEffect filter="fade" transition="in">
                                      <p:cBhvr>
                                        <p:cTn dur="500" id="59"/>
                                        <p:tgtEl>
                                          <p:spTgt spid="77"/>
                                        </p:tgtEl>
                                      </p:cBhvr>
                                    </p:animEffect>
                                  </p:childTnLst>
                                </p:cTn>
                              </p:par>
                              <p:par>
                                <p:cTn fill="hold" grpId="0" id="60" nodeType="withEffect" presetClass="entr" presetID="53" presetSubtype="0">
                                  <p:stCondLst>
                                    <p:cond delay="1500"/>
                                  </p:stCondLst>
                                  <p:childTnLst>
                                    <p:set>
                                      <p:cBhvr>
                                        <p:cTn dur="1" fill="hold" id="61">
                                          <p:stCondLst>
                                            <p:cond delay="0"/>
                                          </p:stCondLst>
                                        </p:cTn>
                                        <p:tgtEl>
                                          <p:spTgt spid="78"/>
                                        </p:tgtEl>
                                        <p:attrNameLst>
                                          <p:attrName>style.visibility</p:attrName>
                                        </p:attrNameLst>
                                      </p:cBhvr>
                                      <p:to>
                                        <p:strVal val="visible"/>
                                      </p:to>
                                    </p:set>
                                    <p:anim calcmode="lin" valueType="num">
                                      <p:cBhvr>
                                        <p:cTn dur="500" fill="hold" id="62"/>
                                        <p:tgtEl>
                                          <p:spTgt spid="78"/>
                                        </p:tgtEl>
                                        <p:attrNameLst>
                                          <p:attrName>ppt_w</p:attrName>
                                        </p:attrNameLst>
                                      </p:cBhvr>
                                      <p:tavLst>
                                        <p:tav tm="0">
                                          <p:val>
                                            <p:fltVal val="0"/>
                                          </p:val>
                                        </p:tav>
                                        <p:tav tm="100000">
                                          <p:val>
                                            <p:strVal val="#ppt_w"/>
                                          </p:val>
                                        </p:tav>
                                      </p:tavLst>
                                    </p:anim>
                                    <p:anim calcmode="lin" valueType="num">
                                      <p:cBhvr>
                                        <p:cTn dur="500" fill="hold" id="63"/>
                                        <p:tgtEl>
                                          <p:spTgt spid="78"/>
                                        </p:tgtEl>
                                        <p:attrNameLst>
                                          <p:attrName>ppt_h</p:attrName>
                                        </p:attrNameLst>
                                      </p:cBhvr>
                                      <p:tavLst>
                                        <p:tav tm="0">
                                          <p:val>
                                            <p:fltVal val="0"/>
                                          </p:val>
                                        </p:tav>
                                        <p:tav tm="100000">
                                          <p:val>
                                            <p:strVal val="#ppt_h"/>
                                          </p:val>
                                        </p:tav>
                                      </p:tavLst>
                                    </p:anim>
                                    <p:animEffect filter="fade" transition="in">
                                      <p:cBhvr>
                                        <p:cTn dur="500" id="64"/>
                                        <p:tgtEl>
                                          <p:spTgt spid="78"/>
                                        </p:tgtEl>
                                      </p:cBhvr>
                                    </p:animEffect>
                                  </p:childTnLst>
                                </p:cTn>
                              </p:par>
                              <p:par>
                                <p:cTn fill="hold" grpId="0" id="65" nodeType="withEffect" presetClass="entr" presetID="53" presetSubtype="0">
                                  <p:stCondLst>
                                    <p:cond delay="1500"/>
                                  </p:stCondLst>
                                  <p:childTnLst>
                                    <p:set>
                                      <p:cBhvr>
                                        <p:cTn dur="1" fill="hold" id="66">
                                          <p:stCondLst>
                                            <p:cond delay="0"/>
                                          </p:stCondLst>
                                        </p:cTn>
                                        <p:tgtEl>
                                          <p:spTgt spid="79"/>
                                        </p:tgtEl>
                                        <p:attrNameLst>
                                          <p:attrName>style.visibility</p:attrName>
                                        </p:attrNameLst>
                                      </p:cBhvr>
                                      <p:to>
                                        <p:strVal val="visible"/>
                                      </p:to>
                                    </p:set>
                                    <p:anim calcmode="lin" valueType="num">
                                      <p:cBhvr>
                                        <p:cTn dur="500" fill="hold" id="67"/>
                                        <p:tgtEl>
                                          <p:spTgt spid="79"/>
                                        </p:tgtEl>
                                        <p:attrNameLst>
                                          <p:attrName>ppt_w</p:attrName>
                                        </p:attrNameLst>
                                      </p:cBhvr>
                                      <p:tavLst>
                                        <p:tav tm="0">
                                          <p:val>
                                            <p:fltVal val="0"/>
                                          </p:val>
                                        </p:tav>
                                        <p:tav tm="100000">
                                          <p:val>
                                            <p:strVal val="#ppt_w"/>
                                          </p:val>
                                        </p:tav>
                                      </p:tavLst>
                                    </p:anim>
                                    <p:anim calcmode="lin" valueType="num">
                                      <p:cBhvr>
                                        <p:cTn dur="500" fill="hold" id="68"/>
                                        <p:tgtEl>
                                          <p:spTgt spid="79"/>
                                        </p:tgtEl>
                                        <p:attrNameLst>
                                          <p:attrName>ppt_h</p:attrName>
                                        </p:attrNameLst>
                                      </p:cBhvr>
                                      <p:tavLst>
                                        <p:tav tm="0">
                                          <p:val>
                                            <p:fltVal val="0"/>
                                          </p:val>
                                        </p:tav>
                                        <p:tav tm="100000">
                                          <p:val>
                                            <p:strVal val="#ppt_h"/>
                                          </p:val>
                                        </p:tav>
                                      </p:tavLst>
                                    </p:anim>
                                    <p:animEffect filter="fade" transition="in">
                                      <p:cBhvr>
                                        <p:cTn dur="500" id="69"/>
                                        <p:tgtEl>
                                          <p:spTgt spid="79"/>
                                        </p:tgtEl>
                                      </p:cBhvr>
                                    </p:animEffect>
                                  </p:childTnLst>
                                </p:cTn>
                              </p:par>
                              <p:par>
                                <p:cTn fill="hold" grpId="0" id="70" nodeType="withEffect" presetClass="entr" presetID="53" presetSubtype="0">
                                  <p:stCondLst>
                                    <p:cond delay="1500"/>
                                  </p:stCondLst>
                                  <p:childTnLst>
                                    <p:set>
                                      <p:cBhvr>
                                        <p:cTn dur="1" fill="hold" id="71">
                                          <p:stCondLst>
                                            <p:cond delay="0"/>
                                          </p:stCondLst>
                                        </p:cTn>
                                        <p:tgtEl>
                                          <p:spTgt spid="80"/>
                                        </p:tgtEl>
                                        <p:attrNameLst>
                                          <p:attrName>style.visibility</p:attrName>
                                        </p:attrNameLst>
                                      </p:cBhvr>
                                      <p:to>
                                        <p:strVal val="visible"/>
                                      </p:to>
                                    </p:set>
                                    <p:anim calcmode="lin" valueType="num">
                                      <p:cBhvr>
                                        <p:cTn dur="500" fill="hold" id="72"/>
                                        <p:tgtEl>
                                          <p:spTgt spid="80"/>
                                        </p:tgtEl>
                                        <p:attrNameLst>
                                          <p:attrName>ppt_w</p:attrName>
                                        </p:attrNameLst>
                                      </p:cBhvr>
                                      <p:tavLst>
                                        <p:tav tm="0">
                                          <p:val>
                                            <p:fltVal val="0"/>
                                          </p:val>
                                        </p:tav>
                                        <p:tav tm="100000">
                                          <p:val>
                                            <p:strVal val="#ppt_w"/>
                                          </p:val>
                                        </p:tav>
                                      </p:tavLst>
                                    </p:anim>
                                    <p:anim calcmode="lin" valueType="num">
                                      <p:cBhvr>
                                        <p:cTn dur="500" fill="hold" id="73"/>
                                        <p:tgtEl>
                                          <p:spTgt spid="80"/>
                                        </p:tgtEl>
                                        <p:attrNameLst>
                                          <p:attrName>ppt_h</p:attrName>
                                        </p:attrNameLst>
                                      </p:cBhvr>
                                      <p:tavLst>
                                        <p:tav tm="0">
                                          <p:val>
                                            <p:fltVal val="0"/>
                                          </p:val>
                                        </p:tav>
                                        <p:tav tm="100000">
                                          <p:val>
                                            <p:strVal val="#ppt_h"/>
                                          </p:val>
                                        </p:tav>
                                      </p:tavLst>
                                    </p:anim>
                                    <p:animEffect filter="fade" transition="in">
                                      <p:cBhvr>
                                        <p:cTn dur="500" id="74"/>
                                        <p:tgtEl>
                                          <p:spTgt spid="80"/>
                                        </p:tgtEl>
                                      </p:cBhvr>
                                    </p:animEffect>
                                  </p:childTnLst>
                                </p:cTn>
                              </p:par>
                              <p:par>
                                <p:cTn fill="hold" id="75" nodeType="withEffect" presetClass="entr" presetID="53" presetSubtype="0">
                                  <p:stCondLst>
                                    <p:cond delay="2250"/>
                                  </p:stCondLst>
                                  <p:childTnLst>
                                    <p:set>
                                      <p:cBhvr>
                                        <p:cTn dur="1" fill="hold" id="76">
                                          <p:stCondLst>
                                            <p:cond delay="0"/>
                                          </p:stCondLst>
                                        </p:cTn>
                                        <p:tgtEl>
                                          <p:spTgt spid="84"/>
                                        </p:tgtEl>
                                        <p:attrNameLst>
                                          <p:attrName>style.visibility</p:attrName>
                                        </p:attrNameLst>
                                      </p:cBhvr>
                                      <p:to>
                                        <p:strVal val="visible"/>
                                      </p:to>
                                    </p:set>
                                    <p:anim calcmode="lin" valueType="num">
                                      <p:cBhvr>
                                        <p:cTn dur="500" fill="hold" id="77"/>
                                        <p:tgtEl>
                                          <p:spTgt spid="84"/>
                                        </p:tgtEl>
                                        <p:attrNameLst>
                                          <p:attrName>ppt_w</p:attrName>
                                        </p:attrNameLst>
                                      </p:cBhvr>
                                      <p:tavLst>
                                        <p:tav tm="0">
                                          <p:val>
                                            <p:fltVal val="0"/>
                                          </p:val>
                                        </p:tav>
                                        <p:tav tm="100000">
                                          <p:val>
                                            <p:strVal val="#ppt_w"/>
                                          </p:val>
                                        </p:tav>
                                      </p:tavLst>
                                    </p:anim>
                                    <p:anim calcmode="lin" valueType="num">
                                      <p:cBhvr>
                                        <p:cTn dur="500" fill="hold" id="78"/>
                                        <p:tgtEl>
                                          <p:spTgt spid="84"/>
                                        </p:tgtEl>
                                        <p:attrNameLst>
                                          <p:attrName>ppt_h</p:attrName>
                                        </p:attrNameLst>
                                      </p:cBhvr>
                                      <p:tavLst>
                                        <p:tav tm="0">
                                          <p:val>
                                            <p:fltVal val="0"/>
                                          </p:val>
                                        </p:tav>
                                        <p:tav tm="100000">
                                          <p:val>
                                            <p:strVal val="#ppt_h"/>
                                          </p:val>
                                        </p:tav>
                                      </p:tavLst>
                                    </p:anim>
                                    <p:animEffect filter="fade" transition="in">
                                      <p:cBhvr>
                                        <p:cTn dur="500" id="79"/>
                                        <p:tgtEl>
                                          <p:spTgt spid="84"/>
                                        </p:tgtEl>
                                      </p:cBhvr>
                                    </p:animEffect>
                                  </p:childTnLst>
                                </p:cTn>
                              </p:par>
                              <p:par>
                                <p:cTn fill="hold" id="80" nodeType="withEffect" presetClass="entr" presetID="53" presetSubtype="0">
                                  <p:stCondLst>
                                    <p:cond delay="2250"/>
                                  </p:stCondLst>
                                  <p:childTnLst>
                                    <p:set>
                                      <p:cBhvr>
                                        <p:cTn dur="1" fill="hold" id="81">
                                          <p:stCondLst>
                                            <p:cond delay="0"/>
                                          </p:stCondLst>
                                        </p:cTn>
                                        <p:tgtEl>
                                          <p:spTgt spid="88"/>
                                        </p:tgtEl>
                                        <p:attrNameLst>
                                          <p:attrName>style.visibility</p:attrName>
                                        </p:attrNameLst>
                                      </p:cBhvr>
                                      <p:to>
                                        <p:strVal val="visible"/>
                                      </p:to>
                                    </p:set>
                                    <p:anim calcmode="lin" valueType="num">
                                      <p:cBhvr>
                                        <p:cTn dur="500" fill="hold" id="82"/>
                                        <p:tgtEl>
                                          <p:spTgt spid="88"/>
                                        </p:tgtEl>
                                        <p:attrNameLst>
                                          <p:attrName>ppt_w</p:attrName>
                                        </p:attrNameLst>
                                      </p:cBhvr>
                                      <p:tavLst>
                                        <p:tav tm="0">
                                          <p:val>
                                            <p:fltVal val="0"/>
                                          </p:val>
                                        </p:tav>
                                        <p:tav tm="100000">
                                          <p:val>
                                            <p:strVal val="#ppt_w"/>
                                          </p:val>
                                        </p:tav>
                                      </p:tavLst>
                                    </p:anim>
                                    <p:anim calcmode="lin" valueType="num">
                                      <p:cBhvr>
                                        <p:cTn dur="500" fill="hold" id="83"/>
                                        <p:tgtEl>
                                          <p:spTgt spid="88"/>
                                        </p:tgtEl>
                                        <p:attrNameLst>
                                          <p:attrName>ppt_h</p:attrName>
                                        </p:attrNameLst>
                                      </p:cBhvr>
                                      <p:tavLst>
                                        <p:tav tm="0">
                                          <p:val>
                                            <p:fltVal val="0"/>
                                          </p:val>
                                        </p:tav>
                                        <p:tav tm="100000">
                                          <p:val>
                                            <p:strVal val="#ppt_h"/>
                                          </p:val>
                                        </p:tav>
                                      </p:tavLst>
                                    </p:anim>
                                    <p:animEffect filter="fade" transition="in">
                                      <p:cBhvr>
                                        <p:cTn dur="500" id="84"/>
                                        <p:tgtEl>
                                          <p:spTgt spid="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9"/>
      <p:bldP grpId="0" spid="71"/>
      <p:bldP grpId="0" spid="72"/>
      <p:bldP grpId="0" spid="73"/>
      <p:bldP grpId="0" spid="74"/>
      <p:bldP grpId="0" spid="75"/>
      <p:bldP grpId="0" spid="76"/>
      <p:bldP grpId="0" spid="77"/>
      <p:bldP grpId="0" spid="78"/>
      <p:bldP grpId="0" spid="79"/>
      <p:bldP grpId="0" spid="8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标题 2"/>
          <p:cNvSpPr>
            <a:spLocks noGrp="1"/>
          </p:cNvSpPr>
          <p:nvPr>
            <p:ph type="title"/>
          </p:nvPr>
        </p:nvSpPr>
        <p:spPr/>
        <p:txBody>
          <a:bodyPr/>
          <a:lstStyle/>
          <a:p>
            <a:r>
              <a:rPr altLang="en-US" lang="zh-CN" smtClean="0">
                <a:latin charset="-122" panose="020b0503020204020204" typeface="微软雅黑"/>
                <a:ea charset="-122" panose="020b0503020204020204" typeface="微软雅黑"/>
              </a:rPr>
              <a:t>团队成员介绍</a:t>
            </a:r>
          </a:p>
        </p:txBody>
      </p:sp>
      <p:grpSp>
        <p:nvGrpSpPr>
          <p:cNvPr id="4" name="组合 3"/>
          <p:cNvGrpSpPr/>
          <p:nvPr/>
        </p:nvGrpSpPr>
        <p:grpSpPr>
          <a:xfrm>
            <a:off x="2358410" y="1025514"/>
            <a:ext cx="532511" cy="578657"/>
            <a:chOff x="3185939" y="1739094"/>
            <a:chExt cx="710200" cy="771543"/>
          </a:xfrm>
        </p:grpSpPr>
        <p:sp>
          <p:nvSpPr>
            <p:cNvPr id="5" name="任意多边形 4"/>
            <p:cNvSpPr/>
            <p:nvPr/>
          </p:nvSpPr>
          <p:spPr>
            <a:xfrm rot="18875384">
              <a:off x="3153448" y="2140008"/>
              <a:ext cx="403120" cy="338138"/>
            </a:xfrm>
            <a:custGeom>
              <a:gdLst>
                <a:gd fmla="*/ 0 w 284318" name="connsiteX0"/>
                <a:gd fmla="*/ 0 h 164768" name="connsiteY0"/>
                <a:gd fmla="*/ 7916 w 284318" name="connsiteX1"/>
                <a:gd fmla="*/ 0 h 164768" name="connsiteY1"/>
                <a:gd fmla="*/ 36481 w 284318" name="connsiteX2"/>
                <a:gd fmla="*/ 19259 h 164768" name="connsiteY2"/>
                <a:gd fmla="*/ 142159 w 284318" name="connsiteX3"/>
                <a:gd fmla="*/ 40594 h 164768" name="connsiteY3"/>
                <a:gd fmla="*/ 247838 w 284318" name="connsiteX4"/>
                <a:gd fmla="*/ 19259 h 164768" name="connsiteY4"/>
                <a:gd fmla="*/ 276402 w 284318" name="connsiteX5"/>
                <a:gd fmla="*/ 0 h 164768" name="connsiteY5"/>
                <a:gd fmla="*/ 284318 w 284318" name="connsiteX6"/>
                <a:gd fmla="*/ 0 h 164768" name="connsiteY6"/>
                <a:gd fmla="*/ 284318 w 284318" name="connsiteX7"/>
                <a:gd fmla="*/ 164768 h 164768" name="connsiteY7"/>
                <a:gd fmla="*/ 271691 w 284318" name="connsiteX8"/>
                <a:gd fmla="*/ 164768 h 164768" name="connsiteY8"/>
                <a:gd fmla="*/ 247838 w 284318" name="connsiteX9"/>
                <a:gd fmla="*/ 148686 h 164768" name="connsiteY9"/>
                <a:gd fmla="*/ 142159 w 284318" name="connsiteX10"/>
                <a:gd fmla="*/ 127350 h 164768" name="connsiteY10"/>
                <a:gd fmla="*/ 36481 w 284318" name="connsiteX11"/>
                <a:gd fmla="*/ 148686 h 164768" name="connsiteY11"/>
                <a:gd fmla="*/ 12627 w 284318" name="connsiteX12"/>
                <a:gd fmla="*/ 164768 h 164768" name="connsiteY12"/>
                <a:gd fmla="*/ 0 w 284318" name="connsiteX13"/>
                <a:gd fmla="*/ 164768 h 164768"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64768" w="28431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endParaRPr altLang="en-US" b="1" lang="zh-CN" sz="1100">
                <a:solidFill>
                  <a:srgbClr val="FF0000"/>
                </a:solidFill>
                <a:latin charset="-122" panose="020b0503020204020204" typeface="微软雅黑"/>
                <a:ea charset="-122" panose="020b0503020204020204" typeface="微软雅黑"/>
              </a:endParaRPr>
            </a:p>
          </p:txBody>
        </p:sp>
        <p:sp>
          <p:nvSpPr>
            <p:cNvPr id="6" name="椭圆 5"/>
            <p:cNvSpPr/>
            <p:nvPr/>
          </p:nvSpPr>
          <p:spPr>
            <a:xfrm>
              <a:off x="3343511" y="1739094"/>
              <a:ext cx="552628" cy="552628"/>
            </a:xfrm>
            <a:prstGeom prst="ellipse">
              <a:avLst/>
            </a:prstGeom>
            <a:gradFill>
              <a:gsLst>
                <a:gs pos="0">
                  <a:schemeClr val="accent5">
                    <a:lumMod val="75000"/>
                  </a:schemeClr>
                </a:gs>
                <a:gs pos="100000">
                  <a:schemeClr val="accent5"/>
                </a:gs>
              </a:gsLst>
              <a:lin ang="5400000" scaled="0"/>
            </a:gradFill>
            <a:ln>
              <a:gradFill>
                <a:gsLst>
                  <a:gs pos="0">
                    <a:schemeClr val="accent5"/>
                  </a:gs>
                  <a:gs pos="100000">
                    <a:schemeClr val="accent5">
                      <a:lumMod val="75000"/>
                    </a:schemeClr>
                  </a:gs>
                </a:gsLst>
                <a:lin ang="5400000" scaled="0"/>
              </a:gradFill>
            </a:ln>
            <a:effectLst>
              <a:outerShdw algn="tl"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100">
                <a:solidFill>
                  <a:srgbClr val="FF0000"/>
                </a:solidFill>
                <a:latin charset="-122" panose="020b0503020204020204" typeface="微软雅黑"/>
                <a:ea charset="-122" panose="020b0503020204020204" typeface="微软雅黑"/>
              </a:endParaRPr>
            </a:p>
          </p:txBody>
        </p:sp>
        <p:sp>
          <p:nvSpPr>
            <p:cNvPr id="7" name="椭圆 6"/>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100">
                <a:solidFill>
                  <a:srgbClr val="FF0000"/>
                </a:solidFill>
                <a:latin charset="-122" panose="020b0503020204020204" typeface="微软雅黑"/>
                <a:ea charset="-122" panose="020b0503020204020204" typeface="微软雅黑"/>
              </a:endParaRPr>
            </a:p>
          </p:txBody>
        </p:sp>
        <p:sp>
          <p:nvSpPr>
            <p:cNvPr id="8"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b="1" lang="zh-CN" sz="1100">
                <a:solidFill>
                  <a:srgbClr val="FF0000"/>
                </a:solidFill>
                <a:latin charset="-122" panose="020b0503020204020204" typeface="微软雅黑"/>
                <a:ea charset="-122" panose="020b0503020204020204" typeface="微软雅黑"/>
              </a:endParaRPr>
            </a:p>
          </p:txBody>
        </p:sp>
      </p:grpSp>
      <p:sp>
        <p:nvSpPr>
          <p:cNvPr id="9" name="Oval 21"/>
          <p:cNvSpPr/>
          <p:nvPr/>
        </p:nvSpPr>
        <p:spPr>
          <a:xfrm>
            <a:off x="1224499" y="1366935"/>
            <a:ext cx="1449083" cy="1449461"/>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algn="t" blurRad="228600" dir="5400000" dist="2286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lang="en-US" sz="2100">
              <a:solidFill>
                <a:srgbClr val="F16D63"/>
              </a:solidFill>
              <a:latin charset="-122" panose="020b0503020204020204" typeface="微软雅黑"/>
              <a:ea charset="-122" panose="020b0503020204020204" typeface="微软雅黑"/>
            </a:endParaRPr>
          </a:p>
        </p:txBody>
      </p:sp>
      <p:sp>
        <p:nvSpPr>
          <p:cNvPr id="10" name="椭圆 9"/>
          <p:cNvSpPr/>
          <p:nvPr/>
        </p:nvSpPr>
        <p:spPr>
          <a:xfrm>
            <a:off x="1343147" y="1485202"/>
            <a:ext cx="1211788" cy="1212928"/>
          </a:xfrm>
          <a:prstGeom prst="ellipse">
            <a:avLst/>
          </a:prstGeom>
          <a:blipFill dpi="0" rotWithShape="1">
            <a:blip r:embed="rId2">
              <a:extLst>
                <a:ext uri="{BEBA8EAE-BF5A-486C-A8C5-ECC9F3942E4B}">
                  <a14:imgProps>
                    <a14:imgLayer xmlns:d3p1="http://schemas.openxmlformats.org/officeDocument/2006/relationships" d3p1:embed="">
                      <a14:imgEffect>
                        <a14:brightnessContrast bright="9000"/>
                      </a14:imgEffect>
                      <a14:imgEffect>
                        <a14:sharpenSoften amount="-42000"/>
                      </a14:imgEffect>
                    </a14:imgLayer>
                  </a14:imgProps>
                </a:ext>
              </a:extLst>
            </a:blip>
            <a:stretch>
              <a:fillRect b="-69092" l="-153819" r="-100359" t="-73544"/>
            </a:stretch>
          </a:blipFill>
          <a:ln w="9525">
            <a:no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sp>
        <p:nvSpPr>
          <p:cNvPr id="11" name="标题 11"/>
          <p:cNvSpPr txBox="1"/>
          <p:nvPr/>
        </p:nvSpPr>
        <p:spPr>
          <a:xfrm>
            <a:off x="2485179" y="1070130"/>
            <a:ext cx="405743" cy="348048"/>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b="1" lang="en-US" sz="1400">
                <a:solidFill>
                  <a:schemeClr val="accent5"/>
                </a:solidFill>
                <a:latin charset="-122" panose="020b0503020204020204" typeface="微软雅黑"/>
                <a:ea charset="-122" panose="020b0503020204020204" typeface="微软雅黑"/>
              </a:rPr>
              <a:t>01</a:t>
            </a:r>
          </a:p>
        </p:txBody>
      </p:sp>
      <p:cxnSp>
        <p:nvCxnSpPr>
          <p:cNvPr id="12" name="直接连接符 11"/>
          <p:cNvCxnSpPr/>
          <p:nvPr/>
        </p:nvCxnSpPr>
        <p:spPr>
          <a:xfrm flipH="1">
            <a:off x="1494459" y="2915723"/>
            <a:ext cx="0" cy="1972931"/>
          </a:xfrm>
          <a:prstGeom prst="line">
            <a:avLst/>
          </a:prstGeom>
          <a:ln>
            <a:solidFill>
              <a:schemeClr val="bg1">
                <a:lumMod val="50000"/>
              </a:schemeClr>
            </a:solidFill>
            <a:prstDash val="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3" name="标题 11"/>
          <p:cNvSpPr txBox="1"/>
          <p:nvPr/>
        </p:nvSpPr>
        <p:spPr>
          <a:xfrm>
            <a:off x="1563987" y="2944438"/>
            <a:ext cx="902327"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100">
                <a:solidFill>
                  <a:schemeClr val="tx1">
                    <a:lumMod val="65000"/>
                    <a:lumOff val="35000"/>
                  </a:schemeClr>
                </a:solidFill>
                <a:latin charset="-122" panose="020b0503020204020204" typeface="微软雅黑"/>
                <a:ea charset="-122" panose="020b0503020204020204" typeface="微软雅黑"/>
              </a:rPr>
              <a:t>姓名：</a:t>
            </a:r>
          </a:p>
        </p:txBody>
      </p:sp>
      <p:sp>
        <p:nvSpPr>
          <p:cNvPr id="14" name="标题 11"/>
          <p:cNvSpPr txBox="1"/>
          <p:nvPr/>
        </p:nvSpPr>
        <p:spPr>
          <a:xfrm>
            <a:off x="1548451" y="3160462"/>
            <a:ext cx="1295807"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z="1000">
                <a:solidFill>
                  <a:schemeClr val="tx1">
                    <a:lumMod val="65000"/>
                    <a:lumOff val="35000"/>
                  </a:schemeClr>
                </a:solidFill>
                <a:latin charset="-122" panose="020b0503020204020204" typeface="微软雅黑"/>
                <a:ea charset="-122" panose="020b0503020204020204" typeface="微软雅黑"/>
              </a:rPr>
              <a:t>DUAN OUY</a:t>
            </a:r>
          </a:p>
        </p:txBody>
      </p:sp>
      <p:sp>
        <p:nvSpPr>
          <p:cNvPr id="15" name="标题 11"/>
          <p:cNvSpPr txBox="1"/>
          <p:nvPr/>
        </p:nvSpPr>
        <p:spPr>
          <a:xfrm>
            <a:off x="1563987" y="3437338"/>
            <a:ext cx="1091242"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100">
                <a:solidFill>
                  <a:schemeClr val="tx1">
                    <a:lumMod val="65000"/>
                    <a:lumOff val="35000"/>
                  </a:schemeClr>
                </a:solidFill>
                <a:latin charset="-122" panose="020b0503020204020204" typeface="微软雅黑"/>
                <a:ea charset="-122" panose="020b0503020204020204" typeface="微软雅黑"/>
              </a:rPr>
              <a:t>出生年月：</a:t>
            </a:r>
          </a:p>
        </p:txBody>
      </p:sp>
      <p:sp>
        <p:nvSpPr>
          <p:cNvPr id="16" name="标题 11"/>
          <p:cNvSpPr txBox="1"/>
          <p:nvPr/>
        </p:nvSpPr>
        <p:spPr>
          <a:xfrm>
            <a:off x="1548451" y="3653362"/>
            <a:ext cx="1295807"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z="1000">
                <a:solidFill>
                  <a:schemeClr val="tx1">
                    <a:lumMod val="65000"/>
                    <a:lumOff val="35000"/>
                  </a:schemeClr>
                </a:solidFill>
                <a:latin charset="-122" panose="020b0503020204020204" typeface="微软雅黑"/>
                <a:ea charset="-122" panose="020b0503020204020204" typeface="微软雅黑"/>
              </a:rPr>
              <a:t>1989-10-10</a:t>
            </a:r>
          </a:p>
        </p:txBody>
      </p:sp>
      <p:sp>
        <p:nvSpPr>
          <p:cNvPr id="17" name="标题 11"/>
          <p:cNvSpPr txBox="1"/>
          <p:nvPr/>
        </p:nvSpPr>
        <p:spPr>
          <a:xfrm>
            <a:off x="1563987" y="3923392"/>
            <a:ext cx="1091242"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100">
                <a:solidFill>
                  <a:schemeClr val="tx1">
                    <a:lumMod val="65000"/>
                    <a:lumOff val="35000"/>
                  </a:schemeClr>
                </a:solidFill>
                <a:latin charset="-122" panose="020b0503020204020204" typeface="微软雅黑"/>
                <a:ea charset="-122" panose="020b0503020204020204" typeface="微软雅黑"/>
              </a:rPr>
              <a:t>最高学历：</a:t>
            </a:r>
          </a:p>
        </p:txBody>
      </p:sp>
      <p:sp>
        <p:nvSpPr>
          <p:cNvPr id="18" name="标题 11"/>
          <p:cNvSpPr txBox="1"/>
          <p:nvPr/>
        </p:nvSpPr>
        <p:spPr>
          <a:xfrm>
            <a:off x="1548451" y="4139416"/>
            <a:ext cx="1295807"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000">
                <a:solidFill>
                  <a:schemeClr val="tx1">
                    <a:lumMod val="65000"/>
                    <a:lumOff val="35000"/>
                  </a:schemeClr>
                </a:solidFill>
                <a:latin charset="-122" panose="020b0503020204020204" typeface="微软雅黑"/>
                <a:ea charset="-122" panose="020b0503020204020204" typeface="微软雅黑"/>
              </a:rPr>
              <a:t>金融博士在读</a:t>
            </a:r>
          </a:p>
        </p:txBody>
      </p:sp>
      <p:sp>
        <p:nvSpPr>
          <p:cNvPr id="19" name="标题 11"/>
          <p:cNvSpPr txBox="1"/>
          <p:nvPr/>
        </p:nvSpPr>
        <p:spPr>
          <a:xfrm>
            <a:off x="1563987" y="4406023"/>
            <a:ext cx="1091242"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100">
                <a:solidFill>
                  <a:schemeClr val="tx1">
                    <a:lumMod val="65000"/>
                    <a:lumOff val="35000"/>
                  </a:schemeClr>
                </a:solidFill>
                <a:latin charset="-122" panose="020b0503020204020204" typeface="微软雅黑"/>
                <a:ea charset="-122" panose="020b0503020204020204" typeface="微软雅黑"/>
              </a:rPr>
              <a:t>现任职位：</a:t>
            </a:r>
          </a:p>
        </p:txBody>
      </p:sp>
      <p:sp>
        <p:nvSpPr>
          <p:cNvPr id="20" name="标题 11"/>
          <p:cNvSpPr txBox="1"/>
          <p:nvPr/>
        </p:nvSpPr>
        <p:spPr>
          <a:xfrm>
            <a:off x="1548451" y="4622047"/>
            <a:ext cx="1295807"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000">
                <a:solidFill>
                  <a:schemeClr val="tx1">
                    <a:lumMod val="65000"/>
                    <a:lumOff val="35000"/>
                  </a:schemeClr>
                </a:solidFill>
                <a:latin charset="-122" panose="020b0503020204020204" typeface="微软雅黑"/>
                <a:ea charset="-122" panose="020b0503020204020204" typeface="微软雅黑"/>
              </a:rPr>
              <a:t>销售部拓展经理</a:t>
            </a:r>
          </a:p>
        </p:txBody>
      </p:sp>
      <p:grpSp>
        <p:nvGrpSpPr>
          <p:cNvPr id="21" name="组合 20"/>
          <p:cNvGrpSpPr/>
          <p:nvPr/>
        </p:nvGrpSpPr>
        <p:grpSpPr>
          <a:xfrm>
            <a:off x="4125489" y="1025514"/>
            <a:ext cx="532511" cy="578657"/>
            <a:chOff x="3185939" y="1739094"/>
            <a:chExt cx="710200" cy="771543"/>
          </a:xfrm>
        </p:grpSpPr>
        <p:sp>
          <p:nvSpPr>
            <p:cNvPr id="22" name="任意多边形 21"/>
            <p:cNvSpPr/>
            <p:nvPr/>
          </p:nvSpPr>
          <p:spPr>
            <a:xfrm rot="18875384">
              <a:off x="3153448" y="2140008"/>
              <a:ext cx="403120" cy="338138"/>
            </a:xfrm>
            <a:custGeom>
              <a:gdLst>
                <a:gd fmla="*/ 0 w 284318" name="connsiteX0"/>
                <a:gd fmla="*/ 0 h 164768" name="connsiteY0"/>
                <a:gd fmla="*/ 7916 w 284318" name="connsiteX1"/>
                <a:gd fmla="*/ 0 h 164768" name="connsiteY1"/>
                <a:gd fmla="*/ 36481 w 284318" name="connsiteX2"/>
                <a:gd fmla="*/ 19259 h 164768" name="connsiteY2"/>
                <a:gd fmla="*/ 142159 w 284318" name="connsiteX3"/>
                <a:gd fmla="*/ 40594 h 164768" name="connsiteY3"/>
                <a:gd fmla="*/ 247838 w 284318" name="connsiteX4"/>
                <a:gd fmla="*/ 19259 h 164768" name="connsiteY4"/>
                <a:gd fmla="*/ 276402 w 284318" name="connsiteX5"/>
                <a:gd fmla="*/ 0 h 164768" name="connsiteY5"/>
                <a:gd fmla="*/ 284318 w 284318" name="connsiteX6"/>
                <a:gd fmla="*/ 0 h 164768" name="connsiteY6"/>
                <a:gd fmla="*/ 284318 w 284318" name="connsiteX7"/>
                <a:gd fmla="*/ 164768 h 164768" name="connsiteY7"/>
                <a:gd fmla="*/ 271691 w 284318" name="connsiteX8"/>
                <a:gd fmla="*/ 164768 h 164768" name="connsiteY8"/>
                <a:gd fmla="*/ 247838 w 284318" name="connsiteX9"/>
                <a:gd fmla="*/ 148686 h 164768" name="connsiteY9"/>
                <a:gd fmla="*/ 142159 w 284318" name="connsiteX10"/>
                <a:gd fmla="*/ 127350 h 164768" name="connsiteY10"/>
                <a:gd fmla="*/ 36481 w 284318" name="connsiteX11"/>
                <a:gd fmla="*/ 148686 h 164768" name="connsiteY11"/>
                <a:gd fmla="*/ 12627 w 284318" name="connsiteX12"/>
                <a:gd fmla="*/ 164768 h 164768" name="connsiteY12"/>
                <a:gd fmla="*/ 0 w 284318" name="connsiteX13"/>
                <a:gd fmla="*/ 164768 h 164768"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64768" w="28431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endParaRPr altLang="en-US" b="1" lang="zh-CN" sz="1100">
                <a:solidFill>
                  <a:schemeClr val="bg1">
                    <a:lumMod val="50000"/>
                  </a:schemeClr>
                </a:solidFill>
                <a:latin charset="-122" panose="020b0503020204020204" typeface="微软雅黑"/>
                <a:ea charset="-122" panose="020b0503020204020204" typeface="微软雅黑"/>
              </a:endParaRPr>
            </a:p>
          </p:txBody>
        </p:sp>
        <p:sp>
          <p:nvSpPr>
            <p:cNvPr id="23" name="椭圆 22"/>
            <p:cNvSpPr/>
            <p:nvPr/>
          </p:nvSpPr>
          <p:spPr>
            <a:xfrm>
              <a:off x="3343511" y="1739094"/>
              <a:ext cx="552628" cy="552628"/>
            </a:xfrm>
            <a:prstGeom prst="ellips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algn="tl"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100">
                <a:solidFill>
                  <a:schemeClr val="bg1">
                    <a:lumMod val="50000"/>
                  </a:schemeClr>
                </a:solidFill>
                <a:latin charset="-122" panose="020b0503020204020204" typeface="微软雅黑"/>
                <a:ea charset="-122" panose="020b0503020204020204" typeface="微软雅黑"/>
              </a:endParaRPr>
            </a:p>
          </p:txBody>
        </p:sp>
        <p:sp>
          <p:nvSpPr>
            <p:cNvPr id="24" name="椭圆 23"/>
            <p:cNvSpPr/>
            <p:nvPr/>
          </p:nvSpPr>
          <p:spPr>
            <a:xfrm>
              <a:off x="3393791"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100">
                <a:solidFill>
                  <a:schemeClr val="bg1">
                    <a:lumMod val="50000"/>
                  </a:schemeClr>
                </a:solidFill>
                <a:latin charset="-122" panose="020b0503020204020204" typeface="微软雅黑"/>
                <a:ea charset="-122" panose="020b0503020204020204" typeface="微软雅黑"/>
              </a:endParaRPr>
            </a:p>
          </p:txBody>
        </p:sp>
        <p:sp>
          <p:nvSpPr>
            <p:cNvPr id="25"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b="1" lang="zh-CN" sz="1100">
                <a:solidFill>
                  <a:schemeClr val="bg1">
                    <a:lumMod val="50000"/>
                  </a:schemeClr>
                </a:solidFill>
                <a:latin charset="-122" panose="020b0503020204020204" typeface="微软雅黑"/>
                <a:ea charset="-122" panose="020b0503020204020204" typeface="微软雅黑"/>
              </a:endParaRPr>
            </a:p>
          </p:txBody>
        </p:sp>
      </p:grpSp>
      <p:sp>
        <p:nvSpPr>
          <p:cNvPr id="26" name="Oval 21"/>
          <p:cNvSpPr/>
          <p:nvPr/>
        </p:nvSpPr>
        <p:spPr>
          <a:xfrm>
            <a:off x="2991578" y="1366935"/>
            <a:ext cx="1449083" cy="1449461"/>
          </a:xfrm>
          <a:prstGeom prst="ellipse">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algn="t" blurRad="228600" dir="5400000" dist="2286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lang="en-US" sz="2100">
              <a:solidFill>
                <a:srgbClr val="F16D63"/>
              </a:solidFill>
              <a:latin charset="-122" panose="020b0503020204020204" typeface="微软雅黑"/>
              <a:ea charset="-122" panose="020b0503020204020204" typeface="微软雅黑"/>
            </a:endParaRPr>
          </a:p>
        </p:txBody>
      </p:sp>
      <p:sp>
        <p:nvSpPr>
          <p:cNvPr id="27" name="椭圆 26"/>
          <p:cNvSpPr/>
          <p:nvPr/>
        </p:nvSpPr>
        <p:spPr>
          <a:xfrm>
            <a:off x="3110225" y="1485202"/>
            <a:ext cx="1211788" cy="1212928"/>
          </a:xfrm>
          <a:prstGeom prst="ellipse">
            <a:avLst/>
          </a:prstGeom>
          <a:blipFill dpi="0" rotWithShape="1">
            <a:blip r:embed="rId3"/>
            <a:stretch>
              <a:fillRect b="-161472" l="-193915" r="-11257" t="-5650"/>
            </a:stretch>
          </a:blipFill>
          <a:ln w="9525">
            <a:no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sp>
        <p:nvSpPr>
          <p:cNvPr id="28" name="标题 11"/>
          <p:cNvSpPr txBox="1"/>
          <p:nvPr/>
        </p:nvSpPr>
        <p:spPr>
          <a:xfrm>
            <a:off x="4252258" y="1070130"/>
            <a:ext cx="405743" cy="348048"/>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b="1" lang="en-US" sz="1400">
                <a:solidFill>
                  <a:schemeClr val="accent1"/>
                </a:solidFill>
                <a:latin charset="-122" panose="020b0503020204020204" typeface="微软雅黑"/>
                <a:ea charset="-122" panose="020b0503020204020204" typeface="微软雅黑"/>
              </a:rPr>
              <a:t>02</a:t>
            </a:r>
          </a:p>
        </p:txBody>
      </p:sp>
      <p:cxnSp>
        <p:nvCxnSpPr>
          <p:cNvPr id="29" name="直接连接符 28"/>
          <p:cNvCxnSpPr/>
          <p:nvPr/>
        </p:nvCxnSpPr>
        <p:spPr>
          <a:xfrm flipH="1">
            <a:off x="3268865" y="2915723"/>
            <a:ext cx="0" cy="1972931"/>
          </a:xfrm>
          <a:prstGeom prst="line">
            <a:avLst/>
          </a:prstGeom>
          <a:ln>
            <a:solidFill>
              <a:schemeClr val="bg1">
                <a:lumMod val="50000"/>
              </a:schemeClr>
            </a:solidFill>
            <a:prstDash val="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30" name="标题 11"/>
          <p:cNvSpPr txBox="1"/>
          <p:nvPr/>
        </p:nvSpPr>
        <p:spPr>
          <a:xfrm>
            <a:off x="3338393" y="2944438"/>
            <a:ext cx="902327"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100">
                <a:solidFill>
                  <a:schemeClr val="tx1">
                    <a:lumMod val="65000"/>
                    <a:lumOff val="35000"/>
                  </a:schemeClr>
                </a:solidFill>
                <a:latin charset="-122" panose="020b0503020204020204" typeface="微软雅黑"/>
                <a:ea charset="-122" panose="020b0503020204020204" typeface="微软雅黑"/>
              </a:rPr>
              <a:t>姓名：</a:t>
            </a:r>
          </a:p>
        </p:txBody>
      </p:sp>
      <p:sp>
        <p:nvSpPr>
          <p:cNvPr id="31" name="标题 11"/>
          <p:cNvSpPr txBox="1"/>
          <p:nvPr/>
        </p:nvSpPr>
        <p:spPr>
          <a:xfrm>
            <a:off x="3322857" y="3160462"/>
            <a:ext cx="1295807"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z="1000">
                <a:solidFill>
                  <a:schemeClr val="tx1">
                    <a:lumMod val="65000"/>
                    <a:lumOff val="35000"/>
                  </a:schemeClr>
                </a:solidFill>
                <a:latin charset="-122" panose="020b0503020204020204" typeface="微软雅黑"/>
                <a:ea charset="-122" panose="020b0503020204020204" typeface="微软雅黑"/>
              </a:rPr>
              <a:t>LUSY DANY</a:t>
            </a:r>
          </a:p>
        </p:txBody>
      </p:sp>
      <p:sp>
        <p:nvSpPr>
          <p:cNvPr id="32" name="标题 11"/>
          <p:cNvSpPr txBox="1"/>
          <p:nvPr/>
        </p:nvSpPr>
        <p:spPr>
          <a:xfrm>
            <a:off x="3338393" y="3437338"/>
            <a:ext cx="1091242"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100">
                <a:solidFill>
                  <a:schemeClr val="tx1">
                    <a:lumMod val="65000"/>
                    <a:lumOff val="35000"/>
                  </a:schemeClr>
                </a:solidFill>
                <a:latin charset="-122" panose="020b0503020204020204" typeface="微软雅黑"/>
                <a:ea charset="-122" panose="020b0503020204020204" typeface="微软雅黑"/>
              </a:rPr>
              <a:t>出生年月：</a:t>
            </a:r>
          </a:p>
        </p:txBody>
      </p:sp>
      <p:sp>
        <p:nvSpPr>
          <p:cNvPr id="33" name="标题 11"/>
          <p:cNvSpPr txBox="1"/>
          <p:nvPr/>
        </p:nvSpPr>
        <p:spPr>
          <a:xfrm>
            <a:off x="3322857" y="3653362"/>
            <a:ext cx="1295807"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z="1000">
                <a:solidFill>
                  <a:schemeClr val="tx1">
                    <a:lumMod val="65000"/>
                    <a:lumOff val="35000"/>
                  </a:schemeClr>
                </a:solidFill>
                <a:latin charset="-122" panose="020b0503020204020204" typeface="微软雅黑"/>
                <a:ea charset="-122" panose="020b0503020204020204" typeface="微软雅黑"/>
              </a:rPr>
              <a:t>1979-11-15</a:t>
            </a:r>
          </a:p>
        </p:txBody>
      </p:sp>
      <p:sp>
        <p:nvSpPr>
          <p:cNvPr id="34" name="标题 11"/>
          <p:cNvSpPr txBox="1"/>
          <p:nvPr/>
        </p:nvSpPr>
        <p:spPr>
          <a:xfrm>
            <a:off x="3338393" y="3923392"/>
            <a:ext cx="1091242"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100">
                <a:solidFill>
                  <a:schemeClr val="tx1">
                    <a:lumMod val="65000"/>
                    <a:lumOff val="35000"/>
                  </a:schemeClr>
                </a:solidFill>
                <a:latin charset="-122" panose="020b0503020204020204" typeface="微软雅黑"/>
                <a:ea charset="-122" panose="020b0503020204020204" typeface="微软雅黑"/>
              </a:rPr>
              <a:t>最高学历：</a:t>
            </a:r>
          </a:p>
        </p:txBody>
      </p:sp>
      <p:sp>
        <p:nvSpPr>
          <p:cNvPr id="35" name="标题 11"/>
          <p:cNvSpPr txBox="1"/>
          <p:nvPr/>
        </p:nvSpPr>
        <p:spPr>
          <a:xfrm>
            <a:off x="3322857" y="4139416"/>
            <a:ext cx="1295807"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000">
                <a:solidFill>
                  <a:schemeClr val="tx1">
                    <a:lumMod val="65000"/>
                    <a:lumOff val="35000"/>
                  </a:schemeClr>
                </a:solidFill>
                <a:latin charset="-122" panose="020b0503020204020204" typeface="微软雅黑"/>
                <a:ea charset="-122" panose="020b0503020204020204" typeface="微软雅黑"/>
              </a:rPr>
              <a:t>剑桥管理硕士</a:t>
            </a:r>
          </a:p>
        </p:txBody>
      </p:sp>
      <p:sp>
        <p:nvSpPr>
          <p:cNvPr id="36" name="标题 11"/>
          <p:cNvSpPr txBox="1"/>
          <p:nvPr/>
        </p:nvSpPr>
        <p:spPr>
          <a:xfrm>
            <a:off x="3338393" y="4406023"/>
            <a:ext cx="1091242"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100">
                <a:solidFill>
                  <a:schemeClr val="tx1">
                    <a:lumMod val="65000"/>
                    <a:lumOff val="35000"/>
                  </a:schemeClr>
                </a:solidFill>
                <a:latin charset="-122" panose="020b0503020204020204" typeface="微软雅黑"/>
                <a:ea charset="-122" panose="020b0503020204020204" typeface="微软雅黑"/>
              </a:rPr>
              <a:t>现任职位：</a:t>
            </a:r>
          </a:p>
        </p:txBody>
      </p:sp>
      <p:sp>
        <p:nvSpPr>
          <p:cNvPr id="37" name="标题 11"/>
          <p:cNvSpPr txBox="1"/>
          <p:nvPr/>
        </p:nvSpPr>
        <p:spPr>
          <a:xfrm>
            <a:off x="3322857" y="4622047"/>
            <a:ext cx="1295807"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000">
                <a:solidFill>
                  <a:schemeClr val="tx1">
                    <a:lumMod val="65000"/>
                    <a:lumOff val="35000"/>
                  </a:schemeClr>
                </a:solidFill>
                <a:latin charset="-122" panose="020b0503020204020204" typeface="微软雅黑"/>
                <a:ea charset="-122" panose="020b0503020204020204" typeface="微软雅黑"/>
              </a:rPr>
              <a:t>销售部部门经理</a:t>
            </a:r>
          </a:p>
        </p:txBody>
      </p:sp>
      <p:grpSp>
        <p:nvGrpSpPr>
          <p:cNvPr id="38" name="组合 37"/>
          <p:cNvGrpSpPr/>
          <p:nvPr/>
        </p:nvGrpSpPr>
        <p:grpSpPr>
          <a:xfrm>
            <a:off x="5892567" y="1025514"/>
            <a:ext cx="532511" cy="578657"/>
            <a:chOff x="3185939" y="1739094"/>
            <a:chExt cx="710200" cy="771543"/>
          </a:xfrm>
        </p:grpSpPr>
        <p:sp>
          <p:nvSpPr>
            <p:cNvPr id="39" name="任意多边形 38"/>
            <p:cNvSpPr/>
            <p:nvPr/>
          </p:nvSpPr>
          <p:spPr>
            <a:xfrm rot="18875384">
              <a:off x="3153448" y="2140008"/>
              <a:ext cx="403120" cy="338138"/>
            </a:xfrm>
            <a:custGeom>
              <a:gdLst>
                <a:gd fmla="*/ 0 w 284318" name="connsiteX0"/>
                <a:gd fmla="*/ 0 h 164768" name="connsiteY0"/>
                <a:gd fmla="*/ 7916 w 284318" name="connsiteX1"/>
                <a:gd fmla="*/ 0 h 164768" name="connsiteY1"/>
                <a:gd fmla="*/ 36481 w 284318" name="connsiteX2"/>
                <a:gd fmla="*/ 19259 h 164768" name="connsiteY2"/>
                <a:gd fmla="*/ 142159 w 284318" name="connsiteX3"/>
                <a:gd fmla="*/ 40594 h 164768" name="connsiteY3"/>
                <a:gd fmla="*/ 247838 w 284318" name="connsiteX4"/>
                <a:gd fmla="*/ 19259 h 164768" name="connsiteY4"/>
                <a:gd fmla="*/ 276402 w 284318" name="connsiteX5"/>
                <a:gd fmla="*/ 0 h 164768" name="connsiteY5"/>
                <a:gd fmla="*/ 284318 w 284318" name="connsiteX6"/>
                <a:gd fmla="*/ 0 h 164768" name="connsiteY6"/>
                <a:gd fmla="*/ 284318 w 284318" name="connsiteX7"/>
                <a:gd fmla="*/ 164768 h 164768" name="connsiteY7"/>
                <a:gd fmla="*/ 271691 w 284318" name="connsiteX8"/>
                <a:gd fmla="*/ 164768 h 164768" name="connsiteY8"/>
                <a:gd fmla="*/ 247838 w 284318" name="connsiteX9"/>
                <a:gd fmla="*/ 148686 h 164768" name="connsiteY9"/>
                <a:gd fmla="*/ 142159 w 284318" name="connsiteX10"/>
                <a:gd fmla="*/ 127350 h 164768" name="connsiteY10"/>
                <a:gd fmla="*/ 36481 w 284318" name="connsiteX11"/>
                <a:gd fmla="*/ 148686 h 164768" name="connsiteY11"/>
                <a:gd fmla="*/ 12627 w 284318" name="connsiteX12"/>
                <a:gd fmla="*/ 164768 h 164768" name="connsiteY12"/>
                <a:gd fmla="*/ 0 w 284318" name="connsiteX13"/>
                <a:gd fmla="*/ 164768 h 164768"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64768" w="28431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endParaRPr altLang="en-US" b="1" lang="zh-CN" sz="1100">
                <a:solidFill>
                  <a:schemeClr val="bg1">
                    <a:lumMod val="50000"/>
                  </a:schemeClr>
                </a:solidFill>
                <a:latin charset="-122" panose="020b0503020204020204" typeface="微软雅黑"/>
                <a:ea charset="-122" panose="020b0503020204020204" typeface="微软雅黑"/>
              </a:endParaRPr>
            </a:p>
          </p:txBody>
        </p:sp>
        <p:sp>
          <p:nvSpPr>
            <p:cNvPr id="40" name="椭圆 39"/>
            <p:cNvSpPr/>
            <p:nvPr/>
          </p:nvSpPr>
          <p:spPr>
            <a:xfrm>
              <a:off x="3343511" y="1739094"/>
              <a:ext cx="552628" cy="552628"/>
            </a:xfrm>
            <a:prstGeom prst="ellipse">
              <a:avLst/>
            </a:prstGeom>
            <a:gradFill>
              <a:gsLst>
                <a:gs pos="0">
                  <a:schemeClr val="accent3">
                    <a:lumMod val="75000"/>
                  </a:schemeClr>
                </a:gs>
                <a:gs pos="100000">
                  <a:schemeClr val="accent3"/>
                </a:gs>
              </a:gsLst>
              <a:lin ang="5400000" scaled="0"/>
            </a:gradFill>
            <a:ln>
              <a:gradFill>
                <a:gsLst>
                  <a:gs pos="0">
                    <a:schemeClr val="accent3"/>
                  </a:gs>
                  <a:gs pos="100000">
                    <a:schemeClr val="accent3">
                      <a:lumMod val="75000"/>
                    </a:schemeClr>
                  </a:gs>
                </a:gsLst>
                <a:lin ang="5400000" scaled="0"/>
              </a:gradFill>
            </a:ln>
            <a:effectLst>
              <a:outerShdw algn="tl"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100">
                <a:solidFill>
                  <a:schemeClr val="bg1">
                    <a:lumMod val="50000"/>
                  </a:schemeClr>
                </a:solidFill>
                <a:latin charset="-122" panose="020b0503020204020204" typeface="微软雅黑"/>
                <a:ea charset="-122" panose="020b0503020204020204" typeface="微软雅黑"/>
              </a:endParaRPr>
            </a:p>
          </p:txBody>
        </p:sp>
        <p:sp>
          <p:nvSpPr>
            <p:cNvPr id="41" name="椭圆 40"/>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100">
                <a:solidFill>
                  <a:schemeClr val="bg1">
                    <a:lumMod val="50000"/>
                  </a:schemeClr>
                </a:solidFill>
                <a:latin charset="-122" panose="020b0503020204020204" typeface="微软雅黑"/>
                <a:ea charset="-122" panose="020b0503020204020204" typeface="微软雅黑"/>
              </a:endParaRPr>
            </a:p>
          </p:txBody>
        </p:sp>
        <p:sp>
          <p:nvSpPr>
            <p:cNvPr id="42"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b="1" lang="zh-CN" sz="1100">
                <a:solidFill>
                  <a:schemeClr val="bg1">
                    <a:lumMod val="50000"/>
                  </a:schemeClr>
                </a:solidFill>
                <a:latin charset="-122" panose="020b0503020204020204" typeface="微软雅黑"/>
                <a:ea charset="-122" panose="020b0503020204020204" typeface="微软雅黑"/>
              </a:endParaRPr>
            </a:p>
          </p:txBody>
        </p:sp>
      </p:grpSp>
      <p:sp>
        <p:nvSpPr>
          <p:cNvPr id="43" name="Oval 21"/>
          <p:cNvSpPr/>
          <p:nvPr/>
        </p:nvSpPr>
        <p:spPr>
          <a:xfrm>
            <a:off x="4758656" y="1366935"/>
            <a:ext cx="1449083" cy="1449461"/>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algn="t" blurRad="228600" dir="5400000" dist="2286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lang="en-US" sz="2100">
              <a:solidFill>
                <a:srgbClr val="F16D63"/>
              </a:solidFill>
              <a:latin charset="-122" panose="020b0503020204020204" typeface="微软雅黑"/>
              <a:ea charset="-122" panose="020b0503020204020204" typeface="微软雅黑"/>
            </a:endParaRPr>
          </a:p>
        </p:txBody>
      </p:sp>
      <p:sp>
        <p:nvSpPr>
          <p:cNvPr id="44" name="椭圆 43"/>
          <p:cNvSpPr/>
          <p:nvPr/>
        </p:nvSpPr>
        <p:spPr>
          <a:xfrm>
            <a:off x="4877304" y="1485202"/>
            <a:ext cx="1211788" cy="1212928"/>
          </a:xfrm>
          <a:prstGeom prst="ellipse">
            <a:avLst/>
          </a:prstGeom>
          <a:blipFill dpi="0" rotWithShape="1">
            <a:blip r:embed="rId4"/>
            <a:stretch>
              <a:fillRect b="-116071" l="-1175" r="-169083" t="-4762"/>
            </a:stretch>
          </a:blipFill>
          <a:ln w="9525">
            <a:no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sp>
        <p:nvSpPr>
          <p:cNvPr id="45" name="标题 11"/>
          <p:cNvSpPr txBox="1"/>
          <p:nvPr/>
        </p:nvSpPr>
        <p:spPr>
          <a:xfrm>
            <a:off x="6019336" y="1070130"/>
            <a:ext cx="405743" cy="348048"/>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b="1" lang="en-US" sz="1400">
                <a:solidFill>
                  <a:schemeClr val="accent3"/>
                </a:solidFill>
                <a:latin charset="-122" panose="020b0503020204020204" typeface="微软雅黑"/>
                <a:ea charset="-122" panose="020b0503020204020204" typeface="微软雅黑"/>
              </a:rPr>
              <a:t>03</a:t>
            </a:r>
          </a:p>
        </p:txBody>
      </p:sp>
      <p:cxnSp>
        <p:nvCxnSpPr>
          <p:cNvPr id="46" name="直接连接符 45"/>
          <p:cNvCxnSpPr/>
          <p:nvPr/>
        </p:nvCxnSpPr>
        <p:spPr>
          <a:xfrm flipH="1">
            <a:off x="5035944" y="2915723"/>
            <a:ext cx="0" cy="1972931"/>
          </a:xfrm>
          <a:prstGeom prst="line">
            <a:avLst/>
          </a:prstGeom>
          <a:ln>
            <a:solidFill>
              <a:schemeClr val="bg1">
                <a:lumMod val="50000"/>
              </a:schemeClr>
            </a:solidFill>
            <a:prstDash val="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47" name="标题 11"/>
          <p:cNvSpPr txBox="1"/>
          <p:nvPr/>
        </p:nvSpPr>
        <p:spPr>
          <a:xfrm>
            <a:off x="5105471" y="2944438"/>
            <a:ext cx="902327"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100">
                <a:solidFill>
                  <a:schemeClr val="tx1">
                    <a:lumMod val="65000"/>
                    <a:lumOff val="35000"/>
                  </a:schemeClr>
                </a:solidFill>
                <a:latin charset="-122" panose="020b0503020204020204" typeface="微软雅黑"/>
                <a:ea charset="-122" panose="020b0503020204020204" typeface="微软雅黑"/>
              </a:rPr>
              <a:t>姓名：</a:t>
            </a:r>
          </a:p>
        </p:txBody>
      </p:sp>
      <p:sp>
        <p:nvSpPr>
          <p:cNvPr id="48" name="标题 11"/>
          <p:cNvSpPr txBox="1"/>
          <p:nvPr/>
        </p:nvSpPr>
        <p:spPr>
          <a:xfrm>
            <a:off x="5089935" y="3160462"/>
            <a:ext cx="1295807"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z="1000">
                <a:solidFill>
                  <a:schemeClr val="tx1">
                    <a:lumMod val="65000"/>
                    <a:lumOff val="35000"/>
                  </a:schemeClr>
                </a:solidFill>
                <a:latin charset="-122" panose="020b0503020204020204" typeface="微软雅黑"/>
                <a:ea charset="-122" panose="020b0503020204020204" typeface="微软雅黑"/>
              </a:rPr>
              <a:t>DAB PUY</a:t>
            </a:r>
          </a:p>
        </p:txBody>
      </p:sp>
      <p:sp>
        <p:nvSpPr>
          <p:cNvPr id="49" name="标题 11"/>
          <p:cNvSpPr txBox="1"/>
          <p:nvPr/>
        </p:nvSpPr>
        <p:spPr>
          <a:xfrm>
            <a:off x="5105471" y="3437338"/>
            <a:ext cx="1091242"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100">
                <a:solidFill>
                  <a:schemeClr val="tx1">
                    <a:lumMod val="65000"/>
                    <a:lumOff val="35000"/>
                  </a:schemeClr>
                </a:solidFill>
                <a:latin charset="-122" panose="020b0503020204020204" typeface="微软雅黑"/>
                <a:ea charset="-122" panose="020b0503020204020204" typeface="微软雅黑"/>
              </a:rPr>
              <a:t>出生年月：</a:t>
            </a:r>
          </a:p>
        </p:txBody>
      </p:sp>
      <p:sp>
        <p:nvSpPr>
          <p:cNvPr id="50" name="标题 11"/>
          <p:cNvSpPr txBox="1"/>
          <p:nvPr/>
        </p:nvSpPr>
        <p:spPr>
          <a:xfrm>
            <a:off x="5089935" y="3653362"/>
            <a:ext cx="1295807"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z="1000">
                <a:solidFill>
                  <a:schemeClr val="tx1">
                    <a:lumMod val="65000"/>
                    <a:lumOff val="35000"/>
                  </a:schemeClr>
                </a:solidFill>
                <a:latin charset="-122" panose="020b0503020204020204" typeface="微软雅黑"/>
                <a:ea charset="-122" panose="020b0503020204020204" typeface="微软雅黑"/>
              </a:rPr>
              <a:t>1982-09-30</a:t>
            </a:r>
          </a:p>
        </p:txBody>
      </p:sp>
      <p:sp>
        <p:nvSpPr>
          <p:cNvPr id="51" name="标题 11"/>
          <p:cNvSpPr txBox="1"/>
          <p:nvPr/>
        </p:nvSpPr>
        <p:spPr>
          <a:xfrm>
            <a:off x="5105471" y="3923392"/>
            <a:ext cx="1091242"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100">
                <a:solidFill>
                  <a:schemeClr val="tx1">
                    <a:lumMod val="65000"/>
                    <a:lumOff val="35000"/>
                  </a:schemeClr>
                </a:solidFill>
                <a:latin charset="-122" panose="020b0503020204020204" typeface="微软雅黑"/>
                <a:ea charset="-122" panose="020b0503020204020204" typeface="微软雅黑"/>
              </a:rPr>
              <a:t>最高学历：</a:t>
            </a:r>
          </a:p>
        </p:txBody>
      </p:sp>
      <p:sp>
        <p:nvSpPr>
          <p:cNvPr id="52" name="标题 11"/>
          <p:cNvSpPr txBox="1"/>
          <p:nvPr/>
        </p:nvSpPr>
        <p:spPr>
          <a:xfrm>
            <a:off x="5089935" y="4139416"/>
            <a:ext cx="1295807"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000">
                <a:solidFill>
                  <a:schemeClr val="tx1">
                    <a:lumMod val="65000"/>
                    <a:lumOff val="35000"/>
                  </a:schemeClr>
                </a:solidFill>
                <a:latin charset="-122" panose="020b0503020204020204" typeface="微软雅黑"/>
                <a:ea charset="-122" panose="020b0503020204020204" typeface="微软雅黑"/>
              </a:rPr>
              <a:t>哈佛金融博士</a:t>
            </a:r>
          </a:p>
        </p:txBody>
      </p:sp>
      <p:sp>
        <p:nvSpPr>
          <p:cNvPr id="53" name="标题 11"/>
          <p:cNvSpPr txBox="1"/>
          <p:nvPr/>
        </p:nvSpPr>
        <p:spPr>
          <a:xfrm>
            <a:off x="5105471" y="4406023"/>
            <a:ext cx="1091242"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100">
                <a:solidFill>
                  <a:schemeClr val="tx1">
                    <a:lumMod val="65000"/>
                    <a:lumOff val="35000"/>
                  </a:schemeClr>
                </a:solidFill>
                <a:latin charset="-122" panose="020b0503020204020204" typeface="微软雅黑"/>
                <a:ea charset="-122" panose="020b0503020204020204" typeface="微软雅黑"/>
              </a:rPr>
              <a:t>现任职位：</a:t>
            </a:r>
          </a:p>
        </p:txBody>
      </p:sp>
      <p:sp>
        <p:nvSpPr>
          <p:cNvPr id="54" name="标题 11"/>
          <p:cNvSpPr txBox="1"/>
          <p:nvPr/>
        </p:nvSpPr>
        <p:spPr>
          <a:xfrm>
            <a:off x="5089936" y="4622047"/>
            <a:ext cx="1403790"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000">
                <a:solidFill>
                  <a:schemeClr val="tx1">
                    <a:lumMod val="65000"/>
                    <a:lumOff val="35000"/>
                  </a:schemeClr>
                </a:solidFill>
                <a:latin charset="-122" panose="020b0503020204020204" typeface="微软雅黑"/>
                <a:ea charset="-122" panose="020b0503020204020204" typeface="微软雅黑"/>
              </a:rPr>
              <a:t>设计总监及负责人</a:t>
            </a:r>
          </a:p>
        </p:txBody>
      </p:sp>
      <p:grpSp>
        <p:nvGrpSpPr>
          <p:cNvPr id="55" name="组合 54"/>
          <p:cNvGrpSpPr/>
          <p:nvPr/>
        </p:nvGrpSpPr>
        <p:grpSpPr>
          <a:xfrm>
            <a:off x="7620309" y="1016830"/>
            <a:ext cx="532511" cy="578657"/>
            <a:chOff x="3185939" y="1739094"/>
            <a:chExt cx="710200" cy="771543"/>
          </a:xfrm>
        </p:grpSpPr>
        <p:sp>
          <p:nvSpPr>
            <p:cNvPr id="56" name="任意多边形 55"/>
            <p:cNvSpPr/>
            <p:nvPr/>
          </p:nvSpPr>
          <p:spPr>
            <a:xfrm rot="18875384">
              <a:off x="3153448" y="2140008"/>
              <a:ext cx="403120" cy="338138"/>
            </a:xfrm>
            <a:custGeom>
              <a:gdLst>
                <a:gd fmla="*/ 0 w 284318" name="connsiteX0"/>
                <a:gd fmla="*/ 0 h 164768" name="connsiteY0"/>
                <a:gd fmla="*/ 7916 w 284318" name="connsiteX1"/>
                <a:gd fmla="*/ 0 h 164768" name="connsiteY1"/>
                <a:gd fmla="*/ 36481 w 284318" name="connsiteX2"/>
                <a:gd fmla="*/ 19259 h 164768" name="connsiteY2"/>
                <a:gd fmla="*/ 142159 w 284318" name="connsiteX3"/>
                <a:gd fmla="*/ 40594 h 164768" name="connsiteY3"/>
                <a:gd fmla="*/ 247838 w 284318" name="connsiteX4"/>
                <a:gd fmla="*/ 19259 h 164768" name="connsiteY4"/>
                <a:gd fmla="*/ 276402 w 284318" name="connsiteX5"/>
                <a:gd fmla="*/ 0 h 164768" name="connsiteY5"/>
                <a:gd fmla="*/ 284318 w 284318" name="connsiteX6"/>
                <a:gd fmla="*/ 0 h 164768" name="connsiteY6"/>
                <a:gd fmla="*/ 284318 w 284318" name="connsiteX7"/>
                <a:gd fmla="*/ 164768 h 164768" name="connsiteY7"/>
                <a:gd fmla="*/ 271691 w 284318" name="connsiteX8"/>
                <a:gd fmla="*/ 164768 h 164768" name="connsiteY8"/>
                <a:gd fmla="*/ 247838 w 284318" name="connsiteX9"/>
                <a:gd fmla="*/ 148686 h 164768" name="connsiteY9"/>
                <a:gd fmla="*/ 142159 w 284318" name="connsiteX10"/>
                <a:gd fmla="*/ 127350 h 164768" name="connsiteY10"/>
                <a:gd fmla="*/ 36481 w 284318" name="connsiteX11"/>
                <a:gd fmla="*/ 148686 h 164768" name="connsiteY11"/>
                <a:gd fmla="*/ 12627 w 284318" name="connsiteX12"/>
                <a:gd fmla="*/ 164768 h 164768" name="connsiteY12"/>
                <a:gd fmla="*/ 0 w 284318" name="connsiteX13"/>
                <a:gd fmla="*/ 164768 h 164768"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64768" w="28431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endParaRPr altLang="en-US" b="1" lang="zh-CN" sz="1100">
                <a:solidFill>
                  <a:schemeClr val="bg1">
                    <a:lumMod val="50000"/>
                  </a:schemeClr>
                </a:solidFill>
                <a:latin charset="-122" panose="020b0503020204020204" typeface="微软雅黑"/>
                <a:ea charset="-122" panose="020b0503020204020204" typeface="微软雅黑"/>
              </a:endParaRPr>
            </a:p>
          </p:txBody>
        </p:sp>
        <p:sp>
          <p:nvSpPr>
            <p:cNvPr id="57" name="椭圆 56"/>
            <p:cNvSpPr/>
            <p:nvPr/>
          </p:nvSpPr>
          <p:spPr>
            <a:xfrm>
              <a:off x="3343511" y="1739094"/>
              <a:ext cx="552628" cy="552628"/>
            </a:xfrm>
            <a:prstGeom prst="ellipse">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algn="tl" blurRad="228600" dir="54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100">
                <a:solidFill>
                  <a:schemeClr val="bg1">
                    <a:lumMod val="50000"/>
                  </a:schemeClr>
                </a:solidFill>
                <a:latin charset="-122" panose="020b0503020204020204" typeface="微软雅黑"/>
                <a:ea charset="-122" panose="020b0503020204020204" typeface="微软雅黑"/>
              </a:endParaRPr>
            </a:p>
          </p:txBody>
        </p:sp>
        <p:sp>
          <p:nvSpPr>
            <p:cNvPr id="58" name="椭圆 57"/>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100">
                <a:solidFill>
                  <a:schemeClr val="bg1">
                    <a:lumMod val="50000"/>
                  </a:schemeClr>
                </a:solidFill>
                <a:latin charset="-122" panose="020b0503020204020204" typeface="微软雅黑"/>
                <a:ea charset="-122" panose="020b0503020204020204" typeface="微软雅黑"/>
              </a:endParaRPr>
            </a:p>
          </p:txBody>
        </p:sp>
        <p:sp>
          <p:nvSpPr>
            <p:cNvPr id="59"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b="1" lang="zh-CN" sz="1100">
                <a:solidFill>
                  <a:schemeClr val="bg1">
                    <a:lumMod val="50000"/>
                  </a:schemeClr>
                </a:solidFill>
                <a:latin charset="-122" panose="020b0503020204020204" typeface="微软雅黑"/>
                <a:ea charset="-122" panose="020b0503020204020204" typeface="微软雅黑"/>
              </a:endParaRPr>
            </a:p>
          </p:txBody>
        </p:sp>
      </p:grpSp>
      <p:sp>
        <p:nvSpPr>
          <p:cNvPr id="60" name="Oval 21"/>
          <p:cNvSpPr/>
          <p:nvPr/>
        </p:nvSpPr>
        <p:spPr>
          <a:xfrm>
            <a:off x="6486398" y="1358250"/>
            <a:ext cx="1449083" cy="1449461"/>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algn="t" blurRad="228600" dir="5400000" dist="2286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lang="en-US" sz="2100">
              <a:solidFill>
                <a:srgbClr val="F16D63"/>
              </a:solidFill>
              <a:latin charset="-122" panose="020b0503020204020204" typeface="微软雅黑"/>
              <a:ea charset="-122" panose="020b0503020204020204" typeface="微软雅黑"/>
            </a:endParaRPr>
          </a:p>
        </p:txBody>
      </p:sp>
      <p:sp>
        <p:nvSpPr>
          <p:cNvPr id="61" name="椭圆 60"/>
          <p:cNvSpPr/>
          <p:nvPr/>
        </p:nvSpPr>
        <p:spPr>
          <a:xfrm>
            <a:off x="6605046" y="1476518"/>
            <a:ext cx="1211788" cy="1212928"/>
          </a:xfrm>
          <a:prstGeom prst="ellipse">
            <a:avLst/>
          </a:prstGeom>
          <a:blipFill dpi="0" rotWithShape="1">
            <a:blip r:embed="rId4"/>
            <a:stretch>
              <a:fillRect b="-20348" l="-9031" r="-178321" t="-100484"/>
            </a:stretch>
          </a:blipFill>
          <a:ln w="9525">
            <a:no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sp>
        <p:nvSpPr>
          <p:cNvPr id="62" name="标题 11"/>
          <p:cNvSpPr txBox="1"/>
          <p:nvPr/>
        </p:nvSpPr>
        <p:spPr>
          <a:xfrm>
            <a:off x="7747078" y="1061446"/>
            <a:ext cx="405743" cy="348048"/>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b="1" lang="en-US" sz="1400">
                <a:solidFill>
                  <a:schemeClr val="accent2"/>
                </a:solidFill>
                <a:latin charset="-122" panose="020b0503020204020204" typeface="微软雅黑"/>
                <a:ea charset="-122" panose="020b0503020204020204" typeface="微软雅黑"/>
              </a:rPr>
              <a:t>04</a:t>
            </a:r>
          </a:p>
        </p:txBody>
      </p:sp>
      <p:cxnSp>
        <p:nvCxnSpPr>
          <p:cNvPr id="63" name="直接连接符 62"/>
          <p:cNvCxnSpPr/>
          <p:nvPr/>
        </p:nvCxnSpPr>
        <p:spPr>
          <a:xfrm flipH="1">
            <a:off x="6763686" y="2915723"/>
            <a:ext cx="0" cy="1972931"/>
          </a:xfrm>
          <a:prstGeom prst="line">
            <a:avLst/>
          </a:prstGeom>
          <a:ln>
            <a:solidFill>
              <a:schemeClr val="bg1">
                <a:lumMod val="50000"/>
              </a:schemeClr>
            </a:solidFill>
            <a:prstDash val="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64" name="标题 11"/>
          <p:cNvSpPr txBox="1"/>
          <p:nvPr/>
        </p:nvSpPr>
        <p:spPr>
          <a:xfrm>
            <a:off x="6833214" y="2944438"/>
            <a:ext cx="902327"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100">
                <a:solidFill>
                  <a:schemeClr val="tx1">
                    <a:lumMod val="65000"/>
                    <a:lumOff val="35000"/>
                  </a:schemeClr>
                </a:solidFill>
                <a:latin charset="-122" panose="020b0503020204020204" typeface="微软雅黑"/>
                <a:ea charset="-122" panose="020b0503020204020204" typeface="微软雅黑"/>
              </a:rPr>
              <a:t>姓名：</a:t>
            </a:r>
          </a:p>
        </p:txBody>
      </p:sp>
      <p:sp>
        <p:nvSpPr>
          <p:cNvPr id="65" name="标题 11"/>
          <p:cNvSpPr txBox="1"/>
          <p:nvPr/>
        </p:nvSpPr>
        <p:spPr>
          <a:xfrm>
            <a:off x="6817677" y="3160462"/>
            <a:ext cx="1295807"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z="1000">
                <a:solidFill>
                  <a:schemeClr val="tx1">
                    <a:lumMod val="65000"/>
                    <a:lumOff val="35000"/>
                  </a:schemeClr>
                </a:solidFill>
                <a:latin charset="-122" panose="020b0503020204020204" typeface="微软雅黑"/>
                <a:ea charset="-122" panose="020b0503020204020204" typeface="微软雅黑"/>
              </a:rPr>
              <a:t>COCO</a:t>
            </a:r>
          </a:p>
        </p:txBody>
      </p:sp>
      <p:sp>
        <p:nvSpPr>
          <p:cNvPr id="66" name="标题 11"/>
          <p:cNvSpPr txBox="1"/>
          <p:nvPr/>
        </p:nvSpPr>
        <p:spPr>
          <a:xfrm>
            <a:off x="6833213" y="3437338"/>
            <a:ext cx="1091242"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100">
                <a:solidFill>
                  <a:schemeClr val="tx1">
                    <a:lumMod val="65000"/>
                    <a:lumOff val="35000"/>
                  </a:schemeClr>
                </a:solidFill>
                <a:latin charset="-122" panose="020b0503020204020204" typeface="微软雅黑"/>
                <a:ea charset="-122" panose="020b0503020204020204" typeface="微软雅黑"/>
              </a:rPr>
              <a:t>出生年月：</a:t>
            </a:r>
          </a:p>
        </p:txBody>
      </p:sp>
      <p:sp>
        <p:nvSpPr>
          <p:cNvPr id="67" name="标题 11"/>
          <p:cNvSpPr txBox="1"/>
          <p:nvPr/>
        </p:nvSpPr>
        <p:spPr>
          <a:xfrm>
            <a:off x="6817677" y="3653362"/>
            <a:ext cx="1295807"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z="1000">
                <a:solidFill>
                  <a:schemeClr val="tx1">
                    <a:lumMod val="65000"/>
                    <a:lumOff val="35000"/>
                  </a:schemeClr>
                </a:solidFill>
                <a:latin charset="-122" panose="020b0503020204020204" typeface="微软雅黑"/>
                <a:ea charset="-122" panose="020b0503020204020204" typeface="微软雅黑"/>
              </a:rPr>
              <a:t>1983-12-18</a:t>
            </a:r>
          </a:p>
        </p:txBody>
      </p:sp>
      <p:sp>
        <p:nvSpPr>
          <p:cNvPr id="68" name="标题 11"/>
          <p:cNvSpPr txBox="1"/>
          <p:nvPr/>
        </p:nvSpPr>
        <p:spPr>
          <a:xfrm>
            <a:off x="6833213" y="3923392"/>
            <a:ext cx="1091242"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100">
                <a:solidFill>
                  <a:schemeClr val="tx1">
                    <a:lumMod val="65000"/>
                    <a:lumOff val="35000"/>
                  </a:schemeClr>
                </a:solidFill>
                <a:latin charset="-122" panose="020b0503020204020204" typeface="微软雅黑"/>
                <a:ea charset="-122" panose="020b0503020204020204" typeface="微软雅黑"/>
              </a:rPr>
              <a:t>最高学历：</a:t>
            </a:r>
          </a:p>
        </p:txBody>
      </p:sp>
      <p:sp>
        <p:nvSpPr>
          <p:cNvPr id="69" name="标题 11"/>
          <p:cNvSpPr txBox="1"/>
          <p:nvPr/>
        </p:nvSpPr>
        <p:spPr>
          <a:xfrm>
            <a:off x="6817677" y="4139416"/>
            <a:ext cx="1295807"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000">
                <a:solidFill>
                  <a:schemeClr val="tx1">
                    <a:lumMod val="65000"/>
                    <a:lumOff val="35000"/>
                  </a:schemeClr>
                </a:solidFill>
                <a:latin charset="-122" panose="020b0503020204020204" typeface="微软雅黑"/>
                <a:ea charset="-122" panose="020b0503020204020204" typeface="微软雅黑"/>
              </a:rPr>
              <a:t>行政管理博士</a:t>
            </a:r>
          </a:p>
        </p:txBody>
      </p:sp>
      <p:sp>
        <p:nvSpPr>
          <p:cNvPr id="70" name="标题 11"/>
          <p:cNvSpPr txBox="1"/>
          <p:nvPr/>
        </p:nvSpPr>
        <p:spPr>
          <a:xfrm>
            <a:off x="6833213" y="4406023"/>
            <a:ext cx="1091242"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100">
                <a:solidFill>
                  <a:schemeClr val="tx1">
                    <a:lumMod val="65000"/>
                    <a:lumOff val="35000"/>
                  </a:schemeClr>
                </a:solidFill>
                <a:latin charset="-122" panose="020b0503020204020204" typeface="微软雅黑"/>
                <a:ea charset="-122" panose="020b0503020204020204" typeface="微软雅黑"/>
              </a:rPr>
              <a:t>现任职位：</a:t>
            </a:r>
          </a:p>
        </p:txBody>
      </p:sp>
      <p:sp>
        <p:nvSpPr>
          <p:cNvPr id="71" name="标题 11"/>
          <p:cNvSpPr txBox="1"/>
          <p:nvPr/>
        </p:nvSpPr>
        <p:spPr>
          <a:xfrm>
            <a:off x="6817677" y="4622047"/>
            <a:ext cx="1295807" cy="212601"/>
          </a:xfrm>
          <a:prstGeom prst="rect">
            <a:avLst/>
          </a:prstGeom>
        </p:spPr>
        <p:txBody>
          <a:bodyPr bIns="34281" lIns="68562" rIns="68562" tIns="34281">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000">
                <a:solidFill>
                  <a:schemeClr val="tx1">
                    <a:lumMod val="65000"/>
                    <a:lumOff val="35000"/>
                  </a:schemeClr>
                </a:solidFill>
                <a:latin charset="-122" panose="020b0503020204020204" typeface="微软雅黑"/>
                <a:ea charset="-122" panose="020b0503020204020204" typeface="微软雅黑"/>
              </a:rPr>
              <a:t>行政部经理</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50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par>
                                <p:cTn fill="hold" grpId="0" id="10" nodeType="withEffect" presetClass="entr" presetID="53" presetSubtype="0">
                                  <p:stCondLst>
                                    <p:cond delay="500"/>
                                  </p:stCondLst>
                                  <p:childTnLst>
                                    <p:set>
                                      <p:cBhvr>
                                        <p:cTn dur="1" fill="hold" id="11">
                                          <p:stCondLst>
                                            <p:cond delay="0"/>
                                          </p:stCondLst>
                                        </p:cTn>
                                        <p:tgtEl>
                                          <p:spTgt spid="9"/>
                                        </p:tgtEl>
                                        <p:attrNameLst>
                                          <p:attrName>style.visibility</p:attrName>
                                        </p:attrNameLst>
                                      </p:cBhvr>
                                      <p:to>
                                        <p:strVal val="visible"/>
                                      </p:to>
                                    </p:set>
                                    <p:anim calcmode="lin" valueType="num">
                                      <p:cBhvr>
                                        <p:cTn dur="500" fill="hold" id="12"/>
                                        <p:tgtEl>
                                          <p:spTgt spid="9"/>
                                        </p:tgtEl>
                                        <p:attrNameLst>
                                          <p:attrName>ppt_w</p:attrName>
                                        </p:attrNameLst>
                                      </p:cBhvr>
                                      <p:tavLst>
                                        <p:tav tm="0">
                                          <p:val>
                                            <p:fltVal val="0"/>
                                          </p:val>
                                        </p:tav>
                                        <p:tav tm="100000">
                                          <p:val>
                                            <p:strVal val="#ppt_w"/>
                                          </p:val>
                                        </p:tav>
                                      </p:tavLst>
                                    </p:anim>
                                    <p:anim calcmode="lin" valueType="num">
                                      <p:cBhvr>
                                        <p:cTn dur="500" fill="hold" id="13"/>
                                        <p:tgtEl>
                                          <p:spTgt spid="9"/>
                                        </p:tgtEl>
                                        <p:attrNameLst>
                                          <p:attrName>ppt_h</p:attrName>
                                        </p:attrNameLst>
                                      </p:cBhvr>
                                      <p:tavLst>
                                        <p:tav tm="0">
                                          <p:val>
                                            <p:fltVal val="0"/>
                                          </p:val>
                                        </p:tav>
                                        <p:tav tm="100000">
                                          <p:val>
                                            <p:strVal val="#ppt_h"/>
                                          </p:val>
                                        </p:tav>
                                      </p:tavLst>
                                    </p:anim>
                                    <p:animEffect filter="fade" transition="in">
                                      <p:cBhvr>
                                        <p:cTn dur="500" id="14"/>
                                        <p:tgtEl>
                                          <p:spTgt spid="9"/>
                                        </p:tgtEl>
                                      </p:cBhvr>
                                    </p:animEffect>
                                  </p:childTnLst>
                                </p:cTn>
                              </p:par>
                              <p:par>
                                <p:cTn fill="hold" id="15" nodeType="withEffect" presetClass="entr" presetID="53" presetSubtype="0">
                                  <p:stCondLst>
                                    <p:cond delay="500"/>
                                  </p:stCondLst>
                                  <p:childTnLst>
                                    <p:set>
                                      <p:cBhvr>
                                        <p:cTn dur="1" fill="hold" id="16">
                                          <p:stCondLst>
                                            <p:cond delay="0"/>
                                          </p:stCondLst>
                                        </p:cTn>
                                        <p:tgtEl>
                                          <p:spTgt spid="10"/>
                                        </p:tgtEl>
                                        <p:attrNameLst>
                                          <p:attrName>style.visibility</p:attrName>
                                        </p:attrNameLst>
                                      </p:cBhvr>
                                      <p:to>
                                        <p:strVal val="visible"/>
                                      </p:to>
                                    </p:set>
                                    <p:anim calcmode="lin" valueType="num">
                                      <p:cBhvr>
                                        <p:cTn dur="500" fill="hold" id="17"/>
                                        <p:tgtEl>
                                          <p:spTgt spid="10"/>
                                        </p:tgtEl>
                                        <p:attrNameLst>
                                          <p:attrName>ppt_w</p:attrName>
                                        </p:attrNameLst>
                                      </p:cBhvr>
                                      <p:tavLst>
                                        <p:tav tm="0">
                                          <p:val>
                                            <p:fltVal val="0"/>
                                          </p:val>
                                        </p:tav>
                                        <p:tav tm="100000">
                                          <p:val>
                                            <p:strVal val="#ppt_w"/>
                                          </p:val>
                                        </p:tav>
                                      </p:tavLst>
                                    </p:anim>
                                    <p:anim calcmode="lin" valueType="num">
                                      <p:cBhvr>
                                        <p:cTn dur="500" fill="hold" id="18"/>
                                        <p:tgtEl>
                                          <p:spTgt spid="10"/>
                                        </p:tgtEl>
                                        <p:attrNameLst>
                                          <p:attrName>ppt_h</p:attrName>
                                        </p:attrNameLst>
                                      </p:cBhvr>
                                      <p:tavLst>
                                        <p:tav tm="0">
                                          <p:val>
                                            <p:fltVal val="0"/>
                                          </p:val>
                                        </p:tav>
                                        <p:tav tm="100000">
                                          <p:val>
                                            <p:strVal val="#ppt_h"/>
                                          </p:val>
                                        </p:tav>
                                      </p:tavLst>
                                    </p:anim>
                                    <p:animEffect filter="fade" transition="in">
                                      <p:cBhvr>
                                        <p:cTn dur="500" id="19"/>
                                        <p:tgtEl>
                                          <p:spTgt spid="10"/>
                                        </p:tgtEl>
                                      </p:cBhvr>
                                    </p:animEffect>
                                  </p:childTnLst>
                                </p:cTn>
                              </p:par>
                              <p:par>
                                <p:cTn fill="hold" grpId="0" id="20" nodeType="withEffect" presetClass="entr" presetID="53" presetSubtype="0">
                                  <p:stCondLst>
                                    <p:cond delay="500"/>
                                  </p:stCondLst>
                                  <p:childTnLst>
                                    <p:set>
                                      <p:cBhvr>
                                        <p:cTn dur="1" fill="hold" id="21">
                                          <p:stCondLst>
                                            <p:cond delay="0"/>
                                          </p:stCondLst>
                                        </p:cTn>
                                        <p:tgtEl>
                                          <p:spTgt spid="11"/>
                                        </p:tgtEl>
                                        <p:attrNameLst>
                                          <p:attrName>style.visibility</p:attrName>
                                        </p:attrNameLst>
                                      </p:cBhvr>
                                      <p:to>
                                        <p:strVal val="visible"/>
                                      </p:to>
                                    </p:set>
                                    <p:anim calcmode="lin" valueType="num">
                                      <p:cBhvr>
                                        <p:cTn dur="500" fill="hold" id="22"/>
                                        <p:tgtEl>
                                          <p:spTgt spid="11"/>
                                        </p:tgtEl>
                                        <p:attrNameLst>
                                          <p:attrName>ppt_w</p:attrName>
                                        </p:attrNameLst>
                                      </p:cBhvr>
                                      <p:tavLst>
                                        <p:tav tm="0">
                                          <p:val>
                                            <p:fltVal val="0"/>
                                          </p:val>
                                        </p:tav>
                                        <p:tav tm="100000">
                                          <p:val>
                                            <p:strVal val="#ppt_w"/>
                                          </p:val>
                                        </p:tav>
                                      </p:tavLst>
                                    </p:anim>
                                    <p:anim calcmode="lin" valueType="num">
                                      <p:cBhvr>
                                        <p:cTn dur="500" fill="hold" id="23"/>
                                        <p:tgtEl>
                                          <p:spTgt spid="11"/>
                                        </p:tgtEl>
                                        <p:attrNameLst>
                                          <p:attrName>ppt_h</p:attrName>
                                        </p:attrNameLst>
                                      </p:cBhvr>
                                      <p:tavLst>
                                        <p:tav tm="0">
                                          <p:val>
                                            <p:fltVal val="0"/>
                                          </p:val>
                                        </p:tav>
                                        <p:tav tm="100000">
                                          <p:val>
                                            <p:strVal val="#ppt_h"/>
                                          </p:val>
                                        </p:tav>
                                      </p:tavLst>
                                    </p:anim>
                                    <p:animEffect filter="fade" transition="in">
                                      <p:cBhvr>
                                        <p:cTn dur="500" id="24"/>
                                        <p:tgtEl>
                                          <p:spTgt spid="11"/>
                                        </p:tgtEl>
                                      </p:cBhvr>
                                    </p:animEffect>
                                  </p:childTnLst>
                                </p:cTn>
                              </p:par>
                              <p:par>
                                <p:cTn fill="hold" id="25" nodeType="withEffect" presetClass="entr" presetID="53" presetSubtype="0">
                                  <p:stCondLst>
                                    <p:cond delay="500"/>
                                  </p:stCondLst>
                                  <p:childTnLst>
                                    <p:set>
                                      <p:cBhvr>
                                        <p:cTn dur="1" fill="hold" id="26">
                                          <p:stCondLst>
                                            <p:cond delay="0"/>
                                          </p:stCondLst>
                                        </p:cTn>
                                        <p:tgtEl>
                                          <p:spTgt spid="12"/>
                                        </p:tgtEl>
                                        <p:attrNameLst>
                                          <p:attrName>style.visibility</p:attrName>
                                        </p:attrNameLst>
                                      </p:cBhvr>
                                      <p:to>
                                        <p:strVal val="visible"/>
                                      </p:to>
                                    </p:set>
                                    <p:anim calcmode="lin" valueType="num">
                                      <p:cBhvr>
                                        <p:cTn dur="500" fill="hold" id="27"/>
                                        <p:tgtEl>
                                          <p:spTgt spid="12"/>
                                        </p:tgtEl>
                                        <p:attrNameLst>
                                          <p:attrName>ppt_w</p:attrName>
                                        </p:attrNameLst>
                                      </p:cBhvr>
                                      <p:tavLst>
                                        <p:tav tm="0">
                                          <p:val>
                                            <p:fltVal val="0"/>
                                          </p:val>
                                        </p:tav>
                                        <p:tav tm="100000">
                                          <p:val>
                                            <p:strVal val="#ppt_w"/>
                                          </p:val>
                                        </p:tav>
                                      </p:tavLst>
                                    </p:anim>
                                    <p:anim calcmode="lin" valueType="num">
                                      <p:cBhvr>
                                        <p:cTn dur="500" fill="hold" id="28"/>
                                        <p:tgtEl>
                                          <p:spTgt spid="12"/>
                                        </p:tgtEl>
                                        <p:attrNameLst>
                                          <p:attrName>ppt_h</p:attrName>
                                        </p:attrNameLst>
                                      </p:cBhvr>
                                      <p:tavLst>
                                        <p:tav tm="0">
                                          <p:val>
                                            <p:fltVal val="0"/>
                                          </p:val>
                                        </p:tav>
                                        <p:tav tm="100000">
                                          <p:val>
                                            <p:strVal val="#ppt_h"/>
                                          </p:val>
                                        </p:tav>
                                      </p:tavLst>
                                    </p:anim>
                                    <p:animEffect filter="fade" transition="in">
                                      <p:cBhvr>
                                        <p:cTn dur="500" id="29"/>
                                        <p:tgtEl>
                                          <p:spTgt spid="12"/>
                                        </p:tgtEl>
                                      </p:cBhvr>
                                    </p:animEffect>
                                  </p:childTnLst>
                                </p:cTn>
                              </p:par>
                              <p:par>
                                <p:cTn fill="hold" grpId="0" id="30" nodeType="withEffect" presetClass="entr" presetID="53" presetSubtype="0">
                                  <p:stCondLst>
                                    <p:cond delay="500"/>
                                  </p:stCondLst>
                                  <p:childTnLst>
                                    <p:set>
                                      <p:cBhvr>
                                        <p:cTn dur="1" fill="hold" id="31">
                                          <p:stCondLst>
                                            <p:cond delay="0"/>
                                          </p:stCondLst>
                                        </p:cTn>
                                        <p:tgtEl>
                                          <p:spTgt spid="13"/>
                                        </p:tgtEl>
                                        <p:attrNameLst>
                                          <p:attrName>style.visibility</p:attrName>
                                        </p:attrNameLst>
                                      </p:cBhvr>
                                      <p:to>
                                        <p:strVal val="visible"/>
                                      </p:to>
                                    </p:set>
                                    <p:anim calcmode="lin" valueType="num">
                                      <p:cBhvr>
                                        <p:cTn dur="500" fill="hold" id="32"/>
                                        <p:tgtEl>
                                          <p:spTgt spid="13"/>
                                        </p:tgtEl>
                                        <p:attrNameLst>
                                          <p:attrName>ppt_w</p:attrName>
                                        </p:attrNameLst>
                                      </p:cBhvr>
                                      <p:tavLst>
                                        <p:tav tm="0">
                                          <p:val>
                                            <p:fltVal val="0"/>
                                          </p:val>
                                        </p:tav>
                                        <p:tav tm="100000">
                                          <p:val>
                                            <p:strVal val="#ppt_w"/>
                                          </p:val>
                                        </p:tav>
                                      </p:tavLst>
                                    </p:anim>
                                    <p:anim calcmode="lin" valueType="num">
                                      <p:cBhvr>
                                        <p:cTn dur="500" fill="hold" id="33"/>
                                        <p:tgtEl>
                                          <p:spTgt spid="13"/>
                                        </p:tgtEl>
                                        <p:attrNameLst>
                                          <p:attrName>ppt_h</p:attrName>
                                        </p:attrNameLst>
                                      </p:cBhvr>
                                      <p:tavLst>
                                        <p:tav tm="0">
                                          <p:val>
                                            <p:fltVal val="0"/>
                                          </p:val>
                                        </p:tav>
                                        <p:tav tm="100000">
                                          <p:val>
                                            <p:strVal val="#ppt_h"/>
                                          </p:val>
                                        </p:tav>
                                      </p:tavLst>
                                    </p:anim>
                                    <p:animEffect filter="fade" transition="in">
                                      <p:cBhvr>
                                        <p:cTn dur="500" id="34"/>
                                        <p:tgtEl>
                                          <p:spTgt spid="13"/>
                                        </p:tgtEl>
                                      </p:cBhvr>
                                    </p:animEffect>
                                  </p:childTnLst>
                                </p:cTn>
                              </p:par>
                              <p:par>
                                <p:cTn fill="hold" grpId="0" id="35" nodeType="withEffect" presetClass="entr" presetID="53" presetSubtype="0">
                                  <p:stCondLst>
                                    <p:cond delay="500"/>
                                  </p:stCondLst>
                                  <p:childTnLst>
                                    <p:set>
                                      <p:cBhvr>
                                        <p:cTn dur="1" fill="hold" id="36">
                                          <p:stCondLst>
                                            <p:cond delay="0"/>
                                          </p:stCondLst>
                                        </p:cTn>
                                        <p:tgtEl>
                                          <p:spTgt spid="14"/>
                                        </p:tgtEl>
                                        <p:attrNameLst>
                                          <p:attrName>style.visibility</p:attrName>
                                        </p:attrNameLst>
                                      </p:cBhvr>
                                      <p:to>
                                        <p:strVal val="visible"/>
                                      </p:to>
                                    </p:set>
                                    <p:anim calcmode="lin" valueType="num">
                                      <p:cBhvr>
                                        <p:cTn dur="500" fill="hold" id="37"/>
                                        <p:tgtEl>
                                          <p:spTgt spid="14"/>
                                        </p:tgtEl>
                                        <p:attrNameLst>
                                          <p:attrName>ppt_w</p:attrName>
                                        </p:attrNameLst>
                                      </p:cBhvr>
                                      <p:tavLst>
                                        <p:tav tm="0">
                                          <p:val>
                                            <p:fltVal val="0"/>
                                          </p:val>
                                        </p:tav>
                                        <p:tav tm="100000">
                                          <p:val>
                                            <p:strVal val="#ppt_w"/>
                                          </p:val>
                                        </p:tav>
                                      </p:tavLst>
                                    </p:anim>
                                    <p:anim calcmode="lin" valueType="num">
                                      <p:cBhvr>
                                        <p:cTn dur="500" fill="hold" id="38"/>
                                        <p:tgtEl>
                                          <p:spTgt spid="14"/>
                                        </p:tgtEl>
                                        <p:attrNameLst>
                                          <p:attrName>ppt_h</p:attrName>
                                        </p:attrNameLst>
                                      </p:cBhvr>
                                      <p:tavLst>
                                        <p:tav tm="0">
                                          <p:val>
                                            <p:fltVal val="0"/>
                                          </p:val>
                                        </p:tav>
                                        <p:tav tm="100000">
                                          <p:val>
                                            <p:strVal val="#ppt_h"/>
                                          </p:val>
                                        </p:tav>
                                      </p:tavLst>
                                    </p:anim>
                                    <p:animEffect filter="fade" transition="in">
                                      <p:cBhvr>
                                        <p:cTn dur="500" id="39"/>
                                        <p:tgtEl>
                                          <p:spTgt spid="14"/>
                                        </p:tgtEl>
                                      </p:cBhvr>
                                    </p:animEffect>
                                  </p:childTnLst>
                                </p:cTn>
                              </p:par>
                              <p:par>
                                <p:cTn fill="hold" grpId="0" id="40" nodeType="withEffect" presetClass="entr" presetID="53" presetSubtype="0">
                                  <p:stCondLst>
                                    <p:cond delay="500"/>
                                  </p:stCondLst>
                                  <p:childTnLst>
                                    <p:set>
                                      <p:cBhvr>
                                        <p:cTn dur="1" fill="hold" id="41">
                                          <p:stCondLst>
                                            <p:cond delay="0"/>
                                          </p:stCondLst>
                                        </p:cTn>
                                        <p:tgtEl>
                                          <p:spTgt spid="15"/>
                                        </p:tgtEl>
                                        <p:attrNameLst>
                                          <p:attrName>style.visibility</p:attrName>
                                        </p:attrNameLst>
                                      </p:cBhvr>
                                      <p:to>
                                        <p:strVal val="visible"/>
                                      </p:to>
                                    </p:set>
                                    <p:anim calcmode="lin" valueType="num">
                                      <p:cBhvr>
                                        <p:cTn dur="500" fill="hold" id="42"/>
                                        <p:tgtEl>
                                          <p:spTgt spid="15"/>
                                        </p:tgtEl>
                                        <p:attrNameLst>
                                          <p:attrName>ppt_w</p:attrName>
                                        </p:attrNameLst>
                                      </p:cBhvr>
                                      <p:tavLst>
                                        <p:tav tm="0">
                                          <p:val>
                                            <p:fltVal val="0"/>
                                          </p:val>
                                        </p:tav>
                                        <p:tav tm="100000">
                                          <p:val>
                                            <p:strVal val="#ppt_w"/>
                                          </p:val>
                                        </p:tav>
                                      </p:tavLst>
                                    </p:anim>
                                    <p:anim calcmode="lin" valueType="num">
                                      <p:cBhvr>
                                        <p:cTn dur="500" fill="hold" id="43"/>
                                        <p:tgtEl>
                                          <p:spTgt spid="15"/>
                                        </p:tgtEl>
                                        <p:attrNameLst>
                                          <p:attrName>ppt_h</p:attrName>
                                        </p:attrNameLst>
                                      </p:cBhvr>
                                      <p:tavLst>
                                        <p:tav tm="0">
                                          <p:val>
                                            <p:fltVal val="0"/>
                                          </p:val>
                                        </p:tav>
                                        <p:tav tm="100000">
                                          <p:val>
                                            <p:strVal val="#ppt_h"/>
                                          </p:val>
                                        </p:tav>
                                      </p:tavLst>
                                    </p:anim>
                                    <p:animEffect filter="fade" transition="in">
                                      <p:cBhvr>
                                        <p:cTn dur="500" id="44"/>
                                        <p:tgtEl>
                                          <p:spTgt spid="15"/>
                                        </p:tgtEl>
                                      </p:cBhvr>
                                    </p:animEffect>
                                  </p:childTnLst>
                                </p:cTn>
                              </p:par>
                              <p:par>
                                <p:cTn fill="hold" grpId="0" id="45" nodeType="withEffect" presetClass="entr" presetID="53" presetSubtype="0">
                                  <p:stCondLst>
                                    <p:cond delay="500"/>
                                  </p:stCondLst>
                                  <p:childTnLst>
                                    <p:set>
                                      <p:cBhvr>
                                        <p:cTn dur="1" fill="hold" id="46">
                                          <p:stCondLst>
                                            <p:cond delay="0"/>
                                          </p:stCondLst>
                                        </p:cTn>
                                        <p:tgtEl>
                                          <p:spTgt spid="16"/>
                                        </p:tgtEl>
                                        <p:attrNameLst>
                                          <p:attrName>style.visibility</p:attrName>
                                        </p:attrNameLst>
                                      </p:cBhvr>
                                      <p:to>
                                        <p:strVal val="visible"/>
                                      </p:to>
                                    </p:set>
                                    <p:anim calcmode="lin" valueType="num">
                                      <p:cBhvr>
                                        <p:cTn dur="500" fill="hold" id="47"/>
                                        <p:tgtEl>
                                          <p:spTgt spid="16"/>
                                        </p:tgtEl>
                                        <p:attrNameLst>
                                          <p:attrName>ppt_w</p:attrName>
                                        </p:attrNameLst>
                                      </p:cBhvr>
                                      <p:tavLst>
                                        <p:tav tm="0">
                                          <p:val>
                                            <p:fltVal val="0"/>
                                          </p:val>
                                        </p:tav>
                                        <p:tav tm="100000">
                                          <p:val>
                                            <p:strVal val="#ppt_w"/>
                                          </p:val>
                                        </p:tav>
                                      </p:tavLst>
                                    </p:anim>
                                    <p:anim calcmode="lin" valueType="num">
                                      <p:cBhvr>
                                        <p:cTn dur="500" fill="hold" id="48"/>
                                        <p:tgtEl>
                                          <p:spTgt spid="16"/>
                                        </p:tgtEl>
                                        <p:attrNameLst>
                                          <p:attrName>ppt_h</p:attrName>
                                        </p:attrNameLst>
                                      </p:cBhvr>
                                      <p:tavLst>
                                        <p:tav tm="0">
                                          <p:val>
                                            <p:fltVal val="0"/>
                                          </p:val>
                                        </p:tav>
                                        <p:tav tm="100000">
                                          <p:val>
                                            <p:strVal val="#ppt_h"/>
                                          </p:val>
                                        </p:tav>
                                      </p:tavLst>
                                    </p:anim>
                                    <p:animEffect filter="fade" transition="in">
                                      <p:cBhvr>
                                        <p:cTn dur="500" id="49"/>
                                        <p:tgtEl>
                                          <p:spTgt spid="16"/>
                                        </p:tgtEl>
                                      </p:cBhvr>
                                    </p:animEffect>
                                  </p:childTnLst>
                                </p:cTn>
                              </p:par>
                              <p:par>
                                <p:cTn fill="hold" grpId="0" id="50" nodeType="withEffect" presetClass="entr" presetID="53" presetSubtype="0">
                                  <p:stCondLst>
                                    <p:cond delay="500"/>
                                  </p:stCondLst>
                                  <p:childTnLst>
                                    <p:set>
                                      <p:cBhvr>
                                        <p:cTn dur="1" fill="hold" id="51">
                                          <p:stCondLst>
                                            <p:cond delay="0"/>
                                          </p:stCondLst>
                                        </p:cTn>
                                        <p:tgtEl>
                                          <p:spTgt spid="17"/>
                                        </p:tgtEl>
                                        <p:attrNameLst>
                                          <p:attrName>style.visibility</p:attrName>
                                        </p:attrNameLst>
                                      </p:cBhvr>
                                      <p:to>
                                        <p:strVal val="visible"/>
                                      </p:to>
                                    </p:set>
                                    <p:anim calcmode="lin" valueType="num">
                                      <p:cBhvr>
                                        <p:cTn dur="500" fill="hold" id="52"/>
                                        <p:tgtEl>
                                          <p:spTgt spid="17"/>
                                        </p:tgtEl>
                                        <p:attrNameLst>
                                          <p:attrName>ppt_w</p:attrName>
                                        </p:attrNameLst>
                                      </p:cBhvr>
                                      <p:tavLst>
                                        <p:tav tm="0">
                                          <p:val>
                                            <p:fltVal val="0"/>
                                          </p:val>
                                        </p:tav>
                                        <p:tav tm="100000">
                                          <p:val>
                                            <p:strVal val="#ppt_w"/>
                                          </p:val>
                                        </p:tav>
                                      </p:tavLst>
                                    </p:anim>
                                    <p:anim calcmode="lin" valueType="num">
                                      <p:cBhvr>
                                        <p:cTn dur="500" fill="hold" id="53"/>
                                        <p:tgtEl>
                                          <p:spTgt spid="17"/>
                                        </p:tgtEl>
                                        <p:attrNameLst>
                                          <p:attrName>ppt_h</p:attrName>
                                        </p:attrNameLst>
                                      </p:cBhvr>
                                      <p:tavLst>
                                        <p:tav tm="0">
                                          <p:val>
                                            <p:fltVal val="0"/>
                                          </p:val>
                                        </p:tav>
                                        <p:tav tm="100000">
                                          <p:val>
                                            <p:strVal val="#ppt_h"/>
                                          </p:val>
                                        </p:tav>
                                      </p:tavLst>
                                    </p:anim>
                                    <p:animEffect filter="fade" transition="in">
                                      <p:cBhvr>
                                        <p:cTn dur="500" id="54"/>
                                        <p:tgtEl>
                                          <p:spTgt spid="17"/>
                                        </p:tgtEl>
                                      </p:cBhvr>
                                    </p:animEffect>
                                  </p:childTnLst>
                                </p:cTn>
                              </p:par>
                              <p:par>
                                <p:cTn fill="hold" grpId="0" id="55" nodeType="withEffect" presetClass="entr" presetID="53" presetSubtype="0">
                                  <p:stCondLst>
                                    <p:cond delay="500"/>
                                  </p:stCondLst>
                                  <p:childTnLst>
                                    <p:set>
                                      <p:cBhvr>
                                        <p:cTn dur="1" fill="hold" id="56">
                                          <p:stCondLst>
                                            <p:cond delay="0"/>
                                          </p:stCondLst>
                                        </p:cTn>
                                        <p:tgtEl>
                                          <p:spTgt spid="18"/>
                                        </p:tgtEl>
                                        <p:attrNameLst>
                                          <p:attrName>style.visibility</p:attrName>
                                        </p:attrNameLst>
                                      </p:cBhvr>
                                      <p:to>
                                        <p:strVal val="visible"/>
                                      </p:to>
                                    </p:set>
                                    <p:anim calcmode="lin" valueType="num">
                                      <p:cBhvr>
                                        <p:cTn dur="500" fill="hold" id="57"/>
                                        <p:tgtEl>
                                          <p:spTgt spid="18"/>
                                        </p:tgtEl>
                                        <p:attrNameLst>
                                          <p:attrName>ppt_w</p:attrName>
                                        </p:attrNameLst>
                                      </p:cBhvr>
                                      <p:tavLst>
                                        <p:tav tm="0">
                                          <p:val>
                                            <p:fltVal val="0"/>
                                          </p:val>
                                        </p:tav>
                                        <p:tav tm="100000">
                                          <p:val>
                                            <p:strVal val="#ppt_w"/>
                                          </p:val>
                                        </p:tav>
                                      </p:tavLst>
                                    </p:anim>
                                    <p:anim calcmode="lin" valueType="num">
                                      <p:cBhvr>
                                        <p:cTn dur="500" fill="hold" id="58"/>
                                        <p:tgtEl>
                                          <p:spTgt spid="18"/>
                                        </p:tgtEl>
                                        <p:attrNameLst>
                                          <p:attrName>ppt_h</p:attrName>
                                        </p:attrNameLst>
                                      </p:cBhvr>
                                      <p:tavLst>
                                        <p:tav tm="0">
                                          <p:val>
                                            <p:fltVal val="0"/>
                                          </p:val>
                                        </p:tav>
                                        <p:tav tm="100000">
                                          <p:val>
                                            <p:strVal val="#ppt_h"/>
                                          </p:val>
                                        </p:tav>
                                      </p:tavLst>
                                    </p:anim>
                                    <p:animEffect filter="fade" transition="in">
                                      <p:cBhvr>
                                        <p:cTn dur="500" id="59"/>
                                        <p:tgtEl>
                                          <p:spTgt spid="18"/>
                                        </p:tgtEl>
                                      </p:cBhvr>
                                    </p:animEffect>
                                  </p:childTnLst>
                                </p:cTn>
                              </p:par>
                              <p:par>
                                <p:cTn fill="hold" grpId="0" id="60" nodeType="withEffect" presetClass="entr" presetID="53" presetSubtype="0">
                                  <p:stCondLst>
                                    <p:cond delay="500"/>
                                  </p:stCondLst>
                                  <p:childTnLst>
                                    <p:set>
                                      <p:cBhvr>
                                        <p:cTn dur="1" fill="hold" id="61">
                                          <p:stCondLst>
                                            <p:cond delay="0"/>
                                          </p:stCondLst>
                                        </p:cTn>
                                        <p:tgtEl>
                                          <p:spTgt spid="19"/>
                                        </p:tgtEl>
                                        <p:attrNameLst>
                                          <p:attrName>style.visibility</p:attrName>
                                        </p:attrNameLst>
                                      </p:cBhvr>
                                      <p:to>
                                        <p:strVal val="visible"/>
                                      </p:to>
                                    </p:set>
                                    <p:anim calcmode="lin" valueType="num">
                                      <p:cBhvr>
                                        <p:cTn dur="500" fill="hold" id="62"/>
                                        <p:tgtEl>
                                          <p:spTgt spid="19"/>
                                        </p:tgtEl>
                                        <p:attrNameLst>
                                          <p:attrName>ppt_w</p:attrName>
                                        </p:attrNameLst>
                                      </p:cBhvr>
                                      <p:tavLst>
                                        <p:tav tm="0">
                                          <p:val>
                                            <p:fltVal val="0"/>
                                          </p:val>
                                        </p:tav>
                                        <p:tav tm="100000">
                                          <p:val>
                                            <p:strVal val="#ppt_w"/>
                                          </p:val>
                                        </p:tav>
                                      </p:tavLst>
                                    </p:anim>
                                    <p:anim calcmode="lin" valueType="num">
                                      <p:cBhvr>
                                        <p:cTn dur="500" fill="hold" id="63"/>
                                        <p:tgtEl>
                                          <p:spTgt spid="19"/>
                                        </p:tgtEl>
                                        <p:attrNameLst>
                                          <p:attrName>ppt_h</p:attrName>
                                        </p:attrNameLst>
                                      </p:cBhvr>
                                      <p:tavLst>
                                        <p:tav tm="0">
                                          <p:val>
                                            <p:fltVal val="0"/>
                                          </p:val>
                                        </p:tav>
                                        <p:tav tm="100000">
                                          <p:val>
                                            <p:strVal val="#ppt_h"/>
                                          </p:val>
                                        </p:tav>
                                      </p:tavLst>
                                    </p:anim>
                                    <p:animEffect filter="fade" transition="in">
                                      <p:cBhvr>
                                        <p:cTn dur="500" id="64"/>
                                        <p:tgtEl>
                                          <p:spTgt spid="19"/>
                                        </p:tgtEl>
                                      </p:cBhvr>
                                    </p:animEffect>
                                  </p:childTnLst>
                                </p:cTn>
                              </p:par>
                              <p:par>
                                <p:cTn fill="hold" grpId="0" id="65" nodeType="withEffect" presetClass="entr" presetID="53" presetSubtype="0">
                                  <p:stCondLst>
                                    <p:cond delay="500"/>
                                  </p:stCondLst>
                                  <p:childTnLst>
                                    <p:set>
                                      <p:cBhvr>
                                        <p:cTn dur="1" fill="hold" id="66">
                                          <p:stCondLst>
                                            <p:cond delay="0"/>
                                          </p:stCondLst>
                                        </p:cTn>
                                        <p:tgtEl>
                                          <p:spTgt spid="20"/>
                                        </p:tgtEl>
                                        <p:attrNameLst>
                                          <p:attrName>style.visibility</p:attrName>
                                        </p:attrNameLst>
                                      </p:cBhvr>
                                      <p:to>
                                        <p:strVal val="visible"/>
                                      </p:to>
                                    </p:set>
                                    <p:anim calcmode="lin" valueType="num">
                                      <p:cBhvr>
                                        <p:cTn dur="500" fill="hold" id="67"/>
                                        <p:tgtEl>
                                          <p:spTgt spid="20"/>
                                        </p:tgtEl>
                                        <p:attrNameLst>
                                          <p:attrName>ppt_w</p:attrName>
                                        </p:attrNameLst>
                                      </p:cBhvr>
                                      <p:tavLst>
                                        <p:tav tm="0">
                                          <p:val>
                                            <p:fltVal val="0"/>
                                          </p:val>
                                        </p:tav>
                                        <p:tav tm="100000">
                                          <p:val>
                                            <p:strVal val="#ppt_w"/>
                                          </p:val>
                                        </p:tav>
                                      </p:tavLst>
                                    </p:anim>
                                    <p:anim calcmode="lin" valueType="num">
                                      <p:cBhvr>
                                        <p:cTn dur="500" fill="hold" id="68"/>
                                        <p:tgtEl>
                                          <p:spTgt spid="20"/>
                                        </p:tgtEl>
                                        <p:attrNameLst>
                                          <p:attrName>ppt_h</p:attrName>
                                        </p:attrNameLst>
                                      </p:cBhvr>
                                      <p:tavLst>
                                        <p:tav tm="0">
                                          <p:val>
                                            <p:fltVal val="0"/>
                                          </p:val>
                                        </p:tav>
                                        <p:tav tm="100000">
                                          <p:val>
                                            <p:strVal val="#ppt_h"/>
                                          </p:val>
                                        </p:tav>
                                      </p:tavLst>
                                    </p:anim>
                                    <p:animEffect filter="fade" transition="in">
                                      <p:cBhvr>
                                        <p:cTn dur="500" id="69"/>
                                        <p:tgtEl>
                                          <p:spTgt spid="20"/>
                                        </p:tgtEl>
                                      </p:cBhvr>
                                    </p:animEffect>
                                  </p:childTnLst>
                                </p:cTn>
                              </p:par>
                              <p:par>
                                <p:cTn fill="hold" id="70" nodeType="withEffect" presetClass="entr" presetID="53" presetSubtype="0">
                                  <p:stCondLst>
                                    <p:cond delay="1000"/>
                                  </p:stCondLst>
                                  <p:childTnLst>
                                    <p:set>
                                      <p:cBhvr>
                                        <p:cTn dur="1" fill="hold" id="71">
                                          <p:stCondLst>
                                            <p:cond delay="0"/>
                                          </p:stCondLst>
                                        </p:cTn>
                                        <p:tgtEl>
                                          <p:spTgt spid="21"/>
                                        </p:tgtEl>
                                        <p:attrNameLst>
                                          <p:attrName>style.visibility</p:attrName>
                                        </p:attrNameLst>
                                      </p:cBhvr>
                                      <p:to>
                                        <p:strVal val="visible"/>
                                      </p:to>
                                    </p:set>
                                    <p:anim calcmode="lin" valueType="num">
                                      <p:cBhvr>
                                        <p:cTn dur="500" fill="hold" id="72"/>
                                        <p:tgtEl>
                                          <p:spTgt spid="21"/>
                                        </p:tgtEl>
                                        <p:attrNameLst>
                                          <p:attrName>ppt_w</p:attrName>
                                        </p:attrNameLst>
                                      </p:cBhvr>
                                      <p:tavLst>
                                        <p:tav tm="0">
                                          <p:val>
                                            <p:fltVal val="0"/>
                                          </p:val>
                                        </p:tav>
                                        <p:tav tm="100000">
                                          <p:val>
                                            <p:strVal val="#ppt_w"/>
                                          </p:val>
                                        </p:tav>
                                      </p:tavLst>
                                    </p:anim>
                                    <p:anim calcmode="lin" valueType="num">
                                      <p:cBhvr>
                                        <p:cTn dur="500" fill="hold" id="73"/>
                                        <p:tgtEl>
                                          <p:spTgt spid="21"/>
                                        </p:tgtEl>
                                        <p:attrNameLst>
                                          <p:attrName>ppt_h</p:attrName>
                                        </p:attrNameLst>
                                      </p:cBhvr>
                                      <p:tavLst>
                                        <p:tav tm="0">
                                          <p:val>
                                            <p:fltVal val="0"/>
                                          </p:val>
                                        </p:tav>
                                        <p:tav tm="100000">
                                          <p:val>
                                            <p:strVal val="#ppt_h"/>
                                          </p:val>
                                        </p:tav>
                                      </p:tavLst>
                                    </p:anim>
                                    <p:animEffect filter="fade" transition="in">
                                      <p:cBhvr>
                                        <p:cTn dur="500" id="74"/>
                                        <p:tgtEl>
                                          <p:spTgt spid="21"/>
                                        </p:tgtEl>
                                      </p:cBhvr>
                                    </p:animEffect>
                                  </p:childTnLst>
                                </p:cTn>
                              </p:par>
                              <p:par>
                                <p:cTn fill="hold" grpId="0" id="75" nodeType="withEffect" presetClass="entr" presetID="53" presetSubtype="0">
                                  <p:stCondLst>
                                    <p:cond delay="1000"/>
                                  </p:stCondLst>
                                  <p:childTnLst>
                                    <p:set>
                                      <p:cBhvr>
                                        <p:cTn dur="1" fill="hold" id="76">
                                          <p:stCondLst>
                                            <p:cond delay="0"/>
                                          </p:stCondLst>
                                        </p:cTn>
                                        <p:tgtEl>
                                          <p:spTgt spid="26"/>
                                        </p:tgtEl>
                                        <p:attrNameLst>
                                          <p:attrName>style.visibility</p:attrName>
                                        </p:attrNameLst>
                                      </p:cBhvr>
                                      <p:to>
                                        <p:strVal val="visible"/>
                                      </p:to>
                                    </p:set>
                                    <p:anim calcmode="lin" valueType="num">
                                      <p:cBhvr>
                                        <p:cTn dur="500" fill="hold" id="77"/>
                                        <p:tgtEl>
                                          <p:spTgt spid="26"/>
                                        </p:tgtEl>
                                        <p:attrNameLst>
                                          <p:attrName>ppt_w</p:attrName>
                                        </p:attrNameLst>
                                      </p:cBhvr>
                                      <p:tavLst>
                                        <p:tav tm="0">
                                          <p:val>
                                            <p:fltVal val="0"/>
                                          </p:val>
                                        </p:tav>
                                        <p:tav tm="100000">
                                          <p:val>
                                            <p:strVal val="#ppt_w"/>
                                          </p:val>
                                        </p:tav>
                                      </p:tavLst>
                                    </p:anim>
                                    <p:anim calcmode="lin" valueType="num">
                                      <p:cBhvr>
                                        <p:cTn dur="500" fill="hold" id="78"/>
                                        <p:tgtEl>
                                          <p:spTgt spid="26"/>
                                        </p:tgtEl>
                                        <p:attrNameLst>
                                          <p:attrName>ppt_h</p:attrName>
                                        </p:attrNameLst>
                                      </p:cBhvr>
                                      <p:tavLst>
                                        <p:tav tm="0">
                                          <p:val>
                                            <p:fltVal val="0"/>
                                          </p:val>
                                        </p:tav>
                                        <p:tav tm="100000">
                                          <p:val>
                                            <p:strVal val="#ppt_h"/>
                                          </p:val>
                                        </p:tav>
                                      </p:tavLst>
                                    </p:anim>
                                    <p:animEffect filter="fade" transition="in">
                                      <p:cBhvr>
                                        <p:cTn dur="500" id="79"/>
                                        <p:tgtEl>
                                          <p:spTgt spid="26"/>
                                        </p:tgtEl>
                                      </p:cBhvr>
                                    </p:animEffect>
                                  </p:childTnLst>
                                </p:cTn>
                              </p:par>
                              <p:par>
                                <p:cTn fill="hold" id="80" nodeType="withEffect" presetClass="entr" presetID="53" presetSubtype="0">
                                  <p:stCondLst>
                                    <p:cond delay="1000"/>
                                  </p:stCondLst>
                                  <p:childTnLst>
                                    <p:set>
                                      <p:cBhvr>
                                        <p:cTn dur="1" fill="hold" id="81">
                                          <p:stCondLst>
                                            <p:cond delay="0"/>
                                          </p:stCondLst>
                                        </p:cTn>
                                        <p:tgtEl>
                                          <p:spTgt spid="27"/>
                                        </p:tgtEl>
                                        <p:attrNameLst>
                                          <p:attrName>style.visibility</p:attrName>
                                        </p:attrNameLst>
                                      </p:cBhvr>
                                      <p:to>
                                        <p:strVal val="visible"/>
                                      </p:to>
                                    </p:set>
                                    <p:anim calcmode="lin" valueType="num">
                                      <p:cBhvr>
                                        <p:cTn dur="500" fill="hold" id="82"/>
                                        <p:tgtEl>
                                          <p:spTgt spid="27"/>
                                        </p:tgtEl>
                                        <p:attrNameLst>
                                          <p:attrName>ppt_w</p:attrName>
                                        </p:attrNameLst>
                                      </p:cBhvr>
                                      <p:tavLst>
                                        <p:tav tm="0">
                                          <p:val>
                                            <p:fltVal val="0"/>
                                          </p:val>
                                        </p:tav>
                                        <p:tav tm="100000">
                                          <p:val>
                                            <p:strVal val="#ppt_w"/>
                                          </p:val>
                                        </p:tav>
                                      </p:tavLst>
                                    </p:anim>
                                    <p:anim calcmode="lin" valueType="num">
                                      <p:cBhvr>
                                        <p:cTn dur="500" fill="hold" id="83"/>
                                        <p:tgtEl>
                                          <p:spTgt spid="27"/>
                                        </p:tgtEl>
                                        <p:attrNameLst>
                                          <p:attrName>ppt_h</p:attrName>
                                        </p:attrNameLst>
                                      </p:cBhvr>
                                      <p:tavLst>
                                        <p:tav tm="0">
                                          <p:val>
                                            <p:fltVal val="0"/>
                                          </p:val>
                                        </p:tav>
                                        <p:tav tm="100000">
                                          <p:val>
                                            <p:strVal val="#ppt_h"/>
                                          </p:val>
                                        </p:tav>
                                      </p:tavLst>
                                    </p:anim>
                                    <p:animEffect filter="fade" transition="in">
                                      <p:cBhvr>
                                        <p:cTn dur="500" id="84"/>
                                        <p:tgtEl>
                                          <p:spTgt spid="27"/>
                                        </p:tgtEl>
                                      </p:cBhvr>
                                    </p:animEffect>
                                  </p:childTnLst>
                                </p:cTn>
                              </p:par>
                              <p:par>
                                <p:cTn fill="hold" grpId="0" id="85" nodeType="withEffect" presetClass="entr" presetID="53" presetSubtype="0">
                                  <p:stCondLst>
                                    <p:cond delay="1000"/>
                                  </p:stCondLst>
                                  <p:childTnLst>
                                    <p:set>
                                      <p:cBhvr>
                                        <p:cTn dur="1" fill="hold" id="86">
                                          <p:stCondLst>
                                            <p:cond delay="0"/>
                                          </p:stCondLst>
                                        </p:cTn>
                                        <p:tgtEl>
                                          <p:spTgt spid="28"/>
                                        </p:tgtEl>
                                        <p:attrNameLst>
                                          <p:attrName>style.visibility</p:attrName>
                                        </p:attrNameLst>
                                      </p:cBhvr>
                                      <p:to>
                                        <p:strVal val="visible"/>
                                      </p:to>
                                    </p:set>
                                    <p:anim calcmode="lin" valueType="num">
                                      <p:cBhvr>
                                        <p:cTn dur="500" fill="hold" id="87"/>
                                        <p:tgtEl>
                                          <p:spTgt spid="28"/>
                                        </p:tgtEl>
                                        <p:attrNameLst>
                                          <p:attrName>ppt_w</p:attrName>
                                        </p:attrNameLst>
                                      </p:cBhvr>
                                      <p:tavLst>
                                        <p:tav tm="0">
                                          <p:val>
                                            <p:fltVal val="0"/>
                                          </p:val>
                                        </p:tav>
                                        <p:tav tm="100000">
                                          <p:val>
                                            <p:strVal val="#ppt_w"/>
                                          </p:val>
                                        </p:tav>
                                      </p:tavLst>
                                    </p:anim>
                                    <p:anim calcmode="lin" valueType="num">
                                      <p:cBhvr>
                                        <p:cTn dur="500" fill="hold" id="88"/>
                                        <p:tgtEl>
                                          <p:spTgt spid="28"/>
                                        </p:tgtEl>
                                        <p:attrNameLst>
                                          <p:attrName>ppt_h</p:attrName>
                                        </p:attrNameLst>
                                      </p:cBhvr>
                                      <p:tavLst>
                                        <p:tav tm="0">
                                          <p:val>
                                            <p:fltVal val="0"/>
                                          </p:val>
                                        </p:tav>
                                        <p:tav tm="100000">
                                          <p:val>
                                            <p:strVal val="#ppt_h"/>
                                          </p:val>
                                        </p:tav>
                                      </p:tavLst>
                                    </p:anim>
                                    <p:animEffect filter="fade" transition="in">
                                      <p:cBhvr>
                                        <p:cTn dur="500" id="89"/>
                                        <p:tgtEl>
                                          <p:spTgt spid="28"/>
                                        </p:tgtEl>
                                      </p:cBhvr>
                                    </p:animEffect>
                                  </p:childTnLst>
                                </p:cTn>
                              </p:par>
                              <p:par>
                                <p:cTn fill="hold" id="90" nodeType="withEffect" presetClass="entr" presetID="53" presetSubtype="0">
                                  <p:stCondLst>
                                    <p:cond delay="1000"/>
                                  </p:stCondLst>
                                  <p:childTnLst>
                                    <p:set>
                                      <p:cBhvr>
                                        <p:cTn dur="1" fill="hold" id="91">
                                          <p:stCondLst>
                                            <p:cond delay="0"/>
                                          </p:stCondLst>
                                        </p:cTn>
                                        <p:tgtEl>
                                          <p:spTgt spid="29"/>
                                        </p:tgtEl>
                                        <p:attrNameLst>
                                          <p:attrName>style.visibility</p:attrName>
                                        </p:attrNameLst>
                                      </p:cBhvr>
                                      <p:to>
                                        <p:strVal val="visible"/>
                                      </p:to>
                                    </p:set>
                                    <p:anim calcmode="lin" valueType="num">
                                      <p:cBhvr>
                                        <p:cTn dur="500" fill="hold" id="92"/>
                                        <p:tgtEl>
                                          <p:spTgt spid="29"/>
                                        </p:tgtEl>
                                        <p:attrNameLst>
                                          <p:attrName>ppt_w</p:attrName>
                                        </p:attrNameLst>
                                      </p:cBhvr>
                                      <p:tavLst>
                                        <p:tav tm="0">
                                          <p:val>
                                            <p:fltVal val="0"/>
                                          </p:val>
                                        </p:tav>
                                        <p:tav tm="100000">
                                          <p:val>
                                            <p:strVal val="#ppt_w"/>
                                          </p:val>
                                        </p:tav>
                                      </p:tavLst>
                                    </p:anim>
                                    <p:anim calcmode="lin" valueType="num">
                                      <p:cBhvr>
                                        <p:cTn dur="500" fill="hold" id="93"/>
                                        <p:tgtEl>
                                          <p:spTgt spid="29"/>
                                        </p:tgtEl>
                                        <p:attrNameLst>
                                          <p:attrName>ppt_h</p:attrName>
                                        </p:attrNameLst>
                                      </p:cBhvr>
                                      <p:tavLst>
                                        <p:tav tm="0">
                                          <p:val>
                                            <p:fltVal val="0"/>
                                          </p:val>
                                        </p:tav>
                                        <p:tav tm="100000">
                                          <p:val>
                                            <p:strVal val="#ppt_h"/>
                                          </p:val>
                                        </p:tav>
                                      </p:tavLst>
                                    </p:anim>
                                    <p:animEffect filter="fade" transition="in">
                                      <p:cBhvr>
                                        <p:cTn dur="500" id="94"/>
                                        <p:tgtEl>
                                          <p:spTgt spid="29"/>
                                        </p:tgtEl>
                                      </p:cBhvr>
                                    </p:animEffect>
                                  </p:childTnLst>
                                </p:cTn>
                              </p:par>
                              <p:par>
                                <p:cTn fill="hold" grpId="0" id="95" nodeType="withEffect" presetClass="entr" presetID="53" presetSubtype="0">
                                  <p:stCondLst>
                                    <p:cond delay="1000"/>
                                  </p:stCondLst>
                                  <p:childTnLst>
                                    <p:set>
                                      <p:cBhvr>
                                        <p:cTn dur="1" fill="hold" id="96">
                                          <p:stCondLst>
                                            <p:cond delay="0"/>
                                          </p:stCondLst>
                                        </p:cTn>
                                        <p:tgtEl>
                                          <p:spTgt spid="30"/>
                                        </p:tgtEl>
                                        <p:attrNameLst>
                                          <p:attrName>style.visibility</p:attrName>
                                        </p:attrNameLst>
                                      </p:cBhvr>
                                      <p:to>
                                        <p:strVal val="visible"/>
                                      </p:to>
                                    </p:set>
                                    <p:anim calcmode="lin" valueType="num">
                                      <p:cBhvr>
                                        <p:cTn dur="500" fill="hold" id="97"/>
                                        <p:tgtEl>
                                          <p:spTgt spid="30"/>
                                        </p:tgtEl>
                                        <p:attrNameLst>
                                          <p:attrName>ppt_w</p:attrName>
                                        </p:attrNameLst>
                                      </p:cBhvr>
                                      <p:tavLst>
                                        <p:tav tm="0">
                                          <p:val>
                                            <p:fltVal val="0"/>
                                          </p:val>
                                        </p:tav>
                                        <p:tav tm="100000">
                                          <p:val>
                                            <p:strVal val="#ppt_w"/>
                                          </p:val>
                                        </p:tav>
                                      </p:tavLst>
                                    </p:anim>
                                    <p:anim calcmode="lin" valueType="num">
                                      <p:cBhvr>
                                        <p:cTn dur="500" fill="hold" id="98"/>
                                        <p:tgtEl>
                                          <p:spTgt spid="30"/>
                                        </p:tgtEl>
                                        <p:attrNameLst>
                                          <p:attrName>ppt_h</p:attrName>
                                        </p:attrNameLst>
                                      </p:cBhvr>
                                      <p:tavLst>
                                        <p:tav tm="0">
                                          <p:val>
                                            <p:fltVal val="0"/>
                                          </p:val>
                                        </p:tav>
                                        <p:tav tm="100000">
                                          <p:val>
                                            <p:strVal val="#ppt_h"/>
                                          </p:val>
                                        </p:tav>
                                      </p:tavLst>
                                    </p:anim>
                                    <p:animEffect filter="fade" transition="in">
                                      <p:cBhvr>
                                        <p:cTn dur="500" id="99"/>
                                        <p:tgtEl>
                                          <p:spTgt spid="30"/>
                                        </p:tgtEl>
                                      </p:cBhvr>
                                    </p:animEffect>
                                  </p:childTnLst>
                                </p:cTn>
                              </p:par>
                              <p:par>
                                <p:cTn fill="hold" grpId="0" id="100" nodeType="withEffect" presetClass="entr" presetID="53" presetSubtype="0">
                                  <p:stCondLst>
                                    <p:cond delay="1000"/>
                                  </p:stCondLst>
                                  <p:childTnLst>
                                    <p:set>
                                      <p:cBhvr>
                                        <p:cTn dur="1" fill="hold" id="101">
                                          <p:stCondLst>
                                            <p:cond delay="0"/>
                                          </p:stCondLst>
                                        </p:cTn>
                                        <p:tgtEl>
                                          <p:spTgt spid="31"/>
                                        </p:tgtEl>
                                        <p:attrNameLst>
                                          <p:attrName>style.visibility</p:attrName>
                                        </p:attrNameLst>
                                      </p:cBhvr>
                                      <p:to>
                                        <p:strVal val="visible"/>
                                      </p:to>
                                    </p:set>
                                    <p:anim calcmode="lin" valueType="num">
                                      <p:cBhvr>
                                        <p:cTn dur="500" fill="hold" id="102"/>
                                        <p:tgtEl>
                                          <p:spTgt spid="31"/>
                                        </p:tgtEl>
                                        <p:attrNameLst>
                                          <p:attrName>ppt_w</p:attrName>
                                        </p:attrNameLst>
                                      </p:cBhvr>
                                      <p:tavLst>
                                        <p:tav tm="0">
                                          <p:val>
                                            <p:fltVal val="0"/>
                                          </p:val>
                                        </p:tav>
                                        <p:tav tm="100000">
                                          <p:val>
                                            <p:strVal val="#ppt_w"/>
                                          </p:val>
                                        </p:tav>
                                      </p:tavLst>
                                    </p:anim>
                                    <p:anim calcmode="lin" valueType="num">
                                      <p:cBhvr>
                                        <p:cTn dur="500" fill="hold" id="103"/>
                                        <p:tgtEl>
                                          <p:spTgt spid="31"/>
                                        </p:tgtEl>
                                        <p:attrNameLst>
                                          <p:attrName>ppt_h</p:attrName>
                                        </p:attrNameLst>
                                      </p:cBhvr>
                                      <p:tavLst>
                                        <p:tav tm="0">
                                          <p:val>
                                            <p:fltVal val="0"/>
                                          </p:val>
                                        </p:tav>
                                        <p:tav tm="100000">
                                          <p:val>
                                            <p:strVal val="#ppt_h"/>
                                          </p:val>
                                        </p:tav>
                                      </p:tavLst>
                                    </p:anim>
                                    <p:animEffect filter="fade" transition="in">
                                      <p:cBhvr>
                                        <p:cTn dur="500" id="104"/>
                                        <p:tgtEl>
                                          <p:spTgt spid="31"/>
                                        </p:tgtEl>
                                      </p:cBhvr>
                                    </p:animEffect>
                                  </p:childTnLst>
                                </p:cTn>
                              </p:par>
                              <p:par>
                                <p:cTn fill="hold" grpId="0" id="105" nodeType="withEffect" presetClass="entr" presetID="53" presetSubtype="0">
                                  <p:stCondLst>
                                    <p:cond delay="1000"/>
                                  </p:stCondLst>
                                  <p:childTnLst>
                                    <p:set>
                                      <p:cBhvr>
                                        <p:cTn dur="1" fill="hold" id="106">
                                          <p:stCondLst>
                                            <p:cond delay="0"/>
                                          </p:stCondLst>
                                        </p:cTn>
                                        <p:tgtEl>
                                          <p:spTgt spid="32"/>
                                        </p:tgtEl>
                                        <p:attrNameLst>
                                          <p:attrName>style.visibility</p:attrName>
                                        </p:attrNameLst>
                                      </p:cBhvr>
                                      <p:to>
                                        <p:strVal val="visible"/>
                                      </p:to>
                                    </p:set>
                                    <p:anim calcmode="lin" valueType="num">
                                      <p:cBhvr>
                                        <p:cTn dur="500" fill="hold" id="107"/>
                                        <p:tgtEl>
                                          <p:spTgt spid="32"/>
                                        </p:tgtEl>
                                        <p:attrNameLst>
                                          <p:attrName>ppt_w</p:attrName>
                                        </p:attrNameLst>
                                      </p:cBhvr>
                                      <p:tavLst>
                                        <p:tav tm="0">
                                          <p:val>
                                            <p:fltVal val="0"/>
                                          </p:val>
                                        </p:tav>
                                        <p:tav tm="100000">
                                          <p:val>
                                            <p:strVal val="#ppt_w"/>
                                          </p:val>
                                        </p:tav>
                                      </p:tavLst>
                                    </p:anim>
                                    <p:anim calcmode="lin" valueType="num">
                                      <p:cBhvr>
                                        <p:cTn dur="500" fill="hold" id="108"/>
                                        <p:tgtEl>
                                          <p:spTgt spid="32"/>
                                        </p:tgtEl>
                                        <p:attrNameLst>
                                          <p:attrName>ppt_h</p:attrName>
                                        </p:attrNameLst>
                                      </p:cBhvr>
                                      <p:tavLst>
                                        <p:tav tm="0">
                                          <p:val>
                                            <p:fltVal val="0"/>
                                          </p:val>
                                        </p:tav>
                                        <p:tav tm="100000">
                                          <p:val>
                                            <p:strVal val="#ppt_h"/>
                                          </p:val>
                                        </p:tav>
                                      </p:tavLst>
                                    </p:anim>
                                    <p:animEffect filter="fade" transition="in">
                                      <p:cBhvr>
                                        <p:cTn dur="500" id="109"/>
                                        <p:tgtEl>
                                          <p:spTgt spid="32"/>
                                        </p:tgtEl>
                                      </p:cBhvr>
                                    </p:animEffect>
                                  </p:childTnLst>
                                </p:cTn>
                              </p:par>
                              <p:par>
                                <p:cTn fill="hold" grpId="0" id="110" nodeType="withEffect" presetClass="entr" presetID="53" presetSubtype="0">
                                  <p:stCondLst>
                                    <p:cond delay="1000"/>
                                  </p:stCondLst>
                                  <p:childTnLst>
                                    <p:set>
                                      <p:cBhvr>
                                        <p:cTn dur="1" fill="hold" id="111">
                                          <p:stCondLst>
                                            <p:cond delay="0"/>
                                          </p:stCondLst>
                                        </p:cTn>
                                        <p:tgtEl>
                                          <p:spTgt spid="33"/>
                                        </p:tgtEl>
                                        <p:attrNameLst>
                                          <p:attrName>style.visibility</p:attrName>
                                        </p:attrNameLst>
                                      </p:cBhvr>
                                      <p:to>
                                        <p:strVal val="visible"/>
                                      </p:to>
                                    </p:set>
                                    <p:anim calcmode="lin" valueType="num">
                                      <p:cBhvr>
                                        <p:cTn dur="500" fill="hold" id="112"/>
                                        <p:tgtEl>
                                          <p:spTgt spid="33"/>
                                        </p:tgtEl>
                                        <p:attrNameLst>
                                          <p:attrName>ppt_w</p:attrName>
                                        </p:attrNameLst>
                                      </p:cBhvr>
                                      <p:tavLst>
                                        <p:tav tm="0">
                                          <p:val>
                                            <p:fltVal val="0"/>
                                          </p:val>
                                        </p:tav>
                                        <p:tav tm="100000">
                                          <p:val>
                                            <p:strVal val="#ppt_w"/>
                                          </p:val>
                                        </p:tav>
                                      </p:tavLst>
                                    </p:anim>
                                    <p:anim calcmode="lin" valueType="num">
                                      <p:cBhvr>
                                        <p:cTn dur="500" fill="hold" id="113"/>
                                        <p:tgtEl>
                                          <p:spTgt spid="33"/>
                                        </p:tgtEl>
                                        <p:attrNameLst>
                                          <p:attrName>ppt_h</p:attrName>
                                        </p:attrNameLst>
                                      </p:cBhvr>
                                      <p:tavLst>
                                        <p:tav tm="0">
                                          <p:val>
                                            <p:fltVal val="0"/>
                                          </p:val>
                                        </p:tav>
                                        <p:tav tm="100000">
                                          <p:val>
                                            <p:strVal val="#ppt_h"/>
                                          </p:val>
                                        </p:tav>
                                      </p:tavLst>
                                    </p:anim>
                                    <p:animEffect filter="fade" transition="in">
                                      <p:cBhvr>
                                        <p:cTn dur="500" id="114"/>
                                        <p:tgtEl>
                                          <p:spTgt spid="33"/>
                                        </p:tgtEl>
                                      </p:cBhvr>
                                    </p:animEffect>
                                  </p:childTnLst>
                                </p:cTn>
                              </p:par>
                              <p:par>
                                <p:cTn fill="hold" grpId="0" id="115" nodeType="withEffect" presetClass="entr" presetID="53" presetSubtype="0">
                                  <p:stCondLst>
                                    <p:cond delay="1000"/>
                                  </p:stCondLst>
                                  <p:childTnLst>
                                    <p:set>
                                      <p:cBhvr>
                                        <p:cTn dur="1" fill="hold" id="116">
                                          <p:stCondLst>
                                            <p:cond delay="0"/>
                                          </p:stCondLst>
                                        </p:cTn>
                                        <p:tgtEl>
                                          <p:spTgt spid="34"/>
                                        </p:tgtEl>
                                        <p:attrNameLst>
                                          <p:attrName>style.visibility</p:attrName>
                                        </p:attrNameLst>
                                      </p:cBhvr>
                                      <p:to>
                                        <p:strVal val="visible"/>
                                      </p:to>
                                    </p:set>
                                    <p:anim calcmode="lin" valueType="num">
                                      <p:cBhvr>
                                        <p:cTn dur="500" fill="hold" id="117"/>
                                        <p:tgtEl>
                                          <p:spTgt spid="34"/>
                                        </p:tgtEl>
                                        <p:attrNameLst>
                                          <p:attrName>ppt_w</p:attrName>
                                        </p:attrNameLst>
                                      </p:cBhvr>
                                      <p:tavLst>
                                        <p:tav tm="0">
                                          <p:val>
                                            <p:fltVal val="0"/>
                                          </p:val>
                                        </p:tav>
                                        <p:tav tm="100000">
                                          <p:val>
                                            <p:strVal val="#ppt_w"/>
                                          </p:val>
                                        </p:tav>
                                      </p:tavLst>
                                    </p:anim>
                                    <p:anim calcmode="lin" valueType="num">
                                      <p:cBhvr>
                                        <p:cTn dur="500" fill="hold" id="118"/>
                                        <p:tgtEl>
                                          <p:spTgt spid="34"/>
                                        </p:tgtEl>
                                        <p:attrNameLst>
                                          <p:attrName>ppt_h</p:attrName>
                                        </p:attrNameLst>
                                      </p:cBhvr>
                                      <p:tavLst>
                                        <p:tav tm="0">
                                          <p:val>
                                            <p:fltVal val="0"/>
                                          </p:val>
                                        </p:tav>
                                        <p:tav tm="100000">
                                          <p:val>
                                            <p:strVal val="#ppt_h"/>
                                          </p:val>
                                        </p:tav>
                                      </p:tavLst>
                                    </p:anim>
                                    <p:animEffect filter="fade" transition="in">
                                      <p:cBhvr>
                                        <p:cTn dur="500" id="119"/>
                                        <p:tgtEl>
                                          <p:spTgt spid="34"/>
                                        </p:tgtEl>
                                      </p:cBhvr>
                                    </p:animEffect>
                                  </p:childTnLst>
                                </p:cTn>
                              </p:par>
                              <p:par>
                                <p:cTn fill="hold" grpId="0" id="120" nodeType="withEffect" presetClass="entr" presetID="53" presetSubtype="0">
                                  <p:stCondLst>
                                    <p:cond delay="1000"/>
                                  </p:stCondLst>
                                  <p:childTnLst>
                                    <p:set>
                                      <p:cBhvr>
                                        <p:cTn dur="1" fill="hold" id="121">
                                          <p:stCondLst>
                                            <p:cond delay="0"/>
                                          </p:stCondLst>
                                        </p:cTn>
                                        <p:tgtEl>
                                          <p:spTgt spid="35"/>
                                        </p:tgtEl>
                                        <p:attrNameLst>
                                          <p:attrName>style.visibility</p:attrName>
                                        </p:attrNameLst>
                                      </p:cBhvr>
                                      <p:to>
                                        <p:strVal val="visible"/>
                                      </p:to>
                                    </p:set>
                                    <p:anim calcmode="lin" valueType="num">
                                      <p:cBhvr>
                                        <p:cTn dur="500" fill="hold" id="122"/>
                                        <p:tgtEl>
                                          <p:spTgt spid="35"/>
                                        </p:tgtEl>
                                        <p:attrNameLst>
                                          <p:attrName>ppt_w</p:attrName>
                                        </p:attrNameLst>
                                      </p:cBhvr>
                                      <p:tavLst>
                                        <p:tav tm="0">
                                          <p:val>
                                            <p:fltVal val="0"/>
                                          </p:val>
                                        </p:tav>
                                        <p:tav tm="100000">
                                          <p:val>
                                            <p:strVal val="#ppt_w"/>
                                          </p:val>
                                        </p:tav>
                                      </p:tavLst>
                                    </p:anim>
                                    <p:anim calcmode="lin" valueType="num">
                                      <p:cBhvr>
                                        <p:cTn dur="500" fill="hold" id="123"/>
                                        <p:tgtEl>
                                          <p:spTgt spid="35"/>
                                        </p:tgtEl>
                                        <p:attrNameLst>
                                          <p:attrName>ppt_h</p:attrName>
                                        </p:attrNameLst>
                                      </p:cBhvr>
                                      <p:tavLst>
                                        <p:tav tm="0">
                                          <p:val>
                                            <p:fltVal val="0"/>
                                          </p:val>
                                        </p:tav>
                                        <p:tav tm="100000">
                                          <p:val>
                                            <p:strVal val="#ppt_h"/>
                                          </p:val>
                                        </p:tav>
                                      </p:tavLst>
                                    </p:anim>
                                    <p:animEffect filter="fade" transition="in">
                                      <p:cBhvr>
                                        <p:cTn dur="500" id="124"/>
                                        <p:tgtEl>
                                          <p:spTgt spid="35"/>
                                        </p:tgtEl>
                                      </p:cBhvr>
                                    </p:animEffect>
                                  </p:childTnLst>
                                </p:cTn>
                              </p:par>
                              <p:par>
                                <p:cTn fill="hold" grpId="0" id="125" nodeType="withEffect" presetClass="entr" presetID="53" presetSubtype="0">
                                  <p:stCondLst>
                                    <p:cond delay="1000"/>
                                  </p:stCondLst>
                                  <p:childTnLst>
                                    <p:set>
                                      <p:cBhvr>
                                        <p:cTn dur="1" fill="hold" id="126">
                                          <p:stCondLst>
                                            <p:cond delay="0"/>
                                          </p:stCondLst>
                                        </p:cTn>
                                        <p:tgtEl>
                                          <p:spTgt spid="36"/>
                                        </p:tgtEl>
                                        <p:attrNameLst>
                                          <p:attrName>style.visibility</p:attrName>
                                        </p:attrNameLst>
                                      </p:cBhvr>
                                      <p:to>
                                        <p:strVal val="visible"/>
                                      </p:to>
                                    </p:set>
                                    <p:anim calcmode="lin" valueType="num">
                                      <p:cBhvr>
                                        <p:cTn dur="500" fill="hold" id="127"/>
                                        <p:tgtEl>
                                          <p:spTgt spid="36"/>
                                        </p:tgtEl>
                                        <p:attrNameLst>
                                          <p:attrName>ppt_w</p:attrName>
                                        </p:attrNameLst>
                                      </p:cBhvr>
                                      <p:tavLst>
                                        <p:tav tm="0">
                                          <p:val>
                                            <p:fltVal val="0"/>
                                          </p:val>
                                        </p:tav>
                                        <p:tav tm="100000">
                                          <p:val>
                                            <p:strVal val="#ppt_w"/>
                                          </p:val>
                                        </p:tav>
                                      </p:tavLst>
                                    </p:anim>
                                    <p:anim calcmode="lin" valueType="num">
                                      <p:cBhvr>
                                        <p:cTn dur="500" fill="hold" id="128"/>
                                        <p:tgtEl>
                                          <p:spTgt spid="36"/>
                                        </p:tgtEl>
                                        <p:attrNameLst>
                                          <p:attrName>ppt_h</p:attrName>
                                        </p:attrNameLst>
                                      </p:cBhvr>
                                      <p:tavLst>
                                        <p:tav tm="0">
                                          <p:val>
                                            <p:fltVal val="0"/>
                                          </p:val>
                                        </p:tav>
                                        <p:tav tm="100000">
                                          <p:val>
                                            <p:strVal val="#ppt_h"/>
                                          </p:val>
                                        </p:tav>
                                      </p:tavLst>
                                    </p:anim>
                                    <p:animEffect filter="fade" transition="in">
                                      <p:cBhvr>
                                        <p:cTn dur="500" id="129"/>
                                        <p:tgtEl>
                                          <p:spTgt spid="36"/>
                                        </p:tgtEl>
                                      </p:cBhvr>
                                    </p:animEffect>
                                  </p:childTnLst>
                                </p:cTn>
                              </p:par>
                              <p:par>
                                <p:cTn fill="hold" grpId="0" id="130" nodeType="withEffect" presetClass="entr" presetID="53" presetSubtype="0">
                                  <p:stCondLst>
                                    <p:cond delay="1000"/>
                                  </p:stCondLst>
                                  <p:childTnLst>
                                    <p:set>
                                      <p:cBhvr>
                                        <p:cTn dur="1" fill="hold" id="131">
                                          <p:stCondLst>
                                            <p:cond delay="0"/>
                                          </p:stCondLst>
                                        </p:cTn>
                                        <p:tgtEl>
                                          <p:spTgt spid="37"/>
                                        </p:tgtEl>
                                        <p:attrNameLst>
                                          <p:attrName>style.visibility</p:attrName>
                                        </p:attrNameLst>
                                      </p:cBhvr>
                                      <p:to>
                                        <p:strVal val="visible"/>
                                      </p:to>
                                    </p:set>
                                    <p:anim calcmode="lin" valueType="num">
                                      <p:cBhvr>
                                        <p:cTn dur="500" fill="hold" id="132"/>
                                        <p:tgtEl>
                                          <p:spTgt spid="37"/>
                                        </p:tgtEl>
                                        <p:attrNameLst>
                                          <p:attrName>ppt_w</p:attrName>
                                        </p:attrNameLst>
                                      </p:cBhvr>
                                      <p:tavLst>
                                        <p:tav tm="0">
                                          <p:val>
                                            <p:fltVal val="0"/>
                                          </p:val>
                                        </p:tav>
                                        <p:tav tm="100000">
                                          <p:val>
                                            <p:strVal val="#ppt_w"/>
                                          </p:val>
                                        </p:tav>
                                      </p:tavLst>
                                    </p:anim>
                                    <p:anim calcmode="lin" valueType="num">
                                      <p:cBhvr>
                                        <p:cTn dur="500" fill="hold" id="133"/>
                                        <p:tgtEl>
                                          <p:spTgt spid="37"/>
                                        </p:tgtEl>
                                        <p:attrNameLst>
                                          <p:attrName>ppt_h</p:attrName>
                                        </p:attrNameLst>
                                      </p:cBhvr>
                                      <p:tavLst>
                                        <p:tav tm="0">
                                          <p:val>
                                            <p:fltVal val="0"/>
                                          </p:val>
                                        </p:tav>
                                        <p:tav tm="100000">
                                          <p:val>
                                            <p:strVal val="#ppt_h"/>
                                          </p:val>
                                        </p:tav>
                                      </p:tavLst>
                                    </p:anim>
                                    <p:animEffect filter="fade" transition="in">
                                      <p:cBhvr>
                                        <p:cTn dur="500" id="134"/>
                                        <p:tgtEl>
                                          <p:spTgt spid="37"/>
                                        </p:tgtEl>
                                      </p:cBhvr>
                                    </p:animEffect>
                                  </p:childTnLst>
                                </p:cTn>
                              </p:par>
                              <p:par>
                                <p:cTn fill="hold" id="135" nodeType="withEffect" presetClass="entr" presetID="53" presetSubtype="0">
                                  <p:stCondLst>
                                    <p:cond delay="1500"/>
                                  </p:stCondLst>
                                  <p:childTnLst>
                                    <p:set>
                                      <p:cBhvr>
                                        <p:cTn dur="1" fill="hold" id="136">
                                          <p:stCondLst>
                                            <p:cond delay="0"/>
                                          </p:stCondLst>
                                        </p:cTn>
                                        <p:tgtEl>
                                          <p:spTgt spid="38"/>
                                        </p:tgtEl>
                                        <p:attrNameLst>
                                          <p:attrName>style.visibility</p:attrName>
                                        </p:attrNameLst>
                                      </p:cBhvr>
                                      <p:to>
                                        <p:strVal val="visible"/>
                                      </p:to>
                                    </p:set>
                                    <p:anim calcmode="lin" valueType="num">
                                      <p:cBhvr>
                                        <p:cTn dur="500" fill="hold" id="137"/>
                                        <p:tgtEl>
                                          <p:spTgt spid="38"/>
                                        </p:tgtEl>
                                        <p:attrNameLst>
                                          <p:attrName>ppt_w</p:attrName>
                                        </p:attrNameLst>
                                      </p:cBhvr>
                                      <p:tavLst>
                                        <p:tav tm="0">
                                          <p:val>
                                            <p:fltVal val="0"/>
                                          </p:val>
                                        </p:tav>
                                        <p:tav tm="100000">
                                          <p:val>
                                            <p:strVal val="#ppt_w"/>
                                          </p:val>
                                        </p:tav>
                                      </p:tavLst>
                                    </p:anim>
                                    <p:anim calcmode="lin" valueType="num">
                                      <p:cBhvr>
                                        <p:cTn dur="500" fill="hold" id="138"/>
                                        <p:tgtEl>
                                          <p:spTgt spid="38"/>
                                        </p:tgtEl>
                                        <p:attrNameLst>
                                          <p:attrName>ppt_h</p:attrName>
                                        </p:attrNameLst>
                                      </p:cBhvr>
                                      <p:tavLst>
                                        <p:tav tm="0">
                                          <p:val>
                                            <p:fltVal val="0"/>
                                          </p:val>
                                        </p:tav>
                                        <p:tav tm="100000">
                                          <p:val>
                                            <p:strVal val="#ppt_h"/>
                                          </p:val>
                                        </p:tav>
                                      </p:tavLst>
                                    </p:anim>
                                    <p:animEffect filter="fade" transition="in">
                                      <p:cBhvr>
                                        <p:cTn dur="500" id="139"/>
                                        <p:tgtEl>
                                          <p:spTgt spid="38"/>
                                        </p:tgtEl>
                                      </p:cBhvr>
                                    </p:animEffect>
                                  </p:childTnLst>
                                </p:cTn>
                              </p:par>
                              <p:par>
                                <p:cTn fill="hold" grpId="0" id="140" nodeType="withEffect" presetClass="entr" presetID="53" presetSubtype="0">
                                  <p:stCondLst>
                                    <p:cond delay="1500"/>
                                  </p:stCondLst>
                                  <p:childTnLst>
                                    <p:set>
                                      <p:cBhvr>
                                        <p:cTn dur="1" fill="hold" id="141">
                                          <p:stCondLst>
                                            <p:cond delay="0"/>
                                          </p:stCondLst>
                                        </p:cTn>
                                        <p:tgtEl>
                                          <p:spTgt spid="43"/>
                                        </p:tgtEl>
                                        <p:attrNameLst>
                                          <p:attrName>style.visibility</p:attrName>
                                        </p:attrNameLst>
                                      </p:cBhvr>
                                      <p:to>
                                        <p:strVal val="visible"/>
                                      </p:to>
                                    </p:set>
                                    <p:anim calcmode="lin" valueType="num">
                                      <p:cBhvr>
                                        <p:cTn dur="500" fill="hold" id="142"/>
                                        <p:tgtEl>
                                          <p:spTgt spid="43"/>
                                        </p:tgtEl>
                                        <p:attrNameLst>
                                          <p:attrName>ppt_w</p:attrName>
                                        </p:attrNameLst>
                                      </p:cBhvr>
                                      <p:tavLst>
                                        <p:tav tm="0">
                                          <p:val>
                                            <p:fltVal val="0"/>
                                          </p:val>
                                        </p:tav>
                                        <p:tav tm="100000">
                                          <p:val>
                                            <p:strVal val="#ppt_w"/>
                                          </p:val>
                                        </p:tav>
                                      </p:tavLst>
                                    </p:anim>
                                    <p:anim calcmode="lin" valueType="num">
                                      <p:cBhvr>
                                        <p:cTn dur="500" fill="hold" id="143"/>
                                        <p:tgtEl>
                                          <p:spTgt spid="43"/>
                                        </p:tgtEl>
                                        <p:attrNameLst>
                                          <p:attrName>ppt_h</p:attrName>
                                        </p:attrNameLst>
                                      </p:cBhvr>
                                      <p:tavLst>
                                        <p:tav tm="0">
                                          <p:val>
                                            <p:fltVal val="0"/>
                                          </p:val>
                                        </p:tav>
                                        <p:tav tm="100000">
                                          <p:val>
                                            <p:strVal val="#ppt_h"/>
                                          </p:val>
                                        </p:tav>
                                      </p:tavLst>
                                    </p:anim>
                                    <p:animEffect filter="fade" transition="in">
                                      <p:cBhvr>
                                        <p:cTn dur="500" id="144"/>
                                        <p:tgtEl>
                                          <p:spTgt spid="43"/>
                                        </p:tgtEl>
                                      </p:cBhvr>
                                    </p:animEffect>
                                  </p:childTnLst>
                                </p:cTn>
                              </p:par>
                              <p:par>
                                <p:cTn fill="hold" id="145" nodeType="withEffect" presetClass="entr" presetID="53" presetSubtype="0">
                                  <p:stCondLst>
                                    <p:cond delay="1500"/>
                                  </p:stCondLst>
                                  <p:childTnLst>
                                    <p:set>
                                      <p:cBhvr>
                                        <p:cTn dur="1" fill="hold" id="146">
                                          <p:stCondLst>
                                            <p:cond delay="0"/>
                                          </p:stCondLst>
                                        </p:cTn>
                                        <p:tgtEl>
                                          <p:spTgt spid="44"/>
                                        </p:tgtEl>
                                        <p:attrNameLst>
                                          <p:attrName>style.visibility</p:attrName>
                                        </p:attrNameLst>
                                      </p:cBhvr>
                                      <p:to>
                                        <p:strVal val="visible"/>
                                      </p:to>
                                    </p:set>
                                    <p:anim calcmode="lin" valueType="num">
                                      <p:cBhvr>
                                        <p:cTn dur="500" fill="hold" id="147"/>
                                        <p:tgtEl>
                                          <p:spTgt spid="44"/>
                                        </p:tgtEl>
                                        <p:attrNameLst>
                                          <p:attrName>ppt_w</p:attrName>
                                        </p:attrNameLst>
                                      </p:cBhvr>
                                      <p:tavLst>
                                        <p:tav tm="0">
                                          <p:val>
                                            <p:fltVal val="0"/>
                                          </p:val>
                                        </p:tav>
                                        <p:tav tm="100000">
                                          <p:val>
                                            <p:strVal val="#ppt_w"/>
                                          </p:val>
                                        </p:tav>
                                      </p:tavLst>
                                    </p:anim>
                                    <p:anim calcmode="lin" valueType="num">
                                      <p:cBhvr>
                                        <p:cTn dur="500" fill="hold" id="148"/>
                                        <p:tgtEl>
                                          <p:spTgt spid="44"/>
                                        </p:tgtEl>
                                        <p:attrNameLst>
                                          <p:attrName>ppt_h</p:attrName>
                                        </p:attrNameLst>
                                      </p:cBhvr>
                                      <p:tavLst>
                                        <p:tav tm="0">
                                          <p:val>
                                            <p:fltVal val="0"/>
                                          </p:val>
                                        </p:tav>
                                        <p:tav tm="100000">
                                          <p:val>
                                            <p:strVal val="#ppt_h"/>
                                          </p:val>
                                        </p:tav>
                                      </p:tavLst>
                                    </p:anim>
                                    <p:animEffect filter="fade" transition="in">
                                      <p:cBhvr>
                                        <p:cTn dur="500" id="149"/>
                                        <p:tgtEl>
                                          <p:spTgt spid="44"/>
                                        </p:tgtEl>
                                      </p:cBhvr>
                                    </p:animEffect>
                                  </p:childTnLst>
                                </p:cTn>
                              </p:par>
                              <p:par>
                                <p:cTn fill="hold" grpId="0" id="150" nodeType="withEffect" presetClass="entr" presetID="53" presetSubtype="0">
                                  <p:stCondLst>
                                    <p:cond delay="1500"/>
                                  </p:stCondLst>
                                  <p:childTnLst>
                                    <p:set>
                                      <p:cBhvr>
                                        <p:cTn dur="1" fill="hold" id="151">
                                          <p:stCondLst>
                                            <p:cond delay="0"/>
                                          </p:stCondLst>
                                        </p:cTn>
                                        <p:tgtEl>
                                          <p:spTgt spid="45"/>
                                        </p:tgtEl>
                                        <p:attrNameLst>
                                          <p:attrName>style.visibility</p:attrName>
                                        </p:attrNameLst>
                                      </p:cBhvr>
                                      <p:to>
                                        <p:strVal val="visible"/>
                                      </p:to>
                                    </p:set>
                                    <p:anim calcmode="lin" valueType="num">
                                      <p:cBhvr>
                                        <p:cTn dur="500" fill="hold" id="152"/>
                                        <p:tgtEl>
                                          <p:spTgt spid="45"/>
                                        </p:tgtEl>
                                        <p:attrNameLst>
                                          <p:attrName>ppt_w</p:attrName>
                                        </p:attrNameLst>
                                      </p:cBhvr>
                                      <p:tavLst>
                                        <p:tav tm="0">
                                          <p:val>
                                            <p:fltVal val="0"/>
                                          </p:val>
                                        </p:tav>
                                        <p:tav tm="100000">
                                          <p:val>
                                            <p:strVal val="#ppt_w"/>
                                          </p:val>
                                        </p:tav>
                                      </p:tavLst>
                                    </p:anim>
                                    <p:anim calcmode="lin" valueType="num">
                                      <p:cBhvr>
                                        <p:cTn dur="500" fill="hold" id="153"/>
                                        <p:tgtEl>
                                          <p:spTgt spid="45"/>
                                        </p:tgtEl>
                                        <p:attrNameLst>
                                          <p:attrName>ppt_h</p:attrName>
                                        </p:attrNameLst>
                                      </p:cBhvr>
                                      <p:tavLst>
                                        <p:tav tm="0">
                                          <p:val>
                                            <p:fltVal val="0"/>
                                          </p:val>
                                        </p:tav>
                                        <p:tav tm="100000">
                                          <p:val>
                                            <p:strVal val="#ppt_h"/>
                                          </p:val>
                                        </p:tav>
                                      </p:tavLst>
                                    </p:anim>
                                    <p:animEffect filter="fade" transition="in">
                                      <p:cBhvr>
                                        <p:cTn dur="500" id="154"/>
                                        <p:tgtEl>
                                          <p:spTgt spid="45"/>
                                        </p:tgtEl>
                                      </p:cBhvr>
                                    </p:animEffect>
                                  </p:childTnLst>
                                </p:cTn>
                              </p:par>
                              <p:par>
                                <p:cTn fill="hold" id="155" nodeType="withEffect" presetClass="entr" presetID="53" presetSubtype="0">
                                  <p:stCondLst>
                                    <p:cond delay="1500"/>
                                  </p:stCondLst>
                                  <p:childTnLst>
                                    <p:set>
                                      <p:cBhvr>
                                        <p:cTn dur="1" fill="hold" id="156">
                                          <p:stCondLst>
                                            <p:cond delay="0"/>
                                          </p:stCondLst>
                                        </p:cTn>
                                        <p:tgtEl>
                                          <p:spTgt spid="46"/>
                                        </p:tgtEl>
                                        <p:attrNameLst>
                                          <p:attrName>style.visibility</p:attrName>
                                        </p:attrNameLst>
                                      </p:cBhvr>
                                      <p:to>
                                        <p:strVal val="visible"/>
                                      </p:to>
                                    </p:set>
                                    <p:anim calcmode="lin" valueType="num">
                                      <p:cBhvr>
                                        <p:cTn dur="500" fill="hold" id="157"/>
                                        <p:tgtEl>
                                          <p:spTgt spid="46"/>
                                        </p:tgtEl>
                                        <p:attrNameLst>
                                          <p:attrName>ppt_w</p:attrName>
                                        </p:attrNameLst>
                                      </p:cBhvr>
                                      <p:tavLst>
                                        <p:tav tm="0">
                                          <p:val>
                                            <p:fltVal val="0"/>
                                          </p:val>
                                        </p:tav>
                                        <p:tav tm="100000">
                                          <p:val>
                                            <p:strVal val="#ppt_w"/>
                                          </p:val>
                                        </p:tav>
                                      </p:tavLst>
                                    </p:anim>
                                    <p:anim calcmode="lin" valueType="num">
                                      <p:cBhvr>
                                        <p:cTn dur="500" fill="hold" id="158"/>
                                        <p:tgtEl>
                                          <p:spTgt spid="46"/>
                                        </p:tgtEl>
                                        <p:attrNameLst>
                                          <p:attrName>ppt_h</p:attrName>
                                        </p:attrNameLst>
                                      </p:cBhvr>
                                      <p:tavLst>
                                        <p:tav tm="0">
                                          <p:val>
                                            <p:fltVal val="0"/>
                                          </p:val>
                                        </p:tav>
                                        <p:tav tm="100000">
                                          <p:val>
                                            <p:strVal val="#ppt_h"/>
                                          </p:val>
                                        </p:tav>
                                      </p:tavLst>
                                    </p:anim>
                                    <p:animEffect filter="fade" transition="in">
                                      <p:cBhvr>
                                        <p:cTn dur="500" id="159"/>
                                        <p:tgtEl>
                                          <p:spTgt spid="46"/>
                                        </p:tgtEl>
                                      </p:cBhvr>
                                    </p:animEffect>
                                  </p:childTnLst>
                                </p:cTn>
                              </p:par>
                              <p:par>
                                <p:cTn fill="hold" grpId="0" id="160" nodeType="withEffect" presetClass="entr" presetID="53" presetSubtype="0">
                                  <p:stCondLst>
                                    <p:cond delay="1500"/>
                                  </p:stCondLst>
                                  <p:childTnLst>
                                    <p:set>
                                      <p:cBhvr>
                                        <p:cTn dur="1" fill="hold" id="161">
                                          <p:stCondLst>
                                            <p:cond delay="0"/>
                                          </p:stCondLst>
                                        </p:cTn>
                                        <p:tgtEl>
                                          <p:spTgt spid="47"/>
                                        </p:tgtEl>
                                        <p:attrNameLst>
                                          <p:attrName>style.visibility</p:attrName>
                                        </p:attrNameLst>
                                      </p:cBhvr>
                                      <p:to>
                                        <p:strVal val="visible"/>
                                      </p:to>
                                    </p:set>
                                    <p:anim calcmode="lin" valueType="num">
                                      <p:cBhvr>
                                        <p:cTn dur="500" fill="hold" id="162"/>
                                        <p:tgtEl>
                                          <p:spTgt spid="47"/>
                                        </p:tgtEl>
                                        <p:attrNameLst>
                                          <p:attrName>ppt_w</p:attrName>
                                        </p:attrNameLst>
                                      </p:cBhvr>
                                      <p:tavLst>
                                        <p:tav tm="0">
                                          <p:val>
                                            <p:fltVal val="0"/>
                                          </p:val>
                                        </p:tav>
                                        <p:tav tm="100000">
                                          <p:val>
                                            <p:strVal val="#ppt_w"/>
                                          </p:val>
                                        </p:tav>
                                      </p:tavLst>
                                    </p:anim>
                                    <p:anim calcmode="lin" valueType="num">
                                      <p:cBhvr>
                                        <p:cTn dur="500" fill="hold" id="163"/>
                                        <p:tgtEl>
                                          <p:spTgt spid="47"/>
                                        </p:tgtEl>
                                        <p:attrNameLst>
                                          <p:attrName>ppt_h</p:attrName>
                                        </p:attrNameLst>
                                      </p:cBhvr>
                                      <p:tavLst>
                                        <p:tav tm="0">
                                          <p:val>
                                            <p:fltVal val="0"/>
                                          </p:val>
                                        </p:tav>
                                        <p:tav tm="100000">
                                          <p:val>
                                            <p:strVal val="#ppt_h"/>
                                          </p:val>
                                        </p:tav>
                                      </p:tavLst>
                                    </p:anim>
                                    <p:animEffect filter="fade" transition="in">
                                      <p:cBhvr>
                                        <p:cTn dur="500" id="164"/>
                                        <p:tgtEl>
                                          <p:spTgt spid="47"/>
                                        </p:tgtEl>
                                      </p:cBhvr>
                                    </p:animEffect>
                                  </p:childTnLst>
                                </p:cTn>
                              </p:par>
                              <p:par>
                                <p:cTn fill="hold" grpId="0" id="165" nodeType="withEffect" presetClass="entr" presetID="53" presetSubtype="0">
                                  <p:stCondLst>
                                    <p:cond delay="1500"/>
                                  </p:stCondLst>
                                  <p:childTnLst>
                                    <p:set>
                                      <p:cBhvr>
                                        <p:cTn dur="1" fill="hold" id="166">
                                          <p:stCondLst>
                                            <p:cond delay="0"/>
                                          </p:stCondLst>
                                        </p:cTn>
                                        <p:tgtEl>
                                          <p:spTgt spid="48"/>
                                        </p:tgtEl>
                                        <p:attrNameLst>
                                          <p:attrName>style.visibility</p:attrName>
                                        </p:attrNameLst>
                                      </p:cBhvr>
                                      <p:to>
                                        <p:strVal val="visible"/>
                                      </p:to>
                                    </p:set>
                                    <p:anim calcmode="lin" valueType="num">
                                      <p:cBhvr>
                                        <p:cTn dur="500" fill="hold" id="167"/>
                                        <p:tgtEl>
                                          <p:spTgt spid="48"/>
                                        </p:tgtEl>
                                        <p:attrNameLst>
                                          <p:attrName>ppt_w</p:attrName>
                                        </p:attrNameLst>
                                      </p:cBhvr>
                                      <p:tavLst>
                                        <p:tav tm="0">
                                          <p:val>
                                            <p:fltVal val="0"/>
                                          </p:val>
                                        </p:tav>
                                        <p:tav tm="100000">
                                          <p:val>
                                            <p:strVal val="#ppt_w"/>
                                          </p:val>
                                        </p:tav>
                                      </p:tavLst>
                                    </p:anim>
                                    <p:anim calcmode="lin" valueType="num">
                                      <p:cBhvr>
                                        <p:cTn dur="500" fill="hold" id="168"/>
                                        <p:tgtEl>
                                          <p:spTgt spid="48"/>
                                        </p:tgtEl>
                                        <p:attrNameLst>
                                          <p:attrName>ppt_h</p:attrName>
                                        </p:attrNameLst>
                                      </p:cBhvr>
                                      <p:tavLst>
                                        <p:tav tm="0">
                                          <p:val>
                                            <p:fltVal val="0"/>
                                          </p:val>
                                        </p:tav>
                                        <p:tav tm="100000">
                                          <p:val>
                                            <p:strVal val="#ppt_h"/>
                                          </p:val>
                                        </p:tav>
                                      </p:tavLst>
                                    </p:anim>
                                    <p:animEffect filter="fade" transition="in">
                                      <p:cBhvr>
                                        <p:cTn dur="500" id="169"/>
                                        <p:tgtEl>
                                          <p:spTgt spid="48"/>
                                        </p:tgtEl>
                                      </p:cBhvr>
                                    </p:animEffect>
                                  </p:childTnLst>
                                </p:cTn>
                              </p:par>
                              <p:par>
                                <p:cTn fill="hold" grpId="0" id="170" nodeType="withEffect" presetClass="entr" presetID="53" presetSubtype="0">
                                  <p:stCondLst>
                                    <p:cond delay="1500"/>
                                  </p:stCondLst>
                                  <p:childTnLst>
                                    <p:set>
                                      <p:cBhvr>
                                        <p:cTn dur="1" fill="hold" id="171">
                                          <p:stCondLst>
                                            <p:cond delay="0"/>
                                          </p:stCondLst>
                                        </p:cTn>
                                        <p:tgtEl>
                                          <p:spTgt spid="49"/>
                                        </p:tgtEl>
                                        <p:attrNameLst>
                                          <p:attrName>style.visibility</p:attrName>
                                        </p:attrNameLst>
                                      </p:cBhvr>
                                      <p:to>
                                        <p:strVal val="visible"/>
                                      </p:to>
                                    </p:set>
                                    <p:anim calcmode="lin" valueType="num">
                                      <p:cBhvr>
                                        <p:cTn dur="500" fill="hold" id="172"/>
                                        <p:tgtEl>
                                          <p:spTgt spid="49"/>
                                        </p:tgtEl>
                                        <p:attrNameLst>
                                          <p:attrName>ppt_w</p:attrName>
                                        </p:attrNameLst>
                                      </p:cBhvr>
                                      <p:tavLst>
                                        <p:tav tm="0">
                                          <p:val>
                                            <p:fltVal val="0"/>
                                          </p:val>
                                        </p:tav>
                                        <p:tav tm="100000">
                                          <p:val>
                                            <p:strVal val="#ppt_w"/>
                                          </p:val>
                                        </p:tav>
                                      </p:tavLst>
                                    </p:anim>
                                    <p:anim calcmode="lin" valueType="num">
                                      <p:cBhvr>
                                        <p:cTn dur="500" fill="hold" id="173"/>
                                        <p:tgtEl>
                                          <p:spTgt spid="49"/>
                                        </p:tgtEl>
                                        <p:attrNameLst>
                                          <p:attrName>ppt_h</p:attrName>
                                        </p:attrNameLst>
                                      </p:cBhvr>
                                      <p:tavLst>
                                        <p:tav tm="0">
                                          <p:val>
                                            <p:fltVal val="0"/>
                                          </p:val>
                                        </p:tav>
                                        <p:tav tm="100000">
                                          <p:val>
                                            <p:strVal val="#ppt_h"/>
                                          </p:val>
                                        </p:tav>
                                      </p:tavLst>
                                    </p:anim>
                                    <p:animEffect filter="fade" transition="in">
                                      <p:cBhvr>
                                        <p:cTn dur="500" id="174"/>
                                        <p:tgtEl>
                                          <p:spTgt spid="49"/>
                                        </p:tgtEl>
                                      </p:cBhvr>
                                    </p:animEffect>
                                  </p:childTnLst>
                                </p:cTn>
                              </p:par>
                              <p:par>
                                <p:cTn fill="hold" grpId="0" id="175" nodeType="withEffect" presetClass="entr" presetID="53" presetSubtype="0">
                                  <p:stCondLst>
                                    <p:cond delay="1500"/>
                                  </p:stCondLst>
                                  <p:childTnLst>
                                    <p:set>
                                      <p:cBhvr>
                                        <p:cTn dur="1" fill="hold" id="176">
                                          <p:stCondLst>
                                            <p:cond delay="0"/>
                                          </p:stCondLst>
                                        </p:cTn>
                                        <p:tgtEl>
                                          <p:spTgt spid="50"/>
                                        </p:tgtEl>
                                        <p:attrNameLst>
                                          <p:attrName>style.visibility</p:attrName>
                                        </p:attrNameLst>
                                      </p:cBhvr>
                                      <p:to>
                                        <p:strVal val="visible"/>
                                      </p:to>
                                    </p:set>
                                    <p:anim calcmode="lin" valueType="num">
                                      <p:cBhvr>
                                        <p:cTn dur="500" fill="hold" id="177"/>
                                        <p:tgtEl>
                                          <p:spTgt spid="50"/>
                                        </p:tgtEl>
                                        <p:attrNameLst>
                                          <p:attrName>ppt_w</p:attrName>
                                        </p:attrNameLst>
                                      </p:cBhvr>
                                      <p:tavLst>
                                        <p:tav tm="0">
                                          <p:val>
                                            <p:fltVal val="0"/>
                                          </p:val>
                                        </p:tav>
                                        <p:tav tm="100000">
                                          <p:val>
                                            <p:strVal val="#ppt_w"/>
                                          </p:val>
                                        </p:tav>
                                      </p:tavLst>
                                    </p:anim>
                                    <p:anim calcmode="lin" valueType="num">
                                      <p:cBhvr>
                                        <p:cTn dur="500" fill="hold" id="178"/>
                                        <p:tgtEl>
                                          <p:spTgt spid="50"/>
                                        </p:tgtEl>
                                        <p:attrNameLst>
                                          <p:attrName>ppt_h</p:attrName>
                                        </p:attrNameLst>
                                      </p:cBhvr>
                                      <p:tavLst>
                                        <p:tav tm="0">
                                          <p:val>
                                            <p:fltVal val="0"/>
                                          </p:val>
                                        </p:tav>
                                        <p:tav tm="100000">
                                          <p:val>
                                            <p:strVal val="#ppt_h"/>
                                          </p:val>
                                        </p:tav>
                                      </p:tavLst>
                                    </p:anim>
                                    <p:animEffect filter="fade" transition="in">
                                      <p:cBhvr>
                                        <p:cTn dur="500" id="179"/>
                                        <p:tgtEl>
                                          <p:spTgt spid="50"/>
                                        </p:tgtEl>
                                      </p:cBhvr>
                                    </p:animEffect>
                                  </p:childTnLst>
                                </p:cTn>
                              </p:par>
                              <p:par>
                                <p:cTn fill="hold" grpId="0" id="180" nodeType="withEffect" presetClass="entr" presetID="53" presetSubtype="0">
                                  <p:stCondLst>
                                    <p:cond delay="1500"/>
                                  </p:stCondLst>
                                  <p:childTnLst>
                                    <p:set>
                                      <p:cBhvr>
                                        <p:cTn dur="1" fill="hold" id="181">
                                          <p:stCondLst>
                                            <p:cond delay="0"/>
                                          </p:stCondLst>
                                        </p:cTn>
                                        <p:tgtEl>
                                          <p:spTgt spid="51"/>
                                        </p:tgtEl>
                                        <p:attrNameLst>
                                          <p:attrName>style.visibility</p:attrName>
                                        </p:attrNameLst>
                                      </p:cBhvr>
                                      <p:to>
                                        <p:strVal val="visible"/>
                                      </p:to>
                                    </p:set>
                                    <p:anim calcmode="lin" valueType="num">
                                      <p:cBhvr>
                                        <p:cTn dur="500" fill="hold" id="182"/>
                                        <p:tgtEl>
                                          <p:spTgt spid="51"/>
                                        </p:tgtEl>
                                        <p:attrNameLst>
                                          <p:attrName>ppt_w</p:attrName>
                                        </p:attrNameLst>
                                      </p:cBhvr>
                                      <p:tavLst>
                                        <p:tav tm="0">
                                          <p:val>
                                            <p:fltVal val="0"/>
                                          </p:val>
                                        </p:tav>
                                        <p:tav tm="100000">
                                          <p:val>
                                            <p:strVal val="#ppt_w"/>
                                          </p:val>
                                        </p:tav>
                                      </p:tavLst>
                                    </p:anim>
                                    <p:anim calcmode="lin" valueType="num">
                                      <p:cBhvr>
                                        <p:cTn dur="500" fill="hold" id="183"/>
                                        <p:tgtEl>
                                          <p:spTgt spid="51"/>
                                        </p:tgtEl>
                                        <p:attrNameLst>
                                          <p:attrName>ppt_h</p:attrName>
                                        </p:attrNameLst>
                                      </p:cBhvr>
                                      <p:tavLst>
                                        <p:tav tm="0">
                                          <p:val>
                                            <p:fltVal val="0"/>
                                          </p:val>
                                        </p:tav>
                                        <p:tav tm="100000">
                                          <p:val>
                                            <p:strVal val="#ppt_h"/>
                                          </p:val>
                                        </p:tav>
                                      </p:tavLst>
                                    </p:anim>
                                    <p:animEffect filter="fade" transition="in">
                                      <p:cBhvr>
                                        <p:cTn dur="500" id="184"/>
                                        <p:tgtEl>
                                          <p:spTgt spid="51"/>
                                        </p:tgtEl>
                                      </p:cBhvr>
                                    </p:animEffect>
                                  </p:childTnLst>
                                </p:cTn>
                              </p:par>
                              <p:par>
                                <p:cTn fill="hold" grpId="0" id="185" nodeType="withEffect" presetClass="entr" presetID="53" presetSubtype="0">
                                  <p:stCondLst>
                                    <p:cond delay="1500"/>
                                  </p:stCondLst>
                                  <p:childTnLst>
                                    <p:set>
                                      <p:cBhvr>
                                        <p:cTn dur="1" fill="hold" id="186">
                                          <p:stCondLst>
                                            <p:cond delay="0"/>
                                          </p:stCondLst>
                                        </p:cTn>
                                        <p:tgtEl>
                                          <p:spTgt spid="52"/>
                                        </p:tgtEl>
                                        <p:attrNameLst>
                                          <p:attrName>style.visibility</p:attrName>
                                        </p:attrNameLst>
                                      </p:cBhvr>
                                      <p:to>
                                        <p:strVal val="visible"/>
                                      </p:to>
                                    </p:set>
                                    <p:anim calcmode="lin" valueType="num">
                                      <p:cBhvr>
                                        <p:cTn dur="500" fill="hold" id="187"/>
                                        <p:tgtEl>
                                          <p:spTgt spid="52"/>
                                        </p:tgtEl>
                                        <p:attrNameLst>
                                          <p:attrName>ppt_w</p:attrName>
                                        </p:attrNameLst>
                                      </p:cBhvr>
                                      <p:tavLst>
                                        <p:tav tm="0">
                                          <p:val>
                                            <p:fltVal val="0"/>
                                          </p:val>
                                        </p:tav>
                                        <p:tav tm="100000">
                                          <p:val>
                                            <p:strVal val="#ppt_w"/>
                                          </p:val>
                                        </p:tav>
                                      </p:tavLst>
                                    </p:anim>
                                    <p:anim calcmode="lin" valueType="num">
                                      <p:cBhvr>
                                        <p:cTn dur="500" fill="hold" id="188"/>
                                        <p:tgtEl>
                                          <p:spTgt spid="52"/>
                                        </p:tgtEl>
                                        <p:attrNameLst>
                                          <p:attrName>ppt_h</p:attrName>
                                        </p:attrNameLst>
                                      </p:cBhvr>
                                      <p:tavLst>
                                        <p:tav tm="0">
                                          <p:val>
                                            <p:fltVal val="0"/>
                                          </p:val>
                                        </p:tav>
                                        <p:tav tm="100000">
                                          <p:val>
                                            <p:strVal val="#ppt_h"/>
                                          </p:val>
                                        </p:tav>
                                      </p:tavLst>
                                    </p:anim>
                                    <p:animEffect filter="fade" transition="in">
                                      <p:cBhvr>
                                        <p:cTn dur="500" id="189"/>
                                        <p:tgtEl>
                                          <p:spTgt spid="52"/>
                                        </p:tgtEl>
                                      </p:cBhvr>
                                    </p:animEffect>
                                  </p:childTnLst>
                                </p:cTn>
                              </p:par>
                              <p:par>
                                <p:cTn fill="hold" grpId="0" id="190" nodeType="withEffect" presetClass="entr" presetID="53" presetSubtype="0">
                                  <p:stCondLst>
                                    <p:cond delay="1500"/>
                                  </p:stCondLst>
                                  <p:childTnLst>
                                    <p:set>
                                      <p:cBhvr>
                                        <p:cTn dur="1" fill="hold" id="191">
                                          <p:stCondLst>
                                            <p:cond delay="0"/>
                                          </p:stCondLst>
                                        </p:cTn>
                                        <p:tgtEl>
                                          <p:spTgt spid="53"/>
                                        </p:tgtEl>
                                        <p:attrNameLst>
                                          <p:attrName>style.visibility</p:attrName>
                                        </p:attrNameLst>
                                      </p:cBhvr>
                                      <p:to>
                                        <p:strVal val="visible"/>
                                      </p:to>
                                    </p:set>
                                    <p:anim calcmode="lin" valueType="num">
                                      <p:cBhvr>
                                        <p:cTn dur="500" fill="hold" id="192"/>
                                        <p:tgtEl>
                                          <p:spTgt spid="53"/>
                                        </p:tgtEl>
                                        <p:attrNameLst>
                                          <p:attrName>ppt_w</p:attrName>
                                        </p:attrNameLst>
                                      </p:cBhvr>
                                      <p:tavLst>
                                        <p:tav tm="0">
                                          <p:val>
                                            <p:fltVal val="0"/>
                                          </p:val>
                                        </p:tav>
                                        <p:tav tm="100000">
                                          <p:val>
                                            <p:strVal val="#ppt_w"/>
                                          </p:val>
                                        </p:tav>
                                      </p:tavLst>
                                    </p:anim>
                                    <p:anim calcmode="lin" valueType="num">
                                      <p:cBhvr>
                                        <p:cTn dur="500" fill="hold" id="193"/>
                                        <p:tgtEl>
                                          <p:spTgt spid="53"/>
                                        </p:tgtEl>
                                        <p:attrNameLst>
                                          <p:attrName>ppt_h</p:attrName>
                                        </p:attrNameLst>
                                      </p:cBhvr>
                                      <p:tavLst>
                                        <p:tav tm="0">
                                          <p:val>
                                            <p:fltVal val="0"/>
                                          </p:val>
                                        </p:tav>
                                        <p:tav tm="100000">
                                          <p:val>
                                            <p:strVal val="#ppt_h"/>
                                          </p:val>
                                        </p:tav>
                                      </p:tavLst>
                                    </p:anim>
                                    <p:animEffect filter="fade" transition="in">
                                      <p:cBhvr>
                                        <p:cTn dur="500" id="194"/>
                                        <p:tgtEl>
                                          <p:spTgt spid="53"/>
                                        </p:tgtEl>
                                      </p:cBhvr>
                                    </p:animEffect>
                                  </p:childTnLst>
                                </p:cTn>
                              </p:par>
                              <p:par>
                                <p:cTn fill="hold" grpId="0" id="195" nodeType="withEffect" presetClass="entr" presetID="53" presetSubtype="0">
                                  <p:stCondLst>
                                    <p:cond delay="1500"/>
                                  </p:stCondLst>
                                  <p:childTnLst>
                                    <p:set>
                                      <p:cBhvr>
                                        <p:cTn dur="1" fill="hold" id="196">
                                          <p:stCondLst>
                                            <p:cond delay="0"/>
                                          </p:stCondLst>
                                        </p:cTn>
                                        <p:tgtEl>
                                          <p:spTgt spid="54"/>
                                        </p:tgtEl>
                                        <p:attrNameLst>
                                          <p:attrName>style.visibility</p:attrName>
                                        </p:attrNameLst>
                                      </p:cBhvr>
                                      <p:to>
                                        <p:strVal val="visible"/>
                                      </p:to>
                                    </p:set>
                                    <p:anim calcmode="lin" valueType="num">
                                      <p:cBhvr>
                                        <p:cTn dur="500" fill="hold" id="197"/>
                                        <p:tgtEl>
                                          <p:spTgt spid="54"/>
                                        </p:tgtEl>
                                        <p:attrNameLst>
                                          <p:attrName>ppt_w</p:attrName>
                                        </p:attrNameLst>
                                      </p:cBhvr>
                                      <p:tavLst>
                                        <p:tav tm="0">
                                          <p:val>
                                            <p:fltVal val="0"/>
                                          </p:val>
                                        </p:tav>
                                        <p:tav tm="100000">
                                          <p:val>
                                            <p:strVal val="#ppt_w"/>
                                          </p:val>
                                        </p:tav>
                                      </p:tavLst>
                                    </p:anim>
                                    <p:anim calcmode="lin" valueType="num">
                                      <p:cBhvr>
                                        <p:cTn dur="500" fill="hold" id="198"/>
                                        <p:tgtEl>
                                          <p:spTgt spid="54"/>
                                        </p:tgtEl>
                                        <p:attrNameLst>
                                          <p:attrName>ppt_h</p:attrName>
                                        </p:attrNameLst>
                                      </p:cBhvr>
                                      <p:tavLst>
                                        <p:tav tm="0">
                                          <p:val>
                                            <p:fltVal val="0"/>
                                          </p:val>
                                        </p:tav>
                                        <p:tav tm="100000">
                                          <p:val>
                                            <p:strVal val="#ppt_h"/>
                                          </p:val>
                                        </p:tav>
                                      </p:tavLst>
                                    </p:anim>
                                    <p:animEffect filter="fade" transition="in">
                                      <p:cBhvr>
                                        <p:cTn dur="500" id="199"/>
                                        <p:tgtEl>
                                          <p:spTgt spid="54"/>
                                        </p:tgtEl>
                                      </p:cBhvr>
                                    </p:animEffect>
                                  </p:childTnLst>
                                </p:cTn>
                              </p:par>
                              <p:par>
                                <p:cTn fill="hold" id="200" nodeType="withEffect" presetClass="entr" presetID="53" presetSubtype="0">
                                  <p:stCondLst>
                                    <p:cond delay="2000"/>
                                  </p:stCondLst>
                                  <p:childTnLst>
                                    <p:set>
                                      <p:cBhvr>
                                        <p:cTn dur="1" fill="hold" id="201">
                                          <p:stCondLst>
                                            <p:cond delay="0"/>
                                          </p:stCondLst>
                                        </p:cTn>
                                        <p:tgtEl>
                                          <p:spTgt spid="55"/>
                                        </p:tgtEl>
                                        <p:attrNameLst>
                                          <p:attrName>style.visibility</p:attrName>
                                        </p:attrNameLst>
                                      </p:cBhvr>
                                      <p:to>
                                        <p:strVal val="visible"/>
                                      </p:to>
                                    </p:set>
                                    <p:anim calcmode="lin" valueType="num">
                                      <p:cBhvr>
                                        <p:cTn dur="500" fill="hold" id="202"/>
                                        <p:tgtEl>
                                          <p:spTgt spid="55"/>
                                        </p:tgtEl>
                                        <p:attrNameLst>
                                          <p:attrName>ppt_w</p:attrName>
                                        </p:attrNameLst>
                                      </p:cBhvr>
                                      <p:tavLst>
                                        <p:tav tm="0">
                                          <p:val>
                                            <p:fltVal val="0"/>
                                          </p:val>
                                        </p:tav>
                                        <p:tav tm="100000">
                                          <p:val>
                                            <p:strVal val="#ppt_w"/>
                                          </p:val>
                                        </p:tav>
                                      </p:tavLst>
                                    </p:anim>
                                    <p:anim calcmode="lin" valueType="num">
                                      <p:cBhvr>
                                        <p:cTn dur="500" fill="hold" id="203"/>
                                        <p:tgtEl>
                                          <p:spTgt spid="55"/>
                                        </p:tgtEl>
                                        <p:attrNameLst>
                                          <p:attrName>ppt_h</p:attrName>
                                        </p:attrNameLst>
                                      </p:cBhvr>
                                      <p:tavLst>
                                        <p:tav tm="0">
                                          <p:val>
                                            <p:fltVal val="0"/>
                                          </p:val>
                                        </p:tav>
                                        <p:tav tm="100000">
                                          <p:val>
                                            <p:strVal val="#ppt_h"/>
                                          </p:val>
                                        </p:tav>
                                      </p:tavLst>
                                    </p:anim>
                                    <p:animEffect filter="fade" transition="in">
                                      <p:cBhvr>
                                        <p:cTn dur="500" id="204"/>
                                        <p:tgtEl>
                                          <p:spTgt spid="55"/>
                                        </p:tgtEl>
                                      </p:cBhvr>
                                    </p:animEffect>
                                  </p:childTnLst>
                                </p:cTn>
                              </p:par>
                              <p:par>
                                <p:cTn fill="hold" grpId="0" id="205" nodeType="withEffect" presetClass="entr" presetID="53" presetSubtype="0">
                                  <p:stCondLst>
                                    <p:cond delay="2000"/>
                                  </p:stCondLst>
                                  <p:childTnLst>
                                    <p:set>
                                      <p:cBhvr>
                                        <p:cTn dur="1" fill="hold" id="206">
                                          <p:stCondLst>
                                            <p:cond delay="0"/>
                                          </p:stCondLst>
                                        </p:cTn>
                                        <p:tgtEl>
                                          <p:spTgt spid="60"/>
                                        </p:tgtEl>
                                        <p:attrNameLst>
                                          <p:attrName>style.visibility</p:attrName>
                                        </p:attrNameLst>
                                      </p:cBhvr>
                                      <p:to>
                                        <p:strVal val="visible"/>
                                      </p:to>
                                    </p:set>
                                    <p:anim calcmode="lin" valueType="num">
                                      <p:cBhvr>
                                        <p:cTn dur="500" fill="hold" id="207"/>
                                        <p:tgtEl>
                                          <p:spTgt spid="60"/>
                                        </p:tgtEl>
                                        <p:attrNameLst>
                                          <p:attrName>ppt_w</p:attrName>
                                        </p:attrNameLst>
                                      </p:cBhvr>
                                      <p:tavLst>
                                        <p:tav tm="0">
                                          <p:val>
                                            <p:fltVal val="0"/>
                                          </p:val>
                                        </p:tav>
                                        <p:tav tm="100000">
                                          <p:val>
                                            <p:strVal val="#ppt_w"/>
                                          </p:val>
                                        </p:tav>
                                      </p:tavLst>
                                    </p:anim>
                                    <p:anim calcmode="lin" valueType="num">
                                      <p:cBhvr>
                                        <p:cTn dur="500" fill="hold" id="208"/>
                                        <p:tgtEl>
                                          <p:spTgt spid="60"/>
                                        </p:tgtEl>
                                        <p:attrNameLst>
                                          <p:attrName>ppt_h</p:attrName>
                                        </p:attrNameLst>
                                      </p:cBhvr>
                                      <p:tavLst>
                                        <p:tav tm="0">
                                          <p:val>
                                            <p:fltVal val="0"/>
                                          </p:val>
                                        </p:tav>
                                        <p:tav tm="100000">
                                          <p:val>
                                            <p:strVal val="#ppt_h"/>
                                          </p:val>
                                        </p:tav>
                                      </p:tavLst>
                                    </p:anim>
                                    <p:animEffect filter="fade" transition="in">
                                      <p:cBhvr>
                                        <p:cTn dur="500" id="209"/>
                                        <p:tgtEl>
                                          <p:spTgt spid="60"/>
                                        </p:tgtEl>
                                      </p:cBhvr>
                                    </p:animEffect>
                                  </p:childTnLst>
                                </p:cTn>
                              </p:par>
                              <p:par>
                                <p:cTn fill="hold" id="210" nodeType="withEffect" presetClass="entr" presetID="53" presetSubtype="0">
                                  <p:stCondLst>
                                    <p:cond delay="2000"/>
                                  </p:stCondLst>
                                  <p:childTnLst>
                                    <p:set>
                                      <p:cBhvr>
                                        <p:cTn dur="1" fill="hold" id="211">
                                          <p:stCondLst>
                                            <p:cond delay="0"/>
                                          </p:stCondLst>
                                        </p:cTn>
                                        <p:tgtEl>
                                          <p:spTgt spid="61"/>
                                        </p:tgtEl>
                                        <p:attrNameLst>
                                          <p:attrName>style.visibility</p:attrName>
                                        </p:attrNameLst>
                                      </p:cBhvr>
                                      <p:to>
                                        <p:strVal val="visible"/>
                                      </p:to>
                                    </p:set>
                                    <p:anim calcmode="lin" valueType="num">
                                      <p:cBhvr>
                                        <p:cTn dur="500" fill="hold" id="212"/>
                                        <p:tgtEl>
                                          <p:spTgt spid="61"/>
                                        </p:tgtEl>
                                        <p:attrNameLst>
                                          <p:attrName>ppt_w</p:attrName>
                                        </p:attrNameLst>
                                      </p:cBhvr>
                                      <p:tavLst>
                                        <p:tav tm="0">
                                          <p:val>
                                            <p:fltVal val="0"/>
                                          </p:val>
                                        </p:tav>
                                        <p:tav tm="100000">
                                          <p:val>
                                            <p:strVal val="#ppt_w"/>
                                          </p:val>
                                        </p:tav>
                                      </p:tavLst>
                                    </p:anim>
                                    <p:anim calcmode="lin" valueType="num">
                                      <p:cBhvr>
                                        <p:cTn dur="500" fill="hold" id="213"/>
                                        <p:tgtEl>
                                          <p:spTgt spid="61"/>
                                        </p:tgtEl>
                                        <p:attrNameLst>
                                          <p:attrName>ppt_h</p:attrName>
                                        </p:attrNameLst>
                                      </p:cBhvr>
                                      <p:tavLst>
                                        <p:tav tm="0">
                                          <p:val>
                                            <p:fltVal val="0"/>
                                          </p:val>
                                        </p:tav>
                                        <p:tav tm="100000">
                                          <p:val>
                                            <p:strVal val="#ppt_h"/>
                                          </p:val>
                                        </p:tav>
                                      </p:tavLst>
                                    </p:anim>
                                    <p:animEffect filter="fade" transition="in">
                                      <p:cBhvr>
                                        <p:cTn dur="500" id="214"/>
                                        <p:tgtEl>
                                          <p:spTgt spid="61"/>
                                        </p:tgtEl>
                                      </p:cBhvr>
                                    </p:animEffect>
                                  </p:childTnLst>
                                </p:cTn>
                              </p:par>
                              <p:par>
                                <p:cTn fill="hold" grpId="0" id="215" nodeType="withEffect" presetClass="entr" presetID="53" presetSubtype="0">
                                  <p:stCondLst>
                                    <p:cond delay="2000"/>
                                  </p:stCondLst>
                                  <p:childTnLst>
                                    <p:set>
                                      <p:cBhvr>
                                        <p:cTn dur="1" fill="hold" id="216">
                                          <p:stCondLst>
                                            <p:cond delay="0"/>
                                          </p:stCondLst>
                                        </p:cTn>
                                        <p:tgtEl>
                                          <p:spTgt spid="62"/>
                                        </p:tgtEl>
                                        <p:attrNameLst>
                                          <p:attrName>style.visibility</p:attrName>
                                        </p:attrNameLst>
                                      </p:cBhvr>
                                      <p:to>
                                        <p:strVal val="visible"/>
                                      </p:to>
                                    </p:set>
                                    <p:anim calcmode="lin" valueType="num">
                                      <p:cBhvr>
                                        <p:cTn dur="500" fill="hold" id="217"/>
                                        <p:tgtEl>
                                          <p:spTgt spid="62"/>
                                        </p:tgtEl>
                                        <p:attrNameLst>
                                          <p:attrName>ppt_w</p:attrName>
                                        </p:attrNameLst>
                                      </p:cBhvr>
                                      <p:tavLst>
                                        <p:tav tm="0">
                                          <p:val>
                                            <p:fltVal val="0"/>
                                          </p:val>
                                        </p:tav>
                                        <p:tav tm="100000">
                                          <p:val>
                                            <p:strVal val="#ppt_w"/>
                                          </p:val>
                                        </p:tav>
                                      </p:tavLst>
                                    </p:anim>
                                    <p:anim calcmode="lin" valueType="num">
                                      <p:cBhvr>
                                        <p:cTn dur="500" fill="hold" id="218"/>
                                        <p:tgtEl>
                                          <p:spTgt spid="62"/>
                                        </p:tgtEl>
                                        <p:attrNameLst>
                                          <p:attrName>ppt_h</p:attrName>
                                        </p:attrNameLst>
                                      </p:cBhvr>
                                      <p:tavLst>
                                        <p:tav tm="0">
                                          <p:val>
                                            <p:fltVal val="0"/>
                                          </p:val>
                                        </p:tav>
                                        <p:tav tm="100000">
                                          <p:val>
                                            <p:strVal val="#ppt_h"/>
                                          </p:val>
                                        </p:tav>
                                      </p:tavLst>
                                    </p:anim>
                                    <p:animEffect filter="fade" transition="in">
                                      <p:cBhvr>
                                        <p:cTn dur="500" id="219"/>
                                        <p:tgtEl>
                                          <p:spTgt spid="62"/>
                                        </p:tgtEl>
                                      </p:cBhvr>
                                    </p:animEffect>
                                  </p:childTnLst>
                                </p:cTn>
                              </p:par>
                              <p:par>
                                <p:cTn fill="hold" id="220" nodeType="withEffect" presetClass="entr" presetID="53" presetSubtype="0">
                                  <p:stCondLst>
                                    <p:cond delay="2000"/>
                                  </p:stCondLst>
                                  <p:childTnLst>
                                    <p:set>
                                      <p:cBhvr>
                                        <p:cTn dur="1" fill="hold" id="221">
                                          <p:stCondLst>
                                            <p:cond delay="0"/>
                                          </p:stCondLst>
                                        </p:cTn>
                                        <p:tgtEl>
                                          <p:spTgt spid="63"/>
                                        </p:tgtEl>
                                        <p:attrNameLst>
                                          <p:attrName>style.visibility</p:attrName>
                                        </p:attrNameLst>
                                      </p:cBhvr>
                                      <p:to>
                                        <p:strVal val="visible"/>
                                      </p:to>
                                    </p:set>
                                    <p:anim calcmode="lin" valueType="num">
                                      <p:cBhvr>
                                        <p:cTn dur="500" fill="hold" id="222"/>
                                        <p:tgtEl>
                                          <p:spTgt spid="63"/>
                                        </p:tgtEl>
                                        <p:attrNameLst>
                                          <p:attrName>ppt_w</p:attrName>
                                        </p:attrNameLst>
                                      </p:cBhvr>
                                      <p:tavLst>
                                        <p:tav tm="0">
                                          <p:val>
                                            <p:fltVal val="0"/>
                                          </p:val>
                                        </p:tav>
                                        <p:tav tm="100000">
                                          <p:val>
                                            <p:strVal val="#ppt_w"/>
                                          </p:val>
                                        </p:tav>
                                      </p:tavLst>
                                    </p:anim>
                                    <p:anim calcmode="lin" valueType="num">
                                      <p:cBhvr>
                                        <p:cTn dur="500" fill="hold" id="223"/>
                                        <p:tgtEl>
                                          <p:spTgt spid="63"/>
                                        </p:tgtEl>
                                        <p:attrNameLst>
                                          <p:attrName>ppt_h</p:attrName>
                                        </p:attrNameLst>
                                      </p:cBhvr>
                                      <p:tavLst>
                                        <p:tav tm="0">
                                          <p:val>
                                            <p:fltVal val="0"/>
                                          </p:val>
                                        </p:tav>
                                        <p:tav tm="100000">
                                          <p:val>
                                            <p:strVal val="#ppt_h"/>
                                          </p:val>
                                        </p:tav>
                                      </p:tavLst>
                                    </p:anim>
                                    <p:animEffect filter="fade" transition="in">
                                      <p:cBhvr>
                                        <p:cTn dur="500" id="224"/>
                                        <p:tgtEl>
                                          <p:spTgt spid="63"/>
                                        </p:tgtEl>
                                      </p:cBhvr>
                                    </p:animEffect>
                                  </p:childTnLst>
                                </p:cTn>
                              </p:par>
                              <p:par>
                                <p:cTn fill="hold" grpId="0" id="225" nodeType="withEffect" presetClass="entr" presetID="53" presetSubtype="0">
                                  <p:stCondLst>
                                    <p:cond delay="2000"/>
                                  </p:stCondLst>
                                  <p:childTnLst>
                                    <p:set>
                                      <p:cBhvr>
                                        <p:cTn dur="1" fill="hold" id="226">
                                          <p:stCondLst>
                                            <p:cond delay="0"/>
                                          </p:stCondLst>
                                        </p:cTn>
                                        <p:tgtEl>
                                          <p:spTgt spid="64"/>
                                        </p:tgtEl>
                                        <p:attrNameLst>
                                          <p:attrName>style.visibility</p:attrName>
                                        </p:attrNameLst>
                                      </p:cBhvr>
                                      <p:to>
                                        <p:strVal val="visible"/>
                                      </p:to>
                                    </p:set>
                                    <p:anim calcmode="lin" valueType="num">
                                      <p:cBhvr>
                                        <p:cTn dur="500" fill="hold" id="227"/>
                                        <p:tgtEl>
                                          <p:spTgt spid="64"/>
                                        </p:tgtEl>
                                        <p:attrNameLst>
                                          <p:attrName>ppt_w</p:attrName>
                                        </p:attrNameLst>
                                      </p:cBhvr>
                                      <p:tavLst>
                                        <p:tav tm="0">
                                          <p:val>
                                            <p:fltVal val="0"/>
                                          </p:val>
                                        </p:tav>
                                        <p:tav tm="100000">
                                          <p:val>
                                            <p:strVal val="#ppt_w"/>
                                          </p:val>
                                        </p:tav>
                                      </p:tavLst>
                                    </p:anim>
                                    <p:anim calcmode="lin" valueType="num">
                                      <p:cBhvr>
                                        <p:cTn dur="500" fill="hold" id="228"/>
                                        <p:tgtEl>
                                          <p:spTgt spid="64"/>
                                        </p:tgtEl>
                                        <p:attrNameLst>
                                          <p:attrName>ppt_h</p:attrName>
                                        </p:attrNameLst>
                                      </p:cBhvr>
                                      <p:tavLst>
                                        <p:tav tm="0">
                                          <p:val>
                                            <p:fltVal val="0"/>
                                          </p:val>
                                        </p:tav>
                                        <p:tav tm="100000">
                                          <p:val>
                                            <p:strVal val="#ppt_h"/>
                                          </p:val>
                                        </p:tav>
                                      </p:tavLst>
                                    </p:anim>
                                    <p:animEffect filter="fade" transition="in">
                                      <p:cBhvr>
                                        <p:cTn dur="500" id="229"/>
                                        <p:tgtEl>
                                          <p:spTgt spid="64"/>
                                        </p:tgtEl>
                                      </p:cBhvr>
                                    </p:animEffect>
                                  </p:childTnLst>
                                </p:cTn>
                              </p:par>
                              <p:par>
                                <p:cTn fill="hold" grpId="0" id="230" nodeType="withEffect" presetClass="entr" presetID="53" presetSubtype="0">
                                  <p:stCondLst>
                                    <p:cond delay="2000"/>
                                  </p:stCondLst>
                                  <p:childTnLst>
                                    <p:set>
                                      <p:cBhvr>
                                        <p:cTn dur="1" fill="hold" id="231">
                                          <p:stCondLst>
                                            <p:cond delay="0"/>
                                          </p:stCondLst>
                                        </p:cTn>
                                        <p:tgtEl>
                                          <p:spTgt spid="65"/>
                                        </p:tgtEl>
                                        <p:attrNameLst>
                                          <p:attrName>style.visibility</p:attrName>
                                        </p:attrNameLst>
                                      </p:cBhvr>
                                      <p:to>
                                        <p:strVal val="visible"/>
                                      </p:to>
                                    </p:set>
                                    <p:anim calcmode="lin" valueType="num">
                                      <p:cBhvr>
                                        <p:cTn dur="500" fill="hold" id="232"/>
                                        <p:tgtEl>
                                          <p:spTgt spid="65"/>
                                        </p:tgtEl>
                                        <p:attrNameLst>
                                          <p:attrName>ppt_w</p:attrName>
                                        </p:attrNameLst>
                                      </p:cBhvr>
                                      <p:tavLst>
                                        <p:tav tm="0">
                                          <p:val>
                                            <p:fltVal val="0"/>
                                          </p:val>
                                        </p:tav>
                                        <p:tav tm="100000">
                                          <p:val>
                                            <p:strVal val="#ppt_w"/>
                                          </p:val>
                                        </p:tav>
                                      </p:tavLst>
                                    </p:anim>
                                    <p:anim calcmode="lin" valueType="num">
                                      <p:cBhvr>
                                        <p:cTn dur="500" fill="hold" id="233"/>
                                        <p:tgtEl>
                                          <p:spTgt spid="65"/>
                                        </p:tgtEl>
                                        <p:attrNameLst>
                                          <p:attrName>ppt_h</p:attrName>
                                        </p:attrNameLst>
                                      </p:cBhvr>
                                      <p:tavLst>
                                        <p:tav tm="0">
                                          <p:val>
                                            <p:fltVal val="0"/>
                                          </p:val>
                                        </p:tav>
                                        <p:tav tm="100000">
                                          <p:val>
                                            <p:strVal val="#ppt_h"/>
                                          </p:val>
                                        </p:tav>
                                      </p:tavLst>
                                    </p:anim>
                                    <p:animEffect filter="fade" transition="in">
                                      <p:cBhvr>
                                        <p:cTn dur="500" id="234"/>
                                        <p:tgtEl>
                                          <p:spTgt spid="65"/>
                                        </p:tgtEl>
                                      </p:cBhvr>
                                    </p:animEffect>
                                  </p:childTnLst>
                                </p:cTn>
                              </p:par>
                              <p:par>
                                <p:cTn fill="hold" grpId="0" id="235" nodeType="withEffect" presetClass="entr" presetID="53" presetSubtype="0">
                                  <p:stCondLst>
                                    <p:cond delay="2000"/>
                                  </p:stCondLst>
                                  <p:childTnLst>
                                    <p:set>
                                      <p:cBhvr>
                                        <p:cTn dur="1" fill="hold" id="236">
                                          <p:stCondLst>
                                            <p:cond delay="0"/>
                                          </p:stCondLst>
                                        </p:cTn>
                                        <p:tgtEl>
                                          <p:spTgt spid="66"/>
                                        </p:tgtEl>
                                        <p:attrNameLst>
                                          <p:attrName>style.visibility</p:attrName>
                                        </p:attrNameLst>
                                      </p:cBhvr>
                                      <p:to>
                                        <p:strVal val="visible"/>
                                      </p:to>
                                    </p:set>
                                    <p:anim calcmode="lin" valueType="num">
                                      <p:cBhvr>
                                        <p:cTn dur="500" fill="hold" id="237"/>
                                        <p:tgtEl>
                                          <p:spTgt spid="66"/>
                                        </p:tgtEl>
                                        <p:attrNameLst>
                                          <p:attrName>ppt_w</p:attrName>
                                        </p:attrNameLst>
                                      </p:cBhvr>
                                      <p:tavLst>
                                        <p:tav tm="0">
                                          <p:val>
                                            <p:fltVal val="0"/>
                                          </p:val>
                                        </p:tav>
                                        <p:tav tm="100000">
                                          <p:val>
                                            <p:strVal val="#ppt_w"/>
                                          </p:val>
                                        </p:tav>
                                      </p:tavLst>
                                    </p:anim>
                                    <p:anim calcmode="lin" valueType="num">
                                      <p:cBhvr>
                                        <p:cTn dur="500" fill="hold" id="238"/>
                                        <p:tgtEl>
                                          <p:spTgt spid="66"/>
                                        </p:tgtEl>
                                        <p:attrNameLst>
                                          <p:attrName>ppt_h</p:attrName>
                                        </p:attrNameLst>
                                      </p:cBhvr>
                                      <p:tavLst>
                                        <p:tav tm="0">
                                          <p:val>
                                            <p:fltVal val="0"/>
                                          </p:val>
                                        </p:tav>
                                        <p:tav tm="100000">
                                          <p:val>
                                            <p:strVal val="#ppt_h"/>
                                          </p:val>
                                        </p:tav>
                                      </p:tavLst>
                                    </p:anim>
                                    <p:animEffect filter="fade" transition="in">
                                      <p:cBhvr>
                                        <p:cTn dur="500" id="239"/>
                                        <p:tgtEl>
                                          <p:spTgt spid="66"/>
                                        </p:tgtEl>
                                      </p:cBhvr>
                                    </p:animEffect>
                                  </p:childTnLst>
                                </p:cTn>
                              </p:par>
                              <p:par>
                                <p:cTn fill="hold" grpId="0" id="240" nodeType="withEffect" presetClass="entr" presetID="53" presetSubtype="0">
                                  <p:stCondLst>
                                    <p:cond delay="2000"/>
                                  </p:stCondLst>
                                  <p:childTnLst>
                                    <p:set>
                                      <p:cBhvr>
                                        <p:cTn dur="1" fill="hold" id="241">
                                          <p:stCondLst>
                                            <p:cond delay="0"/>
                                          </p:stCondLst>
                                        </p:cTn>
                                        <p:tgtEl>
                                          <p:spTgt spid="67"/>
                                        </p:tgtEl>
                                        <p:attrNameLst>
                                          <p:attrName>style.visibility</p:attrName>
                                        </p:attrNameLst>
                                      </p:cBhvr>
                                      <p:to>
                                        <p:strVal val="visible"/>
                                      </p:to>
                                    </p:set>
                                    <p:anim calcmode="lin" valueType="num">
                                      <p:cBhvr>
                                        <p:cTn dur="500" fill="hold" id="242"/>
                                        <p:tgtEl>
                                          <p:spTgt spid="67"/>
                                        </p:tgtEl>
                                        <p:attrNameLst>
                                          <p:attrName>ppt_w</p:attrName>
                                        </p:attrNameLst>
                                      </p:cBhvr>
                                      <p:tavLst>
                                        <p:tav tm="0">
                                          <p:val>
                                            <p:fltVal val="0"/>
                                          </p:val>
                                        </p:tav>
                                        <p:tav tm="100000">
                                          <p:val>
                                            <p:strVal val="#ppt_w"/>
                                          </p:val>
                                        </p:tav>
                                      </p:tavLst>
                                    </p:anim>
                                    <p:anim calcmode="lin" valueType="num">
                                      <p:cBhvr>
                                        <p:cTn dur="500" fill="hold" id="243"/>
                                        <p:tgtEl>
                                          <p:spTgt spid="67"/>
                                        </p:tgtEl>
                                        <p:attrNameLst>
                                          <p:attrName>ppt_h</p:attrName>
                                        </p:attrNameLst>
                                      </p:cBhvr>
                                      <p:tavLst>
                                        <p:tav tm="0">
                                          <p:val>
                                            <p:fltVal val="0"/>
                                          </p:val>
                                        </p:tav>
                                        <p:tav tm="100000">
                                          <p:val>
                                            <p:strVal val="#ppt_h"/>
                                          </p:val>
                                        </p:tav>
                                      </p:tavLst>
                                    </p:anim>
                                    <p:animEffect filter="fade" transition="in">
                                      <p:cBhvr>
                                        <p:cTn dur="500" id="244"/>
                                        <p:tgtEl>
                                          <p:spTgt spid="67"/>
                                        </p:tgtEl>
                                      </p:cBhvr>
                                    </p:animEffect>
                                  </p:childTnLst>
                                </p:cTn>
                              </p:par>
                              <p:par>
                                <p:cTn fill="hold" grpId="0" id="245" nodeType="withEffect" presetClass="entr" presetID="53" presetSubtype="0">
                                  <p:stCondLst>
                                    <p:cond delay="2000"/>
                                  </p:stCondLst>
                                  <p:childTnLst>
                                    <p:set>
                                      <p:cBhvr>
                                        <p:cTn dur="1" fill="hold" id="246">
                                          <p:stCondLst>
                                            <p:cond delay="0"/>
                                          </p:stCondLst>
                                        </p:cTn>
                                        <p:tgtEl>
                                          <p:spTgt spid="68"/>
                                        </p:tgtEl>
                                        <p:attrNameLst>
                                          <p:attrName>style.visibility</p:attrName>
                                        </p:attrNameLst>
                                      </p:cBhvr>
                                      <p:to>
                                        <p:strVal val="visible"/>
                                      </p:to>
                                    </p:set>
                                    <p:anim calcmode="lin" valueType="num">
                                      <p:cBhvr>
                                        <p:cTn dur="500" fill="hold" id="247"/>
                                        <p:tgtEl>
                                          <p:spTgt spid="68"/>
                                        </p:tgtEl>
                                        <p:attrNameLst>
                                          <p:attrName>ppt_w</p:attrName>
                                        </p:attrNameLst>
                                      </p:cBhvr>
                                      <p:tavLst>
                                        <p:tav tm="0">
                                          <p:val>
                                            <p:fltVal val="0"/>
                                          </p:val>
                                        </p:tav>
                                        <p:tav tm="100000">
                                          <p:val>
                                            <p:strVal val="#ppt_w"/>
                                          </p:val>
                                        </p:tav>
                                      </p:tavLst>
                                    </p:anim>
                                    <p:anim calcmode="lin" valueType="num">
                                      <p:cBhvr>
                                        <p:cTn dur="500" fill="hold" id="248"/>
                                        <p:tgtEl>
                                          <p:spTgt spid="68"/>
                                        </p:tgtEl>
                                        <p:attrNameLst>
                                          <p:attrName>ppt_h</p:attrName>
                                        </p:attrNameLst>
                                      </p:cBhvr>
                                      <p:tavLst>
                                        <p:tav tm="0">
                                          <p:val>
                                            <p:fltVal val="0"/>
                                          </p:val>
                                        </p:tav>
                                        <p:tav tm="100000">
                                          <p:val>
                                            <p:strVal val="#ppt_h"/>
                                          </p:val>
                                        </p:tav>
                                      </p:tavLst>
                                    </p:anim>
                                    <p:animEffect filter="fade" transition="in">
                                      <p:cBhvr>
                                        <p:cTn dur="500" id="249"/>
                                        <p:tgtEl>
                                          <p:spTgt spid="68"/>
                                        </p:tgtEl>
                                      </p:cBhvr>
                                    </p:animEffect>
                                  </p:childTnLst>
                                </p:cTn>
                              </p:par>
                              <p:par>
                                <p:cTn fill="hold" grpId="0" id="250" nodeType="withEffect" presetClass="entr" presetID="53" presetSubtype="0">
                                  <p:stCondLst>
                                    <p:cond delay="2000"/>
                                  </p:stCondLst>
                                  <p:childTnLst>
                                    <p:set>
                                      <p:cBhvr>
                                        <p:cTn dur="1" fill="hold" id="251">
                                          <p:stCondLst>
                                            <p:cond delay="0"/>
                                          </p:stCondLst>
                                        </p:cTn>
                                        <p:tgtEl>
                                          <p:spTgt spid="69"/>
                                        </p:tgtEl>
                                        <p:attrNameLst>
                                          <p:attrName>style.visibility</p:attrName>
                                        </p:attrNameLst>
                                      </p:cBhvr>
                                      <p:to>
                                        <p:strVal val="visible"/>
                                      </p:to>
                                    </p:set>
                                    <p:anim calcmode="lin" valueType="num">
                                      <p:cBhvr>
                                        <p:cTn dur="500" fill="hold" id="252"/>
                                        <p:tgtEl>
                                          <p:spTgt spid="69"/>
                                        </p:tgtEl>
                                        <p:attrNameLst>
                                          <p:attrName>ppt_w</p:attrName>
                                        </p:attrNameLst>
                                      </p:cBhvr>
                                      <p:tavLst>
                                        <p:tav tm="0">
                                          <p:val>
                                            <p:fltVal val="0"/>
                                          </p:val>
                                        </p:tav>
                                        <p:tav tm="100000">
                                          <p:val>
                                            <p:strVal val="#ppt_w"/>
                                          </p:val>
                                        </p:tav>
                                      </p:tavLst>
                                    </p:anim>
                                    <p:anim calcmode="lin" valueType="num">
                                      <p:cBhvr>
                                        <p:cTn dur="500" fill="hold" id="253"/>
                                        <p:tgtEl>
                                          <p:spTgt spid="69"/>
                                        </p:tgtEl>
                                        <p:attrNameLst>
                                          <p:attrName>ppt_h</p:attrName>
                                        </p:attrNameLst>
                                      </p:cBhvr>
                                      <p:tavLst>
                                        <p:tav tm="0">
                                          <p:val>
                                            <p:fltVal val="0"/>
                                          </p:val>
                                        </p:tav>
                                        <p:tav tm="100000">
                                          <p:val>
                                            <p:strVal val="#ppt_h"/>
                                          </p:val>
                                        </p:tav>
                                      </p:tavLst>
                                    </p:anim>
                                    <p:animEffect filter="fade" transition="in">
                                      <p:cBhvr>
                                        <p:cTn dur="500" id="254"/>
                                        <p:tgtEl>
                                          <p:spTgt spid="69"/>
                                        </p:tgtEl>
                                      </p:cBhvr>
                                    </p:animEffect>
                                  </p:childTnLst>
                                </p:cTn>
                              </p:par>
                              <p:par>
                                <p:cTn fill="hold" grpId="0" id="255" nodeType="withEffect" presetClass="entr" presetID="53" presetSubtype="0">
                                  <p:stCondLst>
                                    <p:cond delay="2000"/>
                                  </p:stCondLst>
                                  <p:childTnLst>
                                    <p:set>
                                      <p:cBhvr>
                                        <p:cTn dur="1" fill="hold" id="256">
                                          <p:stCondLst>
                                            <p:cond delay="0"/>
                                          </p:stCondLst>
                                        </p:cTn>
                                        <p:tgtEl>
                                          <p:spTgt spid="70"/>
                                        </p:tgtEl>
                                        <p:attrNameLst>
                                          <p:attrName>style.visibility</p:attrName>
                                        </p:attrNameLst>
                                      </p:cBhvr>
                                      <p:to>
                                        <p:strVal val="visible"/>
                                      </p:to>
                                    </p:set>
                                    <p:anim calcmode="lin" valueType="num">
                                      <p:cBhvr>
                                        <p:cTn dur="500" fill="hold" id="257"/>
                                        <p:tgtEl>
                                          <p:spTgt spid="70"/>
                                        </p:tgtEl>
                                        <p:attrNameLst>
                                          <p:attrName>ppt_w</p:attrName>
                                        </p:attrNameLst>
                                      </p:cBhvr>
                                      <p:tavLst>
                                        <p:tav tm="0">
                                          <p:val>
                                            <p:fltVal val="0"/>
                                          </p:val>
                                        </p:tav>
                                        <p:tav tm="100000">
                                          <p:val>
                                            <p:strVal val="#ppt_w"/>
                                          </p:val>
                                        </p:tav>
                                      </p:tavLst>
                                    </p:anim>
                                    <p:anim calcmode="lin" valueType="num">
                                      <p:cBhvr>
                                        <p:cTn dur="500" fill="hold" id="258"/>
                                        <p:tgtEl>
                                          <p:spTgt spid="70"/>
                                        </p:tgtEl>
                                        <p:attrNameLst>
                                          <p:attrName>ppt_h</p:attrName>
                                        </p:attrNameLst>
                                      </p:cBhvr>
                                      <p:tavLst>
                                        <p:tav tm="0">
                                          <p:val>
                                            <p:fltVal val="0"/>
                                          </p:val>
                                        </p:tav>
                                        <p:tav tm="100000">
                                          <p:val>
                                            <p:strVal val="#ppt_h"/>
                                          </p:val>
                                        </p:tav>
                                      </p:tavLst>
                                    </p:anim>
                                    <p:animEffect filter="fade" transition="in">
                                      <p:cBhvr>
                                        <p:cTn dur="500" id="259"/>
                                        <p:tgtEl>
                                          <p:spTgt spid="70"/>
                                        </p:tgtEl>
                                      </p:cBhvr>
                                    </p:animEffect>
                                  </p:childTnLst>
                                </p:cTn>
                              </p:par>
                              <p:par>
                                <p:cTn fill="hold" grpId="0" id="260" nodeType="withEffect" presetClass="entr" presetID="53" presetSubtype="0">
                                  <p:stCondLst>
                                    <p:cond delay="2000"/>
                                  </p:stCondLst>
                                  <p:childTnLst>
                                    <p:set>
                                      <p:cBhvr>
                                        <p:cTn dur="1" fill="hold" id="261">
                                          <p:stCondLst>
                                            <p:cond delay="0"/>
                                          </p:stCondLst>
                                        </p:cTn>
                                        <p:tgtEl>
                                          <p:spTgt spid="71"/>
                                        </p:tgtEl>
                                        <p:attrNameLst>
                                          <p:attrName>style.visibility</p:attrName>
                                        </p:attrNameLst>
                                      </p:cBhvr>
                                      <p:to>
                                        <p:strVal val="visible"/>
                                      </p:to>
                                    </p:set>
                                    <p:anim calcmode="lin" valueType="num">
                                      <p:cBhvr>
                                        <p:cTn dur="500" fill="hold" id="262"/>
                                        <p:tgtEl>
                                          <p:spTgt spid="71"/>
                                        </p:tgtEl>
                                        <p:attrNameLst>
                                          <p:attrName>ppt_w</p:attrName>
                                        </p:attrNameLst>
                                      </p:cBhvr>
                                      <p:tavLst>
                                        <p:tav tm="0">
                                          <p:val>
                                            <p:fltVal val="0"/>
                                          </p:val>
                                        </p:tav>
                                        <p:tav tm="100000">
                                          <p:val>
                                            <p:strVal val="#ppt_w"/>
                                          </p:val>
                                        </p:tav>
                                      </p:tavLst>
                                    </p:anim>
                                    <p:anim calcmode="lin" valueType="num">
                                      <p:cBhvr>
                                        <p:cTn dur="500" fill="hold" id="263"/>
                                        <p:tgtEl>
                                          <p:spTgt spid="71"/>
                                        </p:tgtEl>
                                        <p:attrNameLst>
                                          <p:attrName>ppt_h</p:attrName>
                                        </p:attrNameLst>
                                      </p:cBhvr>
                                      <p:tavLst>
                                        <p:tav tm="0">
                                          <p:val>
                                            <p:fltVal val="0"/>
                                          </p:val>
                                        </p:tav>
                                        <p:tav tm="100000">
                                          <p:val>
                                            <p:strVal val="#ppt_h"/>
                                          </p:val>
                                        </p:tav>
                                      </p:tavLst>
                                    </p:anim>
                                    <p:animEffect filter="fade" transition="in">
                                      <p:cBhvr>
                                        <p:cTn dur="500" id="264"/>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13"/>
      <p:bldP grpId="0" spid="14"/>
      <p:bldP grpId="0" spid="15"/>
      <p:bldP grpId="0" spid="16"/>
      <p:bldP grpId="0" spid="17"/>
      <p:bldP grpId="0" spid="18"/>
      <p:bldP grpId="0" spid="19"/>
      <p:bldP grpId="0" spid="20"/>
      <p:bldP grpId="0" spid="26"/>
      <p:bldP grpId="0" spid="28"/>
      <p:bldP grpId="0" spid="30"/>
      <p:bldP grpId="0" spid="31"/>
      <p:bldP grpId="0" spid="32"/>
      <p:bldP grpId="0" spid="33"/>
      <p:bldP grpId="0" spid="34"/>
      <p:bldP grpId="0" spid="35"/>
      <p:bldP grpId="0" spid="36"/>
      <p:bldP grpId="0" spid="37"/>
      <p:bldP grpId="0" spid="43"/>
      <p:bldP grpId="0" spid="45"/>
      <p:bldP grpId="0" spid="47"/>
      <p:bldP grpId="0" spid="48"/>
      <p:bldP grpId="0" spid="49"/>
      <p:bldP grpId="0" spid="50"/>
      <p:bldP grpId="0" spid="51"/>
      <p:bldP grpId="0" spid="52"/>
      <p:bldP grpId="0" spid="53"/>
      <p:bldP grpId="0" spid="54"/>
      <p:bldP grpId="0" spid="60"/>
      <p:bldP grpId="0" spid="62"/>
      <p:bldP grpId="0" spid="64"/>
      <p:bldP grpId="0" spid="65"/>
      <p:bldP grpId="0" spid="66"/>
      <p:bldP grpId="0" spid="67"/>
      <p:bldP grpId="0" spid="68"/>
      <p:bldP grpId="0" spid="69"/>
      <p:bldP grpId="0" spid="70"/>
      <p:bldP grpId="0" spid="7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标题 2"/>
          <p:cNvSpPr>
            <a:spLocks noGrp="1"/>
          </p:cNvSpPr>
          <p:nvPr>
            <p:ph type="title"/>
          </p:nvPr>
        </p:nvSpPr>
        <p:spPr/>
        <p:txBody>
          <a:bodyPr/>
          <a:lstStyle/>
          <a:p>
            <a:r>
              <a:rPr altLang="en-US" lang="zh-CN" smtClean="0">
                <a:solidFill>
                  <a:schemeClr val="tx1">
                    <a:lumMod val="65000"/>
                    <a:lumOff val="35000"/>
                  </a:schemeClr>
                </a:solidFill>
                <a:latin charset="-122" panose="020b0503020204020204" typeface="微软雅黑"/>
                <a:ea charset="-122" panose="020b0503020204020204" typeface="微软雅黑"/>
              </a:rPr>
              <a:t>年度工作概述</a:t>
            </a:r>
          </a:p>
        </p:txBody>
      </p:sp>
      <p:sp>
        <p:nvSpPr>
          <p:cNvPr id="4" name="Freeform 42"/>
          <p:cNvSpPr/>
          <p:nvPr/>
        </p:nvSpPr>
        <p:spPr bwMode="auto">
          <a:xfrm>
            <a:off x="1895728" y="1355996"/>
            <a:ext cx="2433560" cy="554703"/>
          </a:xfrm>
          <a:custGeom>
            <a:gdLst>
              <a:gd fmla="*/ 0 w 4673" name="T0"/>
              <a:gd fmla="*/ 739775 h 1547" name="T1"/>
              <a:gd fmla="*/ 0 w 4673" name="T2"/>
              <a:gd fmla="*/ 0 h 1547" name="T3"/>
              <a:gd fmla="*/ 3246437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bIns="34272" lIns="68543" rIns="68543" tIns="34272"/>
          <a:lstStyle/>
          <a:p>
            <a:endParaRPr altLang="en-US" lang="zh-CN">
              <a:solidFill>
                <a:schemeClr val="tx1">
                  <a:lumMod val="75000"/>
                  <a:lumOff val="25000"/>
                </a:schemeClr>
              </a:solidFill>
            </a:endParaRPr>
          </a:p>
        </p:txBody>
      </p:sp>
      <p:sp>
        <p:nvSpPr>
          <p:cNvPr id="5" name="Freeform 42"/>
          <p:cNvSpPr/>
          <p:nvPr/>
        </p:nvSpPr>
        <p:spPr bwMode="auto">
          <a:xfrm flipH="1">
            <a:off x="4921583" y="1355996"/>
            <a:ext cx="2433561" cy="554703"/>
          </a:xfrm>
          <a:custGeom>
            <a:gdLst>
              <a:gd fmla="*/ 0 w 4673" name="T0"/>
              <a:gd fmla="*/ 739775 h 1547" name="T1"/>
              <a:gd fmla="*/ 0 w 4673" name="T2"/>
              <a:gd fmla="*/ 0 h 1547" name="T3"/>
              <a:gd fmla="*/ 3246438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bIns="34272" lIns="68543" rIns="68543" tIns="34272"/>
          <a:lstStyle/>
          <a:p>
            <a:endParaRPr altLang="en-US" lang="zh-CN">
              <a:solidFill>
                <a:schemeClr val="tx1">
                  <a:lumMod val="75000"/>
                  <a:lumOff val="25000"/>
                </a:schemeClr>
              </a:solidFill>
            </a:endParaRPr>
          </a:p>
        </p:txBody>
      </p:sp>
      <p:sp>
        <p:nvSpPr>
          <p:cNvPr id="6" name="Freeform 42"/>
          <p:cNvSpPr/>
          <p:nvPr/>
        </p:nvSpPr>
        <p:spPr bwMode="auto">
          <a:xfrm flipV="1">
            <a:off x="1895728" y="3854539"/>
            <a:ext cx="2433560" cy="553512"/>
          </a:xfrm>
          <a:custGeom>
            <a:gdLst>
              <a:gd fmla="*/ 0 w 4673" name="T0"/>
              <a:gd fmla="*/ 738187 h 1547" name="T1"/>
              <a:gd fmla="*/ 0 w 4673" name="T2"/>
              <a:gd fmla="*/ 0 h 1547" name="T3"/>
              <a:gd fmla="*/ 3246437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bIns="34272" lIns="68543" rIns="68543" tIns="34272"/>
          <a:lstStyle/>
          <a:p>
            <a:endParaRPr altLang="en-US" lang="zh-CN">
              <a:solidFill>
                <a:schemeClr val="tx1">
                  <a:lumMod val="75000"/>
                  <a:lumOff val="25000"/>
                </a:schemeClr>
              </a:solidFill>
            </a:endParaRPr>
          </a:p>
        </p:txBody>
      </p:sp>
      <p:sp>
        <p:nvSpPr>
          <p:cNvPr id="7" name="Freeform 42"/>
          <p:cNvSpPr/>
          <p:nvPr/>
        </p:nvSpPr>
        <p:spPr bwMode="auto">
          <a:xfrm flipH="1" flipV="1">
            <a:off x="4921583" y="3854539"/>
            <a:ext cx="2433561" cy="553512"/>
          </a:xfrm>
          <a:custGeom>
            <a:gdLst>
              <a:gd fmla="*/ 0 w 4673" name="T0"/>
              <a:gd fmla="*/ 738187 h 1547" name="T1"/>
              <a:gd fmla="*/ 0 w 4673" name="T2"/>
              <a:gd fmla="*/ 0 h 1547" name="T3"/>
              <a:gd fmla="*/ 3246438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bIns="34272" lIns="68543" rIns="68543" tIns="34272"/>
          <a:lstStyle/>
          <a:p>
            <a:endParaRPr altLang="en-US" lang="zh-CN">
              <a:solidFill>
                <a:schemeClr val="tx1">
                  <a:lumMod val="75000"/>
                  <a:lumOff val="25000"/>
                </a:schemeClr>
              </a:solidFill>
            </a:endParaRPr>
          </a:p>
        </p:txBody>
      </p:sp>
      <p:sp>
        <p:nvSpPr>
          <p:cNvPr id="8" name="TextBox 33"/>
          <p:cNvSpPr txBox="1">
            <a:spLocks noChangeArrowheads="1"/>
          </p:cNvSpPr>
          <p:nvPr/>
        </p:nvSpPr>
        <p:spPr bwMode="auto">
          <a:xfrm>
            <a:off x="3045530" y="2763078"/>
            <a:ext cx="3186673" cy="342864"/>
          </a:xfrm>
          <a:prstGeom prst="rect">
            <a:avLst/>
          </a:prstGeom>
          <a:noFill/>
          <a:ln>
            <a:noFill/>
          </a:ln>
        </p:spPr>
        <p:txBody>
          <a:bodyPr bIns="34272" lIns="68543" rIns="68543" tIns="34272" wrap="non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1800">
                <a:solidFill>
                  <a:schemeClr val="tx1">
                    <a:lumMod val="75000"/>
                    <a:lumOff val="25000"/>
                  </a:schemeClr>
                </a:solidFill>
                <a:latin charset="-122" panose="020b0503020204020204" typeface="微软雅黑"/>
              </a:rPr>
              <a:t>20XX年X月，我们的工作简述</a:t>
            </a:r>
          </a:p>
        </p:txBody>
      </p:sp>
      <p:grpSp>
        <p:nvGrpSpPr>
          <p:cNvPr id="9" name="组合 34"/>
          <p:cNvGrpSpPr/>
          <p:nvPr/>
        </p:nvGrpSpPr>
        <p:grpSpPr>
          <a:xfrm>
            <a:off x="1475656" y="1857133"/>
            <a:ext cx="865134" cy="866574"/>
            <a:chExt cx="1154113" cy="1155699"/>
          </a:xfrm>
          <a:solidFill>
            <a:schemeClr val="bg1">
              <a:lumMod val="65000"/>
            </a:schemeClr>
          </a:solidFill>
        </p:grpSpPr>
        <p:sp>
          <p:nvSpPr>
            <p:cNvPr id="10" name="Oval 30"/>
            <p:cNvSpPr>
              <a:spLocks noChangeArrowheads="1"/>
            </p:cNvSpPr>
            <p:nvPr/>
          </p:nvSpPr>
          <p:spPr bwMode="auto">
            <a:xfrm>
              <a:off x="0" y="0"/>
              <a:ext cx="1154113" cy="1155699"/>
            </a:xfrm>
            <a:prstGeom prst="ellipse">
              <a:avLst/>
            </a:prstGeom>
            <a:gradFill>
              <a:gsLst>
                <a:gs pos="0">
                  <a:schemeClr val="accent3">
                    <a:lumMod val="75000"/>
                  </a:schemeClr>
                </a:gs>
                <a:gs pos="100000">
                  <a:schemeClr val="accent3"/>
                </a:gs>
              </a:gsLst>
              <a:lin ang="5400000" scaled="0"/>
            </a:gradFill>
            <a:ln w="9525">
              <a:gradFill>
                <a:gsLst>
                  <a:gs pos="0">
                    <a:schemeClr val="accent3"/>
                  </a:gs>
                  <a:gs pos="100000">
                    <a:schemeClr val="accent3">
                      <a:lumMod val="75000"/>
                    </a:schemeClr>
                  </a:gs>
                </a:gsLst>
                <a:lin ang="5400000" scaled="0"/>
              </a:gradFill>
              <a:round/>
            </a:ln>
            <a:effectLst>
              <a:outerShdw algn="t" blurRad="228600" dir="5400000" dist="228600" rotWithShape="0">
                <a:prstClr val="black">
                  <a:alpha val="30000"/>
                </a:prstClr>
              </a:outerShdw>
            </a:effectLst>
          </p:spPr>
          <p:txBody>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300">
                <a:solidFill>
                  <a:schemeClr val="tx1">
                    <a:lumMod val="75000"/>
                    <a:lumOff val="25000"/>
                  </a:schemeClr>
                </a:solidFill>
                <a:ea charset="-122" panose="02010600030101010101" pitchFamily="2" typeface="宋体"/>
              </a:endParaRPr>
            </a:p>
          </p:txBody>
        </p:sp>
        <p:sp>
          <p:nvSpPr>
            <p:cNvPr id="11" name="Freeform 34"/>
            <p:cNvSpPr>
              <a:spLocks noEditPoints="1"/>
            </p:cNvSpPr>
            <p:nvPr/>
          </p:nvSpPr>
          <p:spPr bwMode="auto">
            <a:xfrm>
              <a:off x="266700" y="128587"/>
              <a:ext cx="638175" cy="868362"/>
            </a:xfrm>
            <a:custGeom>
              <a:gdLst>
                <a:gd fmla="*/ 128715 w 709" name="T0"/>
                <a:gd fmla="*/ 322149 h 965" name="T1"/>
                <a:gd fmla="*/ 196223 w 709" name="T2"/>
                <a:gd fmla="*/ 480524 h 965" name="T3"/>
                <a:gd fmla="*/ 251130 w 709" name="T4"/>
                <a:gd fmla="*/ 607403 h 965" name="T5"/>
                <a:gd fmla="*/ 374444 w 709" name="T6"/>
                <a:gd fmla="*/ 611003 h 965" name="T7"/>
                <a:gd fmla="*/ 401447 w 709" name="T8"/>
                <a:gd fmla="*/ 560611 h 965" name="T9"/>
                <a:gd fmla="*/ 469855 w 709" name="T10"/>
                <a:gd fmla="*/ 432831 h 965" name="T11"/>
                <a:gd fmla="*/ 319538 w 709" name="T12"/>
                <a:gd fmla="*/ 132279 h 965" name="T13"/>
                <a:gd fmla="*/ 264631 w 709" name="T14"/>
                <a:gd fmla="*/ 650597 h 965" name="T15"/>
                <a:gd fmla="*/ 201624 w 709" name="T16"/>
                <a:gd fmla="*/ 578608 h 965" name="T17"/>
                <a:gd fmla="*/ 135916 w 709" name="T18"/>
                <a:gd fmla="*/ 455328 h 965" name="T19"/>
                <a:gd fmla="*/ 319538 w 709" name="T20"/>
                <a:gd fmla="*/ 91785 h 965" name="T21"/>
                <a:gd fmla="*/ 503159 w 709" name="T22"/>
                <a:gd fmla="*/ 455328 h 965" name="T23"/>
                <a:gd fmla="*/ 436551 w 709" name="T24"/>
                <a:gd fmla="*/ 578608 h 965" name="T25"/>
                <a:gd fmla="*/ 374444 w 709" name="T26"/>
                <a:gd fmla="*/ 650597 h 965" name="T27"/>
                <a:gd fmla="*/ 228627 w 709" name="T28"/>
                <a:gd fmla="*/ 778376 h 965" name="T29"/>
                <a:gd fmla="*/ 383445 w 709" name="T30"/>
                <a:gd fmla="*/ 807172 h 965" name="T31"/>
                <a:gd fmla="*/ 383445 w 709" name="T32"/>
                <a:gd fmla="*/ 748681 h 965" name="T33"/>
                <a:gd fmla="*/ 246629 w 709" name="T34"/>
                <a:gd fmla="*/ 796373 h 965" name="T35"/>
                <a:gd fmla="*/ 395146 w 709" name="T36"/>
                <a:gd fmla="*/ 796373 h 965" name="T37"/>
                <a:gd fmla="*/ 413149 w 709" name="T38"/>
                <a:gd fmla="*/ 778376 h 965" name="T39"/>
                <a:gd fmla="*/ 228627 w 709" name="T40"/>
                <a:gd fmla="*/ 685691 h 965" name="T41"/>
                <a:gd fmla="*/ 413149 w 709" name="T42"/>
                <a:gd fmla="*/ 778376 h 965" name="T43"/>
                <a:gd fmla="*/ 411348 w 709" name="T44"/>
                <a:gd fmla="*/ 362642 h 965" name="T45"/>
                <a:gd fmla="*/ 349241 w 709" name="T46"/>
                <a:gd fmla="*/ 424733 h 965" name="T47"/>
                <a:gd fmla="*/ 288934 w 709" name="T48"/>
                <a:gd fmla="*/ 424733 h 965" name="T49"/>
                <a:gd fmla="*/ 226827 w 709" name="T50"/>
                <a:gd fmla="*/ 362642 h 965" name="T51"/>
                <a:gd fmla="*/ 226827 w 709" name="T52"/>
                <a:gd fmla="*/ 302352 h 965" name="T53"/>
                <a:gd fmla="*/ 288934 w 709" name="T54"/>
                <a:gd fmla="*/ 239362 h 965" name="T55"/>
                <a:gd fmla="*/ 349241 w 709" name="T56"/>
                <a:gd fmla="*/ 239362 h 965" name="T57"/>
                <a:gd fmla="*/ 411348 w 709" name="T58"/>
                <a:gd fmla="*/ 302352 h 965" name="T59"/>
                <a:gd fmla="*/ 612972 w 709" name="T60"/>
                <a:gd fmla="*/ 293353 h 965" name="T61"/>
                <a:gd fmla="*/ 580568 w 709" name="T62"/>
                <a:gd fmla="*/ 322149 h 965" name="T63"/>
                <a:gd fmla="*/ 612972 w 709" name="T64"/>
                <a:gd fmla="*/ 341046 h 965" name="T65"/>
                <a:gd fmla="*/ 612972 w 709" name="T66"/>
                <a:gd fmla="*/ 293353 h 965" name="T67"/>
                <a:gd fmla="*/ 542764 w 709" name="T68"/>
                <a:gd fmla="*/ 127780 h 965" name="T69"/>
                <a:gd fmla="*/ 509460 w 709" name="T70"/>
                <a:gd fmla="*/ 94485 h 965" name="T71"/>
                <a:gd fmla="*/ 518461 w 709" name="T72"/>
                <a:gd fmla="*/ 152976 h 965" name="T73"/>
                <a:gd fmla="*/ 342040 w 709" name="T74"/>
                <a:gd fmla="*/ 61190 h 965" name="T75"/>
                <a:gd fmla="*/ 318637 w 709" name="T76"/>
                <a:gd fmla="*/ 0 h 965" name="T77"/>
                <a:gd fmla="*/ 294335 w 709" name="T78"/>
                <a:gd fmla="*/ 61190 h 965" name="T79"/>
                <a:gd fmla="*/ 117014 w 709" name="T80"/>
                <a:gd fmla="*/ 155675 h 965" name="T81"/>
                <a:gd fmla="*/ 127815 w 709" name="T82"/>
                <a:gd fmla="*/ 98084 h 965" name="T83"/>
                <a:gd fmla="*/ 93611 w 709" name="T84"/>
                <a:gd fmla="*/ 132279 h 965" name="T85"/>
                <a:gd fmla="*/ 57607 w 709" name="T86"/>
                <a:gd fmla="*/ 322149 h 965" name="T87"/>
                <a:gd fmla="*/ 25203 w 709" name="T88"/>
                <a:gd fmla="*/ 293353 h 965" name="T89"/>
                <a:gd fmla="*/ 25203 w 709" name="T90"/>
                <a:gd fmla="*/ 341046 h 965" name="T91"/>
                <a:gd fmla="*/ 57607 w 709" name="T92"/>
                <a:gd fmla="*/ 322149 h 96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964" w="709">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75000"/>
                    <a:lumOff val="25000"/>
                  </a:schemeClr>
                </a:solidFill>
              </a:endParaRPr>
            </a:p>
          </p:txBody>
        </p:sp>
      </p:grpSp>
      <p:grpSp>
        <p:nvGrpSpPr>
          <p:cNvPr id="12" name="组合 37"/>
          <p:cNvGrpSpPr/>
          <p:nvPr/>
        </p:nvGrpSpPr>
        <p:grpSpPr>
          <a:xfrm>
            <a:off x="1494696" y="3037959"/>
            <a:ext cx="865134" cy="866574"/>
            <a:chExt cx="1154113" cy="1155698"/>
          </a:xfrm>
          <a:solidFill>
            <a:schemeClr val="bg1">
              <a:lumMod val="65000"/>
            </a:schemeClr>
          </a:solidFill>
        </p:grpSpPr>
        <p:sp>
          <p:nvSpPr>
            <p:cNvPr id="13" name="Oval 31"/>
            <p:cNvSpPr>
              <a:spLocks noChangeArrowheads="1"/>
            </p:cNvSpPr>
            <p:nvPr/>
          </p:nvSpPr>
          <p:spPr bwMode="auto">
            <a:xfrm>
              <a:off x="0" y="0"/>
              <a:ext cx="1154113" cy="1155699"/>
            </a:xfrm>
            <a:prstGeom prst="ellipse">
              <a:avLst/>
            </a:prstGeom>
            <a:gradFill>
              <a:gsLst>
                <a:gs pos="0">
                  <a:schemeClr val="accent2">
                    <a:lumMod val="75000"/>
                  </a:schemeClr>
                </a:gs>
                <a:gs pos="100000">
                  <a:schemeClr val="accent2"/>
                </a:gs>
              </a:gsLst>
              <a:lin ang="5400000" scaled="0"/>
            </a:gradFill>
            <a:ln w="9525">
              <a:gradFill>
                <a:gsLst>
                  <a:gs pos="0">
                    <a:schemeClr val="accent2"/>
                  </a:gs>
                  <a:gs pos="100000">
                    <a:schemeClr val="accent2">
                      <a:lumMod val="75000"/>
                    </a:schemeClr>
                  </a:gs>
                </a:gsLst>
                <a:lin ang="5400000" scaled="0"/>
              </a:gradFill>
              <a:round/>
            </a:ln>
            <a:effectLst>
              <a:outerShdw algn="t" blurRad="228600" dir="5400000" dist="228600" rotWithShape="0">
                <a:prstClr val="black">
                  <a:alpha val="30000"/>
                </a:prstClr>
              </a:outerShdw>
            </a:effectLst>
          </p:spPr>
          <p:txBody>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300">
                <a:solidFill>
                  <a:schemeClr val="tx1">
                    <a:lumMod val="75000"/>
                    <a:lumOff val="25000"/>
                  </a:schemeClr>
                </a:solidFill>
                <a:ea charset="-122" panose="02010600030101010101" pitchFamily="2" typeface="宋体"/>
              </a:endParaRPr>
            </a:p>
          </p:txBody>
        </p:sp>
        <p:sp>
          <p:nvSpPr>
            <p:cNvPr id="14" name="Freeform 35"/>
            <p:cNvSpPr>
              <a:spLocks noEditPoints="1"/>
            </p:cNvSpPr>
            <p:nvPr/>
          </p:nvSpPr>
          <p:spPr bwMode="auto">
            <a:xfrm>
              <a:off x="269875" y="169862"/>
              <a:ext cx="563563" cy="766762"/>
            </a:xfrm>
            <a:custGeom>
              <a:gdLst>
                <a:gd fmla="*/ 73939 w 625" name="T0"/>
                <a:gd fmla="*/ 124194 h 852" name="T1"/>
                <a:gd fmla="*/ 62217 w 625" name="T2"/>
                <a:gd fmla="*/ 766762 h 852" name="T3"/>
                <a:gd fmla="*/ 563563 w 625" name="T4"/>
                <a:gd fmla="*/ 188091 h 852" name="T5"/>
                <a:gd fmla="*/ 520281 w 625" name="T6"/>
                <a:gd fmla="*/ 201590 h 852" name="T7"/>
                <a:gd fmla="*/ 64021 w 625" name="T8"/>
                <a:gd fmla="*/ 722664 h 852" name="T9"/>
                <a:gd fmla="*/ 243459 w 625" name="T10"/>
                <a:gd fmla="*/ 81896 h 852" name="T11"/>
                <a:gd fmla="*/ 320104 w 625" name="T12"/>
                <a:gd fmla="*/ 81896 h 852" name="T13"/>
                <a:gd fmla="*/ 280429 w 625" name="T14"/>
                <a:gd fmla="*/ 122394 h 852" name="T15"/>
                <a:gd fmla="*/ 196571 w 625" name="T16"/>
                <a:gd fmla="*/ 83696 h 852" name="T17"/>
                <a:gd fmla="*/ 103696 w 625" name="T18"/>
                <a:gd fmla="*/ 194390 h 852" name="T19"/>
                <a:gd fmla="*/ 459867 w 625" name="T20"/>
                <a:gd fmla="*/ 194390 h 852" name="T21"/>
                <a:gd fmla="*/ 366992 w 625" name="T22"/>
                <a:gd fmla="*/ 83696 h 852" name="T23"/>
                <a:gd fmla="*/ 196571 w 625" name="T24"/>
                <a:gd fmla="*/ 83696 h 852" name="T25"/>
                <a:gd fmla="*/ 199276 w 625" name="T26"/>
                <a:gd fmla="*/ 582271 h 852" name="T27"/>
                <a:gd fmla="*/ 136157 w 625" name="T28"/>
                <a:gd fmla="*/ 600270 h 852" name="T29"/>
                <a:gd fmla="*/ 122631 w 625" name="T30"/>
                <a:gd fmla="*/ 613770 h 852" name="T31"/>
                <a:gd fmla="*/ 199276 w 625" name="T32"/>
                <a:gd fmla="*/ 619169 h 852" name="T33"/>
                <a:gd fmla="*/ 119025 w 625" name="T34"/>
                <a:gd fmla="*/ 658767 h 852" name="T35"/>
                <a:gd fmla="*/ 218212 w 625" name="T36"/>
                <a:gd fmla="*/ 610170 h 852" name="T37"/>
                <a:gd fmla="*/ 218212 w 625" name="T38"/>
                <a:gd fmla="*/ 578671 h 852" name="T39"/>
                <a:gd fmla="*/ 99187 w 625" name="T40"/>
                <a:gd fmla="*/ 584971 h 852" name="T41"/>
                <a:gd fmla="*/ 192964 w 625" name="T42"/>
                <a:gd fmla="*/ 683966 h 852" name="T43"/>
                <a:gd fmla="*/ 192964 w 625" name="T44"/>
                <a:gd fmla="*/ 301485 h 852" name="T45"/>
                <a:gd fmla="*/ 136157 w 625" name="T46"/>
                <a:gd fmla="*/ 318584 h 852" name="T47"/>
                <a:gd fmla="*/ 155994 w 625" name="T48"/>
                <a:gd fmla="*/ 368982 h 852" name="T49"/>
                <a:gd fmla="*/ 119025 w 625" name="T50"/>
                <a:gd fmla="*/ 382481 h 852" name="T51"/>
                <a:gd fmla="*/ 192964 w 625" name="T52"/>
                <a:gd fmla="*/ 281686 h 852" name="T53"/>
                <a:gd fmla="*/ 99187 w 625" name="T54"/>
                <a:gd fmla="*/ 380681 h 852" name="T55"/>
                <a:gd fmla="*/ 217310 w 625" name="T56"/>
                <a:gd fmla="*/ 323084 h 852" name="T57"/>
                <a:gd fmla="*/ 216408 w 625" name="T58"/>
                <a:gd fmla="*/ 296985 h 852" name="T59"/>
                <a:gd fmla="*/ 199276 w 625" name="T60"/>
                <a:gd fmla="*/ 452678 h 852" name="T61"/>
                <a:gd fmla="*/ 122631 w 625" name="T62"/>
                <a:gd fmla="*/ 471577 h 852" name="T63"/>
                <a:gd fmla="*/ 199276 w 625" name="T64"/>
                <a:gd fmla="*/ 522874 h 852" name="T65"/>
                <a:gd fmla="*/ 218212 w 625" name="T66"/>
                <a:gd fmla="*/ 438278 h 852" name="T67"/>
                <a:gd fmla="*/ 99187 w 625" name="T68"/>
                <a:gd fmla="*/ 442778 h 852" name="T69"/>
                <a:gd fmla="*/ 199276 w 625" name="T70"/>
                <a:gd fmla="*/ 541773 h 852" name="T71"/>
                <a:gd fmla="*/ 260592 w 625" name="T72"/>
                <a:gd fmla="*/ 418479 h 852" name="T73"/>
                <a:gd fmla="*/ 294856 w 625" name="T74"/>
                <a:gd fmla="*/ 650668 h 852" name="T75"/>
                <a:gd fmla="*/ 452654 w 625" name="T76"/>
                <a:gd fmla="*/ 602070 h 852" name="T77"/>
                <a:gd fmla="*/ 288544 w 625" name="T78"/>
                <a:gd fmla="*/ 644368 h 852" name="T79"/>
                <a:gd fmla="*/ 452654 w 625" name="T80"/>
                <a:gd fmla="*/ 456277 h 852" name="T81"/>
                <a:gd fmla="*/ 288544 w 625" name="T82"/>
                <a:gd fmla="*/ 368982 h 852" name="T83"/>
                <a:gd fmla="*/ 288544 w 625" name="T84"/>
                <a:gd fmla="*/ 316784 h 852"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852" w="625">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75000"/>
                    <a:lumOff val="25000"/>
                  </a:schemeClr>
                </a:solidFill>
              </a:endParaRPr>
            </a:p>
          </p:txBody>
        </p:sp>
      </p:grpSp>
      <p:grpSp>
        <p:nvGrpSpPr>
          <p:cNvPr id="15" name="组合 40"/>
          <p:cNvGrpSpPr/>
          <p:nvPr/>
        </p:nvGrpSpPr>
        <p:grpSpPr>
          <a:xfrm>
            <a:off x="6887471" y="1880940"/>
            <a:ext cx="866324" cy="866574"/>
            <a:chExt cx="1155700" cy="1155698"/>
          </a:xfrm>
          <a:solidFill>
            <a:schemeClr val="bg1">
              <a:lumMod val="65000"/>
            </a:schemeClr>
          </a:solidFill>
        </p:grpSpPr>
        <p:sp>
          <p:nvSpPr>
            <p:cNvPr id="16" name="Oval 33"/>
            <p:cNvSpPr>
              <a:spLocks noChangeArrowheads="1"/>
            </p:cNvSpPr>
            <p:nvPr/>
          </p:nvSpPr>
          <p:spPr bwMode="auto">
            <a:xfrm>
              <a:off x="0" y="0"/>
              <a:ext cx="1155700" cy="1155698"/>
            </a:xfrm>
            <a:prstGeom prst="ellipse">
              <a:avLst/>
            </a:prstGeom>
            <a:gradFill>
              <a:gsLst>
                <a:gs pos="0">
                  <a:schemeClr val="accent1">
                    <a:lumMod val="75000"/>
                  </a:schemeClr>
                </a:gs>
                <a:gs pos="100000">
                  <a:schemeClr val="accent1"/>
                </a:gs>
              </a:gsLst>
              <a:lin ang="5400000" scaled="1"/>
            </a:gradFill>
            <a:ln w="9525">
              <a:gradFill>
                <a:gsLst>
                  <a:gs pos="0">
                    <a:schemeClr val="accent1"/>
                  </a:gs>
                  <a:gs pos="100000">
                    <a:schemeClr val="accent1">
                      <a:lumMod val="75000"/>
                    </a:schemeClr>
                  </a:gs>
                </a:gsLst>
                <a:lin ang="5400000" scaled="0"/>
              </a:gradFill>
              <a:round/>
            </a:ln>
            <a:effectLst>
              <a:outerShdw algn="t" blurRad="228600" dir="5400000" dist="228600" rotWithShape="0">
                <a:prstClr val="black">
                  <a:alpha val="30000"/>
                </a:prstClr>
              </a:outerShdw>
            </a:effectLst>
          </p:spPr>
          <p:txBody>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300">
                <a:solidFill>
                  <a:schemeClr val="tx1">
                    <a:lumMod val="75000"/>
                    <a:lumOff val="25000"/>
                  </a:schemeClr>
                </a:solidFill>
                <a:ea charset="-122" panose="02010600030101010101" pitchFamily="2" typeface="宋体"/>
              </a:endParaRPr>
            </a:p>
          </p:txBody>
        </p:sp>
        <p:sp>
          <p:nvSpPr>
            <p:cNvPr id="17" name="Freeform 36"/>
            <p:cNvSpPr>
              <a:spLocks noEditPoints="1"/>
            </p:cNvSpPr>
            <p:nvPr/>
          </p:nvSpPr>
          <p:spPr bwMode="auto">
            <a:xfrm>
              <a:off x="261937" y="217487"/>
              <a:ext cx="712788" cy="701675"/>
            </a:xfrm>
            <a:custGeom>
              <a:gdLst>
                <a:gd fmla="*/ 188097 w 792" name="T0"/>
                <a:gd fmla="*/ 307152 h 779" name="T1"/>
                <a:gd fmla="*/ 249296 w 792" name="T2"/>
                <a:gd fmla="*/ 200865 h 779" name="T3"/>
                <a:gd fmla="*/ 350994 w 792" name="T4"/>
                <a:gd fmla="*/ 290938 h 779" name="T5"/>
                <a:gd fmla="*/ 264596 w 792" name="T6"/>
                <a:gd fmla="*/ 182850 h 779" name="T7"/>
                <a:gd fmla="*/ 350994 w 792" name="T8"/>
                <a:gd fmla="*/ 290938 h 779" name="T9"/>
                <a:gd fmla="*/ 350994 w 792" name="T10"/>
                <a:gd fmla="*/ 290938 h 779" name="T11"/>
                <a:gd fmla="*/ 420293 w 792" name="T12"/>
                <a:gd fmla="*/ 174743 h 779" name="T13"/>
                <a:gd fmla="*/ 442793 w 792" name="T14"/>
                <a:gd fmla="*/ 163034 h 779" name="T15"/>
                <a:gd fmla="*/ 445493 w 792" name="T16"/>
                <a:gd fmla="*/ 182850 h 779" name="T17"/>
                <a:gd fmla="*/ 439193 w 792" name="T18"/>
                <a:gd fmla="*/ 215276 h 779" name="T19"/>
                <a:gd fmla="*/ 418493 w 792" name="T20"/>
                <a:gd fmla="*/ 207170 h 779" name="T21"/>
                <a:gd fmla="*/ 393293 w 792" name="T22"/>
                <a:gd fmla="*/ 185552 h 779" name="T23"/>
                <a:gd fmla="*/ 410393 w 792" name="T24"/>
                <a:gd fmla="*/ 172942 h 779" name="T25"/>
                <a:gd fmla="*/ 442793 w 792" name="T26"/>
                <a:gd fmla="*/ 163034 h 779" name="T27"/>
                <a:gd fmla="*/ 337494 w 792" name="T28"/>
                <a:gd fmla="*/ 308953 h 779" name="T29"/>
                <a:gd fmla="*/ 325795 w 792" name="T30"/>
                <a:gd fmla="*/ 440461 h 779" name="T31"/>
                <a:gd fmla="*/ 371694 w 792" name="T32"/>
                <a:gd fmla="*/ 320663 h 779" name="T33"/>
                <a:gd fmla="*/ 280795 w 792" name="T34"/>
                <a:gd fmla="*/ 268420 h 779" name="T35"/>
                <a:gd fmla="*/ 246596 w 792" name="T36"/>
                <a:gd fmla="*/ 280130 h 779" name="T37"/>
                <a:gd fmla="*/ 292495 w 792" name="T38"/>
                <a:gd fmla="*/ 440461 h 779" name="T39"/>
                <a:gd fmla="*/ 280795 w 792" name="T40"/>
                <a:gd fmla="*/ 268420 h 779" name="T41"/>
                <a:gd fmla="*/ 416693 w 792" name="T42"/>
                <a:gd fmla="*/ 240497 h 779" name="T43"/>
                <a:gd fmla="*/ 404993 w 792" name="T44"/>
                <a:gd fmla="*/ 440461 h 779" name="T45"/>
                <a:gd fmla="*/ 450892 w 792" name="T46"/>
                <a:gd fmla="*/ 253107 h 779" name="T47"/>
                <a:gd fmla="*/ 201597 w 792" name="T48"/>
                <a:gd fmla="*/ 351288 h 779" name="T49"/>
                <a:gd fmla="*/ 167397 w 792" name="T50"/>
                <a:gd fmla="*/ 362997 h 779" name="T51"/>
                <a:gd fmla="*/ 213296 w 792" name="T52"/>
                <a:gd fmla="*/ 440461 h 779" name="T53"/>
                <a:gd fmla="*/ 201597 w 792" name="T54"/>
                <a:gd fmla="*/ 351288 h 779" name="T55"/>
                <a:gd fmla="*/ 122398 w 792" name="T56"/>
                <a:gd fmla="*/ 440461 h 779" name="T57"/>
                <a:gd fmla="*/ 110698 w 792" name="T58"/>
                <a:gd fmla="*/ 170240 h 779" name="T59"/>
                <a:gd fmla="*/ 134098 w 792" name="T60"/>
                <a:gd fmla="*/ 170240 h 779" name="T61"/>
                <a:gd fmla="*/ 477892 w 792" name="T62"/>
                <a:gd fmla="*/ 417042 h 779" name="T63"/>
                <a:gd fmla="*/ 477892 w 792" name="T64"/>
                <a:gd fmla="*/ 440461 h 779" name="T65"/>
                <a:gd fmla="*/ 110698 w 792" name="T66"/>
                <a:gd fmla="*/ 428751 h 779" name="T67"/>
                <a:gd fmla="*/ 477892 w 792" name="T68"/>
                <a:gd fmla="*/ 417042 h 779" name="T69"/>
                <a:gd fmla="*/ 611990 w 792" name="T70"/>
                <a:gd fmla="*/ 701675 h 779" name="T71"/>
                <a:gd fmla="*/ 436493 w 792" name="T72"/>
                <a:gd fmla="*/ 566564 h 779" name="T73"/>
                <a:gd fmla="*/ 0 w 792" name="T74"/>
                <a:gd fmla="*/ 299045 h 779" name="T75"/>
                <a:gd fmla="*/ 599390 w 792" name="T76"/>
                <a:gd fmla="*/ 299045 h 779" name="T77"/>
                <a:gd fmla="*/ 677689 w 792" name="T78"/>
                <a:gd fmla="*/ 544947 h 779" name="T79"/>
                <a:gd fmla="*/ 300595 w 792" name="T80"/>
                <a:gd fmla="*/ 561160 h 779" name="T81"/>
                <a:gd fmla="*/ 561591 w 792" name="T82"/>
                <a:gd fmla="*/ 299045 h 779" name="T83"/>
                <a:gd fmla="*/ 38699 w 792" name="T84"/>
                <a:gd fmla="*/ 299045 h 779"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779" w="792">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75000"/>
                    <a:lumOff val="25000"/>
                  </a:schemeClr>
                </a:solidFill>
              </a:endParaRPr>
            </a:p>
          </p:txBody>
        </p:sp>
      </p:grpSp>
      <p:grpSp>
        <p:nvGrpSpPr>
          <p:cNvPr id="18" name="组合 43"/>
          <p:cNvGrpSpPr/>
          <p:nvPr/>
        </p:nvGrpSpPr>
        <p:grpSpPr>
          <a:xfrm>
            <a:off x="6923171" y="3060576"/>
            <a:ext cx="865134" cy="866574"/>
            <a:chExt cx="1154113" cy="1155698"/>
          </a:xfrm>
          <a:solidFill>
            <a:schemeClr val="bg1">
              <a:lumMod val="65000"/>
            </a:schemeClr>
          </a:solidFill>
        </p:grpSpPr>
        <p:sp>
          <p:nvSpPr>
            <p:cNvPr id="19" name="Oval 32"/>
            <p:cNvSpPr>
              <a:spLocks noChangeArrowheads="1"/>
            </p:cNvSpPr>
            <p:nvPr/>
          </p:nvSpPr>
          <p:spPr bwMode="auto">
            <a:xfrm>
              <a:off x="0" y="0"/>
              <a:ext cx="1154113" cy="1155698"/>
            </a:xfrm>
            <a:prstGeom prst="ellipse">
              <a:avLst/>
            </a:prstGeom>
            <a:gradFill>
              <a:gsLst>
                <a:gs pos="0">
                  <a:schemeClr val="accent5">
                    <a:lumMod val="75000"/>
                  </a:schemeClr>
                </a:gs>
                <a:gs pos="100000">
                  <a:schemeClr val="accent5"/>
                </a:gs>
              </a:gsLst>
              <a:lin ang="5400000" scaled="1"/>
            </a:gradFill>
            <a:ln w="9525">
              <a:gradFill>
                <a:gsLst>
                  <a:gs pos="0">
                    <a:schemeClr val="accent5"/>
                  </a:gs>
                  <a:gs pos="100000">
                    <a:schemeClr val="accent5">
                      <a:lumMod val="75000"/>
                    </a:schemeClr>
                  </a:gs>
                </a:gsLst>
                <a:lin ang="5400000" scaled="0"/>
              </a:gradFill>
              <a:round/>
            </a:ln>
            <a:effectLst>
              <a:outerShdw algn="t" blurRad="228600" dir="5400000" dist="228600" rotWithShape="0">
                <a:prstClr val="black">
                  <a:alpha val="30000"/>
                </a:prstClr>
              </a:outerShdw>
            </a:effectLst>
          </p:spPr>
          <p:txBody>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300">
                <a:solidFill>
                  <a:schemeClr val="tx1">
                    <a:lumMod val="75000"/>
                    <a:lumOff val="25000"/>
                  </a:schemeClr>
                </a:solidFill>
                <a:ea charset="-122" panose="02010600030101010101" pitchFamily="2" typeface="宋体"/>
              </a:endParaRPr>
            </a:p>
          </p:txBody>
        </p:sp>
        <p:sp>
          <p:nvSpPr>
            <p:cNvPr id="20" name="Freeform 37"/>
            <p:cNvSpPr>
              <a:spLocks noEditPoints="1"/>
            </p:cNvSpPr>
            <p:nvPr/>
          </p:nvSpPr>
          <p:spPr bwMode="auto">
            <a:xfrm>
              <a:off x="268287" y="254000"/>
              <a:ext cx="658813" cy="652462"/>
            </a:xfrm>
            <a:custGeom>
              <a:gdLst>
                <a:gd fmla="*/ 594912 w 732" name="T0"/>
                <a:gd fmla="*/ 562343 h 724" name="T1"/>
                <a:gd fmla="*/ 526510 w 732" name="T2"/>
                <a:gd fmla="*/ 562343 h 724" name="T3"/>
                <a:gd fmla="*/ 431109 w 732" name="T4"/>
                <a:gd fmla="*/ 379401 h 724" name="T5"/>
                <a:gd fmla="*/ 421208 w 732" name="T6"/>
                <a:gd fmla="*/ 415449 h 724" name="T7"/>
                <a:gd fmla="*/ 369007 w 732" name="T8"/>
                <a:gd fmla="*/ 455101 h 724" name="T9"/>
                <a:gd fmla="*/ 540011 w 732" name="T10"/>
                <a:gd fmla="*/ 644351 h 724" name="T11"/>
                <a:gd fmla="*/ 649813 w 732" name="T12"/>
                <a:gd fmla="*/ 570454 h 724" name="T13"/>
                <a:gd fmla="*/ 568811 w 732" name="T14"/>
                <a:gd fmla="*/ 486643 h 724" name="T15"/>
                <a:gd fmla="*/ 449109 w 732" name="T16"/>
                <a:gd fmla="*/ 388413 h 724" name="T17"/>
                <a:gd fmla="*/ 237605 w 732" name="T18"/>
                <a:gd fmla="*/ 231606 h 724" name="T19"/>
                <a:gd fmla="*/ 273605 w 732" name="T20"/>
                <a:gd fmla="*/ 221693 h 724" name="T21"/>
                <a:gd fmla="*/ 283506 w 732" name="T22"/>
                <a:gd fmla="*/ 186546 h 724" name="T23"/>
                <a:gd fmla="*/ 292506 w 732" name="T24"/>
                <a:gd fmla="*/ 153202 h 724" name="T25"/>
                <a:gd fmla="*/ 126903 w 732" name="T26"/>
                <a:gd fmla="*/ 14419 h 724" name="T27"/>
                <a:gd fmla="*/ 104402 w 732" name="T28"/>
                <a:gd fmla="*/ 184744 h 724" name="T29"/>
                <a:gd fmla="*/ 900 w 732" name="T30"/>
                <a:gd fmla="*/ 141487 h 724" name="T31"/>
                <a:gd fmla="*/ 196204 w 732" name="T32"/>
                <a:gd fmla="*/ 281171 h 724" name="T33"/>
                <a:gd fmla="*/ 221404 w 732" name="T34"/>
                <a:gd fmla="*/ 248729 h 724" name="T35"/>
                <a:gd fmla="*/ 634513 w 732" name="T36"/>
                <a:gd fmla="*/ 63985 h 724" name="T37"/>
                <a:gd fmla="*/ 546311 w 732" name="T38"/>
                <a:gd fmla="*/ 0 h 724" name="T39"/>
                <a:gd fmla="*/ 309606 w 732" name="T40"/>
                <a:gd fmla="*/ 211780 h 724" name="T41"/>
                <a:gd fmla="*/ 275405 w 732" name="T42"/>
                <a:gd fmla="*/ 260444 h 724" name="T43"/>
                <a:gd fmla="*/ 246605 w 732" name="T44"/>
                <a:gd fmla="*/ 274863 h 724" name="T45"/>
                <a:gd fmla="*/ 250205 w 732" name="T46"/>
                <a:gd fmla="*/ 364982 h 724" name="T47"/>
                <a:gd fmla="*/ 58501 w 732" name="T48"/>
                <a:gd fmla="*/ 530801 h 724" name="T49"/>
                <a:gd fmla="*/ 37801 w 732" name="T50"/>
                <a:gd fmla="*/ 652462 h 724" name="T51"/>
                <a:gd fmla="*/ 136803 w 732" name="T52"/>
                <a:gd fmla="*/ 553331 h 724" name="T53"/>
                <a:gd fmla="*/ 291606 w 732" name="T54"/>
                <a:gd fmla="*/ 406437 h 724" name="T55"/>
                <a:gd fmla="*/ 378907 w 732" name="T56"/>
                <a:gd fmla="*/ 406437 h 724" name="T57"/>
                <a:gd fmla="*/ 404108 w 732" name="T58"/>
                <a:gd fmla="*/ 352366 h 724" name="T59"/>
                <a:gd fmla="*/ 441009 w 732" name="T60"/>
                <a:gd fmla="*/ 344255 h 724" name="T61"/>
                <a:gd fmla="*/ 634513 w 732" name="T62"/>
                <a:gd fmla="*/ 63985 h 72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724" w="732">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75000"/>
                    <a:lumOff val="25000"/>
                  </a:schemeClr>
                </a:solidFill>
              </a:endParaRPr>
            </a:p>
          </p:txBody>
        </p:sp>
      </p:grpSp>
      <p:sp>
        <p:nvSpPr>
          <p:cNvPr id="21" name="TextBox 46"/>
          <p:cNvSpPr txBox="1">
            <a:spLocks noChangeArrowheads="1"/>
          </p:cNvSpPr>
          <p:nvPr/>
        </p:nvSpPr>
        <p:spPr bwMode="auto">
          <a:xfrm>
            <a:off x="2412189" y="1016748"/>
            <a:ext cx="1318526" cy="2819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1400">
                <a:solidFill>
                  <a:schemeClr val="tx1">
                    <a:lumMod val="75000"/>
                    <a:lumOff val="25000"/>
                  </a:schemeClr>
                </a:solidFill>
                <a:latin charset="-122" panose="020b0503020204020204" typeface="微软雅黑"/>
              </a:rPr>
              <a:t>添加标题</a:t>
            </a:r>
          </a:p>
        </p:txBody>
      </p:sp>
      <p:sp>
        <p:nvSpPr>
          <p:cNvPr id="22" name="TextBox 47"/>
          <p:cNvSpPr txBox="1">
            <a:spLocks noChangeArrowheads="1"/>
          </p:cNvSpPr>
          <p:nvPr/>
        </p:nvSpPr>
        <p:spPr bwMode="auto">
          <a:xfrm>
            <a:off x="2355070" y="1403611"/>
            <a:ext cx="1943278" cy="800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200">
                <a:solidFill>
                  <a:schemeClr val="tx1">
                    <a:lumMod val="75000"/>
                    <a:lumOff val="25000"/>
                  </a:schemeClr>
                </a:solidFill>
                <a:latin charset="-122" panose="020b0503020204020204" typeface="微软雅黑"/>
              </a:rPr>
              <a:t>这里可以添加主要内容这里可以添加主要内容这里可以添加主要内容这里可以添加主要内容</a:t>
            </a:r>
          </a:p>
        </p:txBody>
      </p:sp>
      <p:sp>
        <p:nvSpPr>
          <p:cNvPr id="23" name="TextBox 48"/>
          <p:cNvSpPr txBox="1">
            <a:spLocks noChangeArrowheads="1"/>
          </p:cNvSpPr>
          <p:nvPr/>
        </p:nvSpPr>
        <p:spPr bwMode="auto">
          <a:xfrm>
            <a:off x="5478505" y="1016748"/>
            <a:ext cx="1319716" cy="2819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b="1" lang="zh-CN" sz="1400">
                <a:solidFill>
                  <a:schemeClr val="tx1">
                    <a:lumMod val="75000"/>
                    <a:lumOff val="25000"/>
                  </a:schemeClr>
                </a:solidFill>
                <a:latin charset="-122" panose="020b0503020204020204" typeface="微软雅黑"/>
              </a:rPr>
              <a:t>添加标题</a:t>
            </a:r>
          </a:p>
        </p:txBody>
      </p:sp>
      <p:sp>
        <p:nvSpPr>
          <p:cNvPr id="24" name="TextBox 49"/>
          <p:cNvSpPr txBox="1">
            <a:spLocks noChangeArrowheads="1"/>
          </p:cNvSpPr>
          <p:nvPr/>
        </p:nvSpPr>
        <p:spPr bwMode="auto">
          <a:xfrm>
            <a:off x="4926346" y="1403611"/>
            <a:ext cx="1943279" cy="800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lang="zh-CN" sz="1200">
                <a:solidFill>
                  <a:schemeClr val="tx1">
                    <a:lumMod val="75000"/>
                    <a:lumOff val="25000"/>
                  </a:schemeClr>
                </a:solidFill>
                <a:latin charset="-122" panose="020b0503020204020204" typeface="微软雅黑"/>
              </a:rPr>
              <a:t>这里可以添加主要内容这里可以添加主要内容这里可以添加主要内容这里可以添加主要内容</a:t>
            </a:r>
          </a:p>
        </p:txBody>
      </p:sp>
      <p:sp>
        <p:nvSpPr>
          <p:cNvPr id="25" name="TextBox 50"/>
          <p:cNvSpPr txBox="1">
            <a:spLocks noChangeArrowheads="1"/>
          </p:cNvSpPr>
          <p:nvPr/>
        </p:nvSpPr>
        <p:spPr bwMode="auto">
          <a:xfrm>
            <a:off x="2412189" y="4447335"/>
            <a:ext cx="1318526" cy="2819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1400">
                <a:solidFill>
                  <a:schemeClr val="tx1">
                    <a:lumMod val="75000"/>
                    <a:lumOff val="25000"/>
                  </a:schemeClr>
                </a:solidFill>
                <a:latin charset="-122" panose="020b0503020204020204" typeface="微软雅黑"/>
              </a:rPr>
              <a:t>添加标题</a:t>
            </a:r>
          </a:p>
        </p:txBody>
      </p:sp>
      <p:sp>
        <p:nvSpPr>
          <p:cNvPr id="26" name="TextBox 51"/>
          <p:cNvSpPr txBox="1">
            <a:spLocks noChangeArrowheads="1"/>
          </p:cNvSpPr>
          <p:nvPr/>
        </p:nvSpPr>
        <p:spPr bwMode="auto">
          <a:xfrm>
            <a:off x="2355070" y="3493865"/>
            <a:ext cx="1943278" cy="800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200">
                <a:solidFill>
                  <a:schemeClr val="tx1">
                    <a:lumMod val="75000"/>
                    <a:lumOff val="25000"/>
                  </a:schemeClr>
                </a:solidFill>
                <a:latin charset="-122" panose="020b0503020204020204" typeface="微软雅黑"/>
              </a:rPr>
              <a:t>这里可以添加主要内容这里可以添加主要内容这里可以添加主要内容这里可以添加主要内容</a:t>
            </a:r>
          </a:p>
        </p:txBody>
      </p:sp>
      <p:sp>
        <p:nvSpPr>
          <p:cNvPr id="27" name="TextBox 52"/>
          <p:cNvSpPr txBox="1">
            <a:spLocks noChangeArrowheads="1"/>
          </p:cNvSpPr>
          <p:nvPr/>
        </p:nvSpPr>
        <p:spPr bwMode="auto">
          <a:xfrm>
            <a:off x="5478505" y="4447335"/>
            <a:ext cx="1319716" cy="2819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b="1" lang="zh-CN" sz="1400">
                <a:solidFill>
                  <a:schemeClr val="tx1">
                    <a:lumMod val="75000"/>
                    <a:lumOff val="25000"/>
                  </a:schemeClr>
                </a:solidFill>
                <a:latin charset="-122" panose="020b0503020204020204" typeface="微软雅黑"/>
              </a:rPr>
              <a:t>添加标题</a:t>
            </a:r>
          </a:p>
        </p:txBody>
      </p:sp>
      <p:sp>
        <p:nvSpPr>
          <p:cNvPr id="28" name="TextBox 53"/>
          <p:cNvSpPr txBox="1">
            <a:spLocks noChangeArrowheads="1"/>
          </p:cNvSpPr>
          <p:nvPr/>
        </p:nvSpPr>
        <p:spPr bwMode="auto">
          <a:xfrm>
            <a:off x="4926346" y="3493865"/>
            <a:ext cx="1943279" cy="800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lang="zh-CN" sz="1200">
                <a:solidFill>
                  <a:schemeClr val="tx1">
                    <a:lumMod val="75000"/>
                    <a:lumOff val="25000"/>
                  </a:schemeClr>
                </a:solidFill>
                <a:latin charset="-122" panose="020b0503020204020204" typeface="微软雅黑"/>
              </a:rPr>
              <a:t>这里可以添加主要内容这里可以添加主要内容这里可以添加主要内容这里可以添加主要内容</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8"/>
                                        </p:tgtEl>
                                        <p:attrNameLst>
                                          <p:attrName>ppt_y</p:attrName>
                                        </p:attrNameLst>
                                      </p:cBhvr>
                                      <p:tavLst>
                                        <p:tav tm="0">
                                          <p:val>
                                            <p:strVal val="#ppt_y"/>
                                          </p:val>
                                        </p:tav>
                                        <p:tav tm="100000">
                                          <p:val>
                                            <p:strVal val="#ppt_y"/>
                                          </p:val>
                                        </p:tav>
                                      </p:tavLst>
                                    </p:anim>
                                    <p:anim calcmode="lin" valueType="num">
                                      <p:cBhvr>
                                        <p:cTn dur="500" fill="hold" id="9"/>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8"/>
                                        </p:tgtEl>
                                      </p:cBhvr>
                                    </p:animEffect>
                                  </p:childTnLst>
                                </p:cTn>
                              </p:par>
                            </p:childTnLst>
                          </p:cTn>
                        </p:par>
                        <p:par>
                          <p:cTn fill="hold" id="12" nodeType="afterGroup">
                            <p:stCondLst>
                              <p:cond delay="500"/>
                            </p:stCondLst>
                            <p:childTnLst>
                              <p:par>
                                <p:cTn fill="hold" id="13" nodeType="afterEffect" presetClass="entr" presetID="1" presetSubtype="0">
                                  <p:stCondLst>
                                    <p:cond delay="0"/>
                                  </p:stCondLst>
                                  <p:childTnLst>
                                    <p:set>
                                      <p:cBhvr>
                                        <p:cTn dur="1" fill="hold" id="14">
                                          <p:stCondLst>
                                            <p:cond delay="0"/>
                                          </p:stCondLst>
                                        </p:cTn>
                                        <p:tgtEl>
                                          <p:spTgt spid="18"/>
                                        </p:tgtEl>
                                        <p:attrNameLst>
                                          <p:attrName>style.visibility</p:attrName>
                                        </p:attrNameLst>
                                      </p:cBhvr>
                                      <p:to>
                                        <p:strVal val="visible"/>
                                      </p:to>
                                    </p:set>
                                  </p:childTnLst>
                                </p:cTn>
                              </p:par>
                              <p:par>
                                <p:cTn fill="hold" id="15" nodeType="withEffect" presetClass="entr" presetID="1" presetSubtype="0">
                                  <p:stCondLst>
                                    <p:cond delay="0"/>
                                  </p:stCondLst>
                                  <p:childTnLst>
                                    <p:set>
                                      <p:cBhvr>
                                        <p:cTn dur="1" fill="hold" id="16">
                                          <p:stCondLst>
                                            <p:cond delay="0"/>
                                          </p:stCondLst>
                                        </p:cTn>
                                        <p:tgtEl>
                                          <p:spTgt spid="9"/>
                                        </p:tgtEl>
                                        <p:attrNameLst>
                                          <p:attrName>style.visibility</p:attrName>
                                        </p:attrNameLst>
                                      </p:cBhvr>
                                      <p:to>
                                        <p:strVal val="visible"/>
                                      </p:to>
                                    </p:set>
                                  </p:childTnLst>
                                </p:cTn>
                              </p:par>
                              <p:par>
                                <p:cTn fill="hold" id="17" nodeType="withEffect" presetClass="entr" presetID="1" presetSubtype="0">
                                  <p:stCondLst>
                                    <p:cond delay="0"/>
                                  </p:stCondLst>
                                  <p:childTnLst>
                                    <p:set>
                                      <p:cBhvr>
                                        <p:cTn dur="1" fill="hold" id="18">
                                          <p:stCondLst>
                                            <p:cond delay="0"/>
                                          </p:stCondLst>
                                        </p:cTn>
                                        <p:tgtEl>
                                          <p:spTgt spid="12"/>
                                        </p:tgtEl>
                                        <p:attrNameLst>
                                          <p:attrName>style.visibility</p:attrName>
                                        </p:attrNameLst>
                                      </p:cBhvr>
                                      <p:to>
                                        <p:strVal val="visible"/>
                                      </p:to>
                                    </p:set>
                                  </p:childTnLst>
                                </p:cTn>
                              </p:par>
                              <p:par>
                                <p:cTn fill="hold" id="19" nodeType="withEffect" presetClass="entr" presetID="1" presetSubtype="0">
                                  <p:stCondLst>
                                    <p:cond delay="0"/>
                                  </p:stCondLst>
                                  <p:childTnLst>
                                    <p:set>
                                      <p:cBhvr>
                                        <p:cTn dur="1" fill="hold" id="20">
                                          <p:stCondLst>
                                            <p:cond delay="0"/>
                                          </p:stCondLst>
                                        </p:cTn>
                                        <p:tgtEl>
                                          <p:spTgt spid="15"/>
                                        </p:tgtEl>
                                        <p:attrNameLst>
                                          <p:attrName>style.visibility</p:attrName>
                                        </p:attrNameLst>
                                      </p:cBhvr>
                                      <p:to>
                                        <p:strVal val="visible"/>
                                      </p:to>
                                    </p:set>
                                  </p:childTnLst>
                                </p:cTn>
                              </p:par>
                              <p:par>
                                <p:cTn accel="50000" decel="50000" fill="hold" id="21" nodeType="withEffect" presetClass="path" presetID="56" presetSubtype="0">
                                  <p:stCondLst>
                                    <p:cond delay="0"/>
                                  </p:stCondLst>
                                  <p:childTnLst>
                                    <p:animMotion origin="layout" path="M 1.46481E-06 -2.96296E-06 L -0.313 -0.10856" pathEditMode="relative" ptsTypes="AA" rAng="0">
                                      <p:cBhvr>
                                        <p:cTn dur="1000" fill="hold" id="22" spd="-99900"/>
                                        <p:tgtEl>
                                          <p:spTgt spid="18"/>
                                        </p:tgtEl>
                                        <p:attrNameLst>
                                          <p:attrName>ppt_x</p:attrName>
                                          <p:attrName>ppt_y</p:attrName>
                                        </p:attrNameLst>
                                      </p:cBhvr>
                                      <p:rCtr x="-15500" y="-5300"/>
                                    </p:animMotion>
                                  </p:childTnLst>
                                </p:cTn>
                              </p:par>
                              <p:par>
                                <p:cTn accel="50000" decel="50000" fill="hold" id="23" nodeType="withEffect" presetClass="path" presetID="56" presetSubtype="0">
                                  <p:stCondLst>
                                    <p:cond delay="0"/>
                                  </p:stCondLst>
                                  <p:childTnLst>
                                    <p:animMotion origin="layout" path="M 1.67816E-07 4.81481E-06 L 0.30831 0.12546" pathEditMode="relative" ptsTypes="AA" rAng="0">
                                      <p:cBhvr>
                                        <p:cTn dur="1000" fill="hold" id="24" spd="-99900"/>
                                        <p:tgtEl>
                                          <p:spTgt spid="9"/>
                                        </p:tgtEl>
                                        <p:attrNameLst>
                                          <p:attrName>ppt_x</p:attrName>
                                          <p:attrName>ppt_y</p:attrName>
                                        </p:attrNameLst>
                                      </p:cBhvr>
                                      <p:rCtr x="15400" y="6300"/>
                                    </p:animMotion>
                                  </p:childTnLst>
                                </p:cTn>
                              </p:par>
                              <p:par>
                                <p:cTn accel="50000" decel="50000" fill="hold" id="25" nodeType="withEffect" presetClass="path" presetID="56" presetSubtype="0">
                                  <p:stCondLst>
                                    <p:cond delay="0"/>
                                  </p:stCondLst>
                                  <p:childTnLst>
                                    <p:animMotion origin="layout" path="M -1.26838E-06 -4.81481E-06 L 0.30623 -0.10416" pathEditMode="relative" ptsTypes="AA" rAng="0">
                                      <p:cBhvr>
                                        <p:cTn dur="1000" fill="hold" id="26" spd="-99900"/>
                                        <p:tgtEl>
                                          <p:spTgt spid="12"/>
                                        </p:tgtEl>
                                        <p:attrNameLst>
                                          <p:attrName>ppt_x</p:attrName>
                                          <p:attrName>ppt_y</p:attrName>
                                        </p:attrNameLst>
                                      </p:cBhvr>
                                      <p:rCtr x="15300" y="-5100"/>
                                    </p:animMotion>
                                  </p:childTnLst>
                                </p:cTn>
                              </p:par>
                              <p:par>
                                <p:cTn accel="50000" decel="50000" fill="hold" id="27" nodeType="withEffect" presetClass="path" presetID="56" presetSubtype="0">
                                  <p:stCondLst>
                                    <p:cond delay="0"/>
                                  </p:stCondLst>
                                  <p:childTnLst>
                                    <p:animMotion origin="layout" path="M 4.06791E-06 -4.81481E-06 L -0.30923 0.12084" pathEditMode="relative" ptsTypes="AA" rAng="0">
                                      <p:cBhvr>
                                        <p:cTn dur="1000" fill="hold" id="28" spd="-99900"/>
                                        <p:tgtEl>
                                          <p:spTgt spid="15"/>
                                        </p:tgtEl>
                                        <p:attrNameLst>
                                          <p:attrName>ppt_x</p:attrName>
                                          <p:attrName>ppt_y</p:attrName>
                                        </p:attrNameLst>
                                      </p:cBhvr>
                                      <p:rCtr x="-15400" y="6000"/>
                                    </p:animMotion>
                                  </p:childTnLst>
                                </p:cTn>
                              </p:par>
                            </p:childTnLst>
                          </p:cTn>
                        </p:par>
                        <p:par>
                          <p:cTn fill="hold" id="29" nodeType="afterGroup">
                            <p:stCondLst>
                              <p:cond delay="1500"/>
                            </p:stCondLst>
                            <p:childTnLst>
                              <p:par>
                                <p:cTn fill="hold" grpId="0" id="30" nodeType="afterEffect" presetClass="entr" presetID="22" presetSubtype="8">
                                  <p:stCondLst>
                                    <p:cond delay="0"/>
                                  </p:stCondLst>
                                  <p:childTnLst>
                                    <p:set>
                                      <p:cBhvr>
                                        <p:cTn dur="1" fill="hold" id="31">
                                          <p:stCondLst>
                                            <p:cond delay="0"/>
                                          </p:stCondLst>
                                        </p:cTn>
                                        <p:tgtEl>
                                          <p:spTgt spid="4"/>
                                        </p:tgtEl>
                                        <p:attrNameLst>
                                          <p:attrName>style.visibility</p:attrName>
                                        </p:attrNameLst>
                                      </p:cBhvr>
                                      <p:to>
                                        <p:strVal val="visible"/>
                                      </p:to>
                                    </p:set>
                                    <p:animEffect filter="wipe(left)" transition="in">
                                      <p:cBhvr>
                                        <p:cTn dur="500" id="32"/>
                                        <p:tgtEl>
                                          <p:spTgt spid="4"/>
                                        </p:tgtEl>
                                      </p:cBhvr>
                                    </p:animEffect>
                                  </p:childTnLst>
                                </p:cTn>
                              </p:par>
                              <p:par>
                                <p:cTn fill="hold" grpId="0" id="33" nodeType="withEffect" presetClass="entr" presetID="22" presetSubtype="2">
                                  <p:stCondLst>
                                    <p:cond delay="0"/>
                                  </p:stCondLst>
                                  <p:childTnLst>
                                    <p:set>
                                      <p:cBhvr>
                                        <p:cTn dur="1" fill="hold" id="34">
                                          <p:stCondLst>
                                            <p:cond delay="0"/>
                                          </p:stCondLst>
                                        </p:cTn>
                                        <p:tgtEl>
                                          <p:spTgt spid="5"/>
                                        </p:tgtEl>
                                        <p:attrNameLst>
                                          <p:attrName>style.visibility</p:attrName>
                                        </p:attrNameLst>
                                      </p:cBhvr>
                                      <p:to>
                                        <p:strVal val="visible"/>
                                      </p:to>
                                    </p:set>
                                    <p:animEffect filter="wipe(right)" transition="in">
                                      <p:cBhvr>
                                        <p:cTn dur="500" id="35"/>
                                        <p:tgtEl>
                                          <p:spTgt spid="5"/>
                                        </p:tgtEl>
                                      </p:cBhvr>
                                    </p:animEffect>
                                  </p:childTnLst>
                                </p:cTn>
                              </p:par>
                              <p:par>
                                <p:cTn fill="hold" grpId="0" id="36" nodeType="withEffect" presetClass="entr" presetID="22" presetSubtype="2">
                                  <p:stCondLst>
                                    <p:cond delay="0"/>
                                  </p:stCondLst>
                                  <p:childTnLst>
                                    <p:set>
                                      <p:cBhvr>
                                        <p:cTn dur="1" fill="hold" id="37">
                                          <p:stCondLst>
                                            <p:cond delay="0"/>
                                          </p:stCondLst>
                                        </p:cTn>
                                        <p:tgtEl>
                                          <p:spTgt spid="7"/>
                                        </p:tgtEl>
                                        <p:attrNameLst>
                                          <p:attrName>style.visibility</p:attrName>
                                        </p:attrNameLst>
                                      </p:cBhvr>
                                      <p:to>
                                        <p:strVal val="visible"/>
                                      </p:to>
                                    </p:set>
                                    <p:animEffect filter="wipe(right)" transition="in">
                                      <p:cBhvr>
                                        <p:cTn dur="500" id="38"/>
                                        <p:tgtEl>
                                          <p:spTgt spid="7"/>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6"/>
                                        </p:tgtEl>
                                        <p:attrNameLst>
                                          <p:attrName>style.visibility</p:attrName>
                                        </p:attrNameLst>
                                      </p:cBhvr>
                                      <p:to>
                                        <p:strVal val="visible"/>
                                      </p:to>
                                    </p:set>
                                    <p:animEffect filter="wipe(left)" transition="in">
                                      <p:cBhvr>
                                        <p:cTn dur="500" id="41"/>
                                        <p:tgtEl>
                                          <p:spTgt spid="6"/>
                                        </p:tgtEl>
                                      </p:cBhvr>
                                    </p:animEffect>
                                  </p:childTnLst>
                                </p:cTn>
                              </p:par>
                            </p:childTnLst>
                          </p:cTn>
                        </p:par>
                        <p:par>
                          <p:cTn fill="hold" id="42" nodeType="afterGroup">
                            <p:stCondLst>
                              <p:cond delay="2000"/>
                            </p:stCondLst>
                            <p:childTnLst>
                              <p:par>
                                <p:cTn fill="hold" grpId="0" id="43" nodeType="afterEffect" presetClass="entr" presetID="47" presetSubtype="0">
                                  <p:stCondLst>
                                    <p:cond delay="0"/>
                                  </p:stCondLst>
                                  <p:childTnLst>
                                    <p:set>
                                      <p:cBhvr>
                                        <p:cTn dur="1" fill="hold" id="44">
                                          <p:stCondLst>
                                            <p:cond delay="0"/>
                                          </p:stCondLst>
                                        </p:cTn>
                                        <p:tgtEl>
                                          <p:spTgt spid="21"/>
                                        </p:tgtEl>
                                        <p:attrNameLst>
                                          <p:attrName>style.visibility</p:attrName>
                                        </p:attrNameLst>
                                      </p:cBhvr>
                                      <p:to>
                                        <p:strVal val="visible"/>
                                      </p:to>
                                    </p:set>
                                    <p:animEffect filter="fade" transition="in">
                                      <p:cBhvr>
                                        <p:cTn dur="1000" id="45"/>
                                        <p:tgtEl>
                                          <p:spTgt spid="21"/>
                                        </p:tgtEl>
                                      </p:cBhvr>
                                    </p:animEffect>
                                    <p:anim calcmode="lin" valueType="num">
                                      <p:cBhvr>
                                        <p:cTn dur="1000" fill="hold" id="46"/>
                                        <p:tgtEl>
                                          <p:spTgt spid="21"/>
                                        </p:tgtEl>
                                        <p:attrNameLst>
                                          <p:attrName>ppt_x</p:attrName>
                                        </p:attrNameLst>
                                      </p:cBhvr>
                                      <p:tavLst>
                                        <p:tav tm="0">
                                          <p:val>
                                            <p:strVal val="#ppt_x"/>
                                          </p:val>
                                        </p:tav>
                                        <p:tav tm="100000">
                                          <p:val>
                                            <p:strVal val="#ppt_x"/>
                                          </p:val>
                                        </p:tav>
                                      </p:tavLst>
                                    </p:anim>
                                    <p:anim calcmode="lin" valueType="num">
                                      <p:cBhvr>
                                        <p:cTn dur="1000" fill="hold" id="47"/>
                                        <p:tgtEl>
                                          <p:spTgt spid="21"/>
                                        </p:tgtEl>
                                        <p:attrNameLst>
                                          <p:attrName>ppt_y</p:attrName>
                                        </p:attrNameLst>
                                      </p:cBhvr>
                                      <p:tavLst>
                                        <p:tav tm="0">
                                          <p:val>
                                            <p:strVal val="#ppt_y-.1"/>
                                          </p:val>
                                        </p:tav>
                                        <p:tav tm="100000">
                                          <p:val>
                                            <p:strVal val="#ppt_y"/>
                                          </p:val>
                                        </p:tav>
                                      </p:tavLst>
                                    </p:anim>
                                  </p:childTnLst>
                                </p:cTn>
                              </p:par>
                              <p:par>
                                <p:cTn fill="hold" grpId="0" id="48" nodeType="withEffect" presetClass="entr" presetID="47" presetSubtype="0">
                                  <p:stCondLst>
                                    <p:cond delay="0"/>
                                  </p:stCondLst>
                                  <p:childTnLst>
                                    <p:set>
                                      <p:cBhvr>
                                        <p:cTn dur="1" fill="hold" id="49">
                                          <p:stCondLst>
                                            <p:cond delay="0"/>
                                          </p:stCondLst>
                                        </p:cTn>
                                        <p:tgtEl>
                                          <p:spTgt spid="23"/>
                                        </p:tgtEl>
                                        <p:attrNameLst>
                                          <p:attrName>style.visibility</p:attrName>
                                        </p:attrNameLst>
                                      </p:cBhvr>
                                      <p:to>
                                        <p:strVal val="visible"/>
                                      </p:to>
                                    </p:set>
                                    <p:animEffect filter="fade" transition="in">
                                      <p:cBhvr>
                                        <p:cTn dur="1000" id="50"/>
                                        <p:tgtEl>
                                          <p:spTgt spid="23"/>
                                        </p:tgtEl>
                                      </p:cBhvr>
                                    </p:animEffect>
                                    <p:anim calcmode="lin" valueType="num">
                                      <p:cBhvr>
                                        <p:cTn dur="1000" fill="hold" id="51"/>
                                        <p:tgtEl>
                                          <p:spTgt spid="23"/>
                                        </p:tgtEl>
                                        <p:attrNameLst>
                                          <p:attrName>ppt_x</p:attrName>
                                        </p:attrNameLst>
                                      </p:cBhvr>
                                      <p:tavLst>
                                        <p:tav tm="0">
                                          <p:val>
                                            <p:strVal val="#ppt_x"/>
                                          </p:val>
                                        </p:tav>
                                        <p:tav tm="100000">
                                          <p:val>
                                            <p:strVal val="#ppt_x"/>
                                          </p:val>
                                        </p:tav>
                                      </p:tavLst>
                                    </p:anim>
                                    <p:anim calcmode="lin" valueType="num">
                                      <p:cBhvr>
                                        <p:cTn dur="1000" fill="hold" id="52"/>
                                        <p:tgtEl>
                                          <p:spTgt spid="23"/>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27"/>
                                        </p:tgtEl>
                                        <p:attrNameLst>
                                          <p:attrName>style.visibility</p:attrName>
                                        </p:attrNameLst>
                                      </p:cBhvr>
                                      <p:to>
                                        <p:strVal val="visible"/>
                                      </p:to>
                                    </p:set>
                                    <p:animEffect filter="fade" transition="in">
                                      <p:cBhvr>
                                        <p:cTn dur="1000" id="55"/>
                                        <p:tgtEl>
                                          <p:spTgt spid="27"/>
                                        </p:tgtEl>
                                      </p:cBhvr>
                                    </p:animEffect>
                                    <p:anim calcmode="lin" valueType="num">
                                      <p:cBhvr>
                                        <p:cTn dur="1000" fill="hold" id="56"/>
                                        <p:tgtEl>
                                          <p:spTgt spid="27"/>
                                        </p:tgtEl>
                                        <p:attrNameLst>
                                          <p:attrName>ppt_x</p:attrName>
                                        </p:attrNameLst>
                                      </p:cBhvr>
                                      <p:tavLst>
                                        <p:tav tm="0">
                                          <p:val>
                                            <p:strVal val="#ppt_x"/>
                                          </p:val>
                                        </p:tav>
                                        <p:tav tm="100000">
                                          <p:val>
                                            <p:strVal val="#ppt_x"/>
                                          </p:val>
                                        </p:tav>
                                      </p:tavLst>
                                    </p:anim>
                                    <p:anim calcmode="lin" valueType="num">
                                      <p:cBhvr>
                                        <p:cTn dur="1000" fill="hold" id="57"/>
                                        <p:tgtEl>
                                          <p:spTgt spid="27"/>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0"/>
                                  </p:stCondLst>
                                  <p:childTnLst>
                                    <p:set>
                                      <p:cBhvr>
                                        <p:cTn dur="1" fill="hold" id="59">
                                          <p:stCondLst>
                                            <p:cond delay="0"/>
                                          </p:stCondLst>
                                        </p:cTn>
                                        <p:tgtEl>
                                          <p:spTgt spid="25"/>
                                        </p:tgtEl>
                                        <p:attrNameLst>
                                          <p:attrName>style.visibility</p:attrName>
                                        </p:attrNameLst>
                                      </p:cBhvr>
                                      <p:to>
                                        <p:strVal val="visible"/>
                                      </p:to>
                                    </p:set>
                                    <p:animEffect filter="fade" transition="in">
                                      <p:cBhvr>
                                        <p:cTn dur="1000" id="60"/>
                                        <p:tgtEl>
                                          <p:spTgt spid="25"/>
                                        </p:tgtEl>
                                      </p:cBhvr>
                                    </p:animEffect>
                                    <p:anim calcmode="lin" valueType="num">
                                      <p:cBhvr>
                                        <p:cTn dur="1000" fill="hold" id="61"/>
                                        <p:tgtEl>
                                          <p:spTgt spid="25"/>
                                        </p:tgtEl>
                                        <p:attrNameLst>
                                          <p:attrName>ppt_x</p:attrName>
                                        </p:attrNameLst>
                                      </p:cBhvr>
                                      <p:tavLst>
                                        <p:tav tm="0">
                                          <p:val>
                                            <p:strVal val="#ppt_x"/>
                                          </p:val>
                                        </p:tav>
                                        <p:tav tm="100000">
                                          <p:val>
                                            <p:strVal val="#ppt_x"/>
                                          </p:val>
                                        </p:tav>
                                      </p:tavLst>
                                    </p:anim>
                                    <p:anim calcmode="lin" valueType="num">
                                      <p:cBhvr>
                                        <p:cTn dur="1000" fill="hold" id="62"/>
                                        <p:tgtEl>
                                          <p:spTgt spid="25"/>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3000"/>
                            </p:stCondLst>
                            <p:childTnLst>
                              <p:par>
                                <p:cTn fill="hold" grpId="0" id="64" nodeType="afterEffect" presetClass="entr" presetID="22" presetSubtype="1">
                                  <p:stCondLst>
                                    <p:cond delay="0"/>
                                  </p:stCondLst>
                                  <p:childTnLst>
                                    <p:set>
                                      <p:cBhvr>
                                        <p:cTn dur="1" fill="hold" id="65">
                                          <p:stCondLst>
                                            <p:cond delay="0"/>
                                          </p:stCondLst>
                                        </p:cTn>
                                        <p:tgtEl>
                                          <p:spTgt spid="22"/>
                                        </p:tgtEl>
                                        <p:attrNameLst>
                                          <p:attrName>style.visibility</p:attrName>
                                        </p:attrNameLst>
                                      </p:cBhvr>
                                      <p:to>
                                        <p:strVal val="visible"/>
                                      </p:to>
                                    </p:set>
                                    <p:animEffect filter="wipe(up)" transition="in">
                                      <p:cBhvr>
                                        <p:cTn dur="500" id="66"/>
                                        <p:tgtEl>
                                          <p:spTgt spid="22"/>
                                        </p:tgtEl>
                                      </p:cBhvr>
                                    </p:animEffect>
                                  </p:childTnLst>
                                </p:cTn>
                              </p:par>
                              <p:par>
                                <p:cTn fill="hold" grpId="0" id="67" nodeType="withEffect" presetClass="entr" presetID="22" presetSubtype="1">
                                  <p:stCondLst>
                                    <p:cond delay="0"/>
                                  </p:stCondLst>
                                  <p:childTnLst>
                                    <p:set>
                                      <p:cBhvr>
                                        <p:cTn dur="1" fill="hold" id="68">
                                          <p:stCondLst>
                                            <p:cond delay="0"/>
                                          </p:stCondLst>
                                        </p:cTn>
                                        <p:tgtEl>
                                          <p:spTgt spid="24"/>
                                        </p:tgtEl>
                                        <p:attrNameLst>
                                          <p:attrName>style.visibility</p:attrName>
                                        </p:attrNameLst>
                                      </p:cBhvr>
                                      <p:to>
                                        <p:strVal val="visible"/>
                                      </p:to>
                                    </p:set>
                                    <p:animEffect filter="wipe(up)" transition="in">
                                      <p:cBhvr>
                                        <p:cTn dur="500" id="69"/>
                                        <p:tgtEl>
                                          <p:spTgt spid="24"/>
                                        </p:tgtEl>
                                      </p:cBhvr>
                                    </p:animEffect>
                                  </p:childTnLst>
                                </p:cTn>
                              </p:par>
                              <p:par>
                                <p:cTn fill="hold" grpId="0" id="70" nodeType="withEffect" presetClass="entr" presetID="22" presetSubtype="4">
                                  <p:stCondLst>
                                    <p:cond delay="0"/>
                                  </p:stCondLst>
                                  <p:childTnLst>
                                    <p:set>
                                      <p:cBhvr>
                                        <p:cTn dur="1" fill="hold" id="71">
                                          <p:stCondLst>
                                            <p:cond delay="0"/>
                                          </p:stCondLst>
                                        </p:cTn>
                                        <p:tgtEl>
                                          <p:spTgt spid="26"/>
                                        </p:tgtEl>
                                        <p:attrNameLst>
                                          <p:attrName>style.visibility</p:attrName>
                                        </p:attrNameLst>
                                      </p:cBhvr>
                                      <p:to>
                                        <p:strVal val="visible"/>
                                      </p:to>
                                    </p:set>
                                    <p:animEffect filter="wipe(down)" transition="in">
                                      <p:cBhvr>
                                        <p:cTn dur="500" id="72"/>
                                        <p:tgtEl>
                                          <p:spTgt spid="26"/>
                                        </p:tgtEl>
                                      </p:cBhvr>
                                    </p:animEffect>
                                  </p:childTnLst>
                                </p:cTn>
                              </p:par>
                              <p:par>
                                <p:cTn fill="hold" grpId="0" id="73" nodeType="withEffect" presetClass="entr" presetID="22" presetSubtype="4">
                                  <p:stCondLst>
                                    <p:cond delay="0"/>
                                  </p:stCondLst>
                                  <p:childTnLst>
                                    <p:set>
                                      <p:cBhvr>
                                        <p:cTn dur="1" fill="hold" id="74">
                                          <p:stCondLst>
                                            <p:cond delay="0"/>
                                          </p:stCondLst>
                                        </p:cTn>
                                        <p:tgtEl>
                                          <p:spTgt spid="28"/>
                                        </p:tgtEl>
                                        <p:attrNameLst>
                                          <p:attrName>style.visibility</p:attrName>
                                        </p:attrNameLst>
                                      </p:cBhvr>
                                      <p:to>
                                        <p:strVal val="visible"/>
                                      </p:to>
                                    </p:set>
                                    <p:animEffect filter="wipe(down)" transition="in">
                                      <p:cBhvr>
                                        <p:cTn dur="500" id="75"/>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21"/>
      <p:bldP grpId="0" spid="22"/>
      <p:bldP grpId="0" spid="23"/>
      <p:bldP grpId="0" spid="24"/>
      <p:bldP grpId="0" spid="25"/>
      <p:bldP grpId="0" spid="26"/>
      <p:bldP grpId="0" spid="27"/>
      <p:bldP grpId="0" spid="2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任意多边形 33"/>
          <p:cNvSpPr/>
          <p:nvPr/>
        </p:nvSpPr>
        <p:spPr>
          <a:xfrm rot="19335404">
            <a:off x="1030540" y="1162293"/>
            <a:ext cx="3584527" cy="3535523"/>
          </a:xfrm>
          <a:custGeom>
            <a:gdLst>
              <a:gd fmla="*/ 4538432 w 4779369" name="connsiteX0"/>
              <a:gd fmla="*/ 949730 h 4714030" name="connsiteY0"/>
              <a:gd fmla="*/ 4649383 w 4779369" name="connsiteX1"/>
              <a:gd fmla="*/ 1821057 h 4714030" name="connsiteY1"/>
              <a:gd fmla="*/ 3778057 w 4779369" name="connsiteX2"/>
              <a:gd fmla="*/ 1932008 h 4714030" name="connsiteY2"/>
              <a:gd fmla="*/ 3686799 w 4779369" name="connsiteX3"/>
              <a:gd fmla="*/ 1845408 h 4714030" name="connsiteY3"/>
              <a:gd fmla="*/ 3658543 w 4779369" name="connsiteX4"/>
              <a:gd fmla="*/ 1805072 h 4714030" name="connsiteY4"/>
              <a:gd fmla="*/ 3658543 w 4779369" name="connsiteX5"/>
              <a:gd fmla="*/ 1811336 h 4714030" name="connsiteY5"/>
              <a:gd fmla="*/ 3606598 w 4779369" name="connsiteX6"/>
              <a:gd fmla="*/ 1770199 h 4714030" name="connsiteY6"/>
              <a:gd fmla="*/ 3336570 w 4779369" name="connsiteX7"/>
              <a:gd fmla="*/ 1691032 h 4714030" name="connsiteY7"/>
              <a:gd fmla="*/ 3192952 w 4779369" name="connsiteX8"/>
              <a:gd fmla="*/ 1711872 h 4714030" name="connsiteY8"/>
              <a:gd fmla="*/ 3137695 w 4779369" name="connsiteX9"/>
              <a:gd fmla="*/ 1732769 h 4714030" name="connsiteY9"/>
              <a:gd fmla="*/ 3126960 w 4779369" name="connsiteX10"/>
              <a:gd fmla="*/ 1827523 h 4714030" name="connsiteY10"/>
              <a:gd fmla="*/ 3048503 w 4779369" name="connsiteX11"/>
              <a:gd fmla="*/ 2123573 h 4714030" name="connsiteY11"/>
              <a:gd fmla="*/ 2992344 w 4779369" name="connsiteX12"/>
              <a:gd fmla="*/ 2253828 h 4714030" name="connsiteY12"/>
              <a:gd fmla="*/ 2997806 w 4779369" name="connsiteX13"/>
              <a:gd fmla="*/ 2275931 h 4714030" name="connsiteY13"/>
              <a:gd fmla="*/ 3162873 w 4779369" name="connsiteX14"/>
              <a:gd fmla="*/ 2503824 h 4714030" name="connsiteY14"/>
              <a:gd fmla="*/ 3356427 w 4779369" name="connsiteX15"/>
              <a:gd fmla="*/ 2595846 h 4714030" name="connsiteY15"/>
              <a:gd fmla="*/ 3414277 w 4779369" name="connsiteX16"/>
              <a:gd fmla="*/ 2604863 h 4714030" name="connsiteY16"/>
              <a:gd fmla="*/ 3454240 w 4779369" name="connsiteX17"/>
              <a:gd fmla="*/ 2587267 h 4714030" name="connsiteY17"/>
              <a:gd fmla="*/ 4029121 w 4779369" name="connsiteX18"/>
              <a:gd fmla="*/ 2685987 h 4714030" name="connsiteY18"/>
              <a:gd fmla="*/ 4140072 w 4779369" name="connsiteX19"/>
              <a:gd fmla="*/ 3557314 h 4714030" name="connsiteY19"/>
              <a:gd fmla="*/ 3268745 w 4779369" name="connsiteX20"/>
              <a:gd fmla="*/ 3668264 h 4714030" name="connsiteY20"/>
              <a:gd fmla="*/ 3029106 w 4779369" name="connsiteX21"/>
              <a:gd fmla="*/ 3136468 h 4714030" name="connsiteY21"/>
              <a:gd fmla="*/ 3040867 w 4779369" name="connsiteX22"/>
              <a:gd fmla="*/ 3064259 h 4714030" name="connsiteY22"/>
              <a:gd fmla="*/ 3024015 w 4779369" name="connsiteX23"/>
              <a:gd fmla="*/ 3025265 h 4714030" name="connsiteY23"/>
              <a:gd fmla="*/ 2886424 w 4779369" name="connsiteX24"/>
              <a:gd fmla="*/ 2860950 h 4714030" name="connsiteY24"/>
              <a:gd fmla="*/ 2624436 w 4779369" name="connsiteX25"/>
              <a:gd fmla="*/ 2758262 h 4714030" name="connsiteY25"/>
              <a:gd fmla="*/ 2608775 w 4779369" name="connsiteX26"/>
              <a:gd fmla="*/ 2758435 h 4714030" name="connsiteY26"/>
              <a:gd fmla="*/ 2598603 w 4779369" name="connsiteX27"/>
              <a:gd fmla="*/ 2768115 h 4714030" name="connsiteY27"/>
              <a:gd fmla="*/ 2138389 w 4779369" name="connsiteX28"/>
              <a:gd fmla="*/ 3042691 h 4714030" name="connsiteY28"/>
              <a:gd fmla="*/ 2080005 w 4779369" name="connsiteX29"/>
              <a:gd fmla="*/ 3062295 h 4714030" name="connsiteY29"/>
              <a:gd fmla="*/ 2075740 w 4779369" name="connsiteX30"/>
              <a:gd fmla="*/ 3101544 h 4714030" name="connsiteY30"/>
              <a:gd fmla="*/ 2091557 w 4779369" name="connsiteX31"/>
              <a:gd fmla="*/ 3245802 h 4714030" name="connsiteY31"/>
              <a:gd fmla="*/ 2235869 w 4779369" name="connsiteX32"/>
              <a:gd fmla="*/ 3487372 h 4714030" name="connsiteY32"/>
              <a:gd fmla="*/ 2246040 w 4779369" name="connsiteX33"/>
              <a:gd fmla="*/ 3495068 h 4714030" name="connsiteY33"/>
              <a:gd fmla="*/ 2353186 w 4779369" name="connsiteX34"/>
              <a:gd fmla="*/ 3535124 h 4714030" name="connsiteY34"/>
              <a:gd fmla="*/ 2459892 w 4779369" name="connsiteX35"/>
              <a:gd fmla="*/ 3601767 h 4714030" name="connsiteY35"/>
              <a:gd fmla="*/ 2570842 w 4779369" name="connsiteX36"/>
              <a:gd fmla="*/ 4473093 h 4714030" name="connsiteY36"/>
              <a:gd fmla="*/ 1699516 w 4779369" name="connsiteX37"/>
              <a:gd fmla="*/ 4584044 h 4714030" name="connsiteY37"/>
              <a:gd fmla="*/ 1588565 w 4779369" name="connsiteX38"/>
              <a:gd fmla="*/ 3712718 h 4714030" name="connsiteY38"/>
              <a:gd fmla="*/ 1634920 w 4779369" name="connsiteX39"/>
              <a:gd fmla="*/ 3663870 h 4714030" name="connsiteY39"/>
              <a:gd fmla="*/ 1645376 w 4779369" name="connsiteX40"/>
              <a:gd fmla="*/ 3640232 h 4714030" name="connsiteY40"/>
              <a:gd fmla="*/ 1654346 w 4779369" name="connsiteX41"/>
              <a:gd fmla="*/ 3358982 h 4714030" name="connsiteY41"/>
              <a:gd fmla="*/ 1557620 w 4779369" name="connsiteX42"/>
              <a:gd fmla="*/ 3167736 h 4714030" name="connsiteY42"/>
              <a:gd fmla="*/ 1536748 w 4779369" name="connsiteX43"/>
              <a:gd fmla="*/ 3145662 h 4714030" name="connsiteY43"/>
              <a:gd fmla="*/ 1489568 w 4779369" name="connsiteX44"/>
              <a:gd fmla="*/ 3145159 h 4714030" name="connsiteY44"/>
              <a:gd fmla="*/ 610434 w 4779369" name="connsiteX45"/>
              <a:gd fmla="*/ 2818009 h 4714030" name="connsiteY45"/>
              <a:gd fmla="*/ 329331 w 4779369" name="connsiteX46"/>
              <a:gd fmla="*/ 610434 h 4714030" name="connsiteY46"/>
              <a:gd fmla="*/ 2536907 w 4779369" name="connsiteX47"/>
              <a:gd fmla="*/ 329331 h 4714030" name="connsiteY47"/>
              <a:gd fmla="*/ 3068123 w 4779369" name="connsiteX48"/>
              <a:gd fmla="*/ 1080399 h 4714030" name="connsiteY48"/>
              <a:gd fmla="*/ 3094483 w 4779369" name="connsiteX49"/>
              <a:gd fmla="*/ 1175656 h 4714030" name="connsiteY49"/>
              <a:gd fmla="*/ 3127186 w 4779369" name="connsiteX50"/>
              <a:gd fmla="*/ 1193698 h 4714030" name="connsiteY50"/>
              <a:gd fmla="*/ 3336570 w 4779369" name="connsiteX51"/>
              <a:gd fmla="*/ 1239409 h 4714030" name="connsiteY51"/>
              <a:gd fmla="*/ 3545953 w 4779369" name="connsiteX52"/>
              <a:gd fmla="*/ 1193698 h 4714030" name="connsiteY52"/>
              <a:gd fmla="*/ 3604045 w 4779369" name="connsiteX53"/>
              <a:gd fmla="*/ 1161650 h 4714030" name="connsiteY53"/>
              <a:gd fmla="*/ 3667106 w 4779369" name="connsiteX54"/>
              <a:gd fmla="*/ 1060681 h 4714030" name="connsiteY54"/>
              <a:gd fmla="*/ 4538432 w 4779369" name="connsiteX55"/>
              <a:gd fmla="*/ 949730 h 4714030" name="connsiteY55"/>
              <a:gd fmla="*/ 4538432 w 4779369" name="connsiteX0-1"/>
              <a:gd fmla="*/ 949730 h 4714030" name="connsiteY0-2"/>
              <a:gd fmla="*/ 4649383 w 4779369" name="connsiteX1-3"/>
              <a:gd fmla="*/ 1821057 h 4714030" name="connsiteY1-4"/>
              <a:gd fmla="*/ 3778057 w 4779369" name="connsiteX2-5"/>
              <a:gd fmla="*/ 1932008 h 4714030" name="connsiteY2-6"/>
              <a:gd fmla="*/ 3686799 w 4779369" name="connsiteX3-7"/>
              <a:gd fmla="*/ 1845408 h 4714030" name="connsiteY3-8"/>
              <a:gd fmla="*/ 3658543 w 4779369" name="connsiteX4-9"/>
              <a:gd fmla="*/ 1805072 h 4714030" name="connsiteY4-10"/>
              <a:gd fmla="*/ 3658543 w 4779369" name="connsiteX5-11"/>
              <a:gd fmla="*/ 1811336 h 4714030" name="connsiteY5-12"/>
              <a:gd fmla="*/ 3606598 w 4779369" name="connsiteX6-13"/>
              <a:gd fmla="*/ 1770199 h 4714030" name="connsiteY6-14"/>
              <a:gd fmla="*/ 3336570 w 4779369" name="connsiteX7-15"/>
              <a:gd fmla="*/ 1691032 h 4714030" name="connsiteY7-16"/>
              <a:gd fmla="*/ 3192952 w 4779369" name="connsiteX8-17"/>
              <a:gd fmla="*/ 1711872 h 4714030" name="connsiteY8-18"/>
              <a:gd fmla="*/ 3137695 w 4779369" name="connsiteX9-19"/>
              <a:gd fmla="*/ 1732769 h 4714030" name="connsiteY9-20"/>
              <a:gd fmla="*/ 3126960 w 4779369" name="connsiteX10-21"/>
              <a:gd fmla="*/ 1827523 h 4714030" name="connsiteY10-22"/>
              <a:gd fmla="*/ 3048503 w 4779369" name="connsiteX11-23"/>
              <a:gd fmla="*/ 2123573 h 4714030" name="connsiteY11-24"/>
              <a:gd fmla="*/ 2992344 w 4779369" name="connsiteX12-25"/>
              <a:gd fmla="*/ 2253828 h 4714030" name="connsiteY12-26"/>
              <a:gd fmla="*/ 2997806 w 4779369" name="connsiteX13-27"/>
              <a:gd fmla="*/ 2275931 h 4714030" name="connsiteY13-28"/>
              <a:gd fmla="*/ 3162873 w 4779369" name="connsiteX14-29"/>
              <a:gd fmla="*/ 2503824 h 4714030" name="connsiteY14-30"/>
              <a:gd fmla="*/ 3356427 w 4779369" name="connsiteX15-31"/>
              <a:gd fmla="*/ 2595846 h 4714030" name="connsiteY15-32"/>
              <a:gd fmla="*/ 3414277 w 4779369" name="connsiteX16-33"/>
              <a:gd fmla="*/ 2604863 h 4714030" name="connsiteY16-34"/>
              <a:gd fmla="*/ 3454240 w 4779369" name="connsiteX17-35"/>
              <a:gd fmla="*/ 2587267 h 4714030" name="connsiteY17-36"/>
              <a:gd fmla="*/ 4029121 w 4779369" name="connsiteX18-37"/>
              <a:gd fmla="*/ 2685987 h 4714030" name="connsiteY18-38"/>
              <a:gd fmla="*/ 4140072 w 4779369" name="connsiteX19-39"/>
              <a:gd fmla="*/ 3557314 h 4714030" name="connsiteY19-40"/>
              <a:gd fmla="*/ 3268745 w 4779369" name="connsiteX20-41"/>
              <a:gd fmla="*/ 3668264 h 4714030" name="connsiteY20-42"/>
              <a:gd fmla="*/ 3029106 w 4779369" name="connsiteX21-43"/>
              <a:gd fmla="*/ 3136468 h 4714030" name="connsiteY21-44"/>
              <a:gd fmla="*/ 3040867 w 4779369" name="connsiteX22-45"/>
              <a:gd fmla="*/ 3064259 h 4714030" name="connsiteY22-46"/>
              <a:gd fmla="*/ 3024015 w 4779369" name="connsiteX23-47"/>
              <a:gd fmla="*/ 3025265 h 4714030" name="connsiteY23-48"/>
              <a:gd fmla="*/ 2886424 w 4779369" name="connsiteX24-49"/>
              <a:gd fmla="*/ 2860950 h 4714030" name="connsiteY24-50"/>
              <a:gd fmla="*/ 2624436 w 4779369" name="connsiteX25-51"/>
              <a:gd fmla="*/ 2758262 h 4714030" name="connsiteY25-52"/>
              <a:gd fmla="*/ 2608775 w 4779369" name="connsiteX26-53"/>
              <a:gd fmla="*/ 2758435 h 4714030" name="connsiteY26-54"/>
              <a:gd fmla="*/ 2598603 w 4779369" name="connsiteX27-55"/>
              <a:gd fmla="*/ 2768115 h 4714030" name="connsiteY27-56"/>
              <a:gd fmla="*/ 2138389 w 4779369" name="connsiteX28-57"/>
              <a:gd fmla="*/ 3042691 h 4714030" name="connsiteY28-58"/>
              <a:gd fmla="*/ 2080005 w 4779369" name="connsiteX29-59"/>
              <a:gd fmla="*/ 3062295 h 4714030" name="connsiteY29-60"/>
              <a:gd fmla="*/ 2075740 w 4779369" name="connsiteX30-61"/>
              <a:gd fmla="*/ 3101544 h 4714030" name="connsiteY30-62"/>
              <a:gd fmla="*/ 2091557 w 4779369" name="connsiteX31-63"/>
              <a:gd fmla="*/ 3245802 h 4714030" name="connsiteY31-64"/>
              <a:gd fmla="*/ 2235869 w 4779369" name="connsiteX32-65"/>
              <a:gd fmla="*/ 3487372 h 4714030" name="connsiteY32-66"/>
              <a:gd fmla="*/ 2246040 w 4779369" name="connsiteX33-67"/>
              <a:gd fmla="*/ 3495068 h 4714030" name="connsiteY33-68"/>
              <a:gd fmla="*/ 2353186 w 4779369" name="connsiteX34-69"/>
              <a:gd fmla="*/ 3535124 h 4714030" name="connsiteY34-70"/>
              <a:gd fmla="*/ 2459892 w 4779369" name="connsiteX35-71"/>
              <a:gd fmla="*/ 3601767 h 4714030" name="connsiteY35-72"/>
              <a:gd fmla="*/ 2570842 w 4779369" name="connsiteX36-73"/>
              <a:gd fmla="*/ 4473093 h 4714030" name="connsiteY36-74"/>
              <a:gd fmla="*/ 1699516 w 4779369" name="connsiteX37-75"/>
              <a:gd fmla="*/ 4584044 h 4714030" name="connsiteY37-76"/>
              <a:gd fmla="*/ 1588565 w 4779369" name="connsiteX38-77"/>
              <a:gd fmla="*/ 3712718 h 4714030" name="connsiteY38-78"/>
              <a:gd fmla="*/ 1634920 w 4779369" name="connsiteX39-79"/>
              <a:gd fmla="*/ 3663870 h 4714030" name="connsiteY39-80"/>
              <a:gd fmla="*/ 1645376 w 4779369" name="connsiteX40-81"/>
              <a:gd fmla="*/ 3640232 h 4714030" name="connsiteY40-82"/>
              <a:gd fmla="*/ 1654346 w 4779369" name="connsiteX41-83"/>
              <a:gd fmla="*/ 3358982 h 4714030" name="connsiteY41-84"/>
              <a:gd fmla="*/ 1557620 w 4779369" name="connsiteX42-85"/>
              <a:gd fmla="*/ 3167736 h 4714030" name="connsiteY42-86"/>
              <a:gd fmla="*/ 1536748 w 4779369" name="connsiteX43-87"/>
              <a:gd fmla="*/ 3145662 h 4714030" name="connsiteY43-88"/>
              <a:gd fmla="*/ 1489568 w 4779369" name="connsiteX44-89"/>
              <a:gd fmla="*/ 3145159 h 4714030" name="connsiteY44-90"/>
              <a:gd fmla="*/ 610434 w 4779369" name="connsiteX45-91"/>
              <a:gd fmla="*/ 2818009 h 4714030" name="connsiteY45-92"/>
              <a:gd fmla="*/ 329331 w 4779369" name="connsiteX46-93"/>
              <a:gd fmla="*/ 610434 h 4714030" name="connsiteY46-94"/>
              <a:gd fmla="*/ 2536907 w 4779369" name="connsiteX47-95"/>
              <a:gd fmla="*/ 329331 h 4714030" name="connsiteY47-96"/>
              <a:gd fmla="*/ 3068123 w 4779369" name="connsiteX48-97"/>
              <a:gd fmla="*/ 1080399 h 4714030" name="connsiteY48-98"/>
              <a:gd fmla="*/ 3127186 w 4779369" name="connsiteX49-99"/>
              <a:gd fmla="*/ 1193698 h 4714030" name="connsiteY49-100"/>
              <a:gd fmla="*/ 3336570 w 4779369" name="connsiteX50-101"/>
              <a:gd fmla="*/ 1239409 h 4714030" name="connsiteY50-102"/>
              <a:gd fmla="*/ 3545953 w 4779369" name="connsiteX51-103"/>
              <a:gd fmla="*/ 1193698 h 4714030" name="connsiteY51-104"/>
              <a:gd fmla="*/ 3604045 w 4779369" name="connsiteX52-105"/>
              <a:gd fmla="*/ 1161650 h 4714030" name="connsiteY52-106"/>
              <a:gd fmla="*/ 3667106 w 4779369" name="connsiteX53-107"/>
              <a:gd fmla="*/ 1060681 h 4714030" name="connsiteY53-108"/>
              <a:gd fmla="*/ 4538432 w 4779369" name="connsiteX54-109"/>
              <a:gd fmla="*/ 949730 h 4714030" name="connsiteY54-110"/>
              <a:gd fmla="*/ 4538432 w 4779369" name="connsiteX0-111"/>
              <a:gd fmla="*/ 949730 h 4714030" name="connsiteY0-112"/>
              <a:gd fmla="*/ 4649383 w 4779369" name="connsiteX1-113"/>
              <a:gd fmla="*/ 1821057 h 4714030" name="connsiteY1-114"/>
              <a:gd fmla="*/ 3778057 w 4779369" name="connsiteX2-115"/>
              <a:gd fmla="*/ 1932008 h 4714030" name="connsiteY2-116"/>
              <a:gd fmla="*/ 3686799 w 4779369" name="connsiteX3-117"/>
              <a:gd fmla="*/ 1845408 h 4714030" name="connsiteY3-118"/>
              <a:gd fmla="*/ 3658543 w 4779369" name="connsiteX4-119"/>
              <a:gd fmla="*/ 1805072 h 4714030" name="connsiteY4-120"/>
              <a:gd fmla="*/ 3658543 w 4779369" name="connsiteX5-121"/>
              <a:gd fmla="*/ 1811336 h 4714030" name="connsiteY5-122"/>
              <a:gd fmla="*/ 3606598 w 4779369" name="connsiteX6-123"/>
              <a:gd fmla="*/ 1770199 h 4714030" name="connsiteY6-124"/>
              <a:gd fmla="*/ 3336570 w 4779369" name="connsiteX7-125"/>
              <a:gd fmla="*/ 1691032 h 4714030" name="connsiteY7-126"/>
              <a:gd fmla="*/ 3192952 w 4779369" name="connsiteX8-127"/>
              <a:gd fmla="*/ 1711872 h 4714030" name="connsiteY8-128"/>
              <a:gd fmla="*/ 3126960 w 4779369" name="connsiteX9-129"/>
              <a:gd fmla="*/ 1827523 h 4714030" name="connsiteY9-130"/>
              <a:gd fmla="*/ 3048503 w 4779369" name="connsiteX10-131"/>
              <a:gd fmla="*/ 2123573 h 4714030" name="connsiteY10-132"/>
              <a:gd fmla="*/ 2992344 w 4779369" name="connsiteX11-133"/>
              <a:gd fmla="*/ 2253828 h 4714030" name="connsiteY11-134"/>
              <a:gd fmla="*/ 2997806 w 4779369" name="connsiteX12-135"/>
              <a:gd fmla="*/ 2275931 h 4714030" name="connsiteY12-136"/>
              <a:gd fmla="*/ 3162873 w 4779369" name="connsiteX13-137"/>
              <a:gd fmla="*/ 2503824 h 4714030" name="connsiteY13-138"/>
              <a:gd fmla="*/ 3356427 w 4779369" name="connsiteX14-139"/>
              <a:gd fmla="*/ 2595846 h 4714030" name="connsiteY14-140"/>
              <a:gd fmla="*/ 3414277 w 4779369" name="connsiteX15-141"/>
              <a:gd fmla="*/ 2604863 h 4714030" name="connsiteY15-142"/>
              <a:gd fmla="*/ 3454240 w 4779369" name="connsiteX16-143"/>
              <a:gd fmla="*/ 2587267 h 4714030" name="connsiteY16-144"/>
              <a:gd fmla="*/ 4029121 w 4779369" name="connsiteX17-145"/>
              <a:gd fmla="*/ 2685987 h 4714030" name="connsiteY17-146"/>
              <a:gd fmla="*/ 4140072 w 4779369" name="connsiteX18-147"/>
              <a:gd fmla="*/ 3557314 h 4714030" name="connsiteY18-148"/>
              <a:gd fmla="*/ 3268745 w 4779369" name="connsiteX19-149"/>
              <a:gd fmla="*/ 3668264 h 4714030" name="connsiteY19-150"/>
              <a:gd fmla="*/ 3029106 w 4779369" name="connsiteX20-151"/>
              <a:gd fmla="*/ 3136468 h 4714030" name="connsiteY20-152"/>
              <a:gd fmla="*/ 3040867 w 4779369" name="connsiteX21-153"/>
              <a:gd fmla="*/ 3064259 h 4714030" name="connsiteY21-154"/>
              <a:gd fmla="*/ 3024015 w 4779369" name="connsiteX22-155"/>
              <a:gd fmla="*/ 3025265 h 4714030" name="connsiteY22-156"/>
              <a:gd fmla="*/ 2886424 w 4779369" name="connsiteX23-157"/>
              <a:gd fmla="*/ 2860950 h 4714030" name="connsiteY23-158"/>
              <a:gd fmla="*/ 2624436 w 4779369" name="connsiteX24-159"/>
              <a:gd fmla="*/ 2758262 h 4714030" name="connsiteY24-160"/>
              <a:gd fmla="*/ 2608775 w 4779369" name="connsiteX25-161"/>
              <a:gd fmla="*/ 2758435 h 4714030" name="connsiteY25-162"/>
              <a:gd fmla="*/ 2598603 w 4779369" name="connsiteX26-163"/>
              <a:gd fmla="*/ 2768115 h 4714030" name="connsiteY26-164"/>
              <a:gd fmla="*/ 2138389 w 4779369" name="connsiteX27-165"/>
              <a:gd fmla="*/ 3042691 h 4714030" name="connsiteY27-166"/>
              <a:gd fmla="*/ 2080005 w 4779369" name="connsiteX28-167"/>
              <a:gd fmla="*/ 3062295 h 4714030" name="connsiteY28-168"/>
              <a:gd fmla="*/ 2075740 w 4779369" name="connsiteX29-169"/>
              <a:gd fmla="*/ 3101544 h 4714030" name="connsiteY29-170"/>
              <a:gd fmla="*/ 2091557 w 4779369" name="connsiteX30-171"/>
              <a:gd fmla="*/ 3245802 h 4714030" name="connsiteY30-172"/>
              <a:gd fmla="*/ 2235869 w 4779369" name="connsiteX31-173"/>
              <a:gd fmla="*/ 3487372 h 4714030" name="connsiteY31-174"/>
              <a:gd fmla="*/ 2246040 w 4779369" name="connsiteX32-175"/>
              <a:gd fmla="*/ 3495068 h 4714030" name="connsiteY32-176"/>
              <a:gd fmla="*/ 2353186 w 4779369" name="connsiteX33-177"/>
              <a:gd fmla="*/ 3535124 h 4714030" name="connsiteY33-178"/>
              <a:gd fmla="*/ 2459892 w 4779369" name="connsiteX34-179"/>
              <a:gd fmla="*/ 3601767 h 4714030" name="connsiteY34-180"/>
              <a:gd fmla="*/ 2570842 w 4779369" name="connsiteX35-181"/>
              <a:gd fmla="*/ 4473093 h 4714030" name="connsiteY35-182"/>
              <a:gd fmla="*/ 1699516 w 4779369" name="connsiteX36-183"/>
              <a:gd fmla="*/ 4584044 h 4714030" name="connsiteY36-184"/>
              <a:gd fmla="*/ 1588565 w 4779369" name="connsiteX37-185"/>
              <a:gd fmla="*/ 3712718 h 4714030" name="connsiteY37-186"/>
              <a:gd fmla="*/ 1634920 w 4779369" name="connsiteX38-187"/>
              <a:gd fmla="*/ 3663870 h 4714030" name="connsiteY38-188"/>
              <a:gd fmla="*/ 1645376 w 4779369" name="connsiteX39-189"/>
              <a:gd fmla="*/ 3640232 h 4714030" name="connsiteY39-190"/>
              <a:gd fmla="*/ 1654346 w 4779369" name="connsiteX40-191"/>
              <a:gd fmla="*/ 3358982 h 4714030" name="connsiteY40-192"/>
              <a:gd fmla="*/ 1557620 w 4779369" name="connsiteX41-193"/>
              <a:gd fmla="*/ 3167736 h 4714030" name="connsiteY41-194"/>
              <a:gd fmla="*/ 1536748 w 4779369" name="connsiteX42-195"/>
              <a:gd fmla="*/ 3145662 h 4714030" name="connsiteY42-196"/>
              <a:gd fmla="*/ 1489568 w 4779369" name="connsiteX43-197"/>
              <a:gd fmla="*/ 3145159 h 4714030" name="connsiteY43-198"/>
              <a:gd fmla="*/ 610434 w 4779369" name="connsiteX44-199"/>
              <a:gd fmla="*/ 2818009 h 4714030" name="connsiteY44-200"/>
              <a:gd fmla="*/ 329331 w 4779369" name="connsiteX45-201"/>
              <a:gd fmla="*/ 610434 h 4714030" name="connsiteY45-202"/>
              <a:gd fmla="*/ 2536907 w 4779369" name="connsiteX46-203"/>
              <a:gd fmla="*/ 329331 h 4714030" name="connsiteY46-204"/>
              <a:gd fmla="*/ 3068123 w 4779369" name="connsiteX47-205"/>
              <a:gd fmla="*/ 1080399 h 4714030" name="connsiteY47-206"/>
              <a:gd fmla="*/ 3127186 w 4779369" name="connsiteX48-207"/>
              <a:gd fmla="*/ 1193698 h 4714030" name="connsiteY48-208"/>
              <a:gd fmla="*/ 3336570 w 4779369" name="connsiteX49-209"/>
              <a:gd fmla="*/ 1239409 h 4714030" name="connsiteY49-210"/>
              <a:gd fmla="*/ 3545953 w 4779369" name="connsiteX50-211"/>
              <a:gd fmla="*/ 1193698 h 4714030" name="connsiteY50-212"/>
              <a:gd fmla="*/ 3604045 w 4779369" name="connsiteX51-213"/>
              <a:gd fmla="*/ 1161650 h 4714030" name="connsiteY51-214"/>
              <a:gd fmla="*/ 3667106 w 4779369" name="connsiteX52-215"/>
              <a:gd fmla="*/ 1060681 h 4714030" name="connsiteY52-216"/>
              <a:gd fmla="*/ 4538432 w 4779369" name="connsiteX53-217"/>
              <a:gd fmla="*/ 949730 h 4714030" name="connsiteY53-218"/>
              <a:gd fmla="*/ 4538432 w 4779369" name="connsiteX0-219"/>
              <a:gd fmla="*/ 949730 h 4714030" name="connsiteY0-220"/>
              <a:gd fmla="*/ 4649383 w 4779369" name="connsiteX1-221"/>
              <a:gd fmla="*/ 1821057 h 4714030" name="connsiteY1-222"/>
              <a:gd fmla="*/ 3778057 w 4779369" name="connsiteX2-223"/>
              <a:gd fmla="*/ 1932008 h 4714030" name="connsiteY2-224"/>
              <a:gd fmla="*/ 3686799 w 4779369" name="connsiteX3-225"/>
              <a:gd fmla="*/ 1845408 h 4714030" name="connsiteY3-226"/>
              <a:gd fmla="*/ 3658543 w 4779369" name="connsiteX4-227"/>
              <a:gd fmla="*/ 1805072 h 4714030" name="connsiteY4-228"/>
              <a:gd fmla="*/ 3606598 w 4779369" name="connsiteX5-229"/>
              <a:gd fmla="*/ 1770199 h 4714030" name="connsiteY5-230"/>
              <a:gd fmla="*/ 3336570 w 4779369" name="connsiteX6-231"/>
              <a:gd fmla="*/ 1691032 h 4714030" name="connsiteY6-232"/>
              <a:gd fmla="*/ 3192952 w 4779369" name="connsiteX7-233"/>
              <a:gd fmla="*/ 1711872 h 4714030" name="connsiteY7-234"/>
              <a:gd fmla="*/ 3126960 w 4779369" name="connsiteX8-235"/>
              <a:gd fmla="*/ 1827523 h 4714030" name="connsiteY8-236"/>
              <a:gd fmla="*/ 3048503 w 4779369" name="connsiteX9-237"/>
              <a:gd fmla="*/ 2123573 h 4714030" name="connsiteY9-238"/>
              <a:gd fmla="*/ 2992344 w 4779369" name="connsiteX10-239"/>
              <a:gd fmla="*/ 2253828 h 4714030" name="connsiteY10-240"/>
              <a:gd fmla="*/ 2997806 w 4779369" name="connsiteX11-241"/>
              <a:gd fmla="*/ 2275931 h 4714030" name="connsiteY11-242"/>
              <a:gd fmla="*/ 3162873 w 4779369" name="connsiteX12-243"/>
              <a:gd fmla="*/ 2503824 h 4714030" name="connsiteY12-244"/>
              <a:gd fmla="*/ 3356427 w 4779369" name="connsiteX13-245"/>
              <a:gd fmla="*/ 2595846 h 4714030" name="connsiteY13-246"/>
              <a:gd fmla="*/ 3414277 w 4779369" name="connsiteX14-247"/>
              <a:gd fmla="*/ 2604863 h 4714030" name="connsiteY14-248"/>
              <a:gd fmla="*/ 3454240 w 4779369" name="connsiteX15-249"/>
              <a:gd fmla="*/ 2587267 h 4714030" name="connsiteY15-250"/>
              <a:gd fmla="*/ 4029121 w 4779369" name="connsiteX16-251"/>
              <a:gd fmla="*/ 2685987 h 4714030" name="connsiteY16-252"/>
              <a:gd fmla="*/ 4140072 w 4779369" name="connsiteX17-253"/>
              <a:gd fmla="*/ 3557314 h 4714030" name="connsiteY17-254"/>
              <a:gd fmla="*/ 3268745 w 4779369" name="connsiteX18-255"/>
              <a:gd fmla="*/ 3668264 h 4714030" name="connsiteY18-256"/>
              <a:gd fmla="*/ 3029106 w 4779369" name="connsiteX19-257"/>
              <a:gd fmla="*/ 3136468 h 4714030" name="connsiteY19-258"/>
              <a:gd fmla="*/ 3040867 w 4779369" name="connsiteX20-259"/>
              <a:gd fmla="*/ 3064259 h 4714030" name="connsiteY20-260"/>
              <a:gd fmla="*/ 3024015 w 4779369" name="connsiteX21-261"/>
              <a:gd fmla="*/ 3025265 h 4714030" name="connsiteY21-262"/>
              <a:gd fmla="*/ 2886424 w 4779369" name="connsiteX22-263"/>
              <a:gd fmla="*/ 2860950 h 4714030" name="connsiteY22-264"/>
              <a:gd fmla="*/ 2624436 w 4779369" name="connsiteX23-265"/>
              <a:gd fmla="*/ 2758262 h 4714030" name="connsiteY23-266"/>
              <a:gd fmla="*/ 2608775 w 4779369" name="connsiteX24-267"/>
              <a:gd fmla="*/ 2758435 h 4714030" name="connsiteY24-268"/>
              <a:gd fmla="*/ 2598603 w 4779369" name="connsiteX25-269"/>
              <a:gd fmla="*/ 2768115 h 4714030" name="connsiteY25-270"/>
              <a:gd fmla="*/ 2138389 w 4779369" name="connsiteX26-271"/>
              <a:gd fmla="*/ 3042691 h 4714030" name="connsiteY26-272"/>
              <a:gd fmla="*/ 2080005 w 4779369" name="connsiteX27-273"/>
              <a:gd fmla="*/ 3062295 h 4714030" name="connsiteY27-274"/>
              <a:gd fmla="*/ 2075740 w 4779369" name="connsiteX28-275"/>
              <a:gd fmla="*/ 3101544 h 4714030" name="connsiteY28-276"/>
              <a:gd fmla="*/ 2091557 w 4779369" name="connsiteX29-277"/>
              <a:gd fmla="*/ 3245802 h 4714030" name="connsiteY29-278"/>
              <a:gd fmla="*/ 2235869 w 4779369" name="connsiteX30-279"/>
              <a:gd fmla="*/ 3487372 h 4714030" name="connsiteY30-280"/>
              <a:gd fmla="*/ 2246040 w 4779369" name="connsiteX31-281"/>
              <a:gd fmla="*/ 3495068 h 4714030" name="connsiteY31-282"/>
              <a:gd fmla="*/ 2353186 w 4779369" name="connsiteX32-283"/>
              <a:gd fmla="*/ 3535124 h 4714030" name="connsiteY32-284"/>
              <a:gd fmla="*/ 2459892 w 4779369" name="connsiteX33-285"/>
              <a:gd fmla="*/ 3601767 h 4714030" name="connsiteY33-286"/>
              <a:gd fmla="*/ 2570842 w 4779369" name="connsiteX34-287"/>
              <a:gd fmla="*/ 4473093 h 4714030" name="connsiteY34-288"/>
              <a:gd fmla="*/ 1699516 w 4779369" name="connsiteX35-289"/>
              <a:gd fmla="*/ 4584044 h 4714030" name="connsiteY35-290"/>
              <a:gd fmla="*/ 1588565 w 4779369" name="connsiteX36-291"/>
              <a:gd fmla="*/ 3712718 h 4714030" name="connsiteY36-292"/>
              <a:gd fmla="*/ 1634920 w 4779369" name="connsiteX37-293"/>
              <a:gd fmla="*/ 3663870 h 4714030" name="connsiteY37-294"/>
              <a:gd fmla="*/ 1645376 w 4779369" name="connsiteX38-295"/>
              <a:gd fmla="*/ 3640232 h 4714030" name="connsiteY38-296"/>
              <a:gd fmla="*/ 1654346 w 4779369" name="connsiteX39-297"/>
              <a:gd fmla="*/ 3358982 h 4714030" name="connsiteY39-298"/>
              <a:gd fmla="*/ 1557620 w 4779369" name="connsiteX40-299"/>
              <a:gd fmla="*/ 3167736 h 4714030" name="connsiteY40-300"/>
              <a:gd fmla="*/ 1536748 w 4779369" name="connsiteX41-301"/>
              <a:gd fmla="*/ 3145662 h 4714030" name="connsiteY41-302"/>
              <a:gd fmla="*/ 1489568 w 4779369" name="connsiteX42-303"/>
              <a:gd fmla="*/ 3145159 h 4714030" name="connsiteY42-304"/>
              <a:gd fmla="*/ 610434 w 4779369" name="connsiteX43-305"/>
              <a:gd fmla="*/ 2818009 h 4714030" name="connsiteY43-306"/>
              <a:gd fmla="*/ 329331 w 4779369" name="connsiteX44-307"/>
              <a:gd fmla="*/ 610434 h 4714030" name="connsiteY44-308"/>
              <a:gd fmla="*/ 2536907 w 4779369" name="connsiteX45-309"/>
              <a:gd fmla="*/ 329331 h 4714030" name="connsiteY45-310"/>
              <a:gd fmla="*/ 3068123 w 4779369" name="connsiteX46-311"/>
              <a:gd fmla="*/ 1080399 h 4714030" name="connsiteY46-312"/>
              <a:gd fmla="*/ 3127186 w 4779369" name="connsiteX47-313"/>
              <a:gd fmla="*/ 1193698 h 4714030" name="connsiteY47-314"/>
              <a:gd fmla="*/ 3336570 w 4779369" name="connsiteX48-315"/>
              <a:gd fmla="*/ 1239409 h 4714030" name="connsiteY48-316"/>
              <a:gd fmla="*/ 3545953 w 4779369" name="connsiteX49-317"/>
              <a:gd fmla="*/ 1193698 h 4714030" name="connsiteY49-318"/>
              <a:gd fmla="*/ 3604045 w 4779369" name="connsiteX50-319"/>
              <a:gd fmla="*/ 1161650 h 4714030" name="connsiteY50-320"/>
              <a:gd fmla="*/ 3667106 w 4779369" name="connsiteX51-321"/>
              <a:gd fmla="*/ 1060681 h 4714030" name="connsiteY51-322"/>
              <a:gd fmla="*/ 4538432 w 4779369" name="connsiteX52-323"/>
              <a:gd fmla="*/ 949730 h 4714030" name="connsiteY52-324"/>
              <a:gd fmla="*/ 4538432 w 4779369" name="connsiteX0-325"/>
              <a:gd fmla="*/ 949730 h 4714030" name="connsiteY0-326"/>
              <a:gd fmla="*/ 4649383 w 4779369" name="connsiteX1-327"/>
              <a:gd fmla="*/ 1821057 h 4714030" name="connsiteY1-328"/>
              <a:gd fmla="*/ 3778057 w 4779369" name="connsiteX2-329"/>
              <a:gd fmla="*/ 1932008 h 4714030" name="connsiteY2-330"/>
              <a:gd fmla="*/ 3686799 w 4779369" name="connsiteX3-331"/>
              <a:gd fmla="*/ 1845408 h 4714030" name="connsiteY3-332"/>
              <a:gd fmla="*/ 3606598 w 4779369" name="connsiteX4-333"/>
              <a:gd fmla="*/ 1770199 h 4714030" name="connsiteY4-334"/>
              <a:gd fmla="*/ 3336570 w 4779369" name="connsiteX5-335"/>
              <a:gd fmla="*/ 1691032 h 4714030" name="connsiteY5-336"/>
              <a:gd fmla="*/ 3192952 w 4779369" name="connsiteX6-337"/>
              <a:gd fmla="*/ 1711872 h 4714030" name="connsiteY6-338"/>
              <a:gd fmla="*/ 3126960 w 4779369" name="connsiteX7-339"/>
              <a:gd fmla="*/ 1827523 h 4714030" name="connsiteY7-340"/>
              <a:gd fmla="*/ 3048503 w 4779369" name="connsiteX8-341"/>
              <a:gd fmla="*/ 2123573 h 4714030" name="connsiteY8-342"/>
              <a:gd fmla="*/ 2992344 w 4779369" name="connsiteX9-343"/>
              <a:gd fmla="*/ 2253828 h 4714030" name="connsiteY9-344"/>
              <a:gd fmla="*/ 2997806 w 4779369" name="connsiteX10-345"/>
              <a:gd fmla="*/ 2275931 h 4714030" name="connsiteY10-346"/>
              <a:gd fmla="*/ 3162873 w 4779369" name="connsiteX11-347"/>
              <a:gd fmla="*/ 2503824 h 4714030" name="connsiteY11-348"/>
              <a:gd fmla="*/ 3356427 w 4779369" name="connsiteX12-349"/>
              <a:gd fmla="*/ 2595846 h 4714030" name="connsiteY12-350"/>
              <a:gd fmla="*/ 3414277 w 4779369" name="connsiteX13-351"/>
              <a:gd fmla="*/ 2604863 h 4714030" name="connsiteY13-352"/>
              <a:gd fmla="*/ 3454240 w 4779369" name="connsiteX14-353"/>
              <a:gd fmla="*/ 2587267 h 4714030" name="connsiteY14-354"/>
              <a:gd fmla="*/ 4029121 w 4779369" name="connsiteX15-355"/>
              <a:gd fmla="*/ 2685987 h 4714030" name="connsiteY15-356"/>
              <a:gd fmla="*/ 4140072 w 4779369" name="connsiteX16-357"/>
              <a:gd fmla="*/ 3557314 h 4714030" name="connsiteY16-358"/>
              <a:gd fmla="*/ 3268745 w 4779369" name="connsiteX17-359"/>
              <a:gd fmla="*/ 3668264 h 4714030" name="connsiteY17-360"/>
              <a:gd fmla="*/ 3029106 w 4779369" name="connsiteX18-361"/>
              <a:gd fmla="*/ 3136468 h 4714030" name="connsiteY18-362"/>
              <a:gd fmla="*/ 3040867 w 4779369" name="connsiteX19-363"/>
              <a:gd fmla="*/ 3064259 h 4714030" name="connsiteY19-364"/>
              <a:gd fmla="*/ 3024015 w 4779369" name="connsiteX20-365"/>
              <a:gd fmla="*/ 3025265 h 4714030" name="connsiteY20-366"/>
              <a:gd fmla="*/ 2886424 w 4779369" name="connsiteX21-367"/>
              <a:gd fmla="*/ 2860950 h 4714030" name="connsiteY21-368"/>
              <a:gd fmla="*/ 2624436 w 4779369" name="connsiteX22-369"/>
              <a:gd fmla="*/ 2758262 h 4714030" name="connsiteY22-370"/>
              <a:gd fmla="*/ 2608775 w 4779369" name="connsiteX23-371"/>
              <a:gd fmla="*/ 2758435 h 4714030" name="connsiteY23-372"/>
              <a:gd fmla="*/ 2598603 w 4779369" name="connsiteX24-373"/>
              <a:gd fmla="*/ 2768115 h 4714030" name="connsiteY24-374"/>
              <a:gd fmla="*/ 2138389 w 4779369" name="connsiteX25-375"/>
              <a:gd fmla="*/ 3042691 h 4714030" name="connsiteY25-376"/>
              <a:gd fmla="*/ 2080005 w 4779369" name="connsiteX26-377"/>
              <a:gd fmla="*/ 3062295 h 4714030" name="connsiteY26-378"/>
              <a:gd fmla="*/ 2075740 w 4779369" name="connsiteX27-379"/>
              <a:gd fmla="*/ 3101544 h 4714030" name="connsiteY27-380"/>
              <a:gd fmla="*/ 2091557 w 4779369" name="connsiteX28-381"/>
              <a:gd fmla="*/ 3245802 h 4714030" name="connsiteY28-382"/>
              <a:gd fmla="*/ 2235869 w 4779369" name="connsiteX29-383"/>
              <a:gd fmla="*/ 3487372 h 4714030" name="connsiteY29-384"/>
              <a:gd fmla="*/ 2246040 w 4779369" name="connsiteX30-385"/>
              <a:gd fmla="*/ 3495068 h 4714030" name="connsiteY30-386"/>
              <a:gd fmla="*/ 2353186 w 4779369" name="connsiteX31-387"/>
              <a:gd fmla="*/ 3535124 h 4714030" name="connsiteY31-388"/>
              <a:gd fmla="*/ 2459892 w 4779369" name="connsiteX32-389"/>
              <a:gd fmla="*/ 3601767 h 4714030" name="connsiteY32-390"/>
              <a:gd fmla="*/ 2570842 w 4779369" name="connsiteX33-391"/>
              <a:gd fmla="*/ 4473093 h 4714030" name="connsiteY33-392"/>
              <a:gd fmla="*/ 1699516 w 4779369" name="connsiteX34-393"/>
              <a:gd fmla="*/ 4584044 h 4714030" name="connsiteY34-394"/>
              <a:gd fmla="*/ 1588565 w 4779369" name="connsiteX35-395"/>
              <a:gd fmla="*/ 3712718 h 4714030" name="connsiteY35-396"/>
              <a:gd fmla="*/ 1634920 w 4779369" name="connsiteX36-397"/>
              <a:gd fmla="*/ 3663870 h 4714030" name="connsiteY36-398"/>
              <a:gd fmla="*/ 1645376 w 4779369" name="connsiteX37-399"/>
              <a:gd fmla="*/ 3640232 h 4714030" name="connsiteY37-400"/>
              <a:gd fmla="*/ 1654346 w 4779369" name="connsiteX38-401"/>
              <a:gd fmla="*/ 3358982 h 4714030" name="connsiteY38-402"/>
              <a:gd fmla="*/ 1557620 w 4779369" name="connsiteX39-403"/>
              <a:gd fmla="*/ 3167736 h 4714030" name="connsiteY39-404"/>
              <a:gd fmla="*/ 1536748 w 4779369" name="connsiteX40-405"/>
              <a:gd fmla="*/ 3145662 h 4714030" name="connsiteY40-406"/>
              <a:gd fmla="*/ 1489568 w 4779369" name="connsiteX41-407"/>
              <a:gd fmla="*/ 3145159 h 4714030" name="connsiteY41-408"/>
              <a:gd fmla="*/ 610434 w 4779369" name="connsiteX42-409"/>
              <a:gd fmla="*/ 2818009 h 4714030" name="connsiteY42-410"/>
              <a:gd fmla="*/ 329331 w 4779369" name="connsiteX43-411"/>
              <a:gd fmla="*/ 610434 h 4714030" name="connsiteY43-412"/>
              <a:gd fmla="*/ 2536907 w 4779369" name="connsiteX44-413"/>
              <a:gd fmla="*/ 329331 h 4714030" name="connsiteY44-414"/>
              <a:gd fmla="*/ 3068123 w 4779369" name="connsiteX45-415"/>
              <a:gd fmla="*/ 1080399 h 4714030" name="connsiteY45-416"/>
              <a:gd fmla="*/ 3127186 w 4779369" name="connsiteX46-417"/>
              <a:gd fmla="*/ 1193698 h 4714030" name="connsiteY46-418"/>
              <a:gd fmla="*/ 3336570 w 4779369" name="connsiteX47-419"/>
              <a:gd fmla="*/ 1239409 h 4714030" name="connsiteY47-420"/>
              <a:gd fmla="*/ 3545953 w 4779369" name="connsiteX48-421"/>
              <a:gd fmla="*/ 1193698 h 4714030" name="connsiteY48-422"/>
              <a:gd fmla="*/ 3604045 w 4779369" name="connsiteX49-423"/>
              <a:gd fmla="*/ 1161650 h 4714030" name="connsiteY49-424"/>
              <a:gd fmla="*/ 3667106 w 4779369" name="connsiteX50-425"/>
              <a:gd fmla="*/ 1060681 h 4714030" name="connsiteY50-426"/>
              <a:gd fmla="*/ 4538432 w 4779369" name="connsiteX51-427"/>
              <a:gd fmla="*/ 949730 h 4714030" name="connsiteY51-428"/>
              <a:gd fmla="*/ 4538432 w 4779369" name="connsiteX0-429"/>
              <a:gd fmla="*/ 949730 h 4714030" name="connsiteY0-430"/>
              <a:gd fmla="*/ 4649383 w 4779369" name="connsiteX1-431"/>
              <a:gd fmla="*/ 1821057 h 4714030" name="connsiteY1-432"/>
              <a:gd fmla="*/ 3778057 w 4779369" name="connsiteX2-433"/>
              <a:gd fmla="*/ 1932008 h 4714030" name="connsiteY2-434"/>
              <a:gd fmla="*/ 3686799 w 4779369" name="connsiteX3-435"/>
              <a:gd fmla="*/ 1845408 h 4714030" name="connsiteY3-436"/>
              <a:gd fmla="*/ 3606598 w 4779369" name="connsiteX4-437"/>
              <a:gd fmla="*/ 1770199 h 4714030" name="connsiteY4-438"/>
              <a:gd fmla="*/ 3336570 w 4779369" name="connsiteX5-439"/>
              <a:gd fmla="*/ 1691032 h 4714030" name="connsiteY5-440"/>
              <a:gd fmla="*/ 3192952 w 4779369" name="connsiteX6-441"/>
              <a:gd fmla="*/ 1711872 h 4714030" name="connsiteY6-442"/>
              <a:gd fmla="*/ 3126960 w 4779369" name="connsiteX7-443"/>
              <a:gd fmla="*/ 1827523 h 4714030" name="connsiteY7-444"/>
              <a:gd fmla="*/ 3048503 w 4779369" name="connsiteX8-445"/>
              <a:gd fmla="*/ 2123573 h 4714030" name="connsiteY8-446"/>
              <a:gd fmla="*/ 2992344 w 4779369" name="connsiteX9-447"/>
              <a:gd fmla="*/ 2253828 h 4714030" name="connsiteY9-448"/>
              <a:gd fmla="*/ 2997806 w 4779369" name="connsiteX10-449"/>
              <a:gd fmla="*/ 2275931 h 4714030" name="connsiteY10-450"/>
              <a:gd fmla="*/ 3162873 w 4779369" name="connsiteX11-451"/>
              <a:gd fmla="*/ 2503824 h 4714030" name="connsiteY11-452"/>
              <a:gd fmla="*/ 3356427 w 4779369" name="connsiteX12-453"/>
              <a:gd fmla="*/ 2595846 h 4714030" name="connsiteY12-454"/>
              <a:gd fmla="*/ 3414277 w 4779369" name="connsiteX13-455"/>
              <a:gd fmla="*/ 2604863 h 4714030" name="connsiteY13-456"/>
              <a:gd fmla="*/ 3454240 w 4779369" name="connsiteX14-457"/>
              <a:gd fmla="*/ 2587267 h 4714030" name="connsiteY14-458"/>
              <a:gd fmla="*/ 4029121 w 4779369" name="connsiteX15-459"/>
              <a:gd fmla="*/ 2685987 h 4714030" name="connsiteY15-460"/>
              <a:gd fmla="*/ 4140072 w 4779369" name="connsiteX16-461"/>
              <a:gd fmla="*/ 3557314 h 4714030" name="connsiteY16-462"/>
              <a:gd fmla="*/ 3268745 w 4779369" name="connsiteX17-463"/>
              <a:gd fmla="*/ 3668264 h 4714030" name="connsiteY17-464"/>
              <a:gd fmla="*/ 3029106 w 4779369" name="connsiteX18-465"/>
              <a:gd fmla="*/ 3136468 h 4714030" name="connsiteY18-466"/>
              <a:gd fmla="*/ 3040867 w 4779369" name="connsiteX19-467"/>
              <a:gd fmla="*/ 3064259 h 4714030" name="connsiteY19-468"/>
              <a:gd fmla="*/ 3024015 w 4779369" name="connsiteX20-469"/>
              <a:gd fmla="*/ 3025265 h 4714030" name="connsiteY20-470"/>
              <a:gd fmla="*/ 2886424 w 4779369" name="connsiteX21-471"/>
              <a:gd fmla="*/ 2860950 h 4714030" name="connsiteY21-472"/>
              <a:gd fmla="*/ 2624436 w 4779369" name="connsiteX22-473"/>
              <a:gd fmla="*/ 2758262 h 4714030" name="connsiteY22-474"/>
              <a:gd fmla="*/ 2608775 w 4779369" name="connsiteX23-475"/>
              <a:gd fmla="*/ 2758435 h 4714030" name="connsiteY23-476"/>
              <a:gd fmla="*/ 2598603 w 4779369" name="connsiteX24-477"/>
              <a:gd fmla="*/ 2768115 h 4714030" name="connsiteY24-478"/>
              <a:gd fmla="*/ 2138389 w 4779369" name="connsiteX25-479"/>
              <a:gd fmla="*/ 3042691 h 4714030" name="connsiteY25-480"/>
              <a:gd fmla="*/ 2080005 w 4779369" name="connsiteX26-481"/>
              <a:gd fmla="*/ 3062295 h 4714030" name="connsiteY26-482"/>
              <a:gd fmla="*/ 2075740 w 4779369" name="connsiteX27-483"/>
              <a:gd fmla="*/ 3101544 h 4714030" name="connsiteY27-484"/>
              <a:gd fmla="*/ 2091557 w 4779369" name="connsiteX28-485"/>
              <a:gd fmla="*/ 3245802 h 4714030" name="connsiteY28-486"/>
              <a:gd fmla="*/ 2235869 w 4779369" name="connsiteX29-487"/>
              <a:gd fmla="*/ 3487372 h 4714030" name="connsiteY29-488"/>
              <a:gd fmla="*/ 2246040 w 4779369" name="connsiteX30-489"/>
              <a:gd fmla="*/ 3495068 h 4714030" name="connsiteY30-490"/>
              <a:gd fmla="*/ 2353186 w 4779369" name="connsiteX31-491"/>
              <a:gd fmla="*/ 3535124 h 4714030" name="connsiteY31-492"/>
              <a:gd fmla="*/ 2459892 w 4779369" name="connsiteX32-493"/>
              <a:gd fmla="*/ 3601767 h 4714030" name="connsiteY32-494"/>
              <a:gd fmla="*/ 2570842 w 4779369" name="connsiteX33-495"/>
              <a:gd fmla="*/ 4473093 h 4714030" name="connsiteY33-496"/>
              <a:gd fmla="*/ 1699516 w 4779369" name="connsiteX34-497"/>
              <a:gd fmla="*/ 4584044 h 4714030" name="connsiteY34-498"/>
              <a:gd fmla="*/ 1588565 w 4779369" name="connsiteX35-499"/>
              <a:gd fmla="*/ 3712718 h 4714030" name="connsiteY35-500"/>
              <a:gd fmla="*/ 1634920 w 4779369" name="connsiteX36-501"/>
              <a:gd fmla="*/ 3663870 h 4714030" name="connsiteY36-502"/>
              <a:gd fmla="*/ 1645376 w 4779369" name="connsiteX37-503"/>
              <a:gd fmla="*/ 3640232 h 4714030" name="connsiteY37-504"/>
              <a:gd fmla="*/ 1654346 w 4779369" name="connsiteX38-505"/>
              <a:gd fmla="*/ 3358982 h 4714030" name="connsiteY38-506"/>
              <a:gd fmla="*/ 1557620 w 4779369" name="connsiteX39-507"/>
              <a:gd fmla="*/ 3167736 h 4714030" name="connsiteY39-508"/>
              <a:gd fmla="*/ 1536748 w 4779369" name="connsiteX40-509"/>
              <a:gd fmla="*/ 3145662 h 4714030" name="connsiteY40-510"/>
              <a:gd fmla="*/ 1489568 w 4779369" name="connsiteX41-511"/>
              <a:gd fmla="*/ 3145159 h 4714030" name="connsiteY41-512"/>
              <a:gd fmla="*/ 610434 w 4779369" name="connsiteX42-513"/>
              <a:gd fmla="*/ 2818009 h 4714030" name="connsiteY42-514"/>
              <a:gd fmla="*/ 329331 w 4779369" name="connsiteX43-515"/>
              <a:gd fmla="*/ 610434 h 4714030" name="connsiteY43-516"/>
              <a:gd fmla="*/ 2536907 w 4779369" name="connsiteX44-517"/>
              <a:gd fmla="*/ 329331 h 4714030" name="connsiteY44-518"/>
              <a:gd fmla="*/ 3068123 w 4779369" name="connsiteX45-519"/>
              <a:gd fmla="*/ 1080399 h 4714030" name="connsiteY45-520"/>
              <a:gd fmla="*/ 3127186 w 4779369" name="connsiteX46-521"/>
              <a:gd fmla="*/ 1193698 h 4714030" name="connsiteY46-522"/>
              <a:gd fmla="*/ 3336570 w 4779369" name="connsiteX47-523"/>
              <a:gd fmla="*/ 1239409 h 4714030" name="connsiteY47-524"/>
              <a:gd fmla="*/ 3545953 w 4779369" name="connsiteX48-525"/>
              <a:gd fmla="*/ 1193698 h 4714030" name="connsiteY48-526"/>
              <a:gd fmla="*/ 3667106 w 4779369" name="connsiteX49-527"/>
              <a:gd fmla="*/ 1060681 h 4714030" name="connsiteY49-528"/>
              <a:gd fmla="*/ 4538432 w 4779369" name="connsiteX50-529"/>
              <a:gd fmla="*/ 949730 h 4714030" name="connsiteY50-530"/>
              <a:gd fmla="*/ 4538432 w 4779369" name="connsiteX0-531"/>
              <a:gd fmla="*/ 949730 h 4714030" name="connsiteY0-532"/>
              <a:gd fmla="*/ 4649383 w 4779369" name="connsiteX1-533"/>
              <a:gd fmla="*/ 1821057 h 4714030" name="connsiteY1-534"/>
              <a:gd fmla="*/ 3778057 w 4779369" name="connsiteX2-535"/>
              <a:gd fmla="*/ 1932008 h 4714030" name="connsiteY2-536"/>
              <a:gd fmla="*/ 3686799 w 4779369" name="connsiteX3-537"/>
              <a:gd fmla="*/ 1845408 h 4714030" name="connsiteY3-538"/>
              <a:gd fmla="*/ 3606598 w 4779369" name="connsiteX4-539"/>
              <a:gd fmla="*/ 1770199 h 4714030" name="connsiteY4-540"/>
              <a:gd fmla="*/ 3336570 w 4779369" name="connsiteX5-541"/>
              <a:gd fmla="*/ 1691032 h 4714030" name="connsiteY5-542"/>
              <a:gd fmla="*/ 3192952 w 4779369" name="connsiteX6-543"/>
              <a:gd fmla="*/ 1711872 h 4714030" name="connsiteY6-544"/>
              <a:gd fmla="*/ 3126960 w 4779369" name="connsiteX7-545"/>
              <a:gd fmla="*/ 1827523 h 4714030" name="connsiteY7-546"/>
              <a:gd fmla="*/ 3048503 w 4779369" name="connsiteX8-547"/>
              <a:gd fmla="*/ 2123573 h 4714030" name="connsiteY8-548"/>
              <a:gd fmla="*/ 2992344 w 4779369" name="connsiteX9-549"/>
              <a:gd fmla="*/ 2253828 h 4714030" name="connsiteY9-550"/>
              <a:gd fmla="*/ 2997806 w 4779369" name="connsiteX10-551"/>
              <a:gd fmla="*/ 2275931 h 4714030" name="connsiteY10-552"/>
              <a:gd fmla="*/ 3162873 w 4779369" name="connsiteX11-553"/>
              <a:gd fmla="*/ 2503824 h 4714030" name="connsiteY11-554"/>
              <a:gd fmla="*/ 3356427 w 4779369" name="connsiteX12-555"/>
              <a:gd fmla="*/ 2595846 h 4714030" name="connsiteY12-556"/>
              <a:gd fmla="*/ 3414277 w 4779369" name="connsiteX13-557"/>
              <a:gd fmla="*/ 2604863 h 4714030" name="connsiteY13-558"/>
              <a:gd fmla="*/ 3454240 w 4779369" name="connsiteX14-559"/>
              <a:gd fmla="*/ 2587267 h 4714030" name="connsiteY14-560"/>
              <a:gd fmla="*/ 4029121 w 4779369" name="connsiteX15-561"/>
              <a:gd fmla="*/ 2685987 h 4714030" name="connsiteY15-562"/>
              <a:gd fmla="*/ 4140072 w 4779369" name="connsiteX16-563"/>
              <a:gd fmla="*/ 3557314 h 4714030" name="connsiteY16-564"/>
              <a:gd fmla="*/ 3268745 w 4779369" name="connsiteX17-565"/>
              <a:gd fmla="*/ 3668264 h 4714030" name="connsiteY17-566"/>
              <a:gd fmla="*/ 3029106 w 4779369" name="connsiteX18-567"/>
              <a:gd fmla="*/ 3136468 h 4714030" name="connsiteY18-568"/>
              <a:gd fmla="*/ 3024015 w 4779369" name="connsiteX19-569"/>
              <a:gd fmla="*/ 3025265 h 4714030" name="connsiteY19-570"/>
              <a:gd fmla="*/ 2886424 w 4779369" name="connsiteX20-571"/>
              <a:gd fmla="*/ 2860950 h 4714030" name="connsiteY20-572"/>
              <a:gd fmla="*/ 2624436 w 4779369" name="connsiteX21-573"/>
              <a:gd fmla="*/ 2758262 h 4714030" name="connsiteY21-574"/>
              <a:gd fmla="*/ 2608775 w 4779369" name="connsiteX22-575"/>
              <a:gd fmla="*/ 2758435 h 4714030" name="connsiteY22-576"/>
              <a:gd fmla="*/ 2598603 w 4779369" name="connsiteX23-577"/>
              <a:gd fmla="*/ 2768115 h 4714030" name="connsiteY23-578"/>
              <a:gd fmla="*/ 2138389 w 4779369" name="connsiteX24-579"/>
              <a:gd fmla="*/ 3042691 h 4714030" name="connsiteY24-580"/>
              <a:gd fmla="*/ 2080005 w 4779369" name="connsiteX25-581"/>
              <a:gd fmla="*/ 3062295 h 4714030" name="connsiteY25-582"/>
              <a:gd fmla="*/ 2075740 w 4779369" name="connsiteX26-583"/>
              <a:gd fmla="*/ 3101544 h 4714030" name="connsiteY26-584"/>
              <a:gd fmla="*/ 2091557 w 4779369" name="connsiteX27-585"/>
              <a:gd fmla="*/ 3245802 h 4714030" name="connsiteY27-586"/>
              <a:gd fmla="*/ 2235869 w 4779369" name="connsiteX28-587"/>
              <a:gd fmla="*/ 3487372 h 4714030" name="connsiteY28-588"/>
              <a:gd fmla="*/ 2246040 w 4779369" name="connsiteX29-589"/>
              <a:gd fmla="*/ 3495068 h 4714030" name="connsiteY29-590"/>
              <a:gd fmla="*/ 2353186 w 4779369" name="connsiteX30-591"/>
              <a:gd fmla="*/ 3535124 h 4714030" name="connsiteY30-592"/>
              <a:gd fmla="*/ 2459892 w 4779369" name="connsiteX31-593"/>
              <a:gd fmla="*/ 3601767 h 4714030" name="connsiteY31-594"/>
              <a:gd fmla="*/ 2570842 w 4779369" name="connsiteX32-595"/>
              <a:gd fmla="*/ 4473093 h 4714030" name="connsiteY32-596"/>
              <a:gd fmla="*/ 1699516 w 4779369" name="connsiteX33-597"/>
              <a:gd fmla="*/ 4584044 h 4714030" name="connsiteY33-598"/>
              <a:gd fmla="*/ 1588565 w 4779369" name="connsiteX34-599"/>
              <a:gd fmla="*/ 3712718 h 4714030" name="connsiteY34-600"/>
              <a:gd fmla="*/ 1634920 w 4779369" name="connsiteX35-601"/>
              <a:gd fmla="*/ 3663870 h 4714030" name="connsiteY35-602"/>
              <a:gd fmla="*/ 1645376 w 4779369" name="connsiteX36-603"/>
              <a:gd fmla="*/ 3640232 h 4714030" name="connsiteY36-604"/>
              <a:gd fmla="*/ 1654346 w 4779369" name="connsiteX37-605"/>
              <a:gd fmla="*/ 3358982 h 4714030" name="connsiteY37-606"/>
              <a:gd fmla="*/ 1557620 w 4779369" name="connsiteX38-607"/>
              <a:gd fmla="*/ 3167736 h 4714030" name="connsiteY38-608"/>
              <a:gd fmla="*/ 1536748 w 4779369" name="connsiteX39-609"/>
              <a:gd fmla="*/ 3145662 h 4714030" name="connsiteY39-610"/>
              <a:gd fmla="*/ 1489568 w 4779369" name="connsiteX40-611"/>
              <a:gd fmla="*/ 3145159 h 4714030" name="connsiteY40-612"/>
              <a:gd fmla="*/ 610434 w 4779369" name="connsiteX41-613"/>
              <a:gd fmla="*/ 2818009 h 4714030" name="connsiteY41-614"/>
              <a:gd fmla="*/ 329331 w 4779369" name="connsiteX42-615"/>
              <a:gd fmla="*/ 610434 h 4714030" name="connsiteY42-616"/>
              <a:gd fmla="*/ 2536907 w 4779369" name="connsiteX43-617"/>
              <a:gd fmla="*/ 329331 h 4714030" name="connsiteY43-618"/>
              <a:gd fmla="*/ 3068123 w 4779369" name="connsiteX44-619"/>
              <a:gd fmla="*/ 1080399 h 4714030" name="connsiteY44-620"/>
              <a:gd fmla="*/ 3127186 w 4779369" name="connsiteX45-621"/>
              <a:gd fmla="*/ 1193698 h 4714030" name="connsiteY45-622"/>
              <a:gd fmla="*/ 3336570 w 4779369" name="connsiteX46-623"/>
              <a:gd fmla="*/ 1239409 h 4714030" name="connsiteY46-624"/>
              <a:gd fmla="*/ 3545953 w 4779369" name="connsiteX47-625"/>
              <a:gd fmla="*/ 1193698 h 4714030" name="connsiteY47-626"/>
              <a:gd fmla="*/ 3667106 w 4779369" name="connsiteX48-627"/>
              <a:gd fmla="*/ 1060681 h 4714030" name="connsiteY48-628"/>
              <a:gd fmla="*/ 4538432 w 4779369" name="connsiteX49-629"/>
              <a:gd fmla="*/ 949730 h 4714030" name="connsiteY49-630"/>
              <a:gd fmla="*/ 4538432 w 4779369" name="connsiteX0-631"/>
              <a:gd fmla="*/ 949730 h 4714030" name="connsiteY0-632"/>
              <a:gd fmla="*/ 4649383 w 4779369" name="connsiteX1-633"/>
              <a:gd fmla="*/ 1821057 h 4714030" name="connsiteY1-634"/>
              <a:gd fmla="*/ 3778057 w 4779369" name="connsiteX2-635"/>
              <a:gd fmla="*/ 1932008 h 4714030" name="connsiteY2-636"/>
              <a:gd fmla="*/ 3686799 w 4779369" name="connsiteX3-637"/>
              <a:gd fmla="*/ 1845408 h 4714030" name="connsiteY3-638"/>
              <a:gd fmla="*/ 3606598 w 4779369" name="connsiteX4-639"/>
              <a:gd fmla="*/ 1770199 h 4714030" name="connsiteY4-640"/>
              <a:gd fmla="*/ 3336570 w 4779369" name="connsiteX5-641"/>
              <a:gd fmla="*/ 1691032 h 4714030" name="connsiteY5-642"/>
              <a:gd fmla="*/ 3192952 w 4779369" name="connsiteX6-643"/>
              <a:gd fmla="*/ 1711872 h 4714030" name="connsiteY6-644"/>
              <a:gd fmla="*/ 3126960 w 4779369" name="connsiteX7-645"/>
              <a:gd fmla="*/ 1827523 h 4714030" name="connsiteY7-646"/>
              <a:gd fmla="*/ 3048503 w 4779369" name="connsiteX8-647"/>
              <a:gd fmla="*/ 2123573 h 4714030" name="connsiteY8-648"/>
              <a:gd fmla="*/ 2992344 w 4779369" name="connsiteX9-649"/>
              <a:gd fmla="*/ 2253828 h 4714030" name="connsiteY9-650"/>
              <a:gd fmla="*/ 2997806 w 4779369" name="connsiteX10-651"/>
              <a:gd fmla="*/ 2275931 h 4714030" name="connsiteY10-652"/>
              <a:gd fmla="*/ 3162873 w 4779369" name="connsiteX11-653"/>
              <a:gd fmla="*/ 2503824 h 4714030" name="connsiteY11-654"/>
              <a:gd fmla="*/ 3356427 w 4779369" name="connsiteX12-655"/>
              <a:gd fmla="*/ 2595846 h 4714030" name="connsiteY12-656"/>
              <a:gd fmla="*/ 3454240 w 4779369" name="connsiteX13-657"/>
              <a:gd fmla="*/ 2587267 h 4714030" name="connsiteY13-658"/>
              <a:gd fmla="*/ 4029121 w 4779369" name="connsiteX14-659"/>
              <a:gd fmla="*/ 2685987 h 4714030" name="connsiteY14-660"/>
              <a:gd fmla="*/ 4140072 w 4779369" name="connsiteX15-661"/>
              <a:gd fmla="*/ 3557314 h 4714030" name="connsiteY15-662"/>
              <a:gd fmla="*/ 3268745 w 4779369" name="connsiteX16-663"/>
              <a:gd fmla="*/ 3668264 h 4714030" name="connsiteY16-664"/>
              <a:gd fmla="*/ 3029106 w 4779369" name="connsiteX17-665"/>
              <a:gd fmla="*/ 3136468 h 4714030" name="connsiteY17-666"/>
              <a:gd fmla="*/ 3024015 w 4779369" name="connsiteX18-667"/>
              <a:gd fmla="*/ 3025265 h 4714030" name="connsiteY18-668"/>
              <a:gd fmla="*/ 2886424 w 4779369" name="connsiteX19-669"/>
              <a:gd fmla="*/ 2860950 h 4714030" name="connsiteY19-670"/>
              <a:gd fmla="*/ 2624436 w 4779369" name="connsiteX20-671"/>
              <a:gd fmla="*/ 2758262 h 4714030" name="connsiteY20-672"/>
              <a:gd fmla="*/ 2608775 w 4779369" name="connsiteX21-673"/>
              <a:gd fmla="*/ 2758435 h 4714030" name="connsiteY21-674"/>
              <a:gd fmla="*/ 2598603 w 4779369" name="connsiteX22-675"/>
              <a:gd fmla="*/ 2768115 h 4714030" name="connsiteY22-676"/>
              <a:gd fmla="*/ 2138389 w 4779369" name="connsiteX23-677"/>
              <a:gd fmla="*/ 3042691 h 4714030" name="connsiteY23-678"/>
              <a:gd fmla="*/ 2080005 w 4779369" name="connsiteX24-679"/>
              <a:gd fmla="*/ 3062295 h 4714030" name="connsiteY24-680"/>
              <a:gd fmla="*/ 2075740 w 4779369" name="connsiteX25-681"/>
              <a:gd fmla="*/ 3101544 h 4714030" name="connsiteY25-682"/>
              <a:gd fmla="*/ 2091557 w 4779369" name="connsiteX26-683"/>
              <a:gd fmla="*/ 3245802 h 4714030" name="connsiteY26-684"/>
              <a:gd fmla="*/ 2235869 w 4779369" name="connsiteX27-685"/>
              <a:gd fmla="*/ 3487372 h 4714030" name="connsiteY27-686"/>
              <a:gd fmla="*/ 2246040 w 4779369" name="connsiteX28-687"/>
              <a:gd fmla="*/ 3495068 h 4714030" name="connsiteY28-688"/>
              <a:gd fmla="*/ 2353186 w 4779369" name="connsiteX29-689"/>
              <a:gd fmla="*/ 3535124 h 4714030" name="connsiteY29-690"/>
              <a:gd fmla="*/ 2459892 w 4779369" name="connsiteX30-691"/>
              <a:gd fmla="*/ 3601767 h 4714030" name="connsiteY30-692"/>
              <a:gd fmla="*/ 2570842 w 4779369" name="connsiteX31-693"/>
              <a:gd fmla="*/ 4473093 h 4714030" name="connsiteY31-694"/>
              <a:gd fmla="*/ 1699516 w 4779369" name="connsiteX32-695"/>
              <a:gd fmla="*/ 4584044 h 4714030" name="connsiteY32-696"/>
              <a:gd fmla="*/ 1588565 w 4779369" name="connsiteX33-697"/>
              <a:gd fmla="*/ 3712718 h 4714030" name="connsiteY33-698"/>
              <a:gd fmla="*/ 1634920 w 4779369" name="connsiteX34-699"/>
              <a:gd fmla="*/ 3663870 h 4714030" name="connsiteY34-700"/>
              <a:gd fmla="*/ 1645376 w 4779369" name="connsiteX35-701"/>
              <a:gd fmla="*/ 3640232 h 4714030" name="connsiteY35-702"/>
              <a:gd fmla="*/ 1654346 w 4779369" name="connsiteX36-703"/>
              <a:gd fmla="*/ 3358982 h 4714030" name="connsiteY36-704"/>
              <a:gd fmla="*/ 1557620 w 4779369" name="connsiteX37-705"/>
              <a:gd fmla="*/ 3167736 h 4714030" name="connsiteY37-706"/>
              <a:gd fmla="*/ 1536748 w 4779369" name="connsiteX38-707"/>
              <a:gd fmla="*/ 3145662 h 4714030" name="connsiteY38-708"/>
              <a:gd fmla="*/ 1489568 w 4779369" name="connsiteX39-709"/>
              <a:gd fmla="*/ 3145159 h 4714030" name="connsiteY39-710"/>
              <a:gd fmla="*/ 610434 w 4779369" name="connsiteX40-711"/>
              <a:gd fmla="*/ 2818009 h 4714030" name="connsiteY40-712"/>
              <a:gd fmla="*/ 329331 w 4779369" name="connsiteX41-713"/>
              <a:gd fmla="*/ 610434 h 4714030" name="connsiteY41-714"/>
              <a:gd fmla="*/ 2536907 w 4779369" name="connsiteX42-715"/>
              <a:gd fmla="*/ 329331 h 4714030" name="connsiteY42-716"/>
              <a:gd fmla="*/ 3068123 w 4779369" name="connsiteX43-717"/>
              <a:gd fmla="*/ 1080399 h 4714030" name="connsiteY43-718"/>
              <a:gd fmla="*/ 3127186 w 4779369" name="connsiteX44-719"/>
              <a:gd fmla="*/ 1193698 h 4714030" name="connsiteY44-720"/>
              <a:gd fmla="*/ 3336570 w 4779369" name="connsiteX45-721"/>
              <a:gd fmla="*/ 1239409 h 4714030" name="connsiteY45-722"/>
              <a:gd fmla="*/ 3545953 w 4779369" name="connsiteX46-723"/>
              <a:gd fmla="*/ 1193698 h 4714030" name="connsiteY46-724"/>
              <a:gd fmla="*/ 3667106 w 4779369" name="connsiteX47-725"/>
              <a:gd fmla="*/ 1060681 h 4714030" name="connsiteY47-726"/>
              <a:gd fmla="*/ 4538432 w 4779369" name="connsiteX48-727"/>
              <a:gd fmla="*/ 949730 h 4714030" name="connsiteY48-728"/>
              <a:gd fmla="*/ 4538432 w 4779369" name="connsiteX0-729"/>
              <a:gd fmla="*/ 949730 h 4714030" name="connsiteY0-730"/>
              <a:gd fmla="*/ 4649383 w 4779369" name="connsiteX1-731"/>
              <a:gd fmla="*/ 1821057 h 4714030" name="connsiteY1-732"/>
              <a:gd fmla="*/ 3778057 w 4779369" name="connsiteX2-733"/>
              <a:gd fmla="*/ 1932008 h 4714030" name="connsiteY2-734"/>
              <a:gd fmla="*/ 3686799 w 4779369" name="connsiteX3-735"/>
              <a:gd fmla="*/ 1845408 h 4714030" name="connsiteY3-736"/>
              <a:gd fmla="*/ 3606598 w 4779369" name="connsiteX4-737"/>
              <a:gd fmla="*/ 1770199 h 4714030" name="connsiteY4-738"/>
              <a:gd fmla="*/ 3336570 w 4779369" name="connsiteX5-739"/>
              <a:gd fmla="*/ 1691032 h 4714030" name="connsiteY5-740"/>
              <a:gd fmla="*/ 3192952 w 4779369" name="connsiteX6-741"/>
              <a:gd fmla="*/ 1711872 h 4714030" name="connsiteY6-742"/>
              <a:gd fmla="*/ 3126960 w 4779369" name="connsiteX7-743"/>
              <a:gd fmla="*/ 1827523 h 4714030" name="connsiteY7-744"/>
              <a:gd fmla="*/ 3048503 w 4779369" name="connsiteX8-745"/>
              <a:gd fmla="*/ 2123573 h 4714030" name="connsiteY8-746"/>
              <a:gd fmla="*/ 2997806 w 4779369" name="connsiteX9-747"/>
              <a:gd fmla="*/ 2275931 h 4714030" name="connsiteY9-748"/>
              <a:gd fmla="*/ 3162873 w 4779369" name="connsiteX10-749"/>
              <a:gd fmla="*/ 2503824 h 4714030" name="connsiteY10-750"/>
              <a:gd fmla="*/ 3356427 w 4779369" name="connsiteX11-751"/>
              <a:gd fmla="*/ 2595846 h 4714030" name="connsiteY11-752"/>
              <a:gd fmla="*/ 3454240 w 4779369" name="connsiteX12-753"/>
              <a:gd fmla="*/ 2587267 h 4714030" name="connsiteY12-754"/>
              <a:gd fmla="*/ 4029121 w 4779369" name="connsiteX13-755"/>
              <a:gd fmla="*/ 2685987 h 4714030" name="connsiteY13-756"/>
              <a:gd fmla="*/ 4140072 w 4779369" name="connsiteX14-757"/>
              <a:gd fmla="*/ 3557314 h 4714030" name="connsiteY14-758"/>
              <a:gd fmla="*/ 3268745 w 4779369" name="connsiteX15-759"/>
              <a:gd fmla="*/ 3668264 h 4714030" name="connsiteY15-760"/>
              <a:gd fmla="*/ 3029106 w 4779369" name="connsiteX16-761"/>
              <a:gd fmla="*/ 3136468 h 4714030" name="connsiteY16-762"/>
              <a:gd fmla="*/ 3024015 w 4779369" name="connsiteX17-763"/>
              <a:gd fmla="*/ 3025265 h 4714030" name="connsiteY17-764"/>
              <a:gd fmla="*/ 2886424 w 4779369" name="connsiteX18-765"/>
              <a:gd fmla="*/ 2860950 h 4714030" name="connsiteY18-766"/>
              <a:gd fmla="*/ 2624436 w 4779369" name="connsiteX19-767"/>
              <a:gd fmla="*/ 2758262 h 4714030" name="connsiteY19-768"/>
              <a:gd fmla="*/ 2608775 w 4779369" name="connsiteX20-769"/>
              <a:gd fmla="*/ 2758435 h 4714030" name="connsiteY20-770"/>
              <a:gd fmla="*/ 2598603 w 4779369" name="connsiteX21-771"/>
              <a:gd fmla="*/ 2768115 h 4714030" name="connsiteY21-772"/>
              <a:gd fmla="*/ 2138389 w 4779369" name="connsiteX22-773"/>
              <a:gd fmla="*/ 3042691 h 4714030" name="connsiteY22-774"/>
              <a:gd fmla="*/ 2080005 w 4779369" name="connsiteX23-775"/>
              <a:gd fmla="*/ 3062295 h 4714030" name="connsiteY23-776"/>
              <a:gd fmla="*/ 2075740 w 4779369" name="connsiteX24-777"/>
              <a:gd fmla="*/ 3101544 h 4714030" name="connsiteY24-778"/>
              <a:gd fmla="*/ 2091557 w 4779369" name="connsiteX25-779"/>
              <a:gd fmla="*/ 3245802 h 4714030" name="connsiteY25-780"/>
              <a:gd fmla="*/ 2235869 w 4779369" name="connsiteX26-781"/>
              <a:gd fmla="*/ 3487372 h 4714030" name="connsiteY26-782"/>
              <a:gd fmla="*/ 2246040 w 4779369" name="connsiteX27-783"/>
              <a:gd fmla="*/ 3495068 h 4714030" name="connsiteY27-784"/>
              <a:gd fmla="*/ 2353186 w 4779369" name="connsiteX28-785"/>
              <a:gd fmla="*/ 3535124 h 4714030" name="connsiteY28-786"/>
              <a:gd fmla="*/ 2459892 w 4779369" name="connsiteX29-787"/>
              <a:gd fmla="*/ 3601767 h 4714030" name="connsiteY29-788"/>
              <a:gd fmla="*/ 2570842 w 4779369" name="connsiteX30-789"/>
              <a:gd fmla="*/ 4473093 h 4714030" name="connsiteY30-790"/>
              <a:gd fmla="*/ 1699516 w 4779369" name="connsiteX31-791"/>
              <a:gd fmla="*/ 4584044 h 4714030" name="connsiteY31-792"/>
              <a:gd fmla="*/ 1588565 w 4779369" name="connsiteX32-793"/>
              <a:gd fmla="*/ 3712718 h 4714030" name="connsiteY32-794"/>
              <a:gd fmla="*/ 1634920 w 4779369" name="connsiteX33-795"/>
              <a:gd fmla="*/ 3663870 h 4714030" name="connsiteY33-796"/>
              <a:gd fmla="*/ 1645376 w 4779369" name="connsiteX34-797"/>
              <a:gd fmla="*/ 3640232 h 4714030" name="connsiteY34-798"/>
              <a:gd fmla="*/ 1654346 w 4779369" name="connsiteX35-799"/>
              <a:gd fmla="*/ 3358982 h 4714030" name="connsiteY35-800"/>
              <a:gd fmla="*/ 1557620 w 4779369" name="connsiteX36-801"/>
              <a:gd fmla="*/ 3167736 h 4714030" name="connsiteY36-802"/>
              <a:gd fmla="*/ 1536748 w 4779369" name="connsiteX37-803"/>
              <a:gd fmla="*/ 3145662 h 4714030" name="connsiteY37-804"/>
              <a:gd fmla="*/ 1489568 w 4779369" name="connsiteX38-805"/>
              <a:gd fmla="*/ 3145159 h 4714030" name="connsiteY38-806"/>
              <a:gd fmla="*/ 610434 w 4779369" name="connsiteX39-807"/>
              <a:gd fmla="*/ 2818009 h 4714030" name="connsiteY39-808"/>
              <a:gd fmla="*/ 329331 w 4779369" name="connsiteX40-809"/>
              <a:gd fmla="*/ 610434 h 4714030" name="connsiteY40-810"/>
              <a:gd fmla="*/ 2536907 w 4779369" name="connsiteX41-811"/>
              <a:gd fmla="*/ 329331 h 4714030" name="connsiteY41-812"/>
              <a:gd fmla="*/ 3068123 w 4779369" name="connsiteX42-813"/>
              <a:gd fmla="*/ 1080399 h 4714030" name="connsiteY42-814"/>
              <a:gd fmla="*/ 3127186 w 4779369" name="connsiteX43-815"/>
              <a:gd fmla="*/ 1193698 h 4714030" name="connsiteY43-816"/>
              <a:gd fmla="*/ 3336570 w 4779369" name="connsiteX44-817"/>
              <a:gd fmla="*/ 1239409 h 4714030" name="connsiteY44-818"/>
              <a:gd fmla="*/ 3545953 w 4779369" name="connsiteX45-819"/>
              <a:gd fmla="*/ 1193698 h 4714030" name="connsiteY45-820"/>
              <a:gd fmla="*/ 3667106 w 4779369" name="connsiteX46-821"/>
              <a:gd fmla="*/ 1060681 h 4714030" name="connsiteY46-822"/>
              <a:gd fmla="*/ 4538432 w 4779369" name="connsiteX47-823"/>
              <a:gd fmla="*/ 949730 h 4714030" name="connsiteY47-824"/>
              <a:gd fmla="*/ 4538432 w 4779369" name="connsiteX0-825"/>
              <a:gd fmla="*/ 949730 h 4714030" name="connsiteY0-826"/>
              <a:gd fmla="*/ 4649383 w 4779369" name="connsiteX1-827"/>
              <a:gd fmla="*/ 1821057 h 4714030" name="connsiteY1-828"/>
              <a:gd fmla="*/ 3778057 w 4779369" name="connsiteX2-829"/>
              <a:gd fmla="*/ 1932008 h 4714030" name="connsiteY2-830"/>
              <a:gd fmla="*/ 3686799 w 4779369" name="connsiteX3-831"/>
              <a:gd fmla="*/ 1845408 h 4714030" name="connsiteY3-832"/>
              <a:gd fmla="*/ 3606598 w 4779369" name="connsiteX4-833"/>
              <a:gd fmla="*/ 1770199 h 4714030" name="connsiteY4-834"/>
              <a:gd fmla="*/ 3336570 w 4779369" name="connsiteX5-835"/>
              <a:gd fmla="*/ 1691032 h 4714030" name="connsiteY5-836"/>
              <a:gd fmla="*/ 3192952 w 4779369" name="connsiteX6-837"/>
              <a:gd fmla="*/ 1711872 h 4714030" name="connsiteY6-838"/>
              <a:gd fmla="*/ 3126960 w 4779369" name="connsiteX7-839"/>
              <a:gd fmla="*/ 1827523 h 4714030" name="connsiteY7-840"/>
              <a:gd fmla="*/ 3048503 w 4779369" name="connsiteX8-841"/>
              <a:gd fmla="*/ 2123573 h 4714030" name="connsiteY8-842"/>
              <a:gd fmla="*/ 2997806 w 4779369" name="connsiteX9-843"/>
              <a:gd fmla="*/ 2275931 h 4714030" name="connsiteY9-844"/>
              <a:gd fmla="*/ 3162873 w 4779369" name="connsiteX10-845"/>
              <a:gd fmla="*/ 2503824 h 4714030" name="connsiteY10-846"/>
              <a:gd fmla="*/ 3356427 w 4779369" name="connsiteX11-847"/>
              <a:gd fmla="*/ 2595846 h 4714030" name="connsiteY11-848"/>
              <a:gd fmla="*/ 3454240 w 4779369" name="connsiteX12-849"/>
              <a:gd fmla="*/ 2587267 h 4714030" name="connsiteY12-850"/>
              <a:gd fmla="*/ 4029121 w 4779369" name="connsiteX13-851"/>
              <a:gd fmla="*/ 2685987 h 4714030" name="connsiteY13-852"/>
              <a:gd fmla="*/ 4140072 w 4779369" name="connsiteX14-853"/>
              <a:gd fmla="*/ 3557314 h 4714030" name="connsiteY14-854"/>
              <a:gd fmla="*/ 3268745 w 4779369" name="connsiteX15-855"/>
              <a:gd fmla="*/ 3668264 h 4714030" name="connsiteY15-856"/>
              <a:gd fmla="*/ 3029106 w 4779369" name="connsiteX16-857"/>
              <a:gd fmla="*/ 3136468 h 4714030" name="connsiteY16-858"/>
              <a:gd fmla="*/ 3024015 w 4779369" name="connsiteX17-859"/>
              <a:gd fmla="*/ 3025265 h 4714030" name="connsiteY17-860"/>
              <a:gd fmla="*/ 2886424 w 4779369" name="connsiteX18-861"/>
              <a:gd fmla="*/ 2860950 h 4714030" name="connsiteY18-862"/>
              <a:gd fmla="*/ 2624436 w 4779369" name="connsiteX19-863"/>
              <a:gd fmla="*/ 2758262 h 4714030" name="connsiteY19-864"/>
              <a:gd fmla="*/ 2598603 w 4779369" name="connsiteX20-865"/>
              <a:gd fmla="*/ 2768115 h 4714030" name="connsiteY20-866"/>
              <a:gd fmla="*/ 2138389 w 4779369" name="connsiteX21-867"/>
              <a:gd fmla="*/ 3042691 h 4714030" name="connsiteY21-868"/>
              <a:gd fmla="*/ 2080005 w 4779369" name="connsiteX22-869"/>
              <a:gd fmla="*/ 3062295 h 4714030" name="connsiteY22-870"/>
              <a:gd fmla="*/ 2075740 w 4779369" name="connsiteX23-871"/>
              <a:gd fmla="*/ 3101544 h 4714030" name="connsiteY23-872"/>
              <a:gd fmla="*/ 2091557 w 4779369" name="connsiteX24-873"/>
              <a:gd fmla="*/ 3245802 h 4714030" name="connsiteY24-874"/>
              <a:gd fmla="*/ 2235869 w 4779369" name="connsiteX25-875"/>
              <a:gd fmla="*/ 3487372 h 4714030" name="connsiteY25-876"/>
              <a:gd fmla="*/ 2246040 w 4779369" name="connsiteX26-877"/>
              <a:gd fmla="*/ 3495068 h 4714030" name="connsiteY26-878"/>
              <a:gd fmla="*/ 2353186 w 4779369" name="connsiteX27-879"/>
              <a:gd fmla="*/ 3535124 h 4714030" name="connsiteY27-880"/>
              <a:gd fmla="*/ 2459892 w 4779369" name="connsiteX28-881"/>
              <a:gd fmla="*/ 3601767 h 4714030" name="connsiteY28-882"/>
              <a:gd fmla="*/ 2570842 w 4779369" name="connsiteX29-883"/>
              <a:gd fmla="*/ 4473093 h 4714030" name="connsiteY29-884"/>
              <a:gd fmla="*/ 1699516 w 4779369" name="connsiteX30-885"/>
              <a:gd fmla="*/ 4584044 h 4714030" name="connsiteY30-886"/>
              <a:gd fmla="*/ 1588565 w 4779369" name="connsiteX31-887"/>
              <a:gd fmla="*/ 3712718 h 4714030" name="connsiteY31-888"/>
              <a:gd fmla="*/ 1634920 w 4779369" name="connsiteX32-889"/>
              <a:gd fmla="*/ 3663870 h 4714030" name="connsiteY32-890"/>
              <a:gd fmla="*/ 1645376 w 4779369" name="connsiteX33-891"/>
              <a:gd fmla="*/ 3640232 h 4714030" name="connsiteY33-892"/>
              <a:gd fmla="*/ 1654346 w 4779369" name="connsiteX34-893"/>
              <a:gd fmla="*/ 3358982 h 4714030" name="connsiteY34-894"/>
              <a:gd fmla="*/ 1557620 w 4779369" name="connsiteX35-895"/>
              <a:gd fmla="*/ 3167736 h 4714030" name="connsiteY35-896"/>
              <a:gd fmla="*/ 1536748 w 4779369" name="connsiteX36-897"/>
              <a:gd fmla="*/ 3145662 h 4714030" name="connsiteY36-898"/>
              <a:gd fmla="*/ 1489568 w 4779369" name="connsiteX37-899"/>
              <a:gd fmla="*/ 3145159 h 4714030" name="connsiteY37-900"/>
              <a:gd fmla="*/ 610434 w 4779369" name="connsiteX38-901"/>
              <a:gd fmla="*/ 2818009 h 4714030" name="connsiteY38-902"/>
              <a:gd fmla="*/ 329331 w 4779369" name="connsiteX39-903"/>
              <a:gd fmla="*/ 610434 h 4714030" name="connsiteY39-904"/>
              <a:gd fmla="*/ 2536907 w 4779369" name="connsiteX40-905"/>
              <a:gd fmla="*/ 329331 h 4714030" name="connsiteY40-906"/>
              <a:gd fmla="*/ 3068123 w 4779369" name="connsiteX41-907"/>
              <a:gd fmla="*/ 1080399 h 4714030" name="connsiteY41-908"/>
              <a:gd fmla="*/ 3127186 w 4779369" name="connsiteX42-909"/>
              <a:gd fmla="*/ 1193698 h 4714030" name="connsiteY42-910"/>
              <a:gd fmla="*/ 3336570 w 4779369" name="connsiteX43-911"/>
              <a:gd fmla="*/ 1239409 h 4714030" name="connsiteY43-912"/>
              <a:gd fmla="*/ 3545953 w 4779369" name="connsiteX44-913"/>
              <a:gd fmla="*/ 1193698 h 4714030" name="connsiteY44-914"/>
              <a:gd fmla="*/ 3667106 w 4779369" name="connsiteX45-915"/>
              <a:gd fmla="*/ 1060681 h 4714030" name="connsiteY45-916"/>
              <a:gd fmla="*/ 4538432 w 4779369" name="connsiteX46-917"/>
              <a:gd fmla="*/ 949730 h 4714030" name="connsiteY46-918"/>
              <a:gd fmla="*/ 4538432 w 4779369" name="connsiteX0-919"/>
              <a:gd fmla="*/ 949730 h 4714030" name="connsiteY0-920"/>
              <a:gd fmla="*/ 4649383 w 4779369" name="connsiteX1-921"/>
              <a:gd fmla="*/ 1821057 h 4714030" name="connsiteY1-922"/>
              <a:gd fmla="*/ 3778057 w 4779369" name="connsiteX2-923"/>
              <a:gd fmla="*/ 1932008 h 4714030" name="connsiteY2-924"/>
              <a:gd fmla="*/ 3686799 w 4779369" name="connsiteX3-925"/>
              <a:gd fmla="*/ 1845408 h 4714030" name="connsiteY3-926"/>
              <a:gd fmla="*/ 3606598 w 4779369" name="connsiteX4-927"/>
              <a:gd fmla="*/ 1770199 h 4714030" name="connsiteY4-928"/>
              <a:gd fmla="*/ 3336570 w 4779369" name="connsiteX5-929"/>
              <a:gd fmla="*/ 1691032 h 4714030" name="connsiteY5-930"/>
              <a:gd fmla="*/ 3192952 w 4779369" name="connsiteX6-931"/>
              <a:gd fmla="*/ 1711872 h 4714030" name="connsiteY6-932"/>
              <a:gd fmla="*/ 3126960 w 4779369" name="connsiteX7-933"/>
              <a:gd fmla="*/ 1827523 h 4714030" name="connsiteY7-934"/>
              <a:gd fmla="*/ 3048503 w 4779369" name="connsiteX8-935"/>
              <a:gd fmla="*/ 2123573 h 4714030" name="connsiteY8-936"/>
              <a:gd fmla="*/ 2997806 w 4779369" name="connsiteX9-937"/>
              <a:gd fmla="*/ 2275931 h 4714030" name="connsiteY9-938"/>
              <a:gd fmla="*/ 3162873 w 4779369" name="connsiteX10-939"/>
              <a:gd fmla="*/ 2503824 h 4714030" name="connsiteY10-940"/>
              <a:gd fmla="*/ 3356427 w 4779369" name="connsiteX11-941"/>
              <a:gd fmla="*/ 2595846 h 4714030" name="connsiteY11-942"/>
              <a:gd fmla="*/ 3454240 w 4779369" name="connsiteX12-943"/>
              <a:gd fmla="*/ 2587267 h 4714030" name="connsiteY12-944"/>
              <a:gd fmla="*/ 4029121 w 4779369" name="connsiteX13-945"/>
              <a:gd fmla="*/ 2685987 h 4714030" name="connsiteY13-946"/>
              <a:gd fmla="*/ 4140072 w 4779369" name="connsiteX14-947"/>
              <a:gd fmla="*/ 3557314 h 4714030" name="connsiteY14-948"/>
              <a:gd fmla="*/ 3268745 w 4779369" name="connsiteX15-949"/>
              <a:gd fmla="*/ 3668264 h 4714030" name="connsiteY15-950"/>
              <a:gd fmla="*/ 3029106 w 4779369" name="connsiteX16-951"/>
              <a:gd fmla="*/ 3136468 h 4714030" name="connsiteY16-952"/>
              <a:gd fmla="*/ 3024015 w 4779369" name="connsiteX17-953"/>
              <a:gd fmla="*/ 3025265 h 4714030" name="connsiteY17-954"/>
              <a:gd fmla="*/ 2886424 w 4779369" name="connsiteX18-955"/>
              <a:gd fmla="*/ 2860950 h 4714030" name="connsiteY18-956"/>
              <a:gd fmla="*/ 2598603 w 4779369" name="connsiteX19-957"/>
              <a:gd fmla="*/ 2768115 h 4714030" name="connsiteY19-958"/>
              <a:gd fmla="*/ 2138389 w 4779369" name="connsiteX20-959"/>
              <a:gd fmla="*/ 3042691 h 4714030" name="connsiteY20-960"/>
              <a:gd fmla="*/ 2080005 w 4779369" name="connsiteX21-961"/>
              <a:gd fmla="*/ 3062295 h 4714030" name="connsiteY21-962"/>
              <a:gd fmla="*/ 2075740 w 4779369" name="connsiteX22-963"/>
              <a:gd fmla="*/ 3101544 h 4714030" name="connsiteY22-964"/>
              <a:gd fmla="*/ 2091557 w 4779369" name="connsiteX23-965"/>
              <a:gd fmla="*/ 3245802 h 4714030" name="connsiteY23-966"/>
              <a:gd fmla="*/ 2235869 w 4779369" name="connsiteX24-967"/>
              <a:gd fmla="*/ 3487372 h 4714030" name="connsiteY24-968"/>
              <a:gd fmla="*/ 2246040 w 4779369" name="connsiteX25-969"/>
              <a:gd fmla="*/ 3495068 h 4714030" name="connsiteY25-970"/>
              <a:gd fmla="*/ 2353186 w 4779369" name="connsiteX26-971"/>
              <a:gd fmla="*/ 3535124 h 4714030" name="connsiteY26-972"/>
              <a:gd fmla="*/ 2459892 w 4779369" name="connsiteX27-973"/>
              <a:gd fmla="*/ 3601767 h 4714030" name="connsiteY27-974"/>
              <a:gd fmla="*/ 2570842 w 4779369" name="connsiteX28-975"/>
              <a:gd fmla="*/ 4473093 h 4714030" name="connsiteY28-976"/>
              <a:gd fmla="*/ 1699516 w 4779369" name="connsiteX29-977"/>
              <a:gd fmla="*/ 4584044 h 4714030" name="connsiteY29-978"/>
              <a:gd fmla="*/ 1588565 w 4779369" name="connsiteX30-979"/>
              <a:gd fmla="*/ 3712718 h 4714030" name="connsiteY30-980"/>
              <a:gd fmla="*/ 1634920 w 4779369" name="connsiteX31-981"/>
              <a:gd fmla="*/ 3663870 h 4714030" name="connsiteY31-982"/>
              <a:gd fmla="*/ 1645376 w 4779369" name="connsiteX32-983"/>
              <a:gd fmla="*/ 3640232 h 4714030" name="connsiteY32-984"/>
              <a:gd fmla="*/ 1654346 w 4779369" name="connsiteX33-985"/>
              <a:gd fmla="*/ 3358982 h 4714030" name="connsiteY33-986"/>
              <a:gd fmla="*/ 1557620 w 4779369" name="connsiteX34-987"/>
              <a:gd fmla="*/ 3167736 h 4714030" name="connsiteY34-988"/>
              <a:gd fmla="*/ 1536748 w 4779369" name="connsiteX35-989"/>
              <a:gd fmla="*/ 3145662 h 4714030" name="connsiteY35-990"/>
              <a:gd fmla="*/ 1489568 w 4779369" name="connsiteX36-991"/>
              <a:gd fmla="*/ 3145159 h 4714030" name="connsiteY36-992"/>
              <a:gd fmla="*/ 610434 w 4779369" name="connsiteX37-993"/>
              <a:gd fmla="*/ 2818009 h 4714030" name="connsiteY37-994"/>
              <a:gd fmla="*/ 329331 w 4779369" name="connsiteX38-995"/>
              <a:gd fmla="*/ 610434 h 4714030" name="connsiteY38-996"/>
              <a:gd fmla="*/ 2536907 w 4779369" name="connsiteX39-997"/>
              <a:gd fmla="*/ 329331 h 4714030" name="connsiteY39-998"/>
              <a:gd fmla="*/ 3068123 w 4779369" name="connsiteX40-999"/>
              <a:gd fmla="*/ 1080399 h 4714030" name="connsiteY40-1000"/>
              <a:gd fmla="*/ 3127186 w 4779369" name="connsiteX41-1001"/>
              <a:gd fmla="*/ 1193698 h 4714030" name="connsiteY41-1002"/>
              <a:gd fmla="*/ 3336570 w 4779369" name="connsiteX42-1003"/>
              <a:gd fmla="*/ 1239409 h 4714030" name="connsiteY42-1004"/>
              <a:gd fmla="*/ 3545953 w 4779369" name="connsiteX43-1005"/>
              <a:gd fmla="*/ 1193698 h 4714030" name="connsiteY43-1006"/>
              <a:gd fmla="*/ 3667106 w 4779369" name="connsiteX44-1007"/>
              <a:gd fmla="*/ 1060681 h 4714030" name="connsiteY44-1008"/>
              <a:gd fmla="*/ 4538432 w 4779369" name="connsiteX45-1009"/>
              <a:gd fmla="*/ 949730 h 4714030" name="connsiteY45-1010"/>
              <a:gd fmla="*/ 4538432 w 4779369" name="connsiteX0-1011"/>
              <a:gd fmla="*/ 949730 h 4714030" name="connsiteY0-1012"/>
              <a:gd fmla="*/ 4649383 w 4779369" name="connsiteX1-1013"/>
              <a:gd fmla="*/ 1821057 h 4714030" name="connsiteY1-1014"/>
              <a:gd fmla="*/ 3778057 w 4779369" name="connsiteX2-1015"/>
              <a:gd fmla="*/ 1932008 h 4714030" name="connsiteY2-1016"/>
              <a:gd fmla="*/ 3686799 w 4779369" name="connsiteX3-1017"/>
              <a:gd fmla="*/ 1845408 h 4714030" name="connsiteY3-1018"/>
              <a:gd fmla="*/ 3606598 w 4779369" name="connsiteX4-1019"/>
              <a:gd fmla="*/ 1770199 h 4714030" name="connsiteY4-1020"/>
              <a:gd fmla="*/ 3336570 w 4779369" name="connsiteX5-1021"/>
              <a:gd fmla="*/ 1691032 h 4714030" name="connsiteY5-1022"/>
              <a:gd fmla="*/ 3192952 w 4779369" name="connsiteX6-1023"/>
              <a:gd fmla="*/ 1711872 h 4714030" name="connsiteY6-1024"/>
              <a:gd fmla="*/ 3126960 w 4779369" name="connsiteX7-1025"/>
              <a:gd fmla="*/ 1827523 h 4714030" name="connsiteY7-1026"/>
              <a:gd fmla="*/ 3048503 w 4779369" name="connsiteX8-1027"/>
              <a:gd fmla="*/ 2123573 h 4714030" name="connsiteY8-1028"/>
              <a:gd fmla="*/ 2997806 w 4779369" name="connsiteX9-1029"/>
              <a:gd fmla="*/ 2275931 h 4714030" name="connsiteY9-1030"/>
              <a:gd fmla="*/ 3162873 w 4779369" name="connsiteX10-1031"/>
              <a:gd fmla="*/ 2503824 h 4714030" name="connsiteY10-1032"/>
              <a:gd fmla="*/ 3356427 w 4779369" name="connsiteX11-1033"/>
              <a:gd fmla="*/ 2595846 h 4714030" name="connsiteY11-1034"/>
              <a:gd fmla="*/ 3454240 w 4779369" name="connsiteX12-1035"/>
              <a:gd fmla="*/ 2587267 h 4714030" name="connsiteY12-1036"/>
              <a:gd fmla="*/ 4029121 w 4779369" name="connsiteX13-1037"/>
              <a:gd fmla="*/ 2685987 h 4714030" name="connsiteY13-1038"/>
              <a:gd fmla="*/ 4140072 w 4779369" name="connsiteX14-1039"/>
              <a:gd fmla="*/ 3557314 h 4714030" name="connsiteY14-1040"/>
              <a:gd fmla="*/ 3268745 w 4779369" name="connsiteX15-1041"/>
              <a:gd fmla="*/ 3668264 h 4714030" name="connsiteY15-1042"/>
              <a:gd fmla="*/ 3029106 w 4779369" name="connsiteX16-1043"/>
              <a:gd fmla="*/ 3136468 h 4714030" name="connsiteY16-1044"/>
              <a:gd fmla="*/ 3024015 w 4779369" name="connsiteX17-1045"/>
              <a:gd fmla="*/ 3025265 h 4714030" name="connsiteY17-1046"/>
              <a:gd fmla="*/ 2886424 w 4779369" name="connsiteX18-1047"/>
              <a:gd fmla="*/ 2860950 h 4714030" name="connsiteY18-1048"/>
              <a:gd fmla="*/ 2598603 w 4779369" name="connsiteX19-1049"/>
              <a:gd fmla="*/ 2768115 h 4714030" name="connsiteY19-1050"/>
              <a:gd fmla="*/ 2138389 w 4779369" name="connsiteX20-1051"/>
              <a:gd fmla="*/ 3042691 h 4714030" name="connsiteY20-1052"/>
              <a:gd fmla="*/ 2075740 w 4779369" name="connsiteX21-1053"/>
              <a:gd fmla="*/ 3101544 h 4714030" name="connsiteY21-1054"/>
              <a:gd fmla="*/ 2091557 w 4779369" name="connsiteX22-1055"/>
              <a:gd fmla="*/ 3245802 h 4714030" name="connsiteY22-1056"/>
              <a:gd fmla="*/ 2235869 w 4779369" name="connsiteX23-1057"/>
              <a:gd fmla="*/ 3487372 h 4714030" name="connsiteY23-1058"/>
              <a:gd fmla="*/ 2246040 w 4779369" name="connsiteX24-1059"/>
              <a:gd fmla="*/ 3495068 h 4714030" name="connsiteY24-1060"/>
              <a:gd fmla="*/ 2353186 w 4779369" name="connsiteX25-1061"/>
              <a:gd fmla="*/ 3535124 h 4714030" name="connsiteY25-1062"/>
              <a:gd fmla="*/ 2459892 w 4779369" name="connsiteX26-1063"/>
              <a:gd fmla="*/ 3601767 h 4714030" name="connsiteY26-1064"/>
              <a:gd fmla="*/ 2570842 w 4779369" name="connsiteX27-1065"/>
              <a:gd fmla="*/ 4473093 h 4714030" name="connsiteY27-1066"/>
              <a:gd fmla="*/ 1699516 w 4779369" name="connsiteX28-1067"/>
              <a:gd fmla="*/ 4584044 h 4714030" name="connsiteY28-1068"/>
              <a:gd fmla="*/ 1588565 w 4779369" name="connsiteX29-1069"/>
              <a:gd fmla="*/ 3712718 h 4714030" name="connsiteY29-1070"/>
              <a:gd fmla="*/ 1634920 w 4779369" name="connsiteX30-1071"/>
              <a:gd fmla="*/ 3663870 h 4714030" name="connsiteY30-1072"/>
              <a:gd fmla="*/ 1645376 w 4779369" name="connsiteX31-1073"/>
              <a:gd fmla="*/ 3640232 h 4714030" name="connsiteY31-1074"/>
              <a:gd fmla="*/ 1654346 w 4779369" name="connsiteX32-1075"/>
              <a:gd fmla="*/ 3358982 h 4714030" name="connsiteY32-1076"/>
              <a:gd fmla="*/ 1557620 w 4779369" name="connsiteX33-1077"/>
              <a:gd fmla="*/ 3167736 h 4714030" name="connsiteY33-1078"/>
              <a:gd fmla="*/ 1536748 w 4779369" name="connsiteX34-1079"/>
              <a:gd fmla="*/ 3145662 h 4714030" name="connsiteY34-1080"/>
              <a:gd fmla="*/ 1489568 w 4779369" name="connsiteX35-1081"/>
              <a:gd fmla="*/ 3145159 h 4714030" name="connsiteY35-1082"/>
              <a:gd fmla="*/ 610434 w 4779369" name="connsiteX36-1083"/>
              <a:gd fmla="*/ 2818009 h 4714030" name="connsiteY36-1084"/>
              <a:gd fmla="*/ 329331 w 4779369" name="connsiteX37-1085"/>
              <a:gd fmla="*/ 610434 h 4714030" name="connsiteY37-1086"/>
              <a:gd fmla="*/ 2536907 w 4779369" name="connsiteX38-1087"/>
              <a:gd fmla="*/ 329331 h 4714030" name="connsiteY38-1088"/>
              <a:gd fmla="*/ 3068123 w 4779369" name="connsiteX39-1089"/>
              <a:gd fmla="*/ 1080399 h 4714030" name="connsiteY39-1090"/>
              <a:gd fmla="*/ 3127186 w 4779369" name="connsiteX40-1091"/>
              <a:gd fmla="*/ 1193698 h 4714030" name="connsiteY40-1092"/>
              <a:gd fmla="*/ 3336570 w 4779369" name="connsiteX41-1093"/>
              <a:gd fmla="*/ 1239409 h 4714030" name="connsiteY41-1094"/>
              <a:gd fmla="*/ 3545953 w 4779369" name="connsiteX42-1095"/>
              <a:gd fmla="*/ 1193698 h 4714030" name="connsiteY42-1096"/>
              <a:gd fmla="*/ 3667106 w 4779369" name="connsiteX43-1097"/>
              <a:gd fmla="*/ 1060681 h 4714030" name="connsiteY43-1098"/>
              <a:gd fmla="*/ 4538432 w 4779369" name="connsiteX44-1099"/>
              <a:gd fmla="*/ 949730 h 4714030" name="connsiteY44-1100"/>
              <a:gd fmla="*/ 4538432 w 4779369" name="connsiteX0-1101"/>
              <a:gd fmla="*/ 949730 h 4714030" name="connsiteY0-1102"/>
              <a:gd fmla="*/ 4649383 w 4779369" name="connsiteX1-1103"/>
              <a:gd fmla="*/ 1821057 h 4714030" name="connsiteY1-1104"/>
              <a:gd fmla="*/ 3778057 w 4779369" name="connsiteX2-1105"/>
              <a:gd fmla="*/ 1932008 h 4714030" name="connsiteY2-1106"/>
              <a:gd fmla="*/ 3686799 w 4779369" name="connsiteX3-1107"/>
              <a:gd fmla="*/ 1845408 h 4714030" name="connsiteY3-1108"/>
              <a:gd fmla="*/ 3606598 w 4779369" name="connsiteX4-1109"/>
              <a:gd fmla="*/ 1770199 h 4714030" name="connsiteY4-1110"/>
              <a:gd fmla="*/ 3336570 w 4779369" name="connsiteX5-1111"/>
              <a:gd fmla="*/ 1691032 h 4714030" name="connsiteY5-1112"/>
              <a:gd fmla="*/ 3192952 w 4779369" name="connsiteX6-1113"/>
              <a:gd fmla="*/ 1711872 h 4714030" name="connsiteY6-1114"/>
              <a:gd fmla="*/ 3126960 w 4779369" name="connsiteX7-1115"/>
              <a:gd fmla="*/ 1827523 h 4714030" name="connsiteY7-1116"/>
              <a:gd fmla="*/ 3048503 w 4779369" name="connsiteX8-1117"/>
              <a:gd fmla="*/ 2123573 h 4714030" name="connsiteY8-1118"/>
              <a:gd fmla="*/ 2997806 w 4779369" name="connsiteX9-1119"/>
              <a:gd fmla="*/ 2275931 h 4714030" name="connsiteY9-1120"/>
              <a:gd fmla="*/ 3162873 w 4779369" name="connsiteX10-1121"/>
              <a:gd fmla="*/ 2503824 h 4714030" name="connsiteY10-1122"/>
              <a:gd fmla="*/ 3356427 w 4779369" name="connsiteX11-1123"/>
              <a:gd fmla="*/ 2595846 h 4714030" name="connsiteY11-1124"/>
              <a:gd fmla="*/ 3454240 w 4779369" name="connsiteX12-1125"/>
              <a:gd fmla="*/ 2587267 h 4714030" name="connsiteY12-1126"/>
              <a:gd fmla="*/ 4029121 w 4779369" name="connsiteX13-1127"/>
              <a:gd fmla="*/ 2685987 h 4714030" name="connsiteY13-1128"/>
              <a:gd fmla="*/ 4140072 w 4779369" name="connsiteX14-1129"/>
              <a:gd fmla="*/ 3557314 h 4714030" name="connsiteY14-1130"/>
              <a:gd fmla="*/ 3268745 w 4779369" name="connsiteX15-1131"/>
              <a:gd fmla="*/ 3668264 h 4714030" name="connsiteY15-1132"/>
              <a:gd fmla="*/ 3029106 w 4779369" name="connsiteX16-1133"/>
              <a:gd fmla="*/ 3136468 h 4714030" name="connsiteY16-1134"/>
              <a:gd fmla="*/ 3024015 w 4779369" name="connsiteX17-1135"/>
              <a:gd fmla="*/ 3025265 h 4714030" name="connsiteY17-1136"/>
              <a:gd fmla="*/ 2886424 w 4779369" name="connsiteX18-1137"/>
              <a:gd fmla="*/ 2860950 h 4714030" name="connsiteY18-1138"/>
              <a:gd fmla="*/ 2598603 w 4779369" name="connsiteX19-1139"/>
              <a:gd fmla="*/ 2768115 h 4714030" name="connsiteY19-1140"/>
              <a:gd fmla="*/ 2138389 w 4779369" name="connsiteX20-1141"/>
              <a:gd fmla="*/ 3042691 h 4714030" name="connsiteY20-1142"/>
              <a:gd fmla="*/ 2075740 w 4779369" name="connsiteX21-1143"/>
              <a:gd fmla="*/ 3101544 h 4714030" name="connsiteY21-1144"/>
              <a:gd fmla="*/ 2091557 w 4779369" name="connsiteX22-1145"/>
              <a:gd fmla="*/ 3245802 h 4714030" name="connsiteY22-1146"/>
              <a:gd fmla="*/ 2235869 w 4779369" name="connsiteX23-1147"/>
              <a:gd fmla="*/ 3487372 h 4714030" name="connsiteY23-1148"/>
              <a:gd fmla="*/ 2246040 w 4779369" name="connsiteX24-1149"/>
              <a:gd fmla="*/ 3495068 h 4714030" name="connsiteY24-1150"/>
              <a:gd fmla="*/ 2353186 w 4779369" name="connsiteX25-1151"/>
              <a:gd fmla="*/ 3535124 h 4714030" name="connsiteY25-1152"/>
              <a:gd fmla="*/ 2459892 w 4779369" name="connsiteX26-1153"/>
              <a:gd fmla="*/ 3601767 h 4714030" name="connsiteY26-1154"/>
              <a:gd fmla="*/ 2570842 w 4779369" name="connsiteX27-1155"/>
              <a:gd fmla="*/ 4473093 h 4714030" name="connsiteY27-1156"/>
              <a:gd fmla="*/ 1699516 w 4779369" name="connsiteX28-1157"/>
              <a:gd fmla="*/ 4584044 h 4714030" name="connsiteY28-1158"/>
              <a:gd fmla="*/ 1588565 w 4779369" name="connsiteX29-1159"/>
              <a:gd fmla="*/ 3712718 h 4714030" name="connsiteY29-1160"/>
              <a:gd fmla="*/ 1634920 w 4779369" name="connsiteX30-1161"/>
              <a:gd fmla="*/ 3663870 h 4714030" name="connsiteY30-1162"/>
              <a:gd fmla="*/ 1645376 w 4779369" name="connsiteX31-1163"/>
              <a:gd fmla="*/ 3640232 h 4714030" name="connsiteY31-1164"/>
              <a:gd fmla="*/ 1654346 w 4779369" name="connsiteX32-1165"/>
              <a:gd fmla="*/ 3358982 h 4714030" name="connsiteY32-1166"/>
              <a:gd fmla="*/ 1557620 w 4779369" name="connsiteX33-1167"/>
              <a:gd fmla="*/ 3167736 h 4714030" name="connsiteY33-1168"/>
              <a:gd fmla="*/ 1489568 w 4779369" name="connsiteX34-1169"/>
              <a:gd fmla="*/ 3145159 h 4714030" name="connsiteY34-1170"/>
              <a:gd fmla="*/ 610434 w 4779369" name="connsiteX35-1171"/>
              <a:gd fmla="*/ 2818009 h 4714030" name="connsiteY35-1172"/>
              <a:gd fmla="*/ 329331 w 4779369" name="connsiteX36-1173"/>
              <a:gd fmla="*/ 610434 h 4714030" name="connsiteY36-1174"/>
              <a:gd fmla="*/ 2536907 w 4779369" name="connsiteX37-1175"/>
              <a:gd fmla="*/ 329331 h 4714030" name="connsiteY37-1176"/>
              <a:gd fmla="*/ 3068123 w 4779369" name="connsiteX38-1177"/>
              <a:gd fmla="*/ 1080399 h 4714030" name="connsiteY38-1178"/>
              <a:gd fmla="*/ 3127186 w 4779369" name="connsiteX39-1179"/>
              <a:gd fmla="*/ 1193698 h 4714030" name="connsiteY39-1180"/>
              <a:gd fmla="*/ 3336570 w 4779369" name="connsiteX40-1181"/>
              <a:gd fmla="*/ 1239409 h 4714030" name="connsiteY40-1182"/>
              <a:gd fmla="*/ 3545953 w 4779369" name="connsiteX41-1183"/>
              <a:gd fmla="*/ 1193698 h 4714030" name="connsiteY41-1184"/>
              <a:gd fmla="*/ 3667106 w 4779369" name="connsiteX42-1185"/>
              <a:gd fmla="*/ 1060681 h 4714030" name="connsiteY42-1186"/>
              <a:gd fmla="*/ 4538432 w 4779369" name="connsiteX43-1187"/>
              <a:gd fmla="*/ 949730 h 4714030" name="connsiteY43-1188"/>
              <a:gd fmla="*/ 4538432 w 4779369" name="connsiteX0-1189"/>
              <a:gd fmla="*/ 949730 h 4714030" name="connsiteY0-1190"/>
              <a:gd fmla="*/ 4649383 w 4779369" name="connsiteX1-1191"/>
              <a:gd fmla="*/ 1821057 h 4714030" name="connsiteY1-1192"/>
              <a:gd fmla="*/ 3778057 w 4779369" name="connsiteX2-1193"/>
              <a:gd fmla="*/ 1932008 h 4714030" name="connsiteY2-1194"/>
              <a:gd fmla="*/ 3686799 w 4779369" name="connsiteX3-1195"/>
              <a:gd fmla="*/ 1845408 h 4714030" name="connsiteY3-1196"/>
              <a:gd fmla="*/ 3606598 w 4779369" name="connsiteX4-1197"/>
              <a:gd fmla="*/ 1770199 h 4714030" name="connsiteY4-1198"/>
              <a:gd fmla="*/ 3336570 w 4779369" name="connsiteX5-1199"/>
              <a:gd fmla="*/ 1691032 h 4714030" name="connsiteY5-1200"/>
              <a:gd fmla="*/ 3192952 w 4779369" name="connsiteX6-1201"/>
              <a:gd fmla="*/ 1711872 h 4714030" name="connsiteY6-1202"/>
              <a:gd fmla="*/ 3126960 w 4779369" name="connsiteX7-1203"/>
              <a:gd fmla="*/ 1827523 h 4714030" name="connsiteY7-1204"/>
              <a:gd fmla="*/ 3048503 w 4779369" name="connsiteX8-1205"/>
              <a:gd fmla="*/ 2123573 h 4714030" name="connsiteY8-1206"/>
              <a:gd fmla="*/ 2997806 w 4779369" name="connsiteX9-1207"/>
              <a:gd fmla="*/ 2275931 h 4714030" name="connsiteY9-1208"/>
              <a:gd fmla="*/ 3162873 w 4779369" name="connsiteX10-1209"/>
              <a:gd fmla="*/ 2503824 h 4714030" name="connsiteY10-1210"/>
              <a:gd fmla="*/ 3356427 w 4779369" name="connsiteX11-1211"/>
              <a:gd fmla="*/ 2595846 h 4714030" name="connsiteY11-1212"/>
              <a:gd fmla="*/ 3454240 w 4779369" name="connsiteX12-1213"/>
              <a:gd fmla="*/ 2587267 h 4714030" name="connsiteY12-1214"/>
              <a:gd fmla="*/ 4029121 w 4779369" name="connsiteX13-1215"/>
              <a:gd fmla="*/ 2685987 h 4714030" name="connsiteY13-1216"/>
              <a:gd fmla="*/ 4140072 w 4779369" name="connsiteX14-1217"/>
              <a:gd fmla="*/ 3557314 h 4714030" name="connsiteY14-1218"/>
              <a:gd fmla="*/ 3268745 w 4779369" name="connsiteX15-1219"/>
              <a:gd fmla="*/ 3668264 h 4714030" name="connsiteY15-1220"/>
              <a:gd fmla="*/ 3029106 w 4779369" name="connsiteX16-1221"/>
              <a:gd fmla="*/ 3136468 h 4714030" name="connsiteY16-1222"/>
              <a:gd fmla="*/ 3024015 w 4779369" name="connsiteX17-1223"/>
              <a:gd fmla="*/ 3025265 h 4714030" name="connsiteY17-1224"/>
              <a:gd fmla="*/ 2886424 w 4779369" name="connsiteX18-1225"/>
              <a:gd fmla="*/ 2860950 h 4714030" name="connsiteY18-1226"/>
              <a:gd fmla="*/ 2598603 w 4779369" name="connsiteX19-1227"/>
              <a:gd fmla="*/ 2768115 h 4714030" name="connsiteY19-1228"/>
              <a:gd fmla="*/ 2138389 w 4779369" name="connsiteX20-1229"/>
              <a:gd fmla="*/ 3042691 h 4714030" name="connsiteY20-1230"/>
              <a:gd fmla="*/ 2075740 w 4779369" name="connsiteX21-1231"/>
              <a:gd fmla="*/ 3101544 h 4714030" name="connsiteY21-1232"/>
              <a:gd fmla="*/ 2091557 w 4779369" name="connsiteX22-1233"/>
              <a:gd fmla="*/ 3245802 h 4714030" name="connsiteY22-1234"/>
              <a:gd fmla="*/ 2235869 w 4779369" name="connsiteX23-1235"/>
              <a:gd fmla="*/ 3487372 h 4714030" name="connsiteY23-1236"/>
              <a:gd fmla="*/ 2246040 w 4779369" name="connsiteX24-1237"/>
              <a:gd fmla="*/ 3495068 h 4714030" name="connsiteY24-1238"/>
              <a:gd fmla="*/ 2353186 w 4779369" name="connsiteX25-1239"/>
              <a:gd fmla="*/ 3535124 h 4714030" name="connsiteY25-1240"/>
              <a:gd fmla="*/ 2459892 w 4779369" name="connsiteX26-1241"/>
              <a:gd fmla="*/ 3601767 h 4714030" name="connsiteY26-1242"/>
              <a:gd fmla="*/ 2570842 w 4779369" name="connsiteX27-1243"/>
              <a:gd fmla="*/ 4473093 h 4714030" name="connsiteY27-1244"/>
              <a:gd fmla="*/ 1699516 w 4779369" name="connsiteX28-1245"/>
              <a:gd fmla="*/ 4584044 h 4714030" name="connsiteY28-1246"/>
              <a:gd fmla="*/ 1588565 w 4779369" name="connsiteX29-1247"/>
              <a:gd fmla="*/ 3712718 h 4714030" name="connsiteY29-1248"/>
              <a:gd fmla="*/ 1645376 w 4779369" name="connsiteX30-1249"/>
              <a:gd fmla="*/ 3640232 h 4714030" name="connsiteY30-1250"/>
              <a:gd fmla="*/ 1654346 w 4779369" name="connsiteX31-1251"/>
              <a:gd fmla="*/ 3358982 h 4714030" name="connsiteY31-1252"/>
              <a:gd fmla="*/ 1557620 w 4779369" name="connsiteX32-1253"/>
              <a:gd fmla="*/ 3167736 h 4714030" name="connsiteY32-1254"/>
              <a:gd fmla="*/ 1489568 w 4779369" name="connsiteX33-1255"/>
              <a:gd fmla="*/ 3145159 h 4714030" name="connsiteY33-1256"/>
              <a:gd fmla="*/ 610434 w 4779369" name="connsiteX34-1257"/>
              <a:gd fmla="*/ 2818009 h 4714030" name="connsiteY34-1258"/>
              <a:gd fmla="*/ 329331 w 4779369" name="connsiteX35-1259"/>
              <a:gd fmla="*/ 610434 h 4714030" name="connsiteY35-1260"/>
              <a:gd fmla="*/ 2536907 w 4779369" name="connsiteX36-1261"/>
              <a:gd fmla="*/ 329331 h 4714030" name="connsiteY36-1262"/>
              <a:gd fmla="*/ 3068123 w 4779369" name="connsiteX37-1263"/>
              <a:gd fmla="*/ 1080399 h 4714030" name="connsiteY37-1264"/>
              <a:gd fmla="*/ 3127186 w 4779369" name="connsiteX38-1265"/>
              <a:gd fmla="*/ 1193698 h 4714030" name="connsiteY38-1266"/>
              <a:gd fmla="*/ 3336570 w 4779369" name="connsiteX39-1267"/>
              <a:gd fmla="*/ 1239409 h 4714030" name="connsiteY39-1268"/>
              <a:gd fmla="*/ 3545953 w 4779369" name="connsiteX40-1269"/>
              <a:gd fmla="*/ 1193698 h 4714030" name="connsiteY40-1270"/>
              <a:gd fmla="*/ 3667106 w 4779369" name="connsiteX41-1271"/>
              <a:gd fmla="*/ 1060681 h 4714030" name="connsiteY41-1272"/>
              <a:gd fmla="*/ 4538432 w 4779369" name="connsiteX42-1273"/>
              <a:gd fmla="*/ 949730 h 4714030" name="connsiteY42-1274"/>
              <a:gd fmla="*/ 4538432 w 4779369" name="connsiteX0-1275"/>
              <a:gd fmla="*/ 949730 h 4714030" name="connsiteY0-1276"/>
              <a:gd fmla="*/ 4649383 w 4779369" name="connsiteX1-1277"/>
              <a:gd fmla="*/ 1821057 h 4714030" name="connsiteY1-1278"/>
              <a:gd fmla="*/ 3778057 w 4779369" name="connsiteX2-1279"/>
              <a:gd fmla="*/ 1932008 h 4714030" name="connsiteY2-1280"/>
              <a:gd fmla="*/ 3686799 w 4779369" name="connsiteX3-1281"/>
              <a:gd fmla="*/ 1845408 h 4714030" name="connsiteY3-1282"/>
              <a:gd fmla="*/ 3606598 w 4779369" name="connsiteX4-1283"/>
              <a:gd fmla="*/ 1770199 h 4714030" name="connsiteY4-1284"/>
              <a:gd fmla="*/ 3336570 w 4779369" name="connsiteX5-1285"/>
              <a:gd fmla="*/ 1691032 h 4714030" name="connsiteY5-1286"/>
              <a:gd fmla="*/ 3192952 w 4779369" name="connsiteX6-1287"/>
              <a:gd fmla="*/ 1711872 h 4714030" name="connsiteY6-1288"/>
              <a:gd fmla="*/ 3126960 w 4779369" name="connsiteX7-1289"/>
              <a:gd fmla="*/ 1827523 h 4714030" name="connsiteY7-1290"/>
              <a:gd fmla="*/ 3048503 w 4779369" name="connsiteX8-1291"/>
              <a:gd fmla="*/ 2123573 h 4714030" name="connsiteY8-1292"/>
              <a:gd fmla="*/ 2997806 w 4779369" name="connsiteX9-1293"/>
              <a:gd fmla="*/ 2275931 h 4714030" name="connsiteY9-1294"/>
              <a:gd fmla="*/ 3162873 w 4779369" name="connsiteX10-1295"/>
              <a:gd fmla="*/ 2503824 h 4714030" name="connsiteY10-1296"/>
              <a:gd fmla="*/ 3356427 w 4779369" name="connsiteX11-1297"/>
              <a:gd fmla="*/ 2595846 h 4714030" name="connsiteY11-1298"/>
              <a:gd fmla="*/ 3454240 w 4779369" name="connsiteX12-1299"/>
              <a:gd fmla="*/ 2587267 h 4714030" name="connsiteY12-1300"/>
              <a:gd fmla="*/ 4029121 w 4779369" name="connsiteX13-1301"/>
              <a:gd fmla="*/ 2685987 h 4714030" name="connsiteY13-1302"/>
              <a:gd fmla="*/ 4140072 w 4779369" name="connsiteX14-1303"/>
              <a:gd fmla="*/ 3557314 h 4714030" name="connsiteY14-1304"/>
              <a:gd fmla="*/ 3268745 w 4779369" name="connsiteX15-1305"/>
              <a:gd fmla="*/ 3668264 h 4714030" name="connsiteY15-1306"/>
              <a:gd fmla="*/ 3029106 w 4779369" name="connsiteX16-1307"/>
              <a:gd fmla="*/ 3136468 h 4714030" name="connsiteY16-1308"/>
              <a:gd fmla="*/ 3024015 w 4779369" name="connsiteX17-1309"/>
              <a:gd fmla="*/ 3025265 h 4714030" name="connsiteY17-1310"/>
              <a:gd fmla="*/ 2886424 w 4779369" name="connsiteX18-1311"/>
              <a:gd fmla="*/ 2860950 h 4714030" name="connsiteY18-1312"/>
              <a:gd fmla="*/ 2598603 w 4779369" name="connsiteX19-1313"/>
              <a:gd fmla="*/ 2768115 h 4714030" name="connsiteY19-1314"/>
              <a:gd fmla="*/ 2138389 w 4779369" name="connsiteX20-1315"/>
              <a:gd fmla="*/ 3042691 h 4714030" name="connsiteY20-1316"/>
              <a:gd fmla="*/ 2075740 w 4779369" name="connsiteX21-1317"/>
              <a:gd fmla="*/ 3101544 h 4714030" name="connsiteY21-1318"/>
              <a:gd fmla="*/ 2091557 w 4779369" name="connsiteX22-1319"/>
              <a:gd fmla="*/ 3245802 h 4714030" name="connsiteY22-1320"/>
              <a:gd fmla="*/ 2235869 w 4779369" name="connsiteX23-1321"/>
              <a:gd fmla="*/ 3487372 h 4714030" name="connsiteY23-1322"/>
              <a:gd fmla="*/ 2353186 w 4779369" name="connsiteX24-1323"/>
              <a:gd fmla="*/ 3535124 h 4714030" name="connsiteY24-1324"/>
              <a:gd fmla="*/ 2459892 w 4779369" name="connsiteX25-1325"/>
              <a:gd fmla="*/ 3601767 h 4714030" name="connsiteY25-1326"/>
              <a:gd fmla="*/ 2570842 w 4779369" name="connsiteX26-1327"/>
              <a:gd fmla="*/ 4473093 h 4714030" name="connsiteY26-1328"/>
              <a:gd fmla="*/ 1699516 w 4779369" name="connsiteX27-1329"/>
              <a:gd fmla="*/ 4584044 h 4714030" name="connsiteY27-1330"/>
              <a:gd fmla="*/ 1588565 w 4779369" name="connsiteX28-1331"/>
              <a:gd fmla="*/ 3712718 h 4714030" name="connsiteY28-1332"/>
              <a:gd fmla="*/ 1645376 w 4779369" name="connsiteX29-1333"/>
              <a:gd fmla="*/ 3640232 h 4714030" name="connsiteY29-1334"/>
              <a:gd fmla="*/ 1654346 w 4779369" name="connsiteX30-1335"/>
              <a:gd fmla="*/ 3358982 h 4714030" name="connsiteY30-1336"/>
              <a:gd fmla="*/ 1557620 w 4779369" name="connsiteX31-1337"/>
              <a:gd fmla="*/ 3167736 h 4714030" name="connsiteY31-1338"/>
              <a:gd fmla="*/ 1489568 w 4779369" name="connsiteX32-1339"/>
              <a:gd fmla="*/ 3145159 h 4714030" name="connsiteY32-1340"/>
              <a:gd fmla="*/ 610434 w 4779369" name="connsiteX33-1341"/>
              <a:gd fmla="*/ 2818009 h 4714030" name="connsiteY33-1342"/>
              <a:gd fmla="*/ 329331 w 4779369" name="connsiteX34-1343"/>
              <a:gd fmla="*/ 610434 h 4714030" name="connsiteY34-1344"/>
              <a:gd fmla="*/ 2536907 w 4779369" name="connsiteX35-1345"/>
              <a:gd fmla="*/ 329331 h 4714030" name="connsiteY35-1346"/>
              <a:gd fmla="*/ 3068123 w 4779369" name="connsiteX36-1347"/>
              <a:gd fmla="*/ 1080399 h 4714030" name="connsiteY36-1348"/>
              <a:gd fmla="*/ 3127186 w 4779369" name="connsiteX37-1349"/>
              <a:gd fmla="*/ 1193698 h 4714030" name="connsiteY37-1350"/>
              <a:gd fmla="*/ 3336570 w 4779369" name="connsiteX38-1351"/>
              <a:gd fmla="*/ 1239409 h 4714030" name="connsiteY38-1352"/>
              <a:gd fmla="*/ 3545953 w 4779369" name="connsiteX39-1353"/>
              <a:gd fmla="*/ 1193698 h 4714030" name="connsiteY39-1354"/>
              <a:gd fmla="*/ 3667106 w 4779369" name="connsiteX40-1355"/>
              <a:gd fmla="*/ 1060681 h 4714030" name="connsiteY40-1356"/>
              <a:gd fmla="*/ 4538432 w 4779369" name="connsiteX41-1357"/>
              <a:gd fmla="*/ 949730 h 4714030" name="connsiteY41-1358"/>
              <a:gd fmla="*/ 4538432 w 4779369" name="connsiteX0-1359"/>
              <a:gd fmla="*/ 949730 h 4714030" name="connsiteY0-1360"/>
              <a:gd fmla="*/ 4649383 w 4779369" name="connsiteX1-1361"/>
              <a:gd fmla="*/ 1821057 h 4714030" name="connsiteY1-1362"/>
              <a:gd fmla="*/ 3778057 w 4779369" name="connsiteX2-1363"/>
              <a:gd fmla="*/ 1932008 h 4714030" name="connsiteY2-1364"/>
              <a:gd fmla="*/ 3686799 w 4779369" name="connsiteX3-1365"/>
              <a:gd fmla="*/ 1845408 h 4714030" name="connsiteY3-1366"/>
              <a:gd fmla="*/ 3606598 w 4779369" name="connsiteX4-1367"/>
              <a:gd fmla="*/ 1770199 h 4714030" name="connsiteY4-1368"/>
              <a:gd fmla="*/ 3336570 w 4779369" name="connsiteX5-1369"/>
              <a:gd fmla="*/ 1691032 h 4714030" name="connsiteY5-1370"/>
              <a:gd fmla="*/ 3192952 w 4779369" name="connsiteX6-1371"/>
              <a:gd fmla="*/ 1711872 h 4714030" name="connsiteY6-1372"/>
              <a:gd fmla="*/ 3126960 w 4779369" name="connsiteX7-1373"/>
              <a:gd fmla="*/ 1827523 h 4714030" name="connsiteY7-1374"/>
              <a:gd fmla="*/ 3048503 w 4779369" name="connsiteX8-1375"/>
              <a:gd fmla="*/ 2123573 h 4714030" name="connsiteY8-1376"/>
              <a:gd fmla="*/ 2997806 w 4779369" name="connsiteX9-1377"/>
              <a:gd fmla="*/ 2275931 h 4714030" name="connsiteY9-1378"/>
              <a:gd fmla="*/ 3162873 w 4779369" name="connsiteX10-1379"/>
              <a:gd fmla="*/ 2503824 h 4714030" name="connsiteY10-1380"/>
              <a:gd fmla="*/ 3356427 w 4779369" name="connsiteX11-1381"/>
              <a:gd fmla="*/ 2595846 h 4714030" name="connsiteY11-1382"/>
              <a:gd fmla="*/ 3454240 w 4779369" name="connsiteX12-1383"/>
              <a:gd fmla="*/ 2587267 h 4714030" name="connsiteY12-1384"/>
              <a:gd fmla="*/ 4029121 w 4779369" name="connsiteX13-1385"/>
              <a:gd fmla="*/ 2685987 h 4714030" name="connsiteY13-1386"/>
              <a:gd fmla="*/ 4140072 w 4779369" name="connsiteX14-1387"/>
              <a:gd fmla="*/ 3557314 h 4714030" name="connsiteY14-1388"/>
              <a:gd fmla="*/ 3268745 w 4779369" name="connsiteX15-1389"/>
              <a:gd fmla="*/ 3668264 h 4714030" name="connsiteY15-1390"/>
              <a:gd fmla="*/ 3029106 w 4779369" name="connsiteX16-1391"/>
              <a:gd fmla="*/ 3136468 h 4714030" name="connsiteY16-1392"/>
              <a:gd fmla="*/ 3024015 w 4779369" name="connsiteX17-1393"/>
              <a:gd fmla="*/ 3025265 h 4714030" name="connsiteY17-1394"/>
              <a:gd fmla="*/ 2886424 w 4779369" name="connsiteX18-1395"/>
              <a:gd fmla="*/ 2860950 h 4714030" name="connsiteY18-1396"/>
              <a:gd fmla="*/ 2598603 w 4779369" name="connsiteX19-1397"/>
              <a:gd fmla="*/ 2768115 h 4714030" name="connsiteY19-1398"/>
              <a:gd fmla="*/ 2138389 w 4779369" name="connsiteX20-1399"/>
              <a:gd fmla="*/ 3042691 h 4714030" name="connsiteY20-1400"/>
              <a:gd fmla="*/ 2091557 w 4779369" name="connsiteX21-1401"/>
              <a:gd fmla="*/ 3245802 h 4714030" name="connsiteY21-1402"/>
              <a:gd fmla="*/ 2235869 w 4779369" name="connsiteX22-1403"/>
              <a:gd fmla="*/ 3487372 h 4714030" name="connsiteY22-1404"/>
              <a:gd fmla="*/ 2353186 w 4779369" name="connsiteX23-1405"/>
              <a:gd fmla="*/ 3535124 h 4714030" name="connsiteY23-1406"/>
              <a:gd fmla="*/ 2459892 w 4779369" name="connsiteX24-1407"/>
              <a:gd fmla="*/ 3601767 h 4714030" name="connsiteY24-1408"/>
              <a:gd fmla="*/ 2570842 w 4779369" name="connsiteX25-1409"/>
              <a:gd fmla="*/ 4473093 h 4714030" name="connsiteY25-1410"/>
              <a:gd fmla="*/ 1699516 w 4779369" name="connsiteX26-1411"/>
              <a:gd fmla="*/ 4584044 h 4714030" name="connsiteY26-1412"/>
              <a:gd fmla="*/ 1588565 w 4779369" name="connsiteX27-1413"/>
              <a:gd fmla="*/ 3712718 h 4714030" name="connsiteY27-1414"/>
              <a:gd fmla="*/ 1645376 w 4779369" name="connsiteX28-1415"/>
              <a:gd fmla="*/ 3640232 h 4714030" name="connsiteY28-1416"/>
              <a:gd fmla="*/ 1654346 w 4779369" name="connsiteX29-1417"/>
              <a:gd fmla="*/ 3358982 h 4714030" name="connsiteY29-1418"/>
              <a:gd fmla="*/ 1557620 w 4779369" name="connsiteX30-1419"/>
              <a:gd fmla="*/ 3167736 h 4714030" name="connsiteY30-1420"/>
              <a:gd fmla="*/ 1489568 w 4779369" name="connsiteX31-1421"/>
              <a:gd fmla="*/ 3145159 h 4714030" name="connsiteY31-1422"/>
              <a:gd fmla="*/ 610434 w 4779369" name="connsiteX32-1423"/>
              <a:gd fmla="*/ 2818009 h 4714030" name="connsiteY32-1424"/>
              <a:gd fmla="*/ 329331 w 4779369" name="connsiteX33-1425"/>
              <a:gd fmla="*/ 610434 h 4714030" name="connsiteY33-1426"/>
              <a:gd fmla="*/ 2536907 w 4779369" name="connsiteX34-1427"/>
              <a:gd fmla="*/ 329331 h 4714030" name="connsiteY34-1428"/>
              <a:gd fmla="*/ 3068123 w 4779369" name="connsiteX35-1429"/>
              <a:gd fmla="*/ 1080399 h 4714030" name="connsiteY35-1430"/>
              <a:gd fmla="*/ 3127186 w 4779369" name="connsiteX36-1431"/>
              <a:gd fmla="*/ 1193698 h 4714030" name="connsiteY36-1432"/>
              <a:gd fmla="*/ 3336570 w 4779369" name="connsiteX37-1433"/>
              <a:gd fmla="*/ 1239409 h 4714030" name="connsiteY37-1434"/>
              <a:gd fmla="*/ 3545953 w 4779369" name="connsiteX38-1435"/>
              <a:gd fmla="*/ 1193698 h 4714030" name="connsiteY38-1436"/>
              <a:gd fmla="*/ 3667106 w 4779369" name="connsiteX39-1437"/>
              <a:gd fmla="*/ 1060681 h 4714030" name="connsiteY39-1438"/>
              <a:gd fmla="*/ 4538432 w 4779369" name="connsiteX40-1439"/>
              <a:gd fmla="*/ 949730 h 4714030" name="connsiteY40-1440"/>
              <a:gd fmla="*/ 4538432 w 4779369" name="connsiteX0-1441"/>
              <a:gd fmla="*/ 949730 h 4714030" name="connsiteY0-1442"/>
              <a:gd fmla="*/ 4649383 w 4779369" name="connsiteX1-1443"/>
              <a:gd fmla="*/ 1821057 h 4714030" name="connsiteY1-1444"/>
              <a:gd fmla="*/ 3778057 w 4779369" name="connsiteX2-1445"/>
              <a:gd fmla="*/ 1932008 h 4714030" name="connsiteY2-1446"/>
              <a:gd fmla="*/ 3686799 w 4779369" name="connsiteX3-1447"/>
              <a:gd fmla="*/ 1845408 h 4714030" name="connsiteY3-1448"/>
              <a:gd fmla="*/ 3606598 w 4779369" name="connsiteX4-1449"/>
              <a:gd fmla="*/ 1770199 h 4714030" name="connsiteY4-1450"/>
              <a:gd fmla="*/ 3336570 w 4779369" name="connsiteX5-1451"/>
              <a:gd fmla="*/ 1691032 h 4714030" name="connsiteY5-1452"/>
              <a:gd fmla="*/ 3192952 w 4779369" name="connsiteX6-1453"/>
              <a:gd fmla="*/ 1711872 h 4714030" name="connsiteY6-1454"/>
              <a:gd fmla="*/ 3126960 w 4779369" name="connsiteX7-1455"/>
              <a:gd fmla="*/ 1827523 h 4714030" name="connsiteY7-1456"/>
              <a:gd fmla="*/ 3048503 w 4779369" name="connsiteX8-1457"/>
              <a:gd fmla="*/ 2123573 h 4714030" name="connsiteY8-1458"/>
              <a:gd fmla="*/ 2997806 w 4779369" name="connsiteX9-1459"/>
              <a:gd fmla="*/ 2275931 h 4714030" name="connsiteY9-1460"/>
              <a:gd fmla="*/ 3162873 w 4779369" name="connsiteX10-1461"/>
              <a:gd fmla="*/ 2503824 h 4714030" name="connsiteY10-1462"/>
              <a:gd fmla="*/ 3356427 w 4779369" name="connsiteX11-1463"/>
              <a:gd fmla="*/ 2595846 h 4714030" name="connsiteY11-1464"/>
              <a:gd fmla="*/ 3454240 w 4779369" name="connsiteX12-1465"/>
              <a:gd fmla="*/ 2587267 h 4714030" name="connsiteY12-1466"/>
              <a:gd fmla="*/ 4029121 w 4779369" name="connsiteX13-1467"/>
              <a:gd fmla="*/ 2685987 h 4714030" name="connsiteY13-1468"/>
              <a:gd fmla="*/ 4140072 w 4779369" name="connsiteX14-1469"/>
              <a:gd fmla="*/ 3557314 h 4714030" name="connsiteY14-1470"/>
              <a:gd fmla="*/ 3268745 w 4779369" name="connsiteX15-1471"/>
              <a:gd fmla="*/ 3668264 h 4714030" name="connsiteY15-1472"/>
              <a:gd fmla="*/ 3029106 w 4779369" name="connsiteX16-1473"/>
              <a:gd fmla="*/ 3136468 h 4714030" name="connsiteY16-1474"/>
              <a:gd fmla="*/ 3024015 w 4779369" name="connsiteX17-1475"/>
              <a:gd fmla="*/ 3025265 h 4714030" name="connsiteY17-1476"/>
              <a:gd fmla="*/ 2886424 w 4779369" name="connsiteX18-1477"/>
              <a:gd fmla="*/ 2860950 h 4714030" name="connsiteY18-1478"/>
              <a:gd fmla="*/ 2598603 w 4779369" name="connsiteX19-1479"/>
              <a:gd fmla="*/ 2768115 h 4714030" name="connsiteY19-1480"/>
              <a:gd fmla="*/ 2138389 w 4779369" name="connsiteX20-1481"/>
              <a:gd fmla="*/ 3042691 h 4714030" name="connsiteY20-1482"/>
              <a:gd fmla="*/ 2091557 w 4779369" name="connsiteX21-1483"/>
              <a:gd fmla="*/ 3245802 h 4714030" name="connsiteY21-1484"/>
              <a:gd fmla="*/ 2235869 w 4779369" name="connsiteX22-1485"/>
              <a:gd fmla="*/ 3487372 h 4714030" name="connsiteY22-1486"/>
              <a:gd fmla="*/ 2353186 w 4779369" name="connsiteX23-1487"/>
              <a:gd fmla="*/ 3535124 h 4714030" name="connsiteY23-1488"/>
              <a:gd fmla="*/ 2459892 w 4779369" name="connsiteX24-1489"/>
              <a:gd fmla="*/ 3601767 h 4714030" name="connsiteY24-1490"/>
              <a:gd fmla="*/ 2570842 w 4779369" name="connsiteX25-1491"/>
              <a:gd fmla="*/ 4473093 h 4714030" name="connsiteY25-1492"/>
              <a:gd fmla="*/ 1699516 w 4779369" name="connsiteX26-1493"/>
              <a:gd fmla="*/ 4584044 h 4714030" name="connsiteY26-1494"/>
              <a:gd fmla="*/ 1588565 w 4779369" name="connsiteX27-1495"/>
              <a:gd fmla="*/ 3712718 h 4714030" name="connsiteY27-1496"/>
              <a:gd fmla="*/ 1645376 w 4779369" name="connsiteX28-1497"/>
              <a:gd fmla="*/ 3640232 h 4714030" name="connsiteY28-1498"/>
              <a:gd fmla="*/ 1654346 w 4779369" name="connsiteX29-1499"/>
              <a:gd fmla="*/ 3358982 h 4714030" name="connsiteY29-1500"/>
              <a:gd fmla="*/ 1557620 w 4779369" name="connsiteX30-1501"/>
              <a:gd fmla="*/ 3167736 h 4714030" name="connsiteY30-1502"/>
              <a:gd fmla="*/ 1489568 w 4779369" name="connsiteX31-1503"/>
              <a:gd fmla="*/ 3145159 h 4714030" name="connsiteY31-1504"/>
              <a:gd fmla="*/ 610434 w 4779369" name="connsiteX32-1505"/>
              <a:gd fmla="*/ 2818009 h 4714030" name="connsiteY32-1506"/>
              <a:gd fmla="*/ 329331 w 4779369" name="connsiteX33-1507"/>
              <a:gd fmla="*/ 610434 h 4714030" name="connsiteY33-1508"/>
              <a:gd fmla="*/ 2536907 w 4779369" name="connsiteX34-1509"/>
              <a:gd fmla="*/ 329331 h 4714030" name="connsiteY34-1510"/>
              <a:gd fmla="*/ 3068123 w 4779369" name="connsiteX35-1511"/>
              <a:gd fmla="*/ 1080399 h 4714030" name="connsiteY35-1512"/>
              <a:gd fmla="*/ 3127186 w 4779369" name="connsiteX36-1513"/>
              <a:gd fmla="*/ 1193698 h 4714030" name="connsiteY36-1514"/>
              <a:gd fmla="*/ 3336570 w 4779369" name="connsiteX37-1515"/>
              <a:gd fmla="*/ 1239409 h 4714030" name="connsiteY37-1516"/>
              <a:gd fmla="*/ 3545953 w 4779369" name="connsiteX38-1517"/>
              <a:gd fmla="*/ 1193698 h 4714030" name="connsiteY38-1518"/>
              <a:gd fmla="*/ 3667106 w 4779369" name="connsiteX39-1519"/>
              <a:gd fmla="*/ 1060681 h 4714030" name="connsiteY39-1520"/>
              <a:gd fmla="*/ 4538432 w 4779369" name="connsiteX40-1521"/>
              <a:gd fmla="*/ 949730 h 4714030" name="connsiteY40-1522"/>
              <a:gd fmla="*/ 4538432 w 4779369" name="connsiteX0-1523"/>
              <a:gd fmla="*/ 949730 h 4714030" name="connsiteY0-1524"/>
              <a:gd fmla="*/ 4649383 w 4779369" name="connsiteX1-1525"/>
              <a:gd fmla="*/ 1821057 h 4714030" name="connsiteY1-1526"/>
              <a:gd fmla="*/ 3778057 w 4779369" name="connsiteX2-1527"/>
              <a:gd fmla="*/ 1932008 h 4714030" name="connsiteY2-1528"/>
              <a:gd fmla="*/ 3686799 w 4779369" name="connsiteX3-1529"/>
              <a:gd fmla="*/ 1845408 h 4714030" name="connsiteY3-1530"/>
              <a:gd fmla="*/ 3606598 w 4779369" name="connsiteX4-1531"/>
              <a:gd fmla="*/ 1770199 h 4714030" name="connsiteY4-1532"/>
              <a:gd fmla="*/ 3336570 w 4779369" name="connsiteX5-1533"/>
              <a:gd fmla="*/ 1691032 h 4714030" name="connsiteY5-1534"/>
              <a:gd fmla="*/ 3192952 w 4779369" name="connsiteX6-1535"/>
              <a:gd fmla="*/ 1711872 h 4714030" name="connsiteY6-1536"/>
              <a:gd fmla="*/ 3126960 w 4779369" name="connsiteX7-1537"/>
              <a:gd fmla="*/ 1827523 h 4714030" name="connsiteY7-1538"/>
              <a:gd fmla="*/ 3048503 w 4779369" name="connsiteX8-1539"/>
              <a:gd fmla="*/ 2123573 h 4714030" name="connsiteY8-1540"/>
              <a:gd fmla="*/ 2997806 w 4779369" name="connsiteX9-1541"/>
              <a:gd fmla="*/ 2275931 h 4714030" name="connsiteY9-1542"/>
              <a:gd fmla="*/ 3162873 w 4779369" name="connsiteX10-1543"/>
              <a:gd fmla="*/ 2503824 h 4714030" name="connsiteY10-1544"/>
              <a:gd fmla="*/ 3356427 w 4779369" name="connsiteX11-1545"/>
              <a:gd fmla="*/ 2595846 h 4714030" name="connsiteY11-1546"/>
              <a:gd fmla="*/ 3454240 w 4779369" name="connsiteX12-1547"/>
              <a:gd fmla="*/ 2587267 h 4714030" name="connsiteY12-1548"/>
              <a:gd fmla="*/ 4029121 w 4779369" name="connsiteX13-1549"/>
              <a:gd fmla="*/ 2685987 h 4714030" name="connsiteY13-1550"/>
              <a:gd fmla="*/ 4140072 w 4779369" name="connsiteX14-1551"/>
              <a:gd fmla="*/ 3557314 h 4714030" name="connsiteY14-1552"/>
              <a:gd fmla="*/ 3268745 w 4779369" name="connsiteX15-1553"/>
              <a:gd fmla="*/ 3668264 h 4714030" name="connsiteY15-1554"/>
              <a:gd fmla="*/ 3029106 w 4779369" name="connsiteX16-1555"/>
              <a:gd fmla="*/ 3136468 h 4714030" name="connsiteY16-1556"/>
              <a:gd fmla="*/ 3024015 w 4779369" name="connsiteX17-1557"/>
              <a:gd fmla="*/ 3025265 h 4714030" name="connsiteY17-1558"/>
              <a:gd fmla="*/ 2886424 w 4779369" name="connsiteX18-1559"/>
              <a:gd fmla="*/ 2860950 h 4714030" name="connsiteY18-1560"/>
              <a:gd fmla="*/ 2598603 w 4779369" name="connsiteX19-1561"/>
              <a:gd fmla="*/ 2768115 h 4714030" name="connsiteY19-1562"/>
              <a:gd fmla="*/ 2138389 w 4779369" name="connsiteX20-1563"/>
              <a:gd fmla="*/ 3042691 h 4714030" name="connsiteY20-1564"/>
              <a:gd fmla="*/ 2091557 w 4779369" name="connsiteX21-1565"/>
              <a:gd fmla="*/ 3245802 h 4714030" name="connsiteY21-1566"/>
              <a:gd fmla="*/ 2235869 w 4779369" name="connsiteX22-1567"/>
              <a:gd fmla="*/ 3487372 h 4714030" name="connsiteY22-1568"/>
              <a:gd fmla="*/ 2353186 w 4779369" name="connsiteX23-1569"/>
              <a:gd fmla="*/ 3535124 h 4714030" name="connsiteY23-1570"/>
              <a:gd fmla="*/ 2459892 w 4779369" name="connsiteX24-1571"/>
              <a:gd fmla="*/ 3601767 h 4714030" name="connsiteY24-1572"/>
              <a:gd fmla="*/ 2570842 w 4779369" name="connsiteX25-1573"/>
              <a:gd fmla="*/ 4473093 h 4714030" name="connsiteY25-1574"/>
              <a:gd fmla="*/ 1699516 w 4779369" name="connsiteX26-1575"/>
              <a:gd fmla="*/ 4584044 h 4714030" name="connsiteY26-1576"/>
              <a:gd fmla="*/ 1588565 w 4779369" name="connsiteX27-1577"/>
              <a:gd fmla="*/ 3712718 h 4714030" name="connsiteY27-1578"/>
              <a:gd fmla="*/ 1645376 w 4779369" name="connsiteX28-1579"/>
              <a:gd fmla="*/ 3640232 h 4714030" name="connsiteY28-1580"/>
              <a:gd fmla="*/ 1654346 w 4779369" name="connsiteX29-1581"/>
              <a:gd fmla="*/ 3358982 h 4714030" name="connsiteY29-1582"/>
              <a:gd fmla="*/ 1557620 w 4779369" name="connsiteX30-1583"/>
              <a:gd fmla="*/ 3167736 h 4714030" name="connsiteY30-1584"/>
              <a:gd fmla="*/ 1489568 w 4779369" name="connsiteX31-1585"/>
              <a:gd fmla="*/ 3145159 h 4714030" name="connsiteY31-1586"/>
              <a:gd fmla="*/ 610434 w 4779369" name="connsiteX32-1587"/>
              <a:gd fmla="*/ 2818009 h 4714030" name="connsiteY32-1588"/>
              <a:gd fmla="*/ 329331 w 4779369" name="connsiteX33-1589"/>
              <a:gd fmla="*/ 610434 h 4714030" name="connsiteY33-1590"/>
              <a:gd fmla="*/ 2536907 w 4779369" name="connsiteX34-1591"/>
              <a:gd fmla="*/ 329331 h 4714030" name="connsiteY34-1592"/>
              <a:gd fmla="*/ 3068123 w 4779369" name="connsiteX35-1593"/>
              <a:gd fmla="*/ 1080399 h 4714030" name="connsiteY35-1594"/>
              <a:gd fmla="*/ 3127186 w 4779369" name="connsiteX36-1595"/>
              <a:gd fmla="*/ 1193698 h 4714030" name="connsiteY36-1596"/>
              <a:gd fmla="*/ 3336570 w 4779369" name="connsiteX37-1597"/>
              <a:gd fmla="*/ 1239409 h 4714030" name="connsiteY37-1598"/>
              <a:gd fmla="*/ 3545953 w 4779369" name="connsiteX38-1599"/>
              <a:gd fmla="*/ 1193698 h 4714030" name="connsiteY38-1600"/>
              <a:gd fmla="*/ 3667106 w 4779369" name="connsiteX39-1601"/>
              <a:gd fmla="*/ 1060681 h 4714030" name="connsiteY39-1602"/>
              <a:gd fmla="*/ 4538432 w 4779369" name="connsiteX40-1603"/>
              <a:gd fmla="*/ 949730 h 4714030" name="connsiteY40-160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b="b" l="l" r="r" t="t"/>
            <a:pathLst>
              <a:path h="4714030" w="4779369">
                <a:moveTo>
                  <a:pt x="4538432" y="949730"/>
                </a:moveTo>
                <a:cubicBezTo>
                  <a:pt x="4809681" y="1159702"/>
                  <a:pt x="4859355" y="1549808"/>
                  <a:pt x="4649383" y="1821057"/>
                </a:cubicBezTo>
                <a:cubicBezTo>
                  <a:pt x="4439411" y="2092305"/>
                  <a:pt x="4049305" y="2141980"/>
                  <a:pt x="3778057" y="1932008"/>
                </a:cubicBezTo>
                <a:cubicBezTo>
                  <a:pt x="3744150" y="1905761"/>
                  <a:pt x="3713707" y="1876700"/>
                  <a:pt x="3686799" y="1845408"/>
                </a:cubicBezTo>
                <a:lnTo>
                  <a:pt x="3606598" y="1770199"/>
                </a:lnTo>
                <a:cubicBezTo>
                  <a:pt x="3529516" y="1720217"/>
                  <a:pt x="3436594" y="1691032"/>
                  <a:pt x="3336570" y="1691032"/>
                </a:cubicBezTo>
                <a:cubicBezTo>
                  <a:pt x="3286557" y="1691032"/>
                  <a:pt x="3238321" y="1698329"/>
                  <a:pt x="3192952" y="1711872"/>
                </a:cubicBezTo>
                <a:lnTo>
                  <a:pt x="3126960" y="1827523"/>
                </a:lnTo>
                <a:cubicBezTo>
                  <a:pt x="3110678" y="1927706"/>
                  <a:pt x="3084589" y="2026882"/>
                  <a:pt x="3048503" y="2123573"/>
                </a:cubicBezTo>
                <a:lnTo>
                  <a:pt x="2997806" y="2275931"/>
                </a:lnTo>
                <a:cubicBezTo>
                  <a:pt x="3028163" y="2362638"/>
                  <a:pt x="3083778" y="2442597"/>
                  <a:pt x="3162873" y="2503824"/>
                </a:cubicBezTo>
                <a:cubicBezTo>
                  <a:pt x="3222195" y="2549745"/>
                  <a:pt x="3288407" y="2580238"/>
                  <a:pt x="3356427" y="2595846"/>
                </a:cubicBezTo>
                <a:lnTo>
                  <a:pt x="3454240" y="2587267"/>
                </a:lnTo>
                <a:cubicBezTo>
                  <a:pt x="3643632" y="2524946"/>
                  <a:pt x="3859590" y="2554754"/>
                  <a:pt x="4029121" y="2685987"/>
                </a:cubicBezTo>
                <a:cubicBezTo>
                  <a:pt x="4300370" y="2895959"/>
                  <a:pt x="4350044" y="3286065"/>
                  <a:pt x="4140072" y="3557314"/>
                </a:cubicBezTo>
                <a:cubicBezTo>
                  <a:pt x="3930100" y="3828562"/>
                  <a:pt x="3539994" y="3878237"/>
                  <a:pt x="3268745" y="3668264"/>
                </a:cubicBezTo>
                <a:cubicBezTo>
                  <a:pt x="3099214" y="3537032"/>
                  <a:pt x="3016237" y="3335435"/>
                  <a:pt x="3029106" y="3136468"/>
                </a:cubicBezTo>
                <a:lnTo>
                  <a:pt x="3024015" y="3025265"/>
                </a:lnTo>
                <a:cubicBezTo>
                  <a:pt x="2991859" y="2963328"/>
                  <a:pt x="2957326" y="2903808"/>
                  <a:pt x="2886424" y="2860950"/>
                </a:cubicBezTo>
                <a:cubicBezTo>
                  <a:pt x="2815522" y="2818092"/>
                  <a:pt x="2723276" y="2737825"/>
                  <a:pt x="2598603" y="2768115"/>
                </a:cubicBezTo>
                <a:cubicBezTo>
                  <a:pt x="2459863" y="2887416"/>
                  <a:pt x="2303815" y="2979278"/>
                  <a:pt x="2138389" y="3042691"/>
                </a:cubicBezTo>
                <a:cubicBezTo>
                  <a:pt x="2028027" y="3139434"/>
                  <a:pt x="2074124" y="3158542"/>
                  <a:pt x="2091557" y="3245802"/>
                </a:cubicBezTo>
                <a:cubicBezTo>
                  <a:pt x="2111153" y="3343888"/>
                  <a:pt x="2168165" y="3425277"/>
                  <a:pt x="2235869" y="3487372"/>
                </a:cubicBezTo>
                <a:lnTo>
                  <a:pt x="2353186" y="3535124"/>
                </a:lnTo>
                <a:cubicBezTo>
                  <a:pt x="2390222" y="3553331"/>
                  <a:pt x="2425986" y="3575521"/>
                  <a:pt x="2459892" y="3601767"/>
                </a:cubicBezTo>
                <a:cubicBezTo>
                  <a:pt x="2731140" y="3811739"/>
                  <a:pt x="2780815" y="4201845"/>
                  <a:pt x="2570842" y="4473093"/>
                </a:cubicBezTo>
                <a:cubicBezTo>
                  <a:pt x="2360870" y="4744342"/>
                  <a:pt x="1970764" y="4794016"/>
                  <a:pt x="1699516" y="4584044"/>
                </a:cubicBezTo>
                <a:cubicBezTo>
                  <a:pt x="1428267" y="4374072"/>
                  <a:pt x="1378593" y="3983966"/>
                  <a:pt x="1588565" y="3712718"/>
                </a:cubicBezTo>
                <a:lnTo>
                  <a:pt x="1645376" y="3640232"/>
                </a:lnTo>
                <a:cubicBezTo>
                  <a:pt x="1674446" y="3553085"/>
                  <a:pt x="1679412" y="3455814"/>
                  <a:pt x="1654346" y="3358982"/>
                </a:cubicBezTo>
                <a:cubicBezTo>
                  <a:pt x="1635545" y="3286357"/>
                  <a:pt x="1601854" y="3221714"/>
                  <a:pt x="1557620" y="3167736"/>
                </a:cubicBezTo>
                <a:lnTo>
                  <a:pt x="1489568" y="3145159"/>
                </a:lnTo>
                <a:cubicBezTo>
                  <a:pt x="1180724" y="3128904"/>
                  <a:pt x="873514" y="3021658"/>
                  <a:pt x="610434" y="2818009"/>
                </a:cubicBezTo>
                <a:cubicBezTo>
                  <a:pt x="-76796" y="2286029"/>
                  <a:pt x="-202649" y="1297663"/>
                  <a:pt x="329331" y="610434"/>
                </a:cubicBezTo>
                <a:cubicBezTo>
                  <a:pt x="861312" y="-76796"/>
                  <a:pt x="1849677" y="-202650"/>
                  <a:pt x="2536907" y="329331"/>
                </a:cubicBezTo>
                <a:cubicBezTo>
                  <a:pt x="2794618" y="528824"/>
                  <a:pt x="2973385" y="792496"/>
                  <a:pt x="3068123" y="1080399"/>
                </a:cubicBezTo>
                <a:lnTo>
                  <a:pt x="3127186" y="1193698"/>
                </a:lnTo>
                <a:cubicBezTo>
                  <a:pt x="3190528" y="1222992"/>
                  <a:pt x="3261551" y="1239409"/>
                  <a:pt x="3336570" y="1239409"/>
                </a:cubicBezTo>
                <a:cubicBezTo>
                  <a:pt x="3411588" y="1239409"/>
                  <a:pt x="3482611" y="1222992"/>
                  <a:pt x="3545953" y="1193698"/>
                </a:cubicBezTo>
                <a:lnTo>
                  <a:pt x="3667106" y="1060681"/>
                </a:lnTo>
                <a:cubicBezTo>
                  <a:pt x="3877078" y="789432"/>
                  <a:pt x="4267184" y="739758"/>
                  <a:pt x="4538432" y="949730"/>
                </a:cubicBezTo>
                <a:close/>
              </a:path>
            </a:pathLst>
          </a:custGeom>
          <a:solidFill>
            <a:schemeClr val="bg1">
              <a:lumMod val="75000"/>
            </a:schemeClr>
          </a:solidFill>
          <a:ln>
            <a:noFill/>
          </a:ln>
          <a:effectLst>
            <a:innerShdw blurRad="190500" dir="13500000" dist="508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wrap="square">
            <a:noAutofit/>
          </a:bodyPr>
          <a:lstStyle/>
          <a:p>
            <a:pPr algn="ctr"/>
            <a:endParaRPr altLang="en-US" lang="zh-CN">
              <a:latin charset="-122" panose="020b0503020204020204" typeface="微软雅黑"/>
              <a:ea charset="-122" panose="020b0503020204020204" typeface="微软雅黑"/>
            </a:endParaRPr>
          </a:p>
        </p:txBody>
      </p:sp>
      <p:sp>
        <p:nvSpPr>
          <p:cNvPr id="3" name="标题 2"/>
          <p:cNvSpPr>
            <a:spLocks noGrp="1"/>
          </p:cNvSpPr>
          <p:nvPr>
            <p:ph type="title"/>
          </p:nvPr>
        </p:nvSpPr>
        <p:spPr/>
        <p:txBody>
          <a:bodyPr/>
          <a:lstStyle/>
          <a:p>
            <a:r>
              <a:rPr altLang="en-US" lang="zh-CN" smtClean="0">
                <a:solidFill>
                  <a:schemeClr val="tx1">
                    <a:lumMod val="65000"/>
                    <a:lumOff val="35000"/>
                  </a:schemeClr>
                </a:solidFill>
                <a:latin charset="-122" panose="020b0503020204020204" typeface="微软雅黑"/>
                <a:ea charset="-122" panose="020b0503020204020204" typeface="微软雅黑"/>
              </a:rPr>
              <a:t>具体工作明细</a:t>
            </a:r>
          </a:p>
        </p:txBody>
      </p:sp>
      <p:grpSp>
        <p:nvGrpSpPr>
          <p:cNvPr id="36" name="组合 35"/>
          <p:cNvGrpSpPr/>
          <p:nvPr/>
        </p:nvGrpSpPr>
        <p:grpSpPr>
          <a:xfrm>
            <a:off x="940425" y="1806689"/>
            <a:ext cx="2071112" cy="2071112"/>
            <a:chOff x="1689963" y="2421800"/>
            <a:chExt cx="2642282" cy="2642282"/>
          </a:xfrm>
        </p:grpSpPr>
        <p:sp>
          <p:nvSpPr>
            <p:cNvPr id="5" name="椭圆 4"/>
            <p:cNvSpPr/>
            <p:nvPr/>
          </p:nvSpPr>
          <p:spPr>
            <a:xfrm>
              <a:off x="1689963" y="2421800"/>
              <a:ext cx="2642282" cy="2642282"/>
            </a:xfrm>
            <a:prstGeom prst="ellipse">
              <a:avLst/>
            </a:prstGeom>
            <a:gradFill flip="none" rotWithShape="1">
              <a:gsLst>
                <a:gs pos="100000">
                  <a:srgbClr val="FFFFFF"/>
                </a:gs>
                <a:gs pos="0">
                  <a:srgbClr val="B8BBBC"/>
                </a:gs>
              </a:gsLst>
              <a:lin ang="5400000" scaled="1"/>
            </a:gradFill>
            <a:ln w="44450">
              <a:gradFill>
                <a:gsLst>
                  <a:gs pos="0">
                    <a:schemeClr val="bg1"/>
                  </a:gs>
                  <a:gs pos="100000">
                    <a:schemeClr val="bg1">
                      <a:lumMod val="75000"/>
                    </a:schemeClr>
                  </a:gs>
                </a:gsLst>
                <a:lin ang="5400000" scaled="1"/>
              </a:gradFill>
            </a:ln>
            <a:effectLst>
              <a:outerShdw algn="tl" blurRad="152400" dir="2700000" dist="381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pic>
          <p:nvPicPr>
            <p:cNvPr id="35" name="图片 34"/>
            <p:cNvPicPr>
              <a:picLocks noChangeAspect="1"/>
            </p:cNvPicPr>
            <p:nvPr/>
          </p:nvPicPr>
          <p:blipFill>
            <a:blip r:embed="rId2">
              <a:extLst>
                <a:ext uri="{BEBA8EAE-BF5A-486C-A8C5-ECC9F3942E4B}">
                  <a14:imgProps>
                    <a14:imgLayer xmlns:d3p1="http://schemas.openxmlformats.org/officeDocument/2006/relationships" d3p1:embed="">
                      <a14:imgEffect>
                        <a14:brightnessContrast bright="40000"/>
                      </a14:imgEffect>
                    </a14:imgLayer>
                  </a14:imgProps>
                </a:ext>
              </a:extLst>
            </a:blip>
            <a:srcRect l="5188" r="5188"/>
            <a:stretch>
              <a:fillRect/>
            </a:stretch>
          </p:blipFill>
          <p:spPr>
            <a:xfrm>
              <a:off x="1897883" y="2629720"/>
              <a:ext cx="2226441" cy="2226442"/>
            </a:xfrm>
            <a:prstGeom prst="ellipse">
              <a:avLst/>
            </a:prstGeom>
            <a:effectLst>
              <a:innerShdw blurRad="114300">
                <a:prstClr val="black"/>
              </a:innerShdw>
            </a:effectLst>
          </p:spPr>
        </p:pic>
      </p:grpSp>
      <p:grpSp>
        <p:nvGrpSpPr>
          <p:cNvPr id="2" name="组合 1"/>
          <p:cNvGrpSpPr/>
          <p:nvPr/>
        </p:nvGrpSpPr>
        <p:grpSpPr>
          <a:xfrm>
            <a:off x="3924849" y="1211725"/>
            <a:ext cx="4039108" cy="898560"/>
            <a:chOff x="5233132" y="1615633"/>
            <a:chExt cx="5385477" cy="1198080"/>
          </a:xfrm>
        </p:grpSpPr>
        <p:grpSp>
          <p:nvGrpSpPr>
            <p:cNvPr id="48" name="组合 47"/>
            <p:cNvGrpSpPr/>
            <p:nvPr/>
          </p:nvGrpSpPr>
          <p:grpSpPr>
            <a:xfrm>
              <a:off x="5442041" y="1615633"/>
              <a:ext cx="5176568" cy="1198080"/>
              <a:chOff x="5841004" y="1447486"/>
              <a:chExt cx="5176568" cy="1198080"/>
            </a:xfrm>
          </p:grpSpPr>
          <p:sp>
            <p:nvSpPr>
              <p:cNvPr id="40" name="MH_SubTitle_1"/>
              <p:cNvSpPr>
                <a:spLocks noChangeArrowheads="1"/>
              </p:cNvSpPr>
              <p:nvPr/>
            </p:nvSpPr>
            <p:spPr bwMode="auto">
              <a:xfrm flipH="1">
                <a:off x="5863229" y="1447486"/>
                <a:ext cx="2275840" cy="426720"/>
              </a:xfrm>
              <a:prstGeom prst="rect">
                <a:avLst/>
              </a:prstGeom>
              <a:noFill/>
            </p:spPr>
            <p:txBody>
              <a:bodyPr rtlCol="0" wrap="none">
                <a:spAutoFit/>
              </a:bodyPr>
              <a:lstStyle/>
              <a:p>
                <a:r>
                  <a:rPr altLang="en-US" lang="zh-CN" sz="1500">
                    <a:solidFill>
                      <a:schemeClr val="accent4"/>
                    </a:solidFill>
                    <a:latin charset="-122" panose="020b0503020204020204" typeface="微软雅黑"/>
                    <a:ea charset="-122" panose="020b0503020204020204" typeface="微软雅黑"/>
                  </a:rPr>
                  <a:t>总体目标顺利完成</a:t>
                </a:r>
              </a:p>
            </p:txBody>
          </p:sp>
          <p:sp>
            <p:nvSpPr>
              <p:cNvPr id="41" name="Rectangle 5"/>
              <p:cNvSpPr/>
              <p:nvPr/>
            </p:nvSpPr>
            <p:spPr bwMode="auto">
              <a:xfrm>
                <a:off x="5980703" y="1833058"/>
                <a:ext cx="5036869" cy="812508"/>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50000"/>
                  </a:lnSpc>
                  <a:spcBef>
                    <a:spcPct val="0"/>
                  </a:spcBef>
                  <a:spcAft>
                    <a:spcPct val="0"/>
                  </a:spcAft>
                </a:pPr>
                <a:r>
                  <a:rPr altLang="en-US" lang="zh-CN" sz="900">
                    <a:solidFill>
                      <a:schemeClr val="tx1">
                        <a:lumMod val="65000"/>
                        <a:lumOff val="35000"/>
                      </a:schemeClr>
                    </a:solidFill>
                    <a:latin charset="-122" panose="020b0503020204020204" typeface="微软雅黑"/>
                    <a:ea charset="-122" panose="020b0503020204020204" typeface="微软雅黑"/>
                    <a:sym charset="0" typeface="Gill Sans"/>
                  </a:rPr>
                  <a:t>此处添加详细文本描述，建议与标题相关并符合整体语言风格，语言描述尽量简洁生动。尽量将每页幻灯片的字数控制在 200字以内。</a:t>
                </a:r>
              </a:p>
            </p:txBody>
          </p:sp>
        </p:grpSp>
        <p:cxnSp>
          <p:nvCxnSpPr>
            <p:cNvPr id="51" name="直接连接符 50"/>
            <p:cNvCxnSpPr/>
            <p:nvPr/>
          </p:nvCxnSpPr>
          <p:spPr>
            <a:xfrm>
              <a:off x="5233132" y="1985192"/>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4430854" y="2459701"/>
            <a:ext cx="3900023" cy="918620"/>
            <a:chOff x="5907805" y="3279600"/>
            <a:chExt cx="5200030" cy="1224827"/>
          </a:xfrm>
        </p:grpSpPr>
        <p:grpSp>
          <p:nvGrpSpPr>
            <p:cNvPr id="47" name="组合 46"/>
            <p:cNvGrpSpPr/>
            <p:nvPr/>
          </p:nvGrpSpPr>
          <p:grpSpPr>
            <a:xfrm>
              <a:off x="5931266" y="3279600"/>
              <a:ext cx="5176569" cy="1224827"/>
              <a:chOff x="5841004" y="2711041"/>
              <a:chExt cx="5176569" cy="1224827"/>
            </a:xfrm>
          </p:grpSpPr>
          <p:sp>
            <p:nvSpPr>
              <p:cNvPr id="42" name="MH_SubTitle_1"/>
              <p:cNvSpPr>
                <a:spLocks noChangeArrowheads="1"/>
              </p:cNvSpPr>
              <p:nvPr/>
            </p:nvSpPr>
            <p:spPr bwMode="auto">
              <a:xfrm flipH="1">
                <a:off x="5863229" y="2711040"/>
                <a:ext cx="2275840" cy="426720"/>
              </a:xfrm>
              <a:prstGeom prst="rect">
                <a:avLst/>
              </a:prstGeom>
              <a:noFill/>
            </p:spPr>
            <p:txBody>
              <a:bodyPr rtlCol="0" wrap="none">
                <a:spAutoFit/>
              </a:bodyPr>
              <a:lstStyle/>
              <a:p>
                <a:r>
                  <a:rPr altLang="en-US" lang="zh-CN" sz="1500">
                    <a:solidFill>
                      <a:schemeClr val="accent2"/>
                    </a:solidFill>
                    <a:latin charset="-122" panose="020b0503020204020204" typeface="微软雅黑"/>
                    <a:ea charset="-122" panose="020b0503020204020204" typeface="微软雅黑"/>
                  </a:rPr>
                  <a:t>思想认识不断提高</a:t>
                </a:r>
              </a:p>
            </p:txBody>
          </p:sp>
          <p:sp>
            <p:nvSpPr>
              <p:cNvPr id="43" name="Rectangle 5"/>
              <p:cNvSpPr/>
              <p:nvPr/>
            </p:nvSpPr>
            <p:spPr bwMode="auto">
              <a:xfrm>
                <a:off x="5980705" y="3123360"/>
                <a:ext cx="5036868" cy="812508"/>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50000"/>
                  </a:lnSpc>
                  <a:spcBef>
                    <a:spcPct val="0"/>
                  </a:spcBef>
                  <a:spcAft>
                    <a:spcPct val="0"/>
                  </a:spcAft>
                </a:pPr>
                <a:r>
                  <a:rPr altLang="en-US" lang="zh-CN" sz="900">
                    <a:solidFill>
                      <a:schemeClr val="tx1">
                        <a:lumMod val="65000"/>
                        <a:lumOff val="35000"/>
                      </a:schemeClr>
                    </a:solidFill>
                    <a:latin charset="-122" panose="020b0503020204020204" typeface="微软雅黑"/>
                    <a:ea charset="-122" panose="020b0503020204020204" typeface="微软雅黑"/>
                    <a:sym charset="0" typeface="Gill Sans"/>
                  </a:rPr>
                  <a:t>此处添加详细文本描述，建议与标题相关并符合整体语言风格，语言描述尽量简洁生动。尽量将每页幻灯片的字数控制在 200字以内。</a:t>
                </a:r>
              </a:p>
            </p:txBody>
          </p:sp>
        </p:grpSp>
        <p:cxnSp>
          <p:nvCxnSpPr>
            <p:cNvPr id="56" name="直接连接符 55"/>
            <p:cNvCxnSpPr/>
            <p:nvPr/>
          </p:nvCxnSpPr>
          <p:spPr>
            <a:xfrm>
              <a:off x="5907805" y="3669060"/>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3907704" y="3765032"/>
            <a:ext cx="3951478" cy="944980"/>
            <a:chOff x="5210272" y="5020042"/>
            <a:chExt cx="5268637" cy="1259973"/>
          </a:xfrm>
        </p:grpSpPr>
        <p:grpSp>
          <p:nvGrpSpPr>
            <p:cNvPr id="46" name="组合 45"/>
            <p:cNvGrpSpPr/>
            <p:nvPr/>
          </p:nvGrpSpPr>
          <p:grpSpPr>
            <a:xfrm>
              <a:off x="5302340" y="5020042"/>
              <a:ext cx="5176569" cy="1259973"/>
              <a:chOff x="5678803" y="4973323"/>
              <a:chExt cx="5176569" cy="1259973"/>
            </a:xfrm>
          </p:grpSpPr>
          <p:sp>
            <p:nvSpPr>
              <p:cNvPr id="44" name="MH_SubTitle_1"/>
              <p:cNvSpPr>
                <a:spLocks noChangeArrowheads="1"/>
              </p:cNvSpPr>
              <p:nvPr/>
            </p:nvSpPr>
            <p:spPr bwMode="auto">
              <a:xfrm flipH="1">
                <a:off x="5701030" y="4973324"/>
                <a:ext cx="2275840" cy="426720"/>
              </a:xfrm>
              <a:prstGeom prst="rect">
                <a:avLst/>
              </a:prstGeom>
              <a:noFill/>
            </p:spPr>
            <p:txBody>
              <a:bodyPr rtlCol="0" wrap="none">
                <a:spAutoFit/>
              </a:bodyPr>
              <a:lstStyle/>
              <a:p>
                <a:r>
                  <a:rPr altLang="en-US" lang="zh-CN" sz="1500">
                    <a:solidFill>
                      <a:schemeClr val="accent3"/>
                    </a:solidFill>
                    <a:latin charset="-122" panose="020b0503020204020204" typeface="微软雅黑"/>
                    <a:ea charset="-122" panose="020b0503020204020204" typeface="微软雅黑"/>
                  </a:rPr>
                  <a:t>部门管理逐渐强化</a:t>
                </a:r>
              </a:p>
            </p:txBody>
          </p:sp>
          <p:sp>
            <p:nvSpPr>
              <p:cNvPr id="45" name="Rectangle 5"/>
              <p:cNvSpPr/>
              <p:nvPr/>
            </p:nvSpPr>
            <p:spPr bwMode="auto">
              <a:xfrm>
                <a:off x="5818504" y="5420788"/>
                <a:ext cx="5036868" cy="812508"/>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50000"/>
                  </a:lnSpc>
                  <a:spcBef>
                    <a:spcPct val="0"/>
                  </a:spcBef>
                  <a:spcAft>
                    <a:spcPct val="0"/>
                  </a:spcAft>
                </a:pPr>
                <a:r>
                  <a:rPr altLang="en-US" lang="zh-CN" sz="900">
                    <a:solidFill>
                      <a:schemeClr val="tx1">
                        <a:lumMod val="65000"/>
                        <a:lumOff val="35000"/>
                      </a:schemeClr>
                    </a:solidFill>
                    <a:latin charset="-122" panose="020b0503020204020204" typeface="微软雅黑"/>
                    <a:ea charset="-122" panose="020b0503020204020204" typeface="微软雅黑"/>
                    <a:sym charset="0" typeface="Gill Sans"/>
                  </a:rPr>
                  <a:t>此处添加详细文本描述，建议与标题相关并符合整体语言风格，语言描述尽量简洁生动。尽量将每页幻灯片的字数控制在 200字以内。</a:t>
                </a:r>
              </a:p>
            </p:txBody>
          </p:sp>
        </p:grpSp>
        <p:cxnSp>
          <p:nvCxnSpPr>
            <p:cNvPr id="59" name="直接连接符 58"/>
            <p:cNvCxnSpPr/>
            <p:nvPr/>
          </p:nvCxnSpPr>
          <p:spPr>
            <a:xfrm>
              <a:off x="5210272" y="5432319"/>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3087712" y="1203952"/>
            <a:ext cx="724182" cy="724182"/>
            <a:chOff x="4116949" y="1605269"/>
            <a:chExt cx="965576" cy="965576"/>
          </a:xfrm>
        </p:grpSpPr>
        <p:sp>
          <p:nvSpPr>
            <p:cNvPr id="37" name="椭圆 36"/>
            <p:cNvSpPr/>
            <p:nvPr/>
          </p:nvSpPr>
          <p:spPr>
            <a:xfrm>
              <a:off x="4116949" y="1605269"/>
              <a:ext cx="965576" cy="965576"/>
            </a:xfrm>
            <a:prstGeom prst="ellipse">
              <a:avLst/>
            </a:pr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typeface="微软雅黑"/>
                <a:ea charset="-122" panose="020b0503020204020204" typeface="微软雅黑"/>
              </a:endParaRPr>
            </a:p>
          </p:txBody>
        </p:sp>
        <p:sp>
          <p:nvSpPr>
            <p:cNvPr id="63" name="KSO_Shape"/>
            <p:cNvSpPr/>
            <p:nvPr/>
          </p:nvSpPr>
          <p:spPr bwMode="auto">
            <a:xfrm>
              <a:off x="4365794" y="1854116"/>
              <a:ext cx="467886" cy="467882"/>
            </a:xfrm>
            <a:custGeom>
              <a:gdLst>
                <a:gd fmla="*/ 1767542 w 3927" name="T0"/>
                <a:gd fmla="*/ 308011 h 3928" name="T1"/>
                <a:gd fmla="*/ 1684137 w 3927" name="T2"/>
                <a:gd fmla="*/ 390514 h 3928" name="T3"/>
                <a:gd fmla="*/ 1406885 w 3927" name="T4"/>
                <a:gd fmla="*/ 115046 h 3928" name="T5"/>
                <a:gd fmla="*/ 1490290 w 3927" name="T6"/>
                <a:gd fmla="*/ 32084 h 3928" name="T7"/>
                <a:gd fmla="*/ 1597525 w 3927" name="T8"/>
                <a:gd fmla="*/ 28876 h 3928" name="T9"/>
                <a:gd fmla="*/ 1770750 w 3927" name="T10"/>
                <a:gd fmla="*/ 200757 h 3928" name="T11"/>
                <a:gd fmla="*/ 1767542 w 3927" name="T12"/>
                <a:gd fmla="*/ 308011 h 3928" name="T13"/>
                <a:gd fmla="*/ 1032021 w 3927" name="T14"/>
                <a:gd fmla="*/ 1039078 h 3928" name="T15"/>
                <a:gd fmla="*/ 754768 w 3927" name="T16"/>
                <a:gd fmla="*/ 763152 h 3928" name="T17"/>
                <a:gd fmla="*/ 1364724 w 3927" name="T18"/>
                <a:gd fmla="*/ 156756 h 3928" name="T19"/>
                <a:gd fmla="*/ 1641977 w 3927" name="T20"/>
                <a:gd fmla="*/ 432682 h 3928" name="T21"/>
                <a:gd fmla="*/ 1032021 w 3927" name="T22"/>
                <a:gd fmla="*/ 1039078 h 3928" name="T23"/>
                <a:gd fmla="*/ 993526 w 3927" name="T24"/>
                <a:gd fmla="*/ 1077121 h 3928" name="T25"/>
                <a:gd fmla="*/ 605373 w 3927" name="T26"/>
                <a:gd fmla="*/ 1187584 h 3928" name="T27"/>
                <a:gd fmla="*/ 716274 w 3927" name="T28"/>
                <a:gd fmla="*/ 801653 h 3928" name="T29"/>
                <a:gd fmla="*/ 993526 w 3927" name="T30"/>
                <a:gd fmla="*/ 1077121 h 3928" name="T31"/>
                <a:gd fmla="*/ 352867 w 3927" name="T32"/>
                <a:gd fmla="*/ 226883 h 3928" name="T33"/>
                <a:gd fmla="*/ 179641 w 3927" name="T34"/>
                <a:gd fmla="*/ 400597 h 3928" name="T35"/>
                <a:gd fmla="*/ 179641 w 3927" name="T36"/>
                <a:gd fmla="*/ 1447468 h 3928" name="T37"/>
                <a:gd fmla="*/ 352867 w 3927" name="T38"/>
                <a:gd fmla="*/ 1620724 h 3928" name="T39"/>
                <a:gd fmla="*/ 1400011 w 3927" name="T40"/>
                <a:gd fmla="*/ 1620724 h 3928" name="T41"/>
                <a:gd fmla="*/ 1573236 w 3927" name="T42"/>
                <a:gd fmla="*/ 1447468 h 3928" name="T43"/>
                <a:gd fmla="*/ 1573236 w 3927" name="T44"/>
                <a:gd fmla="*/ 759485 h 3928" name="T45"/>
                <a:gd fmla="*/ 1752419 w 3927" name="T46"/>
                <a:gd fmla="*/ 585771 h 3928" name="T47"/>
                <a:gd fmla="*/ 1752419 w 3927" name="T48"/>
                <a:gd fmla="*/ 1511178 h 3928" name="T49"/>
                <a:gd fmla="*/ 1457753 w 3927" name="T50"/>
                <a:gd fmla="*/ 1800397 h 3928" name="T51"/>
                <a:gd fmla="*/ 289168 w 3927" name="T52"/>
                <a:gd fmla="*/ 1800397 h 3928" name="T53"/>
                <a:gd fmla="*/ 0 w 3927" name="T54"/>
                <a:gd fmla="*/ 1511178 h 3928" name="T55"/>
                <a:gd fmla="*/ 0 w 3927" name="T56"/>
                <a:gd fmla="*/ 354304 h 3928" name="T57"/>
                <a:gd fmla="*/ 289168 w 3927" name="T58"/>
                <a:gd fmla="*/ 47210 h 3928" name="T59"/>
                <a:gd fmla="*/ 1214412 w 3927" name="T60"/>
                <a:gd fmla="*/ 47210 h 3928" name="T61"/>
                <a:gd fmla="*/ 1040728 w 3927" name="T62"/>
                <a:gd fmla="*/ 226883 h 3928" name="T63"/>
                <a:gd fmla="*/ 352867 w 3927" name="T64"/>
                <a:gd fmla="*/ 226883 h 3928"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3928" w="3926">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latin charset="-122" panose="020b0503020204020204" typeface="微软雅黑"/>
                <a:ea charset="-122" panose="020b0503020204020204" typeface="微软雅黑"/>
              </a:endParaRPr>
            </a:p>
          </p:txBody>
        </p:sp>
      </p:grpSp>
      <p:grpSp>
        <p:nvGrpSpPr>
          <p:cNvPr id="66" name="组合 65"/>
          <p:cNvGrpSpPr/>
          <p:nvPr/>
        </p:nvGrpSpPr>
        <p:grpSpPr>
          <a:xfrm>
            <a:off x="3583012" y="2480154"/>
            <a:ext cx="724182" cy="724182"/>
            <a:chOff x="4777349" y="3344972"/>
            <a:chExt cx="965576" cy="965576"/>
          </a:xfrm>
        </p:grpSpPr>
        <p:sp>
          <p:nvSpPr>
            <p:cNvPr id="38" name="椭圆 37"/>
            <p:cNvSpPr/>
            <p:nvPr/>
          </p:nvSpPr>
          <p:spPr>
            <a:xfrm>
              <a:off x="4777349" y="3344972"/>
              <a:ext cx="965576" cy="965576"/>
            </a:xfrm>
            <a:prstGeom prst="ellipse">
              <a:avLst/>
            </a:prstGeom>
            <a:gradFill>
              <a:gsLst>
                <a:gs pos="100000">
                  <a:schemeClr val="accent2"/>
                </a:gs>
                <a:gs pos="0">
                  <a:schemeClr val="accent2">
                    <a:lumMod val="75000"/>
                  </a:schemeClr>
                </a:gs>
              </a:gsLst>
              <a:lin ang="5400000" scaled="1"/>
            </a:gradFill>
            <a:ln cap="flat" w="28575">
              <a:gradFill>
                <a:gsLst>
                  <a:gs pos="0">
                    <a:schemeClr val="accent2"/>
                  </a:gs>
                  <a:gs pos="100000">
                    <a:schemeClr val="accent2">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typeface="微软雅黑"/>
                <a:ea charset="-122" panose="020b0503020204020204" typeface="微软雅黑"/>
              </a:endParaRPr>
            </a:p>
          </p:txBody>
        </p:sp>
        <p:sp>
          <p:nvSpPr>
            <p:cNvPr id="64" name="KSO_Shape"/>
            <p:cNvSpPr/>
            <p:nvPr/>
          </p:nvSpPr>
          <p:spPr bwMode="auto">
            <a:xfrm>
              <a:off x="4974429" y="3534853"/>
              <a:ext cx="546016" cy="509614"/>
            </a:xfrm>
            <a:custGeom>
              <a:gdLst>
                <a:gd fmla="*/ 1264650 w 2063750" name="T0"/>
                <a:gd fmla="*/ 933236 h 1925638" name="T1"/>
                <a:gd fmla="*/ 1205010 w 2063750" name="T2"/>
                <a:gd fmla="*/ 981200 h 1925638" name="T3"/>
                <a:gd fmla="*/ 1169637 w 2063750" name="T4"/>
                <a:gd fmla="*/ 913641 h 1925638" name="T5"/>
                <a:gd fmla="*/ 1863628 w 2063750" name="T6"/>
                <a:gd fmla="*/ 619424 h 1925638" name="T7"/>
                <a:gd fmla="*/ 1873035 w 2063750" name="T8"/>
                <a:gd fmla="*/ 667280 h 1925638" name="T9"/>
                <a:gd fmla="*/ 1691374 w 2063750" name="T10"/>
                <a:gd fmla="*/ 669322 h 1925638" name="T11"/>
                <a:gd fmla="*/ 1696077 w 2063750" name="T12"/>
                <a:gd fmla="*/ 621175 h 1925638" name="T13"/>
                <a:gd fmla="*/ 742063 w 2063750" name="T14"/>
                <a:gd fmla="*/ 629637 h 1925638" name="T15"/>
                <a:gd fmla="*/ 727975 w 2063750" name="T16"/>
                <a:gd fmla="*/ 676034 h 1925638" name="T17"/>
                <a:gd fmla="*/ 550987 w 2063750" name="T18"/>
                <a:gd fmla="*/ 656483 h 1925638" name="T19"/>
                <a:gd fmla="*/ 577990 w 2063750" name="T20"/>
                <a:gd fmla="*/ 615922 h 1925638" name="T21"/>
                <a:gd fmla="*/ 1273128 w 2063750" name="T22"/>
                <a:gd fmla="*/ 560052 h 1925638" name="T23"/>
                <a:gd fmla="*/ 1196826 w 2063750" name="T24"/>
                <a:gd fmla="*/ 846374 h 1925638" name="T25"/>
                <a:gd fmla="*/ 1157651 w 2063750" name="T26"/>
                <a:gd fmla="*/ 551279 h 1925638" name="T27"/>
                <a:gd fmla="*/ 1196634 w 2063750" name="T28"/>
                <a:gd fmla="*/ 394965 h 1925638" name="T29"/>
                <a:gd fmla="*/ 1004375 w 2063750" name="T30"/>
                <a:gd fmla="*/ 453667 h 1925638" name="T31"/>
                <a:gd fmla="*/ 916159 w 2063750" name="T32"/>
                <a:gd fmla="*/ 617446 h 1925638" name="T33"/>
                <a:gd fmla="*/ 942243 w 2063750" name="T34"/>
                <a:gd fmla="*/ 775648 h 1925638" name="T35"/>
                <a:gd fmla="*/ 1065042 w 2063750" name="T36"/>
                <a:gd fmla="*/ 952636 h 1925638" name="T37"/>
                <a:gd fmla="*/ 1352258 w 2063750" name="T38"/>
                <a:gd fmla="*/ 1009577 h 1925638" name="T39"/>
                <a:gd fmla="*/ 1456007 w 2063750" name="T40"/>
                <a:gd fmla="*/ 831122 h 1925638" name="T41"/>
                <a:gd fmla="*/ 1514915 w 2063750" name="T42"/>
                <a:gd fmla="*/ 694346 h 1925638" name="T43"/>
                <a:gd fmla="*/ 1484729 w 2063750" name="T44"/>
                <a:gd fmla="*/ 506499 h 1925638" name="T45"/>
                <a:gd fmla="*/ 1323829 w 2063750" name="T46"/>
                <a:gd fmla="*/ 407879 h 1925638" name="T47"/>
                <a:gd fmla="*/ 1277230 w 2063750" name="T48"/>
                <a:gd fmla="*/ 330686 h 1925638" name="T49"/>
                <a:gd fmla="*/ 1483556 w 2063750" name="T50"/>
                <a:gd fmla="*/ 408467 h 1925638" name="T51"/>
                <a:gd fmla="*/ 1585840 w 2063750" name="T52"/>
                <a:gd fmla="*/ 598074 h 1925638" name="T53"/>
                <a:gd fmla="*/ 1556532 w 2063750" name="T54"/>
                <a:gd fmla="*/ 799717 h 1925638" name="T55"/>
                <a:gd fmla="*/ 1444577 w 2063750" name="T56"/>
                <a:gd fmla="*/ 953809 h 1925638" name="T57"/>
                <a:gd fmla="*/ 1379514 w 2063750" name="T58"/>
                <a:gd fmla="*/ 1234993 h 1925638" name="T59"/>
                <a:gd fmla="*/ 1224769 w 2063750" name="T60"/>
                <a:gd fmla="*/ 1299859 h 1925638" name="T61"/>
                <a:gd fmla="*/ 973458 w 2063750" name="T62"/>
                <a:gd fmla="*/ 1301550 h 1925638" name="T63"/>
                <a:gd fmla="*/ 884643 w 2063750" name="T64"/>
                <a:gd fmla="*/ 1352828 h 1925638" name="T65"/>
                <a:gd fmla="*/ 1171315 w 2063750" name="T66"/>
                <a:gd fmla="*/ 1381250 h 1925638" name="T67"/>
                <a:gd fmla="*/ 1609826 w 2063750" name="T68"/>
                <a:gd fmla="*/ 1205732 h 1925638" name="T69"/>
                <a:gd fmla="*/ 1769285 w 2063750" name="T70"/>
                <a:gd fmla="*/ 1202215 h 1925638" name="T71"/>
                <a:gd fmla="*/ 1698033 w 2063750" name="T72"/>
                <a:gd fmla="*/ 1343539 h 1925638" name="T73"/>
                <a:gd fmla="*/ 1830840 w 2063750" name="T74"/>
                <a:gd fmla="*/ 1309461 h 1925638" name="T75"/>
                <a:gd fmla="*/ 1902362 w 2063750" name="T76"/>
                <a:gd fmla="*/ 1344330 h 1925638" name="T77"/>
                <a:gd fmla="*/ 1805632 w 2063750" name="T78"/>
                <a:gd fmla="*/ 1426962 h 1925638" name="T79"/>
                <a:gd fmla="*/ 1115916 w 2063750" name="T80"/>
                <a:gd fmla="*/ 1759833 h 1925638" name="T81"/>
                <a:gd fmla="*/ 544327 w 2063750" name="T82"/>
                <a:gd fmla="*/ 1713829 h 1925638" name="T83"/>
                <a:gd fmla="*/ 50124 w 2063750" name="T84"/>
                <a:gd fmla="*/ 1388576 h 1925638" name="T85"/>
                <a:gd fmla="*/ 277587 w 2063750" name="T86"/>
                <a:gd fmla="*/ 1364841 h 1925638" name="T87"/>
                <a:gd fmla="*/ 557812 w 2063750" name="T88"/>
                <a:gd fmla="*/ 1209541 h 1925638" name="T89"/>
                <a:gd fmla="*/ 1023426 w 2063750" name="T90"/>
                <a:gd fmla="*/ 1057126 h 1925638" name="T91"/>
                <a:gd fmla="*/ 919090 w 2063750" name="T92"/>
                <a:gd fmla="*/ 864876 h 1925638" name="T93"/>
                <a:gd fmla="*/ 854320 w 2063750" name="T94"/>
                <a:gd fmla="*/ 707847 h 1925638" name="T95"/>
                <a:gd fmla="*/ 887730 w 2063750" name="T96"/>
                <a:gd fmla="*/ 478909 h 1925638" name="T97"/>
                <a:gd fmla="*/ 1065042 w 2063750" name="T98"/>
                <a:gd fmla="*/ 350938 h 1925638" name="T99"/>
                <a:gd fmla="*/ 1690144 w 2063750" name="T100"/>
                <a:gd fmla="*/ 203159 h 1925638" name="T101"/>
                <a:gd fmla="*/ 1700127 w 2063750" name="T102"/>
                <a:gd fmla="*/ 250943 h 1925638" name="T103"/>
                <a:gd fmla="*/ 1558014 w 2063750" name="T104"/>
                <a:gd fmla="*/ 348271 h 1925638" name="T105"/>
                <a:gd fmla="*/ 1655497 w 2063750" name="T106"/>
                <a:gd fmla="*/ 206383 h 1925638" name="T107"/>
                <a:gd fmla="*/ 904489 w 2063750" name="T108"/>
                <a:gd fmla="*/ 306056 h 1925638" name="T109"/>
                <a:gd fmla="*/ 895180 w 2063750" name="T110"/>
                <a:gd fmla="*/ 353841 h 1925638" name="T111"/>
                <a:gd fmla="*/ 757001 w 2063750" name="T112"/>
                <a:gd fmla="*/ 243028 h 1925638" name="T113"/>
                <a:gd fmla="*/ 779982 w 2063750" name="T114"/>
                <a:gd fmla="*/ 199933 h 1925638" name="T115"/>
                <a:gd fmla="*/ 1248509 w 2063750" name="T116"/>
                <a:gd fmla="*/ 28478 h 1925638" name="T117"/>
                <a:gd fmla="*/ 1217149 w 2063750" name="T118"/>
                <a:gd fmla="*/ 197882 h 1925638" name="T119"/>
                <a:gd fmla="*/ 1185497 w 2063750" name="T120"/>
                <a:gd fmla="*/ 28478 h 19256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925638" w="2063750">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latin charset="-122" panose="020b0503020204020204" typeface="微软雅黑"/>
                <a:ea charset="-122" panose="020b0503020204020204" typeface="微软雅黑"/>
              </a:endParaRPr>
            </a:p>
          </p:txBody>
        </p:sp>
      </p:grpSp>
      <p:grpSp>
        <p:nvGrpSpPr>
          <p:cNvPr id="68" name="组合 67"/>
          <p:cNvGrpSpPr/>
          <p:nvPr/>
        </p:nvGrpSpPr>
        <p:grpSpPr>
          <a:xfrm>
            <a:off x="3073424" y="3734925"/>
            <a:ext cx="724182" cy="724182"/>
            <a:chOff x="4097899" y="4979900"/>
            <a:chExt cx="965576" cy="965576"/>
          </a:xfrm>
        </p:grpSpPr>
        <p:sp>
          <p:nvSpPr>
            <p:cNvPr id="39" name="椭圆 38"/>
            <p:cNvSpPr/>
            <p:nvPr/>
          </p:nvSpPr>
          <p:spPr>
            <a:xfrm>
              <a:off x="4097899" y="4979900"/>
              <a:ext cx="965576" cy="965576"/>
            </a:xfrm>
            <a:prstGeom prst="ellipse">
              <a:avLst/>
            </a:prstGeom>
            <a:gradFill>
              <a:gsLst>
                <a:gs pos="100000">
                  <a:schemeClr val="accent3"/>
                </a:gs>
                <a:gs pos="0">
                  <a:schemeClr val="accent3">
                    <a:lumMod val="75000"/>
                  </a:schemeClr>
                </a:gs>
              </a:gsLst>
              <a:lin ang="5400000" scaled="1"/>
            </a:gradFill>
            <a:ln cap="flat" w="28575">
              <a:gradFill>
                <a:gsLst>
                  <a:gs pos="0">
                    <a:schemeClr val="accent3"/>
                  </a:gs>
                  <a:gs pos="100000">
                    <a:schemeClr val="accent3">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lstStyle/>
            <a:p>
              <a:endParaRPr altLang="en-US" lang="zh-CN">
                <a:solidFill>
                  <a:prstClr val="black"/>
                </a:solidFill>
                <a:latin charset="-122" panose="020b0503020204020204" typeface="微软雅黑"/>
                <a:ea charset="-122" panose="020b0503020204020204" typeface="微软雅黑"/>
              </a:endParaRPr>
            </a:p>
          </p:txBody>
        </p:sp>
        <p:sp>
          <p:nvSpPr>
            <p:cNvPr id="65" name="KSO_Shape"/>
            <p:cNvSpPr/>
            <p:nvPr/>
          </p:nvSpPr>
          <p:spPr bwMode="auto">
            <a:xfrm>
              <a:off x="4349773" y="5169775"/>
              <a:ext cx="461828" cy="585826"/>
            </a:xfrm>
            <a:custGeom>
              <a:gdLst>
                <a:gd fmla="*/ 259322 w 2665412" name="T0"/>
                <a:gd fmla="*/ 2895285 h 3382963" name="T1"/>
                <a:gd fmla="*/ 511017 w 2665412" name="T2"/>
                <a:gd fmla="*/ 3155147 h 3382963" name="T3"/>
                <a:gd fmla="*/ 770965 w 2665412" name="T4"/>
                <a:gd fmla="*/ 2903852 h 3382963" name="T5"/>
                <a:gd fmla="*/ 519587 w 2665412" name="T6"/>
                <a:gd fmla="*/ 2643989 h 3382963" name="T7"/>
                <a:gd fmla="*/ 875071 w 2665412" name="T8"/>
                <a:gd fmla="*/ 2732514 h 3382963" name="T9"/>
                <a:gd fmla="*/ 732560 w 2665412" name="T10"/>
                <a:gd fmla="*/ 3231615 h 3382963" name="T11"/>
                <a:gd fmla="*/ 265987 w 2665412" name="T12"/>
                <a:gd fmla="*/ 3315697 h 3382963" name="T13"/>
                <a:gd fmla="*/ 147598 w 2665412" name="T14"/>
                <a:gd fmla="*/ 2750917 h 3382963" name="T15"/>
                <a:gd fmla="*/ 1831415 w 2665412" name="T16"/>
                <a:gd fmla="*/ 2257426 h 3382963" name="T17"/>
                <a:gd fmla="*/ 1993961 w 2665412" name="T18"/>
                <a:gd fmla="*/ 2438401 h 3382963" name="T19"/>
                <a:gd fmla="*/ 1847258 w 2665412" name="T20"/>
                <a:gd fmla="*/ 2409508 h 3382963" name="T21"/>
                <a:gd fmla="*/ 1685662 w 2665412" name="T22"/>
                <a:gd fmla="*/ 2468563 h 3382963" name="T23"/>
                <a:gd fmla="*/ 1995229 w 2665412" name="T24"/>
                <a:gd fmla="*/ 2640966 h 3382963" name="T25"/>
                <a:gd fmla="*/ 1952137 w 2665412" name="T26"/>
                <a:gd fmla="*/ 2838768 h 3382963" name="T27"/>
                <a:gd fmla="*/ 1735409 w 2665412" name="T28"/>
                <a:gd fmla="*/ 2918143 h 3382963" name="T29"/>
                <a:gd fmla="*/ 1580784 w 2665412" name="T30"/>
                <a:gd fmla="*/ 2728596 h 3382963" name="T31"/>
                <a:gd fmla="*/ 1742380 w 2665412" name="T32"/>
                <a:gd fmla="*/ 2773998 h 3382963" name="T33"/>
                <a:gd fmla="*/ 1881478 w 2665412" name="T34"/>
                <a:gd fmla="*/ 2691766 h 3382963" name="T35"/>
                <a:gd fmla="*/ 1563357 w 2665412" name="T36"/>
                <a:gd fmla="*/ 2467293 h 3382963" name="T37"/>
                <a:gd fmla="*/ 1692634 w 2665412" name="T38"/>
                <a:gd fmla="*/ 2322831 h 3382963" name="T39"/>
                <a:gd fmla="*/ 1625723 w 2665412" name="T40"/>
                <a:gd fmla="*/ 2198771 h 3382963" name="T41"/>
                <a:gd fmla="*/ 1410098 w 2665412" name="T42"/>
                <a:gd fmla="*/ 2430592 h 3382963" name="T43"/>
                <a:gd fmla="*/ 1421847 w 2665412" name="T44"/>
                <a:gd fmla="*/ 2757048 h 3382963" name="T45"/>
                <a:gd fmla="*/ 1653351 w 2665412" name="T46"/>
                <a:gd fmla="*/ 2972991 h 3382963" name="T47"/>
                <a:gd fmla="*/ 1980125 w 2665412" name="T48"/>
                <a:gd fmla="*/ 2960924 h 3382963" name="T49"/>
                <a:gd fmla="*/ 2195433 w 2665412" name="T50"/>
                <a:gd fmla="*/ 2729420 h 3382963" name="T51"/>
                <a:gd fmla="*/ 2184001 w 2665412" name="T52"/>
                <a:gd fmla="*/ 2402964 h 3382963" name="T53"/>
                <a:gd fmla="*/ 1952179 w 2665412" name="T54"/>
                <a:gd fmla="*/ 2187021 h 3382963" name="T55"/>
                <a:gd fmla="*/ 2156055 w 2665412" name="T56"/>
                <a:gd fmla="*/ 2032367 h 3382963" name="T57"/>
                <a:gd fmla="*/ 2395816 w 2665412" name="T58"/>
                <a:gd fmla="*/ 2850094 h 3382963" name="T59"/>
                <a:gd fmla="*/ 1619054 w 2665412" name="T60"/>
                <a:gd fmla="*/ 3205130 h 3382963" name="T61"/>
                <a:gd fmla="*/ 1161763 w 2665412" name="T62"/>
                <a:gd fmla="*/ 2697981 h 3382963" name="T63"/>
                <a:gd fmla="*/ 1590474 w 2665412" name="T64"/>
                <a:gd fmla="*/ 1963774 h 3382963" name="T65"/>
                <a:gd fmla="*/ 247746 w 2665412" name="T66"/>
                <a:gd fmla="*/ 2374875 h 3382963" name="T67"/>
                <a:gd fmla="*/ 90506 w 2665412" name="T68"/>
                <a:gd fmla="*/ 2382501 h 3382963" name="T69"/>
                <a:gd fmla="*/ 82882 w 2665412" name="T70"/>
                <a:gd fmla="*/ 2224911 h 3382963" name="T71"/>
                <a:gd fmla="*/ 1925231 w 2665412" name="T72"/>
                <a:gd fmla="*/ 1275421 h 3382963" name="T73"/>
                <a:gd fmla="*/ 2142932 w 2665412" name="T74"/>
                <a:gd fmla="*/ 1565745 h 3382963" name="T75"/>
                <a:gd fmla="*/ 2433411 w 2665412" name="T76"/>
                <a:gd fmla="*/ 1348081 h 3382963" name="T77"/>
                <a:gd fmla="*/ 2215710 w 2665412" name="T78"/>
                <a:gd fmla="*/ 1057758 h 3382963" name="T79"/>
                <a:gd fmla="*/ 2557039 w 2665412" name="T80"/>
                <a:gd fmla="*/ 1184676 h 3382963" name="T81"/>
                <a:gd fmla="*/ 2359043 w 2665412" name="T82"/>
                <a:gd fmla="*/ 1666644 h 3382963" name="T83"/>
                <a:gd fmla="*/ 1943029 w 2665412" name="T84"/>
                <a:gd fmla="*/ 1631742 h 3382963" name="T85"/>
                <a:gd fmla="*/ 1831795 w 2665412" name="T86"/>
                <a:gd fmla="*/ 1117727 h 3382963" name="T87"/>
                <a:gd fmla="*/ 1543971 w 2665412" name="T88"/>
                <a:gd fmla="*/ 596250 h 3382963" name="T89"/>
                <a:gd fmla="*/ 1297460 w 2665412" name="T90"/>
                <a:gd fmla="*/ 948099 h 3382963" name="T91"/>
                <a:gd fmla="*/ 1031888 w 2665412" name="T92"/>
                <a:gd fmla="*/ 755548 h 3382963" name="T93"/>
                <a:gd fmla="*/ 814631 w 2665412" name="T94"/>
                <a:gd fmla="*/ 602286 h 3382963" name="T95"/>
                <a:gd fmla="*/ 863801 w 2665412" name="T96"/>
                <a:gd fmla="*/ 640380 h 3382963" name="T97"/>
                <a:gd fmla="*/ 958650 w 2665412" name="T98"/>
                <a:gd fmla="*/ 731486 h 3382963" name="T99"/>
                <a:gd fmla="*/ 915825 w 2665412" name="T100"/>
                <a:gd fmla="*/ 1047026 h 3382963" name="T101"/>
                <a:gd fmla="*/ 1093788 w 2665412" name="T102"/>
                <a:gd fmla="*/ 1742545 h 3382963" name="T103"/>
                <a:gd fmla="*/ 941203 w 2665412" name="T104"/>
                <a:gd fmla="*/ 2331086 h 3382963" name="T105"/>
                <a:gd fmla="*/ 804162 w 2665412" name="T106"/>
                <a:gd fmla="*/ 2246646 h 3382963" name="T107"/>
                <a:gd fmla="*/ 518978 w 2665412" name="T108"/>
                <a:gd fmla="*/ 1458116 h 3382963" name="T109"/>
                <a:gd fmla="*/ 425714 w 2665412" name="T110"/>
                <a:gd fmla="*/ 1302568 h 3382963" name="T111"/>
                <a:gd fmla="*/ 154488 w 2665412" name="T112"/>
                <a:gd fmla="*/ 951475 h 3382963" name="T113"/>
                <a:gd fmla="*/ 4758 w 2665412" name="T114"/>
                <a:gd fmla="*/ 912429 h 3382963" name="T115"/>
                <a:gd fmla="*/ 912333 w 2665412" name="T116"/>
                <a:gd fmla="*/ 0 h 3382963" name="T117"/>
                <a:gd fmla="*/ 1112519 w 2665412" name="T118"/>
                <a:gd fmla="*/ 199433 h 3382963" name="T119"/>
                <a:gd fmla="*/ 953005 w 2665412" name="T120"/>
                <a:gd fmla="*/ 526732 h 3382963" name="T121"/>
                <a:gd fmla="*/ 719772 w 2665412" name="T122"/>
                <a:gd fmla="*/ 209293 h 338296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382963" w="2665412">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latin charset="-122" panose="020b0503020204020204" typeface="微软雅黑"/>
                <a:ea charset="-122" panose="020b0503020204020204" typeface="微软雅黑"/>
              </a:endParaRPr>
            </a:p>
          </p:txBody>
        </p:sp>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500" id="7"/>
                                        <p:tgtEl>
                                          <p:spTgt spid="34"/>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36"/>
                                        </p:tgtEl>
                                        <p:attrNameLst>
                                          <p:attrName>style.visibility</p:attrName>
                                        </p:attrNameLst>
                                      </p:cBhvr>
                                      <p:to>
                                        <p:strVal val="visible"/>
                                      </p:to>
                                    </p:set>
                                    <p:anim calcmode="lin" valueType="num">
                                      <p:cBhvr>
                                        <p:cTn dur="500" fill="hold" id="11"/>
                                        <p:tgtEl>
                                          <p:spTgt spid="36"/>
                                        </p:tgtEl>
                                        <p:attrNameLst>
                                          <p:attrName>ppt_w</p:attrName>
                                        </p:attrNameLst>
                                      </p:cBhvr>
                                      <p:tavLst>
                                        <p:tav tm="0">
                                          <p:val>
                                            <p:fltVal val="0"/>
                                          </p:val>
                                        </p:tav>
                                        <p:tav tm="100000">
                                          <p:val>
                                            <p:strVal val="#ppt_w"/>
                                          </p:val>
                                        </p:tav>
                                      </p:tavLst>
                                    </p:anim>
                                    <p:anim calcmode="lin" valueType="num">
                                      <p:cBhvr>
                                        <p:cTn dur="500" fill="hold" id="12"/>
                                        <p:tgtEl>
                                          <p:spTgt spid="36"/>
                                        </p:tgtEl>
                                        <p:attrNameLst>
                                          <p:attrName>ppt_h</p:attrName>
                                        </p:attrNameLst>
                                      </p:cBhvr>
                                      <p:tavLst>
                                        <p:tav tm="0">
                                          <p:val>
                                            <p:fltVal val="0"/>
                                          </p:val>
                                        </p:tav>
                                        <p:tav tm="100000">
                                          <p:val>
                                            <p:strVal val="#ppt_h"/>
                                          </p:val>
                                        </p:tav>
                                      </p:tavLst>
                                    </p:anim>
                                    <p:animEffect filter="fade" transition="in">
                                      <p:cBhvr>
                                        <p:cTn dur="500" id="13"/>
                                        <p:tgtEl>
                                          <p:spTgt spid="36"/>
                                        </p:tgtEl>
                                      </p:cBhvr>
                                    </p:animEffect>
                                  </p:childTnLst>
                                </p:cTn>
                              </p:par>
                            </p:childTnLst>
                          </p:cTn>
                        </p:par>
                        <p:par>
                          <p:cTn fill="hold" id="14" nodeType="afterGroup">
                            <p:stCondLst>
                              <p:cond delay="1000"/>
                            </p:stCondLst>
                            <p:childTnLst>
                              <p:par>
                                <p:cTn fill="hold" id="15" nodeType="afterEffect" presetClass="entr" presetID="10" presetSubtype="0">
                                  <p:stCondLst>
                                    <p:cond delay="0"/>
                                  </p:stCondLst>
                                  <p:childTnLst>
                                    <p:set>
                                      <p:cBhvr>
                                        <p:cTn dur="1" fill="hold" id="16">
                                          <p:stCondLst>
                                            <p:cond delay="0"/>
                                          </p:stCondLst>
                                        </p:cTn>
                                        <p:tgtEl>
                                          <p:spTgt spid="67"/>
                                        </p:tgtEl>
                                        <p:attrNameLst>
                                          <p:attrName>style.visibility</p:attrName>
                                        </p:attrNameLst>
                                      </p:cBhvr>
                                      <p:to>
                                        <p:strVal val="visible"/>
                                      </p:to>
                                    </p:set>
                                    <p:animEffect filter="fade" transition="in">
                                      <p:cBhvr>
                                        <p:cTn dur="500" id="17"/>
                                        <p:tgtEl>
                                          <p:spTgt spid="67"/>
                                        </p:tgtEl>
                                      </p:cBhvr>
                                    </p:animEffect>
                                  </p:childTnLst>
                                </p:cTn>
                              </p:par>
                            </p:childTnLst>
                          </p:cTn>
                        </p:par>
                        <p:par>
                          <p:cTn fill="hold" id="18" nodeType="afterGroup">
                            <p:stCondLst>
                              <p:cond delay="1500"/>
                            </p:stCondLst>
                            <p:childTnLst>
                              <p:par>
                                <p:cTn fill="hold" id="19" nodeType="afterEffect" presetClass="entr" presetID="22" presetSubtype="8">
                                  <p:stCondLst>
                                    <p:cond delay="0"/>
                                  </p:stCondLst>
                                  <p:childTnLst>
                                    <p:set>
                                      <p:cBhvr>
                                        <p:cTn dur="1" fill="hold" id="20">
                                          <p:stCondLst>
                                            <p:cond delay="0"/>
                                          </p:stCondLst>
                                        </p:cTn>
                                        <p:tgtEl>
                                          <p:spTgt spid="2"/>
                                        </p:tgtEl>
                                        <p:attrNameLst>
                                          <p:attrName>style.visibility</p:attrName>
                                        </p:attrNameLst>
                                      </p:cBhvr>
                                      <p:to>
                                        <p:strVal val="visible"/>
                                      </p:to>
                                    </p:set>
                                    <p:animEffect filter="wipe(left)" transition="in">
                                      <p:cBhvr>
                                        <p:cTn dur="500" id="21"/>
                                        <p:tgtEl>
                                          <p:spTgt spid="2"/>
                                        </p:tgtEl>
                                      </p:cBhvr>
                                    </p:animEffect>
                                  </p:childTnLst>
                                </p:cTn>
                              </p:par>
                            </p:childTnLst>
                          </p:cTn>
                        </p:par>
                        <p:par>
                          <p:cTn fill="hold" id="22" nodeType="afterGroup">
                            <p:stCondLst>
                              <p:cond delay="2000"/>
                            </p:stCondLst>
                            <p:childTnLst>
                              <p:par>
                                <p:cTn fill="hold" id="23" nodeType="afterEffect" presetClass="entr" presetID="10" presetSubtype="0">
                                  <p:stCondLst>
                                    <p:cond delay="0"/>
                                  </p:stCondLst>
                                  <p:childTnLst>
                                    <p:set>
                                      <p:cBhvr>
                                        <p:cTn dur="1" fill="hold" id="24">
                                          <p:stCondLst>
                                            <p:cond delay="0"/>
                                          </p:stCondLst>
                                        </p:cTn>
                                        <p:tgtEl>
                                          <p:spTgt spid="66"/>
                                        </p:tgtEl>
                                        <p:attrNameLst>
                                          <p:attrName>style.visibility</p:attrName>
                                        </p:attrNameLst>
                                      </p:cBhvr>
                                      <p:to>
                                        <p:strVal val="visible"/>
                                      </p:to>
                                    </p:set>
                                    <p:animEffect filter="fade" transition="in">
                                      <p:cBhvr>
                                        <p:cTn dur="500" id="25"/>
                                        <p:tgtEl>
                                          <p:spTgt spid="66"/>
                                        </p:tgtEl>
                                      </p:cBhvr>
                                    </p:animEffect>
                                  </p:childTnLst>
                                </p:cTn>
                              </p:par>
                            </p:childTnLst>
                          </p:cTn>
                        </p:par>
                        <p:par>
                          <p:cTn fill="hold" id="26" nodeType="afterGroup">
                            <p:stCondLst>
                              <p:cond delay="2500"/>
                            </p:stCondLst>
                            <p:childTnLst>
                              <p:par>
                                <p:cTn fill="hold" id="27" nodeType="afterEffect" presetClass="entr" presetID="22" presetSubtype="8">
                                  <p:stCondLst>
                                    <p:cond delay="0"/>
                                  </p:stCondLst>
                                  <p:childTnLst>
                                    <p:set>
                                      <p:cBhvr>
                                        <p:cTn dur="1" fill="hold" id="28">
                                          <p:stCondLst>
                                            <p:cond delay="0"/>
                                          </p:stCondLst>
                                        </p:cTn>
                                        <p:tgtEl>
                                          <p:spTgt spid="4"/>
                                        </p:tgtEl>
                                        <p:attrNameLst>
                                          <p:attrName>style.visibility</p:attrName>
                                        </p:attrNameLst>
                                      </p:cBhvr>
                                      <p:to>
                                        <p:strVal val="visible"/>
                                      </p:to>
                                    </p:set>
                                    <p:animEffect filter="wipe(left)" transition="in">
                                      <p:cBhvr>
                                        <p:cTn dur="500" id="29"/>
                                        <p:tgtEl>
                                          <p:spTgt spid="4"/>
                                        </p:tgtEl>
                                      </p:cBhvr>
                                    </p:animEffect>
                                  </p:childTnLst>
                                </p:cTn>
                              </p:par>
                            </p:childTnLst>
                          </p:cTn>
                        </p:par>
                        <p:par>
                          <p:cTn fill="hold" id="30" nodeType="afterGroup">
                            <p:stCondLst>
                              <p:cond delay="3000"/>
                            </p:stCondLst>
                            <p:childTnLst>
                              <p:par>
                                <p:cTn fill="hold" id="31" nodeType="afterEffect" presetClass="entr" presetID="10" presetSubtype="0">
                                  <p:stCondLst>
                                    <p:cond delay="0"/>
                                  </p:stCondLst>
                                  <p:childTnLst>
                                    <p:set>
                                      <p:cBhvr>
                                        <p:cTn dur="1" fill="hold" id="32">
                                          <p:stCondLst>
                                            <p:cond delay="0"/>
                                          </p:stCondLst>
                                        </p:cTn>
                                        <p:tgtEl>
                                          <p:spTgt spid="68"/>
                                        </p:tgtEl>
                                        <p:attrNameLst>
                                          <p:attrName>style.visibility</p:attrName>
                                        </p:attrNameLst>
                                      </p:cBhvr>
                                      <p:to>
                                        <p:strVal val="visible"/>
                                      </p:to>
                                    </p:set>
                                    <p:animEffect filter="fade" transition="in">
                                      <p:cBhvr>
                                        <p:cTn dur="500" id="33"/>
                                        <p:tgtEl>
                                          <p:spTgt spid="68"/>
                                        </p:tgtEl>
                                      </p:cBhvr>
                                    </p:animEffect>
                                  </p:childTnLst>
                                </p:cTn>
                              </p:par>
                            </p:childTnLst>
                          </p:cTn>
                        </p:par>
                        <p:par>
                          <p:cTn fill="hold" id="34" nodeType="afterGroup">
                            <p:stCondLst>
                              <p:cond delay="3500"/>
                            </p:stCondLst>
                            <p:childTnLst>
                              <p:par>
                                <p:cTn fill="hold" id="35" nodeType="afterEffect" presetClass="entr" presetID="22" presetSubtype="8">
                                  <p:stCondLst>
                                    <p:cond delay="0"/>
                                  </p:stCondLst>
                                  <p:childTnLst>
                                    <p:set>
                                      <p:cBhvr>
                                        <p:cTn dur="1" fill="hold" id="36">
                                          <p:stCondLst>
                                            <p:cond delay="0"/>
                                          </p:stCondLst>
                                        </p:cTn>
                                        <p:tgtEl>
                                          <p:spTgt spid="6"/>
                                        </p:tgtEl>
                                        <p:attrNameLst>
                                          <p:attrName>style.visibility</p:attrName>
                                        </p:attrNameLst>
                                      </p:cBhvr>
                                      <p:to>
                                        <p:strVal val="visible"/>
                                      </p:to>
                                    </p:set>
                                    <p:animEffect filter="wipe(left)" transition="in">
                                      <p:cBhvr>
                                        <p:cTn dur="500" id="37"/>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Lst>
  </p:timing>
</p:sld>
</file>

<file path=ppt/tags/tag1.xml><?xml version="1.0" encoding="utf-8"?>
<p:tagLst xmlns:p="http://schemas.openxmlformats.org/presentationml/2006/main">
  <p:tag name="MH" val="20151222212658"/>
  <p:tag name="MH_LIBRARY" val="GRAPHIC"/>
  <p:tag name="MH_ORDER" val="PageTitle"/>
  <p:tag name="MH_TYPE" val="PageTitle"/>
</p:tagLst>
</file>

<file path=ppt/tags/tag10.xml><?xml version="1.0" encoding="utf-8"?>
<p:tagLst xmlns:p="http://schemas.openxmlformats.org/presentationml/2006/main">
  <p:tag name="MH" val="20151222212658"/>
  <p:tag name="MH_LIBRARY" val="GRAPHIC"/>
  <p:tag name="MH_ORDER" val="27"/>
  <p:tag name="MH_TYPE" val="Other"/>
</p:tagLst>
</file>

<file path=ppt/tags/tag11.xml><?xml version="1.0" encoding="utf-8"?>
<p:tagLst xmlns:p="http://schemas.openxmlformats.org/presentationml/2006/main">
  <p:tag name="MH" val="20151222212658"/>
  <p:tag name="MH_LIBRARY" val="GRAPHIC"/>
  <p:tag name="MH_ORDER" val="28"/>
  <p:tag name="MH_TYPE" val="Other"/>
</p:tagLst>
</file>

<file path=ppt/tags/tag12.xml><?xml version="1.0" encoding="utf-8"?>
<p:tagLst xmlns:p="http://schemas.openxmlformats.org/presentationml/2006/main">
  <p:tag name="MH" val="20151222212658"/>
  <p:tag name="MH_LIBRARY" val="GRAPHIC"/>
  <p:tag name="MH_ORDER" val="29"/>
  <p:tag name="MH_TYPE" val="Other"/>
</p:tagLst>
</file>

<file path=ppt/tags/tag13.xml><?xml version="1.0" encoding="utf-8"?>
<p:tagLst xmlns:p="http://schemas.openxmlformats.org/presentationml/2006/main">
  <p:tag name="MH" val="20151222212658"/>
  <p:tag name="MH_LIBRARY" val="GRAPHIC"/>
  <p:tag name="MH_ORDER" val="30"/>
  <p:tag name="MH_TYPE" val="Other"/>
</p:tagLst>
</file>

<file path=ppt/tags/tag14.xml><?xml version="1.0" encoding="utf-8"?>
<p:tagLst xmlns:p="http://schemas.openxmlformats.org/presentationml/2006/main">
  <p:tag name="MH" val="20151222212658"/>
  <p:tag name="MH_LIBRARY" val="GRAPHIC"/>
  <p:tag name="MH_ORDER" val="1"/>
  <p:tag name="MH_TYPE" val="Title"/>
</p:tagLst>
</file>

<file path=ppt/tags/tag15.xml><?xml version="1.0" encoding="utf-8"?>
<p:tagLst xmlns:p="http://schemas.openxmlformats.org/presentationml/2006/main">
  <p:tag name="MH" val="20151222212658"/>
  <p:tag name="MH_LIBRARY" val="GRAPHIC"/>
  <p:tag name="MH_ORDER" val="5"/>
  <p:tag name="MH_TYPE" val="Other"/>
</p:tagLst>
</file>

<file path=ppt/tags/tag16.xml><?xml version="1.0" encoding="utf-8"?>
<p:tagLst xmlns:p="http://schemas.openxmlformats.org/presentationml/2006/main">
  <p:tag name="MH" val="20151222212658"/>
  <p:tag name="MH_LIBRARY" val="GRAPHIC"/>
  <p:tag name="MH_ORDER" val="1"/>
  <p:tag name="MH_TYPE" val="Other"/>
</p:tagLst>
</file>

<file path=ppt/tags/tag17.xml><?xml version="1.0" encoding="utf-8"?>
<p:tagLst xmlns:p="http://schemas.openxmlformats.org/presentationml/2006/main">
  <p:tag name="MH" val="20151222212658"/>
  <p:tag name="MH_LIBRARY" val="GRAPHIC"/>
  <p:tag name="MH_ORDER" val="2"/>
  <p:tag name="MH_TYPE" val="Other"/>
</p:tagLst>
</file>

<file path=ppt/tags/tag18.xml><?xml version="1.0" encoding="utf-8"?>
<p:tagLst xmlns:p="http://schemas.openxmlformats.org/presentationml/2006/main">
  <p:tag name="MH" val="20151222212658"/>
  <p:tag name="MH_LIBRARY" val="GRAPHIC"/>
  <p:tag name="MH_ORDER" val="3"/>
  <p:tag name="MH_TYPE" val="Other"/>
</p:tagLst>
</file>

<file path=ppt/tags/tag19.xml><?xml version="1.0" encoding="utf-8"?>
<p:tagLst xmlns:p="http://schemas.openxmlformats.org/presentationml/2006/main">
  <p:tag name="MH" val="20151222212658"/>
  <p:tag name="MH_LIBRARY" val="GRAPHIC"/>
  <p:tag name="MH_ORDER" val="4"/>
  <p:tag name="MH_TYPE" val="Other"/>
</p:tagLst>
</file>

<file path=ppt/tags/tag2.xml><?xml version="1.0" encoding="utf-8"?>
<p:tagLst xmlns:p="http://schemas.openxmlformats.org/presentationml/2006/main">
  <p:tag name="MH" val="20151222212658"/>
  <p:tag name="MH_LIBRARY" val="GRAPHIC"/>
  <p:tag name="MH_ORDER" val="6"/>
  <p:tag name="MH_TYPE" val="Other"/>
</p:tagLst>
</file>

<file path=ppt/tags/tag20.xml><?xml version="1.0" encoding="utf-8"?>
<p:tagLst xmlns:p="http://schemas.openxmlformats.org/presentationml/2006/main">
  <p:tag name="MH" val="20151222205109"/>
  <p:tag name="MH_LIBRARY" val="GRAPHIC"/>
  <p:tag name="MH_ORDER" val="1"/>
  <p:tag name="MH_TYPE" val="SubTitle"/>
</p:tagLst>
</file>

<file path=ppt/tags/tag21.xml><?xml version="1.0" encoding="utf-8"?>
<p:tagLst xmlns:p="http://schemas.openxmlformats.org/presentationml/2006/main">
  <p:tag name="MH" val="20151222205109"/>
  <p:tag name="MH_LIBRARY" val="GRAPHIC"/>
  <p:tag name="MH_ORDER" val="1"/>
  <p:tag name="MH_TYPE" val="SubTitle"/>
</p:tagLst>
</file>

<file path=ppt/tags/tag22.xml><?xml version="1.0" encoding="utf-8"?>
<p:tagLst xmlns:p="http://schemas.openxmlformats.org/presentationml/2006/main">
  <p:tag name="MH" val="20151222205109"/>
  <p:tag name="MH_LIBRARY" val="GRAPHIC"/>
  <p:tag name="MH_ORDER" val="1"/>
  <p:tag name="MH_TYPE" val="SubTitle"/>
</p:tagLst>
</file>

<file path=ppt/tags/tag23.xml><?xml version="1.0" encoding="utf-8"?>
<p:tagLst xmlns:p="http://schemas.openxmlformats.org/presentationml/2006/main">
  <p:tag name="MH" val="20151222205109"/>
  <p:tag name="MH_LIBRARY" val="GRAPHIC"/>
  <p:tag name="MH_ORDER" val="1"/>
  <p:tag name="MH_TYPE" val="SubTitle"/>
</p:tagLst>
</file>

<file path=ppt/tags/tag24.xml><?xml version="1.0" encoding="utf-8"?>
<p:tagLst xmlns:p="http://schemas.openxmlformats.org/presentationml/2006/main">
  <p:tag name="MH" val="20151222205109"/>
  <p:tag name="MH_LIBRARY" val="GRAPHIC"/>
  <p:tag name="MH_ORDER" val="1"/>
  <p:tag name="MH_TYPE" val="SubTitle"/>
</p:tagLst>
</file>

<file path=ppt/tags/tag25.xml><?xml version="1.0" encoding="utf-8"?>
<p:tagLst xmlns:p="http://schemas.openxmlformats.org/presentationml/2006/main">
  <p:tag name="MH" val="20151222212658"/>
  <p:tag name="MH_CATEGORY" val="#YinZJG#"/>
  <p:tag name="MH_LAYOUT" val="TitleSubTitle"/>
  <p:tag name="MH_LIBRARY" val="GRAPHIC"/>
  <p:tag name="MH_NUMBER" val="5"/>
  <p:tag name="MH_TYPE" val="#NeiR#"/>
</p:tagLst>
</file>

<file path=ppt/tags/tag26.xml><?xml version="1.0" encoding="utf-8"?>
<p:tagLst xmlns:p="http://schemas.openxmlformats.org/presentationml/2006/main">
  <p:tag name="MH" val="20151126093208"/>
  <p:tag name="MH_LIBRARY" val="GRAPHIC"/>
  <p:tag name="MH_ORDER" val="3"/>
  <p:tag name="MH_TYPE" val="Other"/>
</p:tagLst>
</file>

<file path=ppt/tags/tag27.xml><?xml version="1.0" encoding="utf-8"?>
<p:tagLst xmlns:p="http://schemas.openxmlformats.org/presentationml/2006/main">
  <p:tag name="MH" val="20151126093208"/>
  <p:tag name="MH_LIBRARY" val="GRAPHIC"/>
  <p:tag name="MH_ORDER" val="3"/>
  <p:tag name="MH_TYPE" val="Other"/>
</p:tagLst>
</file>

<file path=ppt/tags/tag28.xml><?xml version="1.0" encoding="utf-8"?>
<p:tagLst xmlns:p="http://schemas.openxmlformats.org/presentationml/2006/main">
  <p:tag name="MH" val="20151126093208"/>
  <p:tag name="MH_LIBRARY" val="GRAPHIC"/>
  <p:tag name="MH_ORDER" val="3"/>
  <p:tag name="MH_TYPE" val="Other"/>
</p:tagLst>
</file>

<file path=ppt/tags/tag29.xml><?xml version="1.0" encoding="utf-8"?>
<p:tagLst xmlns:p="http://schemas.openxmlformats.org/presentationml/2006/main">
  <p:tag name="MH" val="20151126093208"/>
  <p:tag name="MH_LIBRARY" val="GRAPHIC"/>
  <p:tag name="MH_ORDER" val="3"/>
  <p:tag name="MH_TYPE" val="Other"/>
</p:tagLst>
</file>

<file path=ppt/tags/tag3.xml><?xml version="1.0" encoding="utf-8"?>
<p:tagLst xmlns:p="http://schemas.openxmlformats.org/presentationml/2006/main">
  <p:tag name="MH" val="20151222212658"/>
  <p:tag name="MH_LIBRARY" val="GRAPHIC"/>
  <p:tag name="MH_ORDER" val="7"/>
  <p:tag name="MH_TYPE" val="Other"/>
</p:tagLst>
</file>

<file path=ppt/tags/tag30.xml><?xml version="1.0" encoding="utf-8"?>
<p:tagLst xmlns:p="http://schemas.openxmlformats.org/presentationml/2006/main">
  <p:tag name="MH" val="20151126093208"/>
  <p:tag name="MH_LIBRARY" val="GRAPHIC"/>
  <p:tag name="MH_ORDER" val="3"/>
  <p:tag name="MH_TYPE" val="Other"/>
</p:tagLst>
</file>

<file path=ppt/tags/tag31.xml><?xml version="1.0" encoding="utf-8"?>
<p:tagLst xmlns:p="http://schemas.openxmlformats.org/presentationml/2006/main">
  <p:tag name="MH" val="20151126093208"/>
  <p:tag name="MH_LIBRARY" val="GRAPHIC"/>
  <p:tag name="MH_ORDER" val="3"/>
  <p:tag name="MH_TYPE" val="Other"/>
</p:tagLst>
</file>

<file path=ppt/tags/tag32.xml><?xml version="1.0" encoding="utf-8"?>
<p:tagLst xmlns:p="http://schemas.openxmlformats.org/presentationml/2006/main">
  <p:tag name="MH" val="20151126132610"/>
  <p:tag name="MH_LIBRARY" val="GRAPHIC"/>
  <p:tag name="MH_ORDER" val="2"/>
  <p:tag name="MH_TYPE" val="Other"/>
</p:tagLst>
</file>

<file path=ppt/tags/tag33.xml><?xml version="1.0" encoding="utf-8"?>
<p:tagLst xmlns:p="http://schemas.openxmlformats.org/presentationml/2006/main">
  <p:tag name="MH" val="20151126132610"/>
  <p:tag name="MH_LIBRARY" val="GRAPHIC"/>
  <p:tag name="MH_ORDER" val="2"/>
  <p:tag name="MH_TYPE" val="Other"/>
</p:tagLst>
</file>

<file path=ppt/tags/tag34.xml><?xml version="1.0" encoding="utf-8"?>
<p:tagLst xmlns:p="http://schemas.openxmlformats.org/presentationml/2006/main">
  <p:tag name="MH" val="20151222205109"/>
  <p:tag name="MH_LIBRARY" val="GRAPHIC"/>
  <p:tag name="MH_ORDER" val="1"/>
  <p:tag name="MH_TYPE" val="SubTitle"/>
</p:tagLst>
</file>

<file path=ppt/tags/tag35.xml><?xml version="1.0" encoding="utf-8"?>
<p:tagLst xmlns:p="http://schemas.openxmlformats.org/presentationml/2006/main">
  <p:tag name="MH" val="20151222205109"/>
  <p:tag name="MH_LIBRARY" val="GRAPHIC"/>
  <p:tag name="MH_ORDER" val="1"/>
  <p:tag name="MH_TYPE" val="SubTitle"/>
</p:tagLst>
</file>

<file path=ppt/tags/tag36.xml><?xml version="1.0" encoding="utf-8"?>
<p:tagLst xmlns:p="http://schemas.openxmlformats.org/presentationml/2006/main">
  <p:tag name="MH" val="20151222205109"/>
  <p:tag name="MH_LIBRARY" val="GRAPHIC"/>
  <p:tag name="MH_ORDER" val="1"/>
  <p:tag name="MH_TYPE" val="SubTitle"/>
</p:tagLst>
</file>

<file path=ppt/tags/tag37.xml><?xml version="1.0" encoding="utf-8"?>
<p:tagLst xmlns:p="http://schemas.openxmlformats.org/presentationml/2006/main">
  <p:tag name="MH" val="20151222205109"/>
  <p:tag name="MH_LIBRARY" val="GRAPHIC"/>
  <p:tag name="MH_ORDER" val="1"/>
  <p:tag name="MH_TYPE" val="SubTitle"/>
</p:tagLst>
</file>

<file path=ppt/tags/tag38.xml><?xml version="1.0" encoding="utf-8"?>
<p:tagLst xmlns:p="http://schemas.openxmlformats.org/presentationml/2006/main">
  <p:tag name="MH" val="20151208220918"/>
  <p:tag name="MH_LIBRARY" val="GRAPHIC"/>
  <p:tag name="MH_ORDER" val="1"/>
  <p:tag name="MH_TYPE" val="SubTitle"/>
</p:tagLst>
</file>

<file path=ppt/tags/tag3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4.xml><?xml version="1.0" encoding="utf-8"?>
<p:tagLst xmlns:p="http://schemas.openxmlformats.org/presentationml/2006/main">
  <p:tag name="MH" val="20151222212658"/>
  <p:tag name="MH_LIBRARY" val="GRAPHIC"/>
  <p:tag name="MH_ORDER" val="8"/>
  <p:tag name="MH_TYPE" val="Other"/>
</p:tagLst>
</file>

<file path=ppt/tags/tag5.xml><?xml version="1.0" encoding="utf-8"?>
<p:tagLst xmlns:p="http://schemas.openxmlformats.org/presentationml/2006/main">
  <p:tag name="MH" val="20151222212658"/>
  <p:tag name="MH_LIBRARY" val="GRAPHIC"/>
  <p:tag name="MH_ORDER" val="9"/>
  <p:tag name="MH_TYPE" val="Other"/>
</p:tagLst>
</file>

<file path=ppt/tags/tag6.xml><?xml version="1.0" encoding="utf-8"?>
<p:tagLst xmlns:p="http://schemas.openxmlformats.org/presentationml/2006/main">
  <p:tag name="MH" val="20151222212658"/>
  <p:tag name="MH_LIBRARY" val="GRAPHIC"/>
  <p:tag name="MH_ORDER" val="10"/>
  <p:tag name="MH_TYPE" val="Other"/>
</p:tagLst>
</file>

<file path=ppt/tags/tag7.xml><?xml version="1.0" encoding="utf-8"?>
<p:tagLst xmlns:p="http://schemas.openxmlformats.org/presentationml/2006/main">
  <p:tag name="MH" val="20151222212658"/>
  <p:tag name="MH_LIBRARY" val="GRAPHIC"/>
  <p:tag name="MH_ORDER" val="11"/>
  <p:tag name="MH_TYPE" val="Other"/>
</p:tagLst>
</file>

<file path=ppt/tags/tag8.xml><?xml version="1.0" encoding="utf-8"?>
<p:tagLst xmlns:p="http://schemas.openxmlformats.org/presentationml/2006/main">
  <p:tag name="MH" val="20151222212658"/>
  <p:tag name="MH_LIBRARY" val="GRAPHIC"/>
  <p:tag name="MH_ORDER" val="12"/>
  <p:tag name="MH_TYPE" val="Other"/>
</p:tagLst>
</file>

<file path=ppt/tags/tag9.xml><?xml version="1.0" encoding="utf-8"?>
<p:tagLst xmlns:p="http://schemas.openxmlformats.org/presentationml/2006/main">
  <p:tag name="MH" val="20151222212658"/>
  <p:tag name="MH_LIBRARY" val="GRAPHIC"/>
  <p:tag name="MH_ORDER" val="26"/>
  <p:tag name="MH_TYPE" val="Other"/>
</p:tagLst>
</file>

<file path=ppt/theme/theme1.xml><?xml version="1.0" encoding="utf-8"?>
<a:theme xmlns:r="http://schemas.openxmlformats.org/officeDocument/2006/relationships" xmlns:a="http://schemas.openxmlformats.org/drawingml/2006/main" name="">
  <a:themeElements>
    <a:clrScheme name="自定义 1">
      <a:dk1>
        <a:sysClr val="windowText" lastClr="000000"/>
      </a:dk1>
      <a:lt1>
        <a:sysClr val="window" lastClr="FFFFFF"/>
      </a:lt1>
      <a:dk2>
        <a:srgbClr val="44546A"/>
      </a:dk2>
      <a:lt2>
        <a:srgbClr val="E7E6E6"/>
      </a:lt2>
      <a:accent1>
        <a:srgbClr val="F17445"/>
      </a:accent1>
      <a:accent2>
        <a:srgbClr val="E94744"/>
      </a:accent2>
      <a:accent3>
        <a:srgbClr val="009288"/>
      </a:accent3>
      <a:accent4>
        <a:srgbClr val="015A74"/>
      </a:accent4>
      <a:accent5>
        <a:srgbClr val="4472C4"/>
      </a:accent5>
      <a:accent6>
        <a:srgbClr val="70AD47"/>
      </a:accent6>
      <a:hlink>
        <a:srgbClr val="0563C1"/>
      </a:hlink>
      <a:folHlink>
        <a:srgbClr val="954F72"/>
      </a:folHlink>
    </a:clrScheme>
    <a:fontScheme name="自定义 1">
      <a:majorFont>
        <a:latin typeface="Agency FB"/>
        <a:ea typeface="造字工房悦黑（非商用）常规体"/>
        <a:cs typeface="Arial"/>
      </a:majorFont>
      <a:minorFont>
        <a:latin typeface="Agency FB"/>
        <a:ea typeface="造字工房悦黑（非商用）常规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lgn="ctr" cap="flat" cmpd="sng" w="76200">
          <a:noFill/>
          <a:prstDash val="solid"/>
          <a:miter lim="800000"/>
        </a:ln>
      </a:spPr>
      <a:bodyPr anchor="ctr" rtlCol="0"/>
      <a:lstStyle>
        <a:defPPr algn="ctr" defTabSz="914400" eaLnBrk="1" fontAlgn="auto" hangingPunct="1" indent="0" latinLnBrk="0" marL="0" marR="0">
          <a:lnSpc>
            <a:spcPct val="100000"/>
          </a:lnSpc>
          <a:spcBef>
            <a:spcPts val="0"/>
          </a:spcBef>
          <a:spcAft>
            <a:spcPts val="0"/>
          </a:spcAft>
          <a:buClrTx/>
          <a:buSzTx/>
          <a:buFontTx/>
          <a:buNone/>
          <a:defRPr b="0" baseline="0" cap="none" i="0" kern="0" kumimoji="0" noProof="0" normalizeH="0" smtClean="0" spc="0" strike="noStrike" sz="1800" u="none">
            <a:ln>
              <a:noFill/>
            </a:ln>
            <a:solidFill>
              <a:prstClr val="white"/>
            </a:solidFill>
            <a:effectLst/>
            <a:uLnTx/>
            <a:uFillTx/>
            <a:latin panose="020B0604020202020204" typeface="Arial"/>
            <a:ea charset="-122" panose="020B0503020204020204" typeface="微软雅黑"/>
          </a:defRPr>
        </a:defPPr>
      </a:lst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572</Paragraphs>
  <Slides>45</Slides>
  <Notes>2</Notes>
  <TotalTime>0</TotalTime>
  <HiddenSlides>0</HiddenSlides>
  <MMClips>0</MMClips>
  <ScaleCrop>0</ScaleCrop>
  <HeadingPairs>
    <vt:vector baseType="variant" size="6">
      <vt:variant>
        <vt:lpstr>Fonts used</vt:lpstr>
      </vt:variant>
      <vt:variant>
        <vt:i4>23</vt:i4>
      </vt:variant>
      <vt:variant>
        <vt:lpstr>Theme</vt:lpstr>
      </vt:variant>
      <vt:variant>
        <vt:i4>1</vt:i4>
      </vt:variant>
      <vt:variant>
        <vt:lpstr>Slide Titles</vt:lpstr>
      </vt:variant>
      <vt:variant>
        <vt:i4>45</vt:i4>
      </vt:variant>
    </vt:vector>
  </HeadingPairs>
  <TitlesOfParts>
    <vt:vector baseType="lpstr" size="69">
      <vt:lpstr>Arial</vt:lpstr>
      <vt:lpstr>Agency FB</vt:lpstr>
      <vt:lpstr>造字工房悦黑（非商用）常规体</vt:lpstr>
      <vt:lpstr>Calibri Light</vt:lpstr>
      <vt:lpstr>Calibri</vt:lpstr>
      <vt:lpstr>等线 Light</vt:lpstr>
      <vt:lpstr>等线</vt:lpstr>
      <vt:lpstr>微软雅黑</vt:lpstr>
      <vt:lpstr>站酷快乐体2016修订版</vt:lpstr>
      <vt:lpstr>华文隶书</vt:lpstr>
      <vt:lpstr>宋体</vt:lpstr>
      <vt:lpstr>Wingdings</vt:lpstr>
      <vt:lpstr>DIN-BoldItalic</vt:lpstr>
      <vt:lpstr>仿宋_GB2312</vt:lpstr>
      <vt:lpstr>Gill Sans</vt:lpstr>
      <vt:lpstr>Lato Light</vt:lpstr>
      <vt:lpstr>Arial Unicode MS</vt:lpstr>
      <vt:lpstr>Times New Roman</vt:lpstr>
      <vt:lpstr>UKIJ Qolyazma</vt:lpstr>
      <vt:lpstr>Roboto condensed</vt:lpstr>
      <vt:lpstr>Arial Rounded MT Bold</vt:lpstr>
      <vt:lpstr>Impact</vt:lpstr>
      <vt:lpstr>Aharoni</vt:lpstr>
      <vt:lpstr>Office 主题​​</vt:lpstr>
      <vt:lpstr>PowerPoint Presentation</vt:lpstr>
      <vt:lpstr>PowerPoint Presentation</vt:lpstr>
      <vt:lpstr>PowerPoint Presentation</vt:lpstr>
      <vt:lpstr>PowerPoint Presentation</vt:lpstr>
      <vt:lpstr>团队成员介绍</vt:lpstr>
      <vt:lpstr>团队成员介绍</vt:lpstr>
      <vt:lpstr>团队成员介绍</vt:lpstr>
      <vt:lpstr>年度工作概述</vt:lpstr>
      <vt:lpstr>具体工作明细</vt:lpstr>
      <vt:lpstr>重点工作回顾</vt:lpstr>
      <vt:lpstr>重点工作回顾</vt:lpstr>
      <vt:lpstr>团队建设情况</vt:lpstr>
      <vt:lpstr>PowerPoint Presentation</vt:lpstr>
      <vt:lpstr>年度计划完成</vt:lpstr>
      <vt:lpstr>工作完成情况</vt:lpstr>
      <vt:lpstr>季度业绩销售汇总</vt:lpstr>
      <vt:lpstr>销售指标达成</vt:lpstr>
      <vt:lpstr>与上一年度比较</vt:lpstr>
      <vt:lpstr>近几年数据对比</vt:lpstr>
      <vt:lpstr>PowerPoint Presentation</vt:lpstr>
      <vt:lpstr>完成项目总汇</vt:lpstr>
      <vt:lpstr>已完成项目展示</vt:lpstr>
      <vt:lpstr>已完成项目展示</vt:lpstr>
      <vt:lpstr>已完成项目展示</vt:lpstr>
      <vt:lpstr>已完成项目展示</vt:lpstr>
      <vt:lpstr>重点项目展望</vt:lpstr>
      <vt:lpstr>获得成绩与经验</vt:lpstr>
      <vt:lpstr>PowerPoint Presentation</vt:lpstr>
      <vt:lpstr>认识上的不足</vt:lpstr>
      <vt:lpstr>管理上的不足</vt:lpstr>
      <vt:lpstr>执行力问题</vt:lpstr>
      <vt:lpstr>改善不足对策</vt:lpstr>
      <vt:lpstr>改善方法</vt:lpstr>
      <vt:lpstr>PowerPoint Presentation</vt:lpstr>
      <vt:lpstr>总体思路</vt:lpstr>
      <vt:lpstr>具体目标规划</vt:lpstr>
      <vt:lpstr>具体目标规划</vt:lpstr>
      <vt:lpstr>计划实施阶段</vt:lpstr>
      <vt:lpstr>计划实施阶段</vt:lpstr>
      <vt:lpstr>计划实施阶段</vt:lpstr>
      <vt:lpstr>能力提升计划</vt:lpstr>
      <vt:lpstr>能力提升计划</vt:lpstr>
      <vt:lpstr>能力提升计划</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2021-08-22T12:04:42Z</dcterms:created>
  <cp:lastPrinted>2021-08-22T12:04:42Z</cp:lastPrinted>
  <dcterms:modified xsi:type="dcterms:W3CDTF">2021-08-22T05:51:40Z</dcterms:modified>
  <cp:revision>1</cp:revision>
</cp:coreProperties>
</file>