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2" r:id="rId2"/>
  </p:sldMasterIdLst>
  <p:notesMasterIdLst>
    <p:notesMasterId r:id="rId3"/>
  </p:notesMasterIdLst>
  <p:sldIdLst>
    <p:sldId id="342" r:id="rId4"/>
    <p:sldId id="341" r:id="rId5"/>
    <p:sldId id="340" r:id="rId6"/>
    <p:sldId id="320" r:id="rId7"/>
    <p:sldId id="309" r:id="rId8"/>
    <p:sldId id="311" r:id="rId9"/>
    <p:sldId id="313" r:id="rId10"/>
    <p:sldId id="323" r:id="rId11"/>
    <p:sldId id="335" r:id="rId12"/>
    <p:sldId id="310" r:id="rId13"/>
    <p:sldId id="289" r:id="rId14"/>
    <p:sldId id="292" r:id="rId15"/>
    <p:sldId id="288" r:id="rId16"/>
    <p:sldId id="315" r:id="rId17"/>
    <p:sldId id="308" r:id="rId18"/>
    <p:sldId id="336" r:id="rId19"/>
    <p:sldId id="300" r:id="rId20"/>
    <p:sldId id="301" r:id="rId21"/>
    <p:sldId id="287" r:id="rId22"/>
    <p:sldId id="314" r:id="rId23"/>
    <p:sldId id="258" r:id="rId24"/>
    <p:sldId id="321" r:id="rId25"/>
    <p:sldId id="337" r:id="rId26"/>
    <p:sldId id="290" r:id="rId27"/>
    <p:sldId id="322" r:id="rId28"/>
    <p:sldId id="307" r:id="rId29"/>
    <p:sldId id="293" r:id="rId30"/>
    <p:sldId id="294" r:id="rId31"/>
    <p:sldId id="296" r:id="rId32"/>
    <p:sldId id="338" r:id="rId33"/>
    <p:sldId id="298" r:id="rId34"/>
    <p:sldId id="299" r:id="rId35"/>
    <p:sldId id="302" r:id="rId36"/>
    <p:sldId id="312" r:id="rId37"/>
    <p:sldId id="303" r:id="rId38"/>
    <p:sldId id="306" r:id="rId39"/>
  </p:sldIdLst>
  <p:sldSz cx="12198350" cy="6859588"/>
  <p:notesSz cx="6858000" cy="9144000"/>
  <p:custDataLst>
    <p:tags r:id="rId40"/>
  </p:custDataLst>
  <p:defaultTextStyle>
    <a:defPPr>
      <a:defRPr lang="zh-CN"/>
    </a:defPPr>
    <a:lvl1pPr marL="0" algn="l" defTabSz="1219627" rtl="0" eaLnBrk="1" latinLnBrk="0" hangingPunct="1">
      <a:defRPr sz="2400" kern="1200">
        <a:solidFill>
          <a:schemeClr val="tx1"/>
        </a:solidFill>
        <a:latin typeface="+mn-lt"/>
        <a:ea typeface="+mn-ea"/>
        <a:cs typeface="+mn-cs"/>
      </a:defRPr>
    </a:lvl1pPr>
    <a:lvl2pPr marL="609813" algn="l" defTabSz="1219627" rtl="0" eaLnBrk="1" latinLnBrk="0" hangingPunct="1">
      <a:defRPr sz="2400" kern="1200">
        <a:solidFill>
          <a:schemeClr val="tx1"/>
        </a:solidFill>
        <a:latin typeface="+mn-lt"/>
        <a:ea typeface="+mn-ea"/>
        <a:cs typeface="+mn-cs"/>
      </a:defRPr>
    </a:lvl2pPr>
    <a:lvl3pPr marL="1219627" algn="l" defTabSz="1219627" rtl="0" eaLnBrk="1" latinLnBrk="0" hangingPunct="1">
      <a:defRPr sz="2400" kern="1200">
        <a:solidFill>
          <a:schemeClr val="tx1"/>
        </a:solidFill>
        <a:latin typeface="+mn-lt"/>
        <a:ea typeface="+mn-ea"/>
        <a:cs typeface="+mn-cs"/>
      </a:defRPr>
    </a:lvl3pPr>
    <a:lvl4pPr marL="1829440" algn="l" defTabSz="1219627" rtl="0" eaLnBrk="1" latinLnBrk="0" hangingPunct="1">
      <a:defRPr sz="2400" kern="1200">
        <a:solidFill>
          <a:schemeClr val="tx1"/>
        </a:solidFill>
        <a:latin typeface="+mn-lt"/>
        <a:ea typeface="+mn-ea"/>
        <a:cs typeface="+mn-cs"/>
      </a:defRPr>
    </a:lvl4pPr>
    <a:lvl5pPr marL="2439253" algn="l" defTabSz="1219627" rtl="0" eaLnBrk="1" latinLnBrk="0" hangingPunct="1">
      <a:defRPr sz="2400" kern="1200">
        <a:solidFill>
          <a:schemeClr val="tx1"/>
        </a:solidFill>
        <a:latin typeface="+mn-lt"/>
        <a:ea typeface="+mn-ea"/>
        <a:cs typeface="+mn-cs"/>
      </a:defRPr>
    </a:lvl5pPr>
    <a:lvl6pPr marL="3049067" algn="l" defTabSz="1219627" rtl="0" eaLnBrk="1" latinLnBrk="0" hangingPunct="1">
      <a:defRPr sz="2400" kern="1200">
        <a:solidFill>
          <a:schemeClr val="tx1"/>
        </a:solidFill>
        <a:latin typeface="+mn-lt"/>
        <a:ea typeface="+mn-ea"/>
        <a:cs typeface="+mn-cs"/>
      </a:defRPr>
    </a:lvl6pPr>
    <a:lvl7pPr marL="3658880" algn="l" defTabSz="1219627" rtl="0" eaLnBrk="1" latinLnBrk="0" hangingPunct="1">
      <a:defRPr sz="2400" kern="1200">
        <a:solidFill>
          <a:schemeClr val="tx1"/>
        </a:solidFill>
        <a:latin typeface="+mn-lt"/>
        <a:ea typeface="+mn-ea"/>
        <a:cs typeface="+mn-cs"/>
      </a:defRPr>
    </a:lvl7pPr>
    <a:lvl8pPr marL="4268694" algn="l" defTabSz="1219627" rtl="0" eaLnBrk="1" latinLnBrk="0" hangingPunct="1">
      <a:defRPr sz="2400" kern="1200">
        <a:solidFill>
          <a:schemeClr val="tx1"/>
        </a:solidFill>
        <a:latin typeface="+mn-lt"/>
        <a:ea typeface="+mn-ea"/>
        <a:cs typeface="+mn-cs"/>
      </a:defRPr>
    </a:lvl8pPr>
    <a:lvl9pPr marL="4878507" algn="l" defTabSz="121962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guide id="3" pos="304">
          <p15:clr>
            <a:srgbClr val="A4A3A4"/>
          </p15:clr>
        </p15:guide>
        <p15:guide id="4" pos="1892">
          <p15:clr>
            <a:srgbClr val="A4A3A4"/>
          </p15:clr>
        </p15:guide>
        <p15:guide id="5" pos="121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9" autoAdjust="0"/>
    <p:restoredTop sz="94660"/>
  </p:normalViewPr>
  <p:slideViewPr>
    <p:cSldViewPr>
      <p:cViewPr varScale="1">
        <p:scale>
          <a:sx n="87" d="100"/>
          <a:sy n="87" d="100"/>
        </p:scale>
        <p:origin x="204" y="84"/>
      </p:cViewPr>
      <p:guideLst>
        <p:guide orient="horz" pos="2160"/>
        <p:guide pos="3842"/>
        <p:guide pos="304"/>
        <p:guide pos="1892"/>
        <p:guide pos="1211"/>
      </p:guideLst>
    </p:cSldViewPr>
  </p:slideViewPr>
  <p:notesTextViewPr>
    <p:cViewPr>
      <p:scale>
        <a:sx n="1" d="1"/>
        <a:sy n="1" d="1"/>
      </p:scale>
      <p:origin x="0" y="0"/>
    </p:cViewPr>
  </p:notesTextViewPr>
  <p:sorterViewPr>
    <p:cViewPr>
      <p:scale>
        <a:sx n="130" d="100"/>
        <a:sy n="130" d="100"/>
      </p:scale>
      <p:origin x="0" y="4416"/>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tags/tag1.xml" Type="http://schemas.openxmlformats.org/officeDocument/2006/relationships/tags"/><Relationship Id="rId41" Target="presProps.xml" Type="http://schemas.openxmlformats.org/officeDocument/2006/relationships/presProps"/><Relationship Id="rId42" Target="viewProps.xml" Type="http://schemas.openxmlformats.org/officeDocument/2006/relationships/viewProps"/><Relationship Id="rId43" Target="theme/theme1.xml" Type="http://schemas.openxmlformats.org/officeDocument/2006/relationships/theme"/><Relationship Id="rId44"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t>2016/5/27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t>‹#›</a:t>
            </a:fld>
            <a:endParaRPr lang="zh-CN" altLang="en-US"/>
          </a:p>
        </p:txBody>
      </p:sp>
    </p:spTree>
    <p:extLst>
      <p:ext uri="{BB962C8B-B14F-4D97-AF65-F5344CB8AC3E}">
        <p14:creationId val="3389924582"/>
      </p:ext>
    </p:extLst>
  </p:cSld>
  <p:clrMap bg1="lt1" tx1="dk1" bg2="lt2" tx2="dk2" accent1="accent1" accent2="accent2" accent3="accent3" accent4="accent4" accent5="accent5" accent6="accent6" hlink="hlink" folHlink="folHlink"/>
  <p:notesStyle>
    <a:lvl1pPr marL="0" algn="l" defTabSz="1219627" rtl="0" eaLnBrk="1" latinLnBrk="0" hangingPunct="1">
      <a:defRPr sz="1600" kern="1200">
        <a:solidFill>
          <a:schemeClr val="tx1"/>
        </a:solidFill>
        <a:latin typeface="+mn-lt"/>
        <a:ea typeface="+mn-ea"/>
        <a:cs typeface="+mn-cs"/>
      </a:defRPr>
    </a:lvl1pPr>
    <a:lvl2pPr marL="609813" algn="l" defTabSz="1219627" rtl="0" eaLnBrk="1" latinLnBrk="0" hangingPunct="1">
      <a:defRPr sz="1600" kern="1200">
        <a:solidFill>
          <a:schemeClr val="tx1"/>
        </a:solidFill>
        <a:latin typeface="+mn-lt"/>
        <a:ea typeface="+mn-ea"/>
        <a:cs typeface="+mn-cs"/>
      </a:defRPr>
    </a:lvl2pPr>
    <a:lvl3pPr marL="1219627" algn="l" defTabSz="1219627" rtl="0" eaLnBrk="1" latinLnBrk="0" hangingPunct="1">
      <a:defRPr sz="1600" kern="1200">
        <a:solidFill>
          <a:schemeClr val="tx1"/>
        </a:solidFill>
        <a:latin typeface="+mn-lt"/>
        <a:ea typeface="+mn-ea"/>
        <a:cs typeface="+mn-cs"/>
      </a:defRPr>
    </a:lvl3pPr>
    <a:lvl4pPr marL="1829440" algn="l" defTabSz="1219627" rtl="0" eaLnBrk="1" latinLnBrk="0" hangingPunct="1">
      <a:defRPr sz="1600" kern="1200">
        <a:solidFill>
          <a:schemeClr val="tx1"/>
        </a:solidFill>
        <a:latin typeface="+mn-lt"/>
        <a:ea typeface="+mn-ea"/>
        <a:cs typeface="+mn-cs"/>
      </a:defRPr>
    </a:lvl4pPr>
    <a:lvl5pPr marL="2439253" algn="l" defTabSz="1219627" rtl="0" eaLnBrk="1" latinLnBrk="0" hangingPunct="1">
      <a:defRPr sz="1600" kern="1200">
        <a:solidFill>
          <a:schemeClr val="tx1"/>
        </a:solidFill>
        <a:latin typeface="+mn-lt"/>
        <a:ea typeface="+mn-ea"/>
        <a:cs typeface="+mn-cs"/>
      </a:defRPr>
    </a:lvl5pPr>
    <a:lvl6pPr marL="3049067" algn="l" defTabSz="1219627" rtl="0" eaLnBrk="1" latinLnBrk="0" hangingPunct="1">
      <a:defRPr sz="1600" kern="1200">
        <a:solidFill>
          <a:schemeClr val="tx1"/>
        </a:solidFill>
        <a:latin typeface="+mn-lt"/>
        <a:ea typeface="+mn-ea"/>
        <a:cs typeface="+mn-cs"/>
      </a:defRPr>
    </a:lvl6pPr>
    <a:lvl7pPr marL="3658880" algn="l" defTabSz="1219627" rtl="0" eaLnBrk="1" latinLnBrk="0" hangingPunct="1">
      <a:defRPr sz="1600" kern="1200">
        <a:solidFill>
          <a:schemeClr val="tx1"/>
        </a:solidFill>
        <a:latin typeface="+mn-lt"/>
        <a:ea typeface="+mn-ea"/>
        <a:cs typeface="+mn-cs"/>
      </a:defRPr>
    </a:lvl7pPr>
    <a:lvl8pPr marL="4268694" algn="l" defTabSz="1219627" rtl="0" eaLnBrk="1" latinLnBrk="0" hangingPunct="1">
      <a:defRPr sz="1600" kern="1200">
        <a:solidFill>
          <a:schemeClr val="tx1"/>
        </a:solidFill>
        <a:latin typeface="+mn-lt"/>
        <a:ea typeface="+mn-ea"/>
        <a:cs typeface="+mn-cs"/>
      </a:defRPr>
    </a:lvl8pPr>
    <a:lvl9pPr marL="4878507" algn="l" defTabSz="121962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807525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755476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925649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0880433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149014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685211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149014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590111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789235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4162984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755476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685211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685211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8333688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925649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590111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530677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2099473"/>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9256498"/>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2099473"/>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4839562"/>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619681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5901118"/>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5901118"/>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0372362"/>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8079456"/>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59936798"/>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6852119"/>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6978606"/>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807525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149014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685211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685211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685211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685211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590111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xfrm>
      </p:grpSpPr>
    </p:spTree>
    <p:extLst>
      <p:ext uri="{BB962C8B-B14F-4D97-AF65-F5344CB8AC3E}">
        <p14:creationId val="2102489632"/>
      </p:ext>
    </p:extLst>
  </p:cSld>
  <p:clrMapOvr>
    <a:masterClrMapping/>
  </p:clrMapOvr>
  <p:transition spd="slow">
    <p:wipe/>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1_标题和内容">
    <p:spTree>
      <p:nvGrpSpPr>
        <p:cNvPr id="1" name=""/>
        <p:cNvGrpSpPr/>
        <p:nvPr/>
      </p:nvGrpSpPr>
      <p:grpSpPr>
        <a:xfrm>
          <a:off x="0" y="0"/>
          <a:ext cx="0" cy="0"/>
        </a:xfrm>
      </p:grpSpPr>
      <p:sp>
        <p:nvSpPr>
          <p:cNvPr id="2" name="标题 1"/>
          <p:cNvSpPr>
            <a:spLocks noGrp="1"/>
          </p:cNvSpPr>
          <p:nvPr>
            <p:ph type="title"/>
          </p:nvPr>
        </p:nvSpPr>
        <p:spPr>
          <a:xfrm>
            <a:off x="838637" y="365210"/>
            <a:ext cx="10521077" cy="1325870"/>
          </a:xfrm>
          <a:prstGeom prst="rect">
            <a:avLst/>
          </a:prstGeom>
        </p:spPr>
        <p:txBody>
          <a:bodyPr lIns="91472" tIns="45736" rIns="91472" bIns="45736"/>
          <a:lstStyle/>
          <a:p>
            <a:r>
              <a:rPr lang="zh-CN" altLang="en-US" smtClean="0"/>
              <a:t>单击此处编辑母版标题样式</a:t>
            </a:r>
            <a:endParaRPr lang="zh-CN" altLang="en-US"/>
          </a:p>
        </p:txBody>
      </p:sp>
      <p:sp>
        <p:nvSpPr>
          <p:cNvPr id="3" name="内容占位符 2"/>
          <p:cNvSpPr>
            <a:spLocks noGrp="1"/>
          </p:cNvSpPr>
          <p:nvPr>
            <p:ph idx="1"/>
          </p:nvPr>
        </p:nvSpPr>
        <p:spPr>
          <a:xfrm>
            <a:off x="838637" y="1826048"/>
            <a:ext cx="10521077" cy="4352346"/>
          </a:xfrm>
          <a:prstGeom prst="rect">
            <a:avLst/>
          </a:prstGeom>
        </p:spPr>
        <p:txBody>
          <a:bodyPr lIns="91472" tIns="45736" rIns="91472" bIns="4573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636" y="6357822"/>
            <a:ext cx="2744629" cy="365210"/>
          </a:xfrm>
          <a:prstGeom prst="rect">
            <a:avLst/>
          </a:prstGeom>
        </p:spPr>
        <p:txBody>
          <a:bodyPr lIns="91472" tIns="45736" rIns="91472" bIns="45736"/>
          <a:lstStyle/>
          <a:p>
            <a:fld id="{530820CF-B880-4189-942D-D702A7CBA730}" type="datetimeFigureOut">
              <a:rPr lang="zh-CN" altLang="en-US" smtClean="0"/>
              <a:t>2016/5/27</a:t>
            </a:fld>
            <a:endParaRPr lang="zh-CN" altLang="en-US"/>
          </a:p>
        </p:txBody>
      </p:sp>
      <p:sp>
        <p:nvSpPr>
          <p:cNvPr id="5" name="页脚占位符 4"/>
          <p:cNvSpPr>
            <a:spLocks noGrp="1"/>
          </p:cNvSpPr>
          <p:nvPr>
            <p:ph type="ftr" sz="quarter" idx="11"/>
          </p:nvPr>
        </p:nvSpPr>
        <p:spPr>
          <a:xfrm>
            <a:off x="4040704" y="6357822"/>
            <a:ext cx="4116943" cy="365210"/>
          </a:xfrm>
          <a:prstGeom prst="rect">
            <a:avLst/>
          </a:prstGeom>
        </p:spPr>
        <p:txBody>
          <a:bodyPr lIns="91472" tIns="45736" rIns="91472" bIns="45736"/>
          <a:lstStyle/>
          <a:p>
            <a:endParaRPr lang="zh-CN" altLang="en-US"/>
          </a:p>
        </p:txBody>
      </p:sp>
      <p:sp>
        <p:nvSpPr>
          <p:cNvPr id="6" name="灯片编号占位符 5"/>
          <p:cNvSpPr>
            <a:spLocks noGrp="1"/>
          </p:cNvSpPr>
          <p:nvPr>
            <p:ph type="sldNum" sz="quarter" idx="12"/>
          </p:nvPr>
        </p:nvSpPr>
        <p:spPr>
          <a:xfrm>
            <a:off x="8615085" y="6357822"/>
            <a:ext cx="2744629" cy="365210"/>
          </a:xfrm>
          <a:prstGeom prst="rect">
            <a:avLst/>
          </a:prstGeom>
        </p:spPr>
        <p:txBody>
          <a:bodyPr lIns="91472" tIns="45736" rIns="91472" bIns="45736"/>
          <a:lstStyle/>
          <a:p>
            <a:fld id="{0C913308-F349-4B6D-A68A-DD1791B4A57B}" type="slidenum">
              <a:rPr lang="zh-CN" altLang="en-US" smtClean="0"/>
              <a:t>‹#›</a:t>
            </a:fld>
            <a:endParaRPr lang="zh-CN" altLang="en-US"/>
          </a:p>
        </p:txBody>
      </p:sp>
    </p:spTree>
    <p:extLst>
      <p:ext uri="{BB962C8B-B14F-4D97-AF65-F5344CB8AC3E}">
        <p14:creationId val="3400625998"/>
      </p:ext>
    </p:extLst>
  </p:cSld>
  <p:clrMapOvr>
    <a:masterClrMapping/>
  </p:clrMapOvr>
  <p:transition spd="slow">
    <p:wipe/>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794" y="1122623"/>
            <a:ext cx="9148763" cy="2388153"/>
          </a:xfrm>
        </p:spPr>
        <p:txBody>
          <a:bodyPr anchor="b"/>
          <a:lstStyle>
            <a:lvl1pPr algn="ctr">
              <a:defRPr sz="6001"/>
            </a:lvl1pPr>
          </a:lstStyle>
          <a:p>
            <a:r>
              <a:rPr lang="zh-CN" altLang="en-US" smtClean="0"/>
              <a:t>单击此处编辑母版标题样式</a:t>
            </a:r>
            <a:endParaRPr lang="en-US"/>
          </a:p>
        </p:txBody>
      </p:sp>
      <p:sp>
        <p:nvSpPr>
          <p:cNvPr id="3" name="Subtitle 2"/>
          <p:cNvSpPr>
            <a:spLocks noGrp="1"/>
          </p:cNvSpPr>
          <p:nvPr>
            <p:ph type="subTitle" idx="1"/>
          </p:nvPr>
        </p:nvSpPr>
        <p:spPr>
          <a:xfrm>
            <a:off x="1524794" y="3602872"/>
            <a:ext cx="9148763" cy="1656145"/>
          </a:xfrm>
        </p:spPr>
        <p:txBody>
          <a:bodyPr/>
          <a:lstStyle>
            <a:lvl1pPr marL="0" indent="0" algn="ctr">
              <a:buNone/>
              <a:defRPr sz="2400"/>
            </a:lvl1pPr>
            <a:lvl2pPr marL="457291" indent="0" algn="ctr">
              <a:buNone/>
              <a:defRPr sz="2000"/>
            </a:lvl2pPr>
            <a:lvl3pPr marL="914583" indent="0" algn="ctr">
              <a:buNone/>
              <a:defRPr sz="1800"/>
            </a:lvl3pPr>
            <a:lvl4pPr marL="1371874" indent="0" algn="ctr">
              <a:buNone/>
              <a:defRPr sz="1600"/>
            </a:lvl4pPr>
            <a:lvl5pPr marL="1829166" indent="0" algn="ctr">
              <a:buNone/>
              <a:defRPr sz="1600"/>
            </a:lvl5pPr>
            <a:lvl6pPr marL="2286457" indent="0" algn="ctr">
              <a:buNone/>
              <a:defRPr sz="1600"/>
            </a:lvl6pPr>
            <a:lvl7pPr marL="2743749" indent="0" algn="ctr">
              <a:buNone/>
              <a:defRPr sz="1600"/>
            </a:lvl7pPr>
            <a:lvl8pPr marL="3201040" indent="0" algn="ctr">
              <a:buNone/>
              <a:defRPr sz="1600"/>
            </a:lvl8pPr>
            <a:lvl9pPr marL="3658332"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0450616"/>
      </p:ext>
    </p:extLst>
  </p:cSld>
  <p:clrMapOvr>
    <a:masterClrMapping/>
  </p:clrMapOvr>
  <p:transition spd="slow">
    <p:wipe/>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97273688"/>
      </p:ext>
    </p:extLst>
  </p:cSld>
  <p:clrMapOvr>
    <a:masterClrMapping/>
  </p:clrMapOvr>
  <p:transition spd="slow">
    <p:wipe/>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2283" y="1710134"/>
            <a:ext cx="10521077" cy="2853398"/>
          </a:xfrm>
        </p:spPr>
        <p:txBody>
          <a:bodyPr anchor="b"/>
          <a:lstStyle>
            <a:lvl1pPr>
              <a:defRPr sz="6001"/>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2283" y="4590526"/>
            <a:ext cx="10521077" cy="1500534"/>
          </a:xfrm>
        </p:spPr>
        <p:txBody>
          <a:bodyPr/>
          <a:lstStyle>
            <a:lvl1pPr marL="0" indent="0">
              <a:buNone/>
              <a:defRPr sz="2400">
                <a:solidFill>
                  <a:schemeClr val="tx1">
                    <a:tint val="75000"/>
                  </a:schemeClr>
                </a:solidFill>
              </a:defRPr>
            </a:lvl1pPr>
            <a:lvl2pPr marL="457291" indent="0">
              <a:buNone/>
              <a:defRPr sz="2000">
                <a:solidFill>
                  <a:schemeClr val="tx1">
                    <a:tint val="75000"/>
                  </a:schemeClr>
                </a:solidFill>
              </a:defRPr>
            </a:lvl2pPr>
            <a:lvl3pPr marL="914583" indent="0">
              <a:buNone/>
              <a:defRPr sz="1800">
                <a:solidFill>
                  <a:schemeClr val="tx1">
                    <a:tint val="75000"/>
                  </a:schemeClr>
                </a:solidFill>
              </a:defRPr>
            </a:lvl3pPr>
            <a:lvl4pPr marL="1371874" indent="0">
              <a:buNone/>
              <a:defRPr sz="1600">
                <a:solidFill>
                  <a:schemeClr val="tx1">
                    <a:tint val="75000"/>
                  </a:schemeClr>
                </a:solidFill>
              </a:defRPr>
            </a:lvl4pPr>
            <a:lvl5pPr marL="1829166" indent="0">
              <a:buNone/>
              <a:defRPr sz="1600">
                <a:solidFill>
                  <a:schemeClr val="tx1">
                    <a:tint val="75000"/>
                  </a:schemeClr>
                </a:solidFill>
              </a:defRPr>
            </a:lvl5pPr>
            <a:lvl6pPr marL="2286457" indent="0">
              <a:buNone/>
              <a:defRPr sz="1600">
                <a:solidFill>
                  <a:schemeClr val="tx1">
                    <a:tint val="75000"/>
                  </a:schemeClr>
                </a:solidFill>
              </a:defRPr>
            </a:lvl6pPr>
            <a:lvl7pPr marL="2743749" indent="0">
              <a:buNone/>
              <a:defRPr sz="1600">
                <a:solidFill>
                  <a:schemeClr val="tx1">
                    <a:tint val="75000"/>
                  </a:schemeClr>
                </a:solidFill>
              </a:defRPr>
            </a:lvl7pPr>
            <a:lvl8pPr marL="3201040" indent="0">
              <a:buNone/>
              <a:defRPr sz="1600">
                <a:solidFill>
                  <a:schemeClr val="tx1">
                    <a:tint val="75000"/>
                  </a:schemeClr>
                </a:solidFill>
              </a:defRPr>
            </a:lvl8pPr>
            <a:lvl9pPr marL="3658332"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667751"/>
      </p:ext>
    </p:extLst>
  </p:cSld>
  <p:clrMapOvr>
    <a:masterClrMapping/>
  </p:clrMapOvr>
  <p:transition spd="slow">
    <p:wipe/>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636" y="1826048"/>
            <a:ext cx="5184299"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5415" y="1826048"/>
            <a:ext cx="5184299"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8042934"/>
      </p:ext>
    </p:extLst>
  </p:cSld>
  <p:clrMapOvr>
    <a:masterClrMapping/>
  </p:clrMapOvr>
  <p:transition spd="slow">
    <p:wipe/>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40225" y="365210"/>
            <a:ext cx="10521077" cy="1325870"/>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40226" y="1681552"/>
            <a:ext cx="5160473"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40226" y="2505655"/>
            <a:ext cx="516047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5414" y="1681552"/>
            <a:ext cx="5185888" cy="824103"/>
          </a:xfrm>
        </p:spPr>
        <p:txBody>
          <a:bodyPr anchor="b"/>
          <a:lstStyle>
            <a:lvl1pPr marL="0" indent="0">
              <a:buNone/>
              <a:defRPr sz="24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5414" y="2505655"/>
            <a:ext cx="5185888"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95512856"/>
      </p:ext>
    </p:extLst>
  </p:cSld>
  <p:clrMapOvr>
    <a:masterClrMapping/>
  </p:clrMapOvr>
  <p:transition spd="slow">
    <p:wipe/>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9597648"/>
      </p:ext>
    </p:extLst>
  </p:cSld>
  <p:clrMapOvr>
    <a:masterClrMapping/>
  </p:clrMapOvr>
  <p:transition spd="slow">
    <p:wipe/>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72981982"/>
      </p:ext>
    </p:extLst>
  </p:cSld>
  <p:clrMapOvr>
    <a:masterClrMapping/>
  </p:clrMapOvr>
  <p:transition spd="slow">
    <p:wipe/>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40226" y="457306"/>
            <a:ext cx="3934285" cy="1600571"/>
          </a:xfrm>
        </p:spPr>
        <p:txBody>
          <a:bodyPr anchor="b"/>
          <a:lstStyle>
            <a:lvl1pPr>
              <a:defRPr sz="3201"/>
            </a:lvl1pPr>
          </a:lstStyle>
          <a:p>
            <a:r>
              <a:rPr lang="zh-CN" altLang="en-US" smtClean="0"/>
              <a:t>单击此处编辑母版标题样式</a:t>
            </a:r>
            <a:endParaRPr lang="en-US"/>
          </a:p>
        </p:txBody>
      </p:sp>
      <p:sp>
        <p:nvSpPr>
          <p:cNvPr id="3" name="Content Placeholder 2"/>
          <p:cNvSpPr>
            <a:spLocks noGrp="1"/>
          </p:cNvSpPr>
          <p:nvPr>
            <p:ph idx="1"/>
          </p:nvPr>
        </p:nvSpPr>
        <p:spPr>
          <a:xfrm>
            <a:off x="5185887" y="987654"/>
            <a:ext cx="6175415" cy="4874754"/>
          </a:xfrm>
        </p:spPr>
        <p:txBody>
          <a:bodyPr/>
          <a:lstStyle>
            <a:lvl1pPr>
              <a:defRPr sz="3201"/>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40226" y="2057876"/>
            <a:ext cx="3934285" cy="3812471"/>
          </a:xfrm>
        </p:spPr>
        <p:txBody>
          <a:bodyPr/>
          <a:lstStyle>
            <a:lvl1pPr marL="0" indent="0">
              <a:buNone/>
              <a:defRPr sz="1600"/>
            </a:lvl1pPr>
            <a:lvl2pPr marL="457291" indent="0">
              <a:buNone/>
              <a:defRPr sz="1400"/>
            </a:lvl2pPr>
            <a:lvl3pPr marL="914583" indent="0">
              <a:buNone/>
              <a:defRPr sz="1200"/>
            </a:lvl3pPr>
            <a:lvl4pPr marL="1371874" indent="0">
              <a:buNone/>
              <a:defRPr sz="1000"/>
            </a:lvl4pPr>
            <a:lvl5pPr marL="1829166" indent="0">
              <a:buNone/>
              <a:defRPr sz="1000"/>
            </a:lvl5pPr>
            <a:lvl6pPr marL="2286457" indent="0">
              <a:buNone/>
              <a:defRPr sz="1000"/>
            </a:lvl6pPr>
            <a:lvl7pPr marL="2743749" indent="0">
              <a:buNone/>
              <a:defRPr sz="1000"/>
            </a:lvl7pPr>
            <a:lvl8pPr marL="3201040" indent="0">
              <a:buNone/>
              <a:defRPr sz="1000"/>
            </a:lvl8pPr>
            <a:lvl9pPr marL="3658332"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47743669"/>
      </p:ext>
    </p:extLst>
  </p:cSld>
  <p:clrMapOvr>
    <a:masterClrMapping/>
  </p:clrMapOvr>
  <p:transition spd="slow">
    <p:wipe/>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40226" y="457306"/>
            <a:ext cx="3934285" cy="1600571"/>
          </a:xfrm>
        </p:spPr>
        <p:txBody>
          <a:bodyPr anchor="b"/>
          <a:lstStyle>
            <a:lvl1pPr>
              <a:defRPr sz="3201"/>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5887" y="987654"/>
            <a:ext cx="6175415" cy="4874754"/>
          </a:xfrm>
        </p:spPr>
        <p:txBody>
          <a:bodyPr anchor="t"/>
          <a:lstStyle>
            <a:lvl1pPr marL="0" indent="0">
              <a:buNone/>
              <a:defRPr sz="3201"/>
            </a:lvl1pPr>
            <a:lvl2pPr marL="457291" indent="0">
              <a:buNone/>
              <a:defRPr sz="2801"/>
            </a:lvl2pPr>
            <a:lvl3pPr marL="914583" indent="0">
              <a:buNone/>
              <a:defRPr sz="2400"/>
            </a:lvl3pPr>
            <a:lvl4pPr marL="1371874" indent="0">
              <a:buNone/>
              <a:defRPr sz="2000"/>
            </a:lvl4pPr>
            <a:lvl5pPr marL="1829166" indent="0">
              <a:buNone/>
              <a:defRPr sz="2000"/>
            </a:lvl5pPr>
            <a:lvl6pPr marL="2286457" indent="0">
              <a:buNone/>
              <a:defRPr sz="2000"/>
            </a:lvl6pPr>
            <a:lvl7pPr marL="2743749" indent="0">
              <a:buNone/>
              <a:defRPr sz="2000"/>
            </a:lvl7pPr>
            <a:lvl8pPr marL="3201040" indent="0">
              <a:buNone/>
              <a:defRPr sz="2000"/>
            </a:lvl8pPr>
            <a:lvl9pPr marL="3658332"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40226" y="2057876"/>
            <a:ext cx="3934285" cy="3812471"/>
          </a:xfrm>
        </p:spPr>
        <p:txBody>
          <a:bodyPr/>
          <a:lstStyle>
            <a:lvl1pPr marL="0" indent="0">
              <a:buNone/>
              <a:defRPr sz="1600"/>
            </a:lvl1pPr>
            <a:lvl2pPr marL="457291" indent="0">
              <a:buNone/>
              <a:defRPr sz="1400"/>
            </a:lvl2pPr>
            <a:lvl3pPr marL="914583" indent="0">
              <a:buNone/>
              <a:defRPr sz="1200"/>
            </a:lvl3pPr>
            <a:lvl4pPr marL="1371874" indent="0">
              <a:buNone/>
              <a:defRPr sz="1000"/>
            </a:lvl4pPr>
            <a:lvl5pPr marL="1829166" indent="0">
              <a:buNone/>
              <a:defRPr sz="1000"/>
            </a:lvl5pPr>
            <a:lvl6pPr marL="2286457" indent="0">
              <a:buNone/>
              <a:defRPr sz="1000"/>
            </a:lvl6pPr>
            <a:lvl7pPr marL="2743749" indent="0">
              <a:buNone/>
              <a:defRPr sz="1000"/>
            </a:lvl7pPr>
            <a:lvl8pPr marL="3201040" indent="0">
              <a:buNone/>
              <a:defRPr sz="1000"/>
            </a:lvl8pPr>
            <a:lvl9pPr marL="3658332"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9571055"/>
      </p:ext>
    </p:extLst>
  </p:cSld>
  <p:clrMapOvr>
    <a:masterClrMapping/>
  </p:clrMapOvr>
  <p:transition spd="slow">
    <p:wip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xfrm>
      </p:grpSpPr>
      <p:sp>
        <p:nvSpPr>
          <p:cNvPr id="4" name="TextBox 3"/>
          <p:cNvSpPr txBox="1"/>
          <p:nvPr userDrawn="1"/>
        </p:nvSpPr>
        <p:spPr>
          <a:xfrm>
            <a:off x="76808" y="117426"/>
            <a:ext cx="1701887" cy="677151"/>
          </a:xfrm>
          <a:prstGeom prst="rect">
            <a:avLst/>
          </a:prstGeom>
          <a:noFill/>
        </p:spPr>
        <p:txBody>
          <a:bodyPr wrap="square" lIns="121963" tIns="60981" rIns="121963" bIns="60981" rtlCol="0">
            <a:spAutoFit/>
          </a:bodyPr>
          <a:lstStyle/>
          <a:p>
            <a:r>
              <a:rPr lang="en-US" altLang="zh-CN" sz="3600" b="1" spc="-150" smtClean="0">
                <a:solidFill>
                  <a:schemeClr val="accent1"/>
                </a:solidFill>
                <a:effectLst/>
                <a:latin typeface="Arial Black" pitchFamily="34" charset="0"/>
                <a:ea typeface="微软雅黑" pitchFamily="34" charset="-122"/>
              </a:rPr>
              <a:t>LOGO</a:t>
            </a:r>
            <a:endParaRPr lang="zh-CN" altLang="en-US" sz="3600" b="1" spc="-150">
              <a:solidFill>
                <a:schemeClr val="accent1"/>
              </a:solidFill>
              <a:effectLst/>
              <a:latin typeface="Arial Black" pitchFamily="34" charset="0"/>
              <a:ea typeface="微软雅黑" panose="020b0503020204020204" pitchFamily="34" charset="-122"/>
            </a:endParaRPr>
          </a:p>
        </p:txBody>
      </p:sp>
      <p:cxnSp>
        <p:nvCxnSpPr>
          <p:cNvPr id="5" name="直接连接符 4"/>
          <p:cNvCxnSpPr/>
          <p:nvPr userDrawn="1"/>
        </p:nvCxnSpPr>
        <p:spPr>
          <a:xfrm>
            <a:off x="1562671" y="693490"/>
            <a:ext cx="1063567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648634275"/>
      </p:ext>
    </p:extLst>
  </p:cSld>
  <p:clrMapOvr>
    <a:masterClrMapping/>
  </p:clrMapOvr>
  <p:transition spd="slow">
    <p:wipe/>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6977686"/>
      </p:ext>
    </p:extLst>
  </p:cSld>
  <p:clrMapOvr>
    <a:masterClrMapping/>
  </p:clrMapOvr>
  <p:transition spd="slow">
    <p:wipe/>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9444" y="365209"/>
            <a:ext cx="2630269" cy="581318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637" y="365209"/>
            <a:ext cx="7738328"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1303590"/>
      </p:ext>
    </p:extLst>
  </p:cSld>
  <p:clrMapOvr>
    <a:masterClrMapping/>
  </p:clrMapOvr>
  <p:transition spd="slow">
    <p:wipe/>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2016/5/27</a:t>
            </a:fld>
            <a:endParaRPr lang="zh-CN" altLang="en-US"/>
          </a:p>
        </p:txBody>
      </p:sp>
      <p:sp>
        <p:nvSpPr>
          <p:cNvPr id="4" name="页脚占位符 3"/>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5" name="灯片编号占位符 4"/>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extLst>
      <p:ext uri="{BB962C8B-B14F-4D97-AF65-F5344CB8AC3E}">
        <p14:creationId val="3222144123"/>
      </p:ext>
    </p:extLst>
  </p:cSld>
  <p:clrMapOvr>
    <a:masterClrMapping/>
  </p:clrMapOvr>
  <p:transition spd="slow">
    <p:wipe/>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2016/5/27</a:t>
            </a:fld>
            <a:endParaRPr lang="zh-CN" altLang="en-US"/>
          </a:p>
        </p:txBody>
      </p:sp>
      <p:sp>
        <p:nvSpPr>
          <p:cNvPr id="3" name="页脚占位符 2"/>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4" name="灯片编号占位符 3"/>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extLst>
      <p:ext uri="{BB962C8B-B14F-4D97-AF65-F5344CB8AC3E}">
        <p14:creationId val="3832706313"/>
      </p:ext>
    </p:extLst>
  </p:cSld>
  <p:clrMapOvr>
    <a:masterClrMapping/>
  </p:clrMapOvr>
  <p:transition spd="slow">
    <p:wipe/>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920" y="273112"/>
            <a:ext cx="4013173" cy="1162320"/>
          </a:xfrm>
          <a:prstGeom prst="rect">
            <a:avLst/>
          </a:prstGeom>
        </p:spPr>
        <p:txBody>
          <a:bodyPr lIns="121963" tIns="60981" rIns="121963" bIns="60981"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9216" y="273114"/>
            <a:ext cx="6819216" cy="5854469"/>
          </a:xfrm>
          <a:prstGeom prst="rect">
            <a:avLst/>
          </a:prstGeom>
        </p:spPr>
        <p:txBody>
          <a:bodyPr lIns="121963" tIns="60981" rIns="121963" bIns="60981"/>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920" y="1435434"/>
            <a:ext cx="4013173" cy="4692149"/>
          </a:xfrm>
          <a:prstGeom prst="rect">
            <a:avLst/>
          </a:prstGeom>
        </p:spPr>
        <p:txBody>
          <a:bodyPr lIns="121963" tIns="60981" rIns="121963" bIns="60981"/>
          <a:lstStyle>
            <a:lvl1pPr marL="0" indent="0">
              <a:buNone/>
              <a:defRPr sz="1900"/>
            </a:lvl1pPr>
            <a:lvl2pPr marL="609813" indent="0">
              <a:buNone/>
              <a:defRPr sz="1600"/>
            </a:lvl2pPr>
            <a:lvl3pPr marL="1219627" indent="0">
              <a:buNone/>
              <a:defRPr sz="1300"/>
            </a:lvl3pPr>
            <a:lvl4pPr marL="1829440" indent="0">
              <a:buNone/>
              <a:defRPr sz="1200"/>
            </a:lvl4pPr>
            <a:lvl5pPr marL="2439253" indent="0">
              <a:buNone/>
              <a:defRPr sz="1200"/>
            </a:lvl5pPr>
            <a:lvl6pPr marL="3049067" indent="0">
              <a:buNone/>
              <a:defRPr sz="1200"/>
            </a:lvl6pPr>
            <a:lvl7pPr marL="3658880" indent="0">
              <a:buNone/>
              <a:defRPr sz="1200"/>
            </a:lvl7pPr>
            <a:lvl8pPr marL="4268694" indent="0">
              <a:buNone/>
              <a:defRPr sz="1200"/>
            </a:lvl8pPr>
            <a:lvl9pPr marL="4878507"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2016/5/27</a:t>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extLst>
      <p:ext uri="{BB962C8B-B14F-4D97-AF65-F5344CB8AC3E}">
        <p14:creationId val="2855131934"/>
      </p:ext>
    </p:extLst>
  </p:cSld>
  <p:clrMapOvr>
    <a:masterClrMapping/>
  </p:clrMapOvr>
  <p:transition spd="slow">
    <p:wipe/>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962" y="4801712"/>
            <a:ext cx="7319010" cy="566870"/>
          </a:xfrm>
          <a:prstGeom prst="rect">
            <a:avLst/>
          </a:prstGeom>
        </p:spPr>
        <p:txBody>
          <a:bodyPr lIns="121963" tIns="60981" rIns="121963" bIns="60981"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962" y="612916"/>
            <a:ext cx="7319010" cy="4115753"/>
          </a:xfrm>
          <a:prstGeom prst="rect">
            <a:avLst/>
          </a:prstGeom>
        </p:spPr>
        <p:txBody>
          <a:bodyPr lIns="121963" tIns="60981" rIns="121963" bIns="60981"/>
          <a:lstStyle>
            <a:lvl1pPr marL="0" indent="0">
              <a:buNone/>
              <a:defRPr sz="4300"/>
            </a:lvl1pPr>
            <a:lvl2pPr marL="609813" indent="0">
              <a:buNone/>
              <a:defRPr sz="3700"/>
            </a:lvl2pPr>
            <a:lvl3pPr marL="1219627" indent="0">
              <a:buNone/>
              <a:defRPr sz="3200"/>
            </a:lvl3pPr>
            <a:lvl4pPr marL="1829440" indent="0">
              <a:buNone/>
              <a:defRPr sz="2700"/>
            </a:lvl4pPr>
            <a:lvl5pPr marL="2439253" indent="0">
              <a:buNone/>
              <a:defRPr sz="2700"/>
            </a:lvl5pPr>
            <a:lvl6pPr marL="3049067" indent="0">
              <a:buNone/>
              <a:defRPr sz="2700"/>
            </a:lvl6pPr>
            <a:lvl7pPr marL="3658880" indent="0">
              <a:buNone/>
              <a:defRPr sz="2700"/>
            </a:lvl7pPr>
            <a:lvl8pPr marL="4268694" indent="0">
              <a:buNone/>
              <a:defRPr sz="2700"/>
            </a:lvl8pPr>
            <a:lvl9pPr marL="4878507" indent="0">
              <a:buNone/>
              <a:defRPr sz="2700"/>
            </a:lvl9pPr>
          </a:lstStyle>
          <a:p>
            <a:endParaRPr lang="zh-CN" altLang="en-US"/>
          </a:p>
        </p:txBody>
      </p:sp>
      <p:sp>
        <p:nvSpPr>
          <p:cNvPr id="4" name="文本占位符 3"/>
          <p:cNvSpPr>
            <a:spLocks noGrp="1"/>
          </p:cNvSpPr>
          <p:nvPr>
            <p:ph type="body" sz="half" idx="2"/>
          </p:nvPr>
        </p:nvSpPr>
        <p:spPr>
          <a:xfrm>
            <a:off x="2390962" y="5368581"/>
            <a:ext cx="7319010" cy="805049"/>
          </a:xfrm>
          <a:prstGeom prst="rect">
            <a:avLst/>
          </a:prstGeom>
        </p:spPr>
        <p:txBody>
          <a:bodyPr lIns="121963" tIns="60981" rIns="121963" bIns="60981"/>
          <a:lstStyle>
            <a:lvl1pPr marL="0" indent="0">
              <a:buNone/>
              <a:defRPr sz="1900"/>
            </a:lvl1pPr>
            <a:lvl2pPr marL="609813" indent="0">
              <a:buNone/>
              <a:defRPr sz="1600"/>
            </a:lvl2pPr>
            <a:lvl3pPr marL="1219627" indent="0">
              <a:buNone/>
              <a:defRPr sz="1300"/>
            </a:lvl3pPr>
            <a:lvl4pPr marL="1829440" indent="0">
              <a:buNone/>
              <a:defRPr sz="1200"/>
            </a:lvl4pPr>
            <a:lvl5pPr marL="2439253" indent="0">
              <a:buNone/>
              <a:defRPr sz="1200"/>
            </a:lvl5pPr>
            <a:lvl6pPr marL="3049067" indent="0">
              <a:buNone/>
              <a:defRPr sz="1200"/>
            </a:lvl6pPr>
            <a:lvl7pPr marL="3658880" indent="0">
              <a:buNone/>
              <a:defRPr sz="1200"/>
            </a:lvl7pPr>
            <a:lvl8pPr marL="4268694" indent="0">
              <a:buNone/>
              <a:defRPr sz="1200"/>
            </a:lvl8pPr>
            <a:lvl9pPr marL="4878507"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2016/5/27</a:t>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extLst>
      <p:ext uri="{BB962C8B-B14F-4D97-AF65-F5344CB8AC3E}">
        <p14:creationId val="4187172080"/>
      </p:ext>
    </p:extLst>
  </p:cSld>
  <p:clrMapOvr>
    <a:masterClrMapping/>
  </p:clrMapOvr>
  <p:transition spd="slow">
    <p:wipe/>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1600572"/>
            <a:ext cx="10978515" cy="4527011"/>
          </a:xfrm>
          <a:prstGeom prst="rect">
            <a:avLst/>
          </a:prstGeom>
        </p:spPr>
        <p:txBody>
          <a:bodyPr vert="eaVert" lIns="121963" tIns="60981" rIns="121963" bIns="609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2016/5/27</a:t>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extLst>
      <p:ext uri="{BB962C8B-B14F-4D97-AF65-F5344CB8AC3E}">
        <p14:creationId val="951010872"/>
      </p:ext>
    </p:extLst>
  </p:cSld>
  <p:clrMapOvr>
    <a:masterClrMapping/>
  </p:clrMapOvr>
  <p:transition spd="slow">
    <p:wipe/>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43804" y="206422"/>
            <a:ext cx="2744629" cy="4388867"/>
          </a:xfrm>
          <a:prstGeom prst="rect">
            <a:avLst/>
          </a:prstGeom>
        </p:spPr>
        <p:txBody>
          <a:bodyPr vert="eaVert" lIns="121963" tIns="60981" rIns="121963" bIns="609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06422"/>
            <a:ext cx="8030580" cy="4388867"/>
          </a:xfrm>
          <a:prstGeom prst="rect">
            <a:avLst/>
          </a:prstGeom>
        </p:spPr>
        <p:txBody>
          <a:bodyPr vert="eaVert" lIns="121963" tIns="60981" rIns="121963" bIns="609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t>2016/5/27</a:t>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t>‹#›</a:t>
            </a:fld>
            <a:endParaRPr lang="zh-CN" altLang="en-US"/>
          </a:p>
        </p:txBody>
      </p:sp>
    </p:spTree>
    <p:extLst>
      <p:ext uri="{BB962C8B-B14F-4D97-AF65-F5344CB8AC3E}">
        <p14:creationId val="29725103"/>
      </p:ext>
    </p:extLst>
  </p:cSld>
  <p:clrMapOvr>
    <a:masterClrMapping/>
  </p:clrMapOvr>
  <p:transition spd="slow">
    <p:wipe/>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节标题">
    <p:spTree>
      <p:nvGrpSpPr>
        <p:cNvPr id="1" name=""/>
        <p:cNvGrpSpPr/>
        <p:nvPr/>
      </p:nvGrpSpPr>
      <p:grpSpPr>
        <a:xfrm>
          <a:off x="0" y="0"/>
          <a:ext cx="0" cy="0"/>
        </a:xfrm>
      </p:grpSpPr>
    </p:spTree>
    <p:extLst>
      <p:ext uri="{BB962C8B-B14F-4D97-AF65-F5344CB8AC3E}">
        <p14:creationId val="1303602758"/>
      </p:ext>
    </p:extLst>
  </p:cSld>
  <p:clrMapOvr>
    <a:masterClrMapping/>
  </p:clrMapOvr>
  <p:transition spd="slow">
    <p:wipe/>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Tree>
    <p:extLst>
      <p:ext uri="{BB962C8B-B14F-4D97-AF65-F5344CB8AC3E}">
        <p14:creationId val="4277676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transition spd="slow">
    <p:wipe/>
  </p:transition>
  <p:timing/>
  <p:txStyles>
    <p:titleStyle>
      <a:lvl1pPr algn="ctr" defTabSz="1219627" rtl="0" eaLnBrk="1" latinLnBrk="0" hangingPunct="1">
        <a:spcBef>
          <a:spcPct val="0"/>
        </a:spcBef>
        <a:buNone/>
        <a:defRPr sz="5900" kern="1200">
          <a:solidFill>
            <a:schemeClr val="tx1"/>
          </a:solidFill>
          <a:latin typeface="+mj-lt"/>
          <a:ea typeface="+mj-ea"/>
          <a:cs typeface="+mj-cs"/>
        </a:defRPr>
      </a:lvl1pPr>
    </p:titleStyle>
    <p:bodyStyle>
      <a:lvl1pPr marL="457360" indent="-457360" algn="l" defTabSz="121962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947" indent="-381133" algn="l" defTabSz="121962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533" indent="-304907" algn="l" defTabSz="121962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347"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4160"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973"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787"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3600"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3414" indent="-304907" algn="l" defTabSz="121962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627" rtl="0" eaLnBrk="1" latinLnBrk="0" hangingPunct="1">
        <a:defRPr sz="2400" kern="1200">
          <a:solidFill>
            <a:schemeClr val="tx1"/>
          </a:solidFill>
          <a:latin typeface="+mn-lt"/>
          <a:ea typeface="+mn-ea"/>
          <a:cs typeface="+mn-cs"/>
        </a:defRPr>
      </a:lvl1pPr>
      <a:lvl2pPr marL="609813" algn="l" defTabSz="1219627" rtl="0" eaLnBrk="1" latinLnBrk="0" hangingPunct="1">
        <a:defRPr sz="2400" kern="1200">
          <a:solidFill>
            <a:schemeClr val="tx1"/>
          </a:solidFill>
          <a:latin typeface="+mn-lt"/>
          <a:ea typeface="+mn-ea"/>
          <a:cs typeface="+mn-cs"/>
        </a:defRPr>
      </a:lvl2pPr>
      <a:lvl3pPr marL="1219627" algn="l" defTabSz="1219627" rtl="0" eaLnBrk="1" latinLnBrk="0" hangingPunct="1">
        <a:defRPr sz="2400" kern="1200">
          <a:solidFill>
            <a:schemeClr val="tx1"/>
          </a:solidFill>
          <a:latin typeface="+mn-lt"/>
          <a:ea typeface="+mn-ea"/>
          <a:cs typeface="+mn-cs"/>
        </a:defRPr>
      </a:lvl3pPr>
      <a:lvl4pPr marL="1829440" algn="l" defTabSz="1219627" rtl="0" eaLnBrk="1" latinLnBrk="0" hangingPunct="1">
        <a:defRPr sz="2400" kern="1200">
          <a:solidFill>
            <a:schemeClr val="tx1"/>
          </a:solidFill>
          <a:latin typeface="+mn-lt"/>
          <a:ea typeface="+mn-ea"/>
          <a:cs typeface="+mn-cs"/>
        </a:defRPr>
      </a:lvl4pPr>
      <a:lvl5pPr marL="2439253" algn="l" defTabSz="1219627" rtl="0" eaLnBrk="1" latinLnBrk="0" hangingPunct="1">
        <a:defRPr sz="2400" kern="1200">
          <a:solidFill>
            <a:schemeClr val="tx1"/>
          </a:solidFill>
          <a:latin typeface="+mn-lt"/>
          <a:ea typeface="+mn-ea"/>
          <a:cs typeface="+mn-cs"/>
        </a:defRPr>
      </a:lvl5pPr>
      <a:lvl6pPr marL="3049067" algn="l" defTabSz="1219627" rtl="0" eaLnBrk="1" latinLnBrk="0" hangingPunct="1">
        <a:defRPr sz="2400" kern="1200">
          <a:solidFill>
            <a:schemeClr val="tx1"/>
          </a:solidFill>
          <a:latin typeface="+mn-lt"/>
          <a:ea typeface="+mn-ea"/>
          <a:cs typeface="+mn-cs"/>
        </a:defRPr>
      </a:lvl6pPr>
      <a:lvl7pPr marL="3658880" algn="l" defTabSz="1219627" rtl="0" eaLnBrk="1" latinLnBrk="0" hangingPunct="1">
        <a:defRPr sz="2400" kern="1200">
          <a:solidFill>
            <a:schemeClr val="tx1"/>
          </a:solidFill>
          <a:latin typeface="+mn-lt"/>
          <a:ea typeface="+mn-ea"/>
          <a:cs typeface="+mn-cs"/>
        </a:defRPr>
      </a:lvl7pPr>
      <a:lvl8pPr marL="4268694" algn="l" defTabSz="1219627" rtl="0" eaLnBrk="1" latinLnBrk="0" hangingPunct="1">
        <a:defRPr sz="2400" kern="1200">
          <a:solidFill>
            <a:schemeClr val="tx1"/>
          </a:solidFill>
          <a:latin typeface="+mn-lt"/>
          <a:ea typeface="+mn-ea"/>
          <a:cs typeface="+mn-cs"/>
        </a:defRPr>
      </a:lvl8pPr>
      <a:lvl9pPr marL="4878507" algn="l" defTabSz="121962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637" y="365210"/>
            <a:ext cx="10521077"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637" y="1826048"/>
            <a:ext cx="10521077"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636" y="6357822"/>
            <a:ext cx="2744629" cy="36521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583"/>
            <a:fld id="{16E5758D-A3C3-4E88-8AC0-22500507BD7E}" type="datetimeFigureOut">
              <a:rPr lang="zh-CN" altLang="en-US" smtClean="0">
                <a:solidFill>
                  <a:prstClr val="black">
                    <a:tint val="75000"/>
                  </a:prstClr>
                </a:solidFill>
              </a:rPr>
              <a:pPr defTabSz="914583"/>
              <a:t>2016/5/27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40704" y="6357822"/>
            <a:ext cx="4116943"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583"/>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5085" y="6357822"/>
            <a:ext cx="2744629" cy="36521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583"/>
            <a:fld id="{AA4E786F-588D-4932-A7B2-AE3451FA4ACA}" type="slidenum">
              <a:rPr lang="zh-CN" altLang="en-US" smtClean="0">
                <a:solidFill>
                  <a:prstClr val="black">
                    <a:tint val="75000"/>
                  </a:prstClr>
                </a:solidFill>
              </a:rPr>
              <a:pPr defTabSz="914583"/>
              <a:t>‹#›</a:t>
            </a:fld>
            <a:endParaRPr lang="zh-CN" altLang="en-US">
              <a:solidFill>
                <a:prstClr val="black">
                  <a:tint val="75000"/>
                </a:prstClr>
              </a:solidFill>
            </a:endParaRPr>
          </a:p>
        </p:txBody>
      </p:sp>
    </p:spTree>
    <p:extLst>
      <p:ext uri="{BB962C8B-B14F-4D97-AF65-F5344CB8AC3E}">
        <p14:creationId val="272942238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slow">
    <p:wipe/>
  </p:transition>
  <p:timing/>
  <p:txStyles>
    <p:titleStyle>
      <a:lvl1pPr algn="l" defTabSz="914583"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46" indent="-228646" algn="l" defTabSz="914583" rtl="0" eaLnBrk="1" latinLnBrk="0" hangingPunct="1">
        <a:lnSpc>
          <a:spcPct val="90000"/>
        </a:lnSpc>
        <a:spcBef>
          <a:spcPts val="1000"/>
        </a:spcBef>
        <a:buFont typeface="Arial" pitchFamily="34" charset="0"/>
        <a:buChar char="•"/>
        <a:defRPr sz="2801" kern="1200">
          <a:solidFill>
            <a:schemeClr val="tx1"/>
          </a:solidFill>
          <a:latin typeface="+mn-lt"/>
          <a:ea typeface="+mn-ea"/>
          <a:cs typeface="+mn-cs"/>
        </a:defRPr>
      </a:lvl1pPr>
      <a:lvl2pPr marL="685937" indent="-228646" algn="l" defTabSz="914583"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229" indent="-228646" algn="l" defTabSz="914583"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520" indent="-228646" algn="l" defTabSz="914583"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811" indent="-228646" algn="l" defTabSz="914583"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5103" indent="-228646" algn="l" defTabSz="914583"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2394" indent="-228646" algn="l" defTabSz="914583"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686" indent="-228646" algn="l" defTabSz="914583"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977" indent="-228646" algn="l" defTabSz="914583"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 Id="rId4"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36.xml" Type="http://schemas.openxmlformats.org/officeDocument/2006/relationships/notesSlide"/><Relationship Id="rId3"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616" y="793"/>
            <a:ext cx="12193647" cy="6860642"/>
          </a:xfrm>
          <a:prstGeom prst="rect">
            <a:avLst/>
          </a:prstGeom>
        </p:spPr>
      </p:pic>
      <p:sp>
        <p:nvSpPr>
          <p:cNvPr id="22" name="TextBox 21"/>
          <p:cNvSpPr txBox="1"/>
          <p:nvPr/>
        </p:nvSpPr>
        <p:spPr>
          <a:xfrm>
            <a:off x="7314750" y="1413570"/>
            <a:ext cx="4257034" cy="2072636"/>
          </a:xfrm>
          <a:prstGeom prst="rect">
            <a:avLst/>
          </a:prstGeom>
          <a:noFill/>
        </p:spPr>
        <p:txBody>
          <a:bodyPr bIns="60958" lIns="121917" rIns="121917" rtlCol="0" tIns="60958" wrap="none">
            <a:spAutoFit/>
          </a:bodyPr>
          <a:lstStyle/>
          <a:p>
            <a:pPr algn="r"/>
            <a:r>
              <a:rPr altLang="zh-CN" b="1" lang="en-US" smtClean="0" sz="12800">
                <a:solidFill>
                  <a:schemeClr val="accent1"/>
                </a:solidFill>
                <a:latin charset="-122" panose="020b0503020204020204" pitchFamily="34" typeface="微软雅黑"/>
                <a:ea charset="-122" pitchFamily="34" typeface="微软雅黑"/>
              </a:rPr>
              <a:t>2016</a:t>
            </a:r>
          </a:p>
        </p:txBody>
      </p:sp>
      <p:sp>
        <p:nvSpPr>
          <p:cNvPr id="24" name="TextBox 23"/>
          <p:cNvSpPr txBox="1"/>
          <p:nvPr/>
        </p:nvSpPr>
        <p:spPr>
          <a:xfrm>
            <a:off x="4410543" y="3392234"/>
            <a:ext cx="7060560" cy="944876"/>
          </a:xfrm>
          <a:prstGeom prst="rect">
            <a:avLst/>
          </a:prstGeom>
          <a:noFill/>
        </p:spPr>
        <p:txBody>
          <a:bodyPr bIns="60958" lIns="121917" rIns="121917" rtlCol="0" tIns="60958" wrap="none">
            <a:spAutoFit/>
          </a:bodyPr>
          <a:lstStyle/>
          <a:p>
            <a:pPr algn="r"/>
            <a:r>
              <a:rPr altLang="en-US" b="1" lang="zh-CN" sz="5400">
                <a:solidFill>
                  <a:schemeClr val="accent1"/>
                </a:solidFill>
                <a:latin charset="-122" panose="020b0503020204020204" pitchFamily="34" typeface="微软雅黑"/>
                <a:ea charset="-122" pitchFamily="34" typeface="微软雅黑"/>
              </a:rPr>
              <a:t>工作总结汇报PPT模板</a:t>
            </a:r>
          </a:p>
        </p:txBody>
      </p:sp>
      <p:cxnSp>
        <p:nvCxnSpPr>
          <p:cNvPr id="25" name="直接连接符 24"/>
          <p:cNvCxnSpPr/>
          <p:nvPr/>
        </p:nvCxnSpPr>
        <p:spPr>
          <a:xfrm>
            <a:off x="5327222" y="4390123"/>
            <a:ext cx="6028912"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2825" y="455097"/>
            <a:ext cx="2007546" cy="853436"/>
          </a:xfrm>
          <a:prstGeom prst="rect">
            <a:avLst/>
          </a:prstGeom>
          <a:noFill/>
        </p:spPr>
        <p:txBody>
          <a:bodyPr bIns="60958" lIns="121917" rIns="121917" rtlCol="0" tIns="60958" wrap="none">
            <a:spAutoFit/>
          </a:bodyPr>
          <a:lstStyle/>
          <a:p>
            <a:r>
              <a:rPr altLang="zh-CN" lang="en-US" sz="4800">
                <a:solidFill>
                  <a:schemeClr val="bg1"/>
                </a:solidFill>
                <a:latin charset="0" panose="020b0907030504020204" pitchFamily="34" typeface="Eras Bold ITC"/>
              </a:rPr>
              <a:t>LOGO</a:t>
            </a:r>
          </a:p>
        </p:txBody>
      </p:sp>
      <p:sp>
        <p:nvSpPr>
          <p:cNvPr id="30" name="TextBox 29"/>
          <p:cNvSpPr txBox="1"/>
          <p:nvPr/>
        </p:nvSpPr>
        <p:spPr>
          <a:xfrm>
            <a:off x="7976070" y="4582189"/>
            <a:ext cx="3495034" cy="609596"/>
          </a:xfrm>
          <a:prstGeom prst="rect">
            <a:avLst/>
          </a:prstGeom>
          <a:noFill/>
        </p:spPr>
        <p:txBody>
          <a:bodyPr bIns="60958" lIns="121917" rIns="121917" rtlCol="0" tIns="60958" wrap="none">
            <a:spAutoFit/>
          </a:bodyPr>
          <a:lstStyle/>
          <a:p>
            <a:pPr algn="r"/>
            <a:r>
              <a:rPr altLang="en-US" b="1" lang="zh-CN" sz="3200">
                <a:solidFill>
                  <a:schemeClr val="tx1">
                    <a:lumMod val="75000"/>
                    <a:lumOff val="25000"/>
                  </a:schemeClr>
                </a:solidFill>
                <a:latin charset="-122" panose="020b0503020204020204" pitchFamily="34" typeface="微软雅黑"/>
                <a:ea charset="-122" pitchFamily="34" typeface="微软雅黑"/>
              </a:rPr>
              <a:t>输入您的企业名称</a:t>
            </a:r>
          </a:p>
        </p:txBody>
      </p:sp>
      <p:sp>
        <p:nvSpPr>
          <p:cNvPr id="32" name="TextBox 31"/>
          <p:cNvSpPr txBox="1"/>
          <p:nvPr/>
        </p:nvSpPr>
        <p:spPr>
          <a:xfrm>
            <a:off x="9555559" y="5830617"/>
            <a:ext cx="1713859" cy="411476"/>
          </a:xfrm>
          <a:prstGeom prst="rect">
            <a:avLst/>
          </a:prstGeom>
          <a:noFill/>
        </p:spPr>
        <p:txBody>
          <a:bodyPr bIns="60958" lIns="121917" rIns="121917" rtlCol="0" tIns="60958" wrap="none">
            <a:spAutoFit/>
          </a:bodyPr>
          <a:lstStyle/>
          <a:p>
            <a:r>
              <a:rPr altLang="en-US" b="1" lang="zh-CN" sz="1900">
                <a:solidFill>
                  <a:schemeClr val="tx1">
                    <a:lumMod val="75000"/>
                    <a:lumOff val="25000"/>
                  </a:schemeClr>
                </a:solidFill>
                <a:latin charset="-122" panose="020b0503020204020204" pitchFamily="34" typeface="微软雅黑"/>
                <a:ea charset="-122" pitchFamily="34" typeface="微软雅黑"/>
              </a:rPr>
              <a:t>汇报人：XXX</a:t>
            </a:r>
          </a:p>
        </p:txBody>
      </p:sp>
    </p:spTree>
    <p:extLst>
      <p:ext uri="{BB962C8B-B14F-4D97-AF65-F5344CB8AC3E}">
        <p14:creationId val="3404705686"/>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5"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strVal val="#ppt_w*0.70"/>
                                          </p:val>
                                        </p:tav>
                                        <p:tav tm="100000">
                                          <p:val>
                                            <p:strVal val="#ppt_w"/>
                                          </p:val>
                                        </p:tav>
                                      </p:tavLst>
                                    </p:anim>
                                    <p:anim calcmode="lin" valueType="num">
                                      <p:cBhvr>
                                        <p:cTn dur="1000" fill="hold" id="8"/>
                                        <p:tgtEl>
                                          <p:spTgt spid="3"/>
                                        </p:tgtEl>
                                        <p:attrNameLst>
                                          <p:attrName>ppt_h</p:attrName>
                                        </p:attrNameLst>
                                      </p:cBhvr>
                                      <p:tavLst>
                                        <p:tav tm="0">
                                          <p:val>
                                            <p:strVal val="#ppt_h"/>
                                          </p:val>
                                        </p:tav>
                                        <p:tav tm="100000">
                                          <p:val>
                                            <p:strVal val="#ppt_h"/>
                                          </p:val>
                                        </p:tav>
                                      </p:tavLst>
                                    </p:anim>
                                    <p:animEffect filter="fade" transition="in">
                                      <p:cBhvr>
                                        <p:cTn dur="1000" id="9"/>
                                        <p:tgtEl>
                                          <p:spTgt spid="3"/>
                                        </p:tgtEl>
                                      </p:cBhvr>
                                    </p:animEffect>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29"/>
                                        </p:tgtEl>
                                        <p:attrNameLst>
                                          <p:attrName>style.visibility</p:attrName>
                                        </p:attrNameLst>
                                      </p:cBhvr>
                                      <p:to>
                                        <p:strVal val="visible"/>
                                      </p:to>
                                    </p:set>
                                    <p:anim calcmode="lin" valueType="num">
                                      <p:cBhvr>
                                        <p:cTn dur="500" fill="hold" id="13"/>
                                        <p:tgtEl>
                                          <p:spTgt spid="29"/>
                                        </p:tgtEl>
                                        <p:attrNameLst>
                                          <p:attrName>ppt_w</p:attrName>
                                        </p:attrNameLst>
                                      </p:cBhvr>
                                      <p:tavLst>
                                        <p:tav tm="0">
                                          <p:val>
                                            <p:fltVal val="0"/>
                                          </p:val>
                                        </p:tav>
                                        <p:tav tm="100000">
                                          <p:val>
                                            <p:strVal val="#ppt_w"/>
                                          </p:val>
                                        </p:tav>
                                      </p:tavLst>
                                    </p:anim>
                                    <p:anim calcmode="lin" valueType="num">
                                      <p:cBhvr>
                                        <p:cTn dur="500" fill="hold" id="14"/>
                                        <p:tgtEl>
                                          <p:spTgt spid="29"/>
                                        </p:tgtEl>
                                        <p:attrNameLst>
                                          <p:attrName>ppt_h</p:attrName>
                                        </p:attrNameLst>
                                      </p:cBhvr>
                                      <p:tavLst>
                                        <p:tav tm="0">
                                          <p:val>
                                            <p:fltVal val="0"/>
                                          </p:val>
                                        </p:tav>
                                        <p:tav tm="100000">
                                          <p:val>
                                            <p:strVal val="#ppt_h"/>
                                          </p:val>
                                        </p:tav>
                                      </p:tavLst>
                                    </p:anim>
                                    <p:animEffect filter="fade" transition="in">
                                      <p:cBhvr>
                                        <p:cTn dur="500" id="15"/>
                                        <p:tgtEl>
                                          <p:spTgt spid="29"/>
                                        </p:tgtEl>
                                      </p:cBhvr>
                                    </p:animEffect>
                                  </p:childTnLst>
                                </p:cTn>
                              </p:par>
                            </p:childTnLst>
                          </p:cTn>
                        </p:par>
                        <p:par>
                          <p:cTn fill="hold" id="16" nodeType="afterGroup">
                            <p:stCondLst>
                              <p:cond delay="1500"/>
                            </p:stCondLst>
                            <p:childTnLst>
                              <p:par>
                                <p:cTn fill="hold" grpId="0" id="17" nodeType="afterEffect" presetClass="entr" presetID="2" presetSubtype="2">
                                  <p:stCondLst>
                                    <p:cond delay="0"/>
                                  </p:stCondLst>
                                  <p:childTnLst>
                                    <p:set>
                                      <p:cBhvr>
                                        <p:cTn dur="1" fill="hold" id="18">
                                          <p:stCondLst>
                                            <p:cond delay="0"/>
                                          </p:stCondLst>
                                        </p:cTn>
                                        <p:tgtEl>
                                          <p:spTgt spid="22"/>
                                        </p:tgtEl>
                                        <p:attrNameLst>
                                          <p:attrName>style.visibility</p:attrName>
                                        </p:attrNameLst>
                                      </p:cBhvr>
                                      <p:to>
                                        <p:strVal val="visible"/>
                                      </p:to>
                                    </p:set>
                                    <p:anim calcmode="lin" valueType="num">
                                      <p:cBhvr additive="base">
                                        <p:cTn dur="500" fill="hold" id="19"/>
                                        <p:tgtEl>
                                          <p:spTgt spid="22"/>
                                        </p:tgtEl>
                                        <p:attrNameLst>
                                          <p:attrName>ppt_x</p:attrName>
                                        </p:attrNameLst>
                                      </p:cBhvr>
                                      <p:tavLst>
                                        <p:tav tm="0">
                                          <p:val>
                                            <p:strVal val="1+#ppt_w/2"/>
                                          </p:val>
                                        </p:tav>
                                        <p:tav tm="100000">
                                          <p:val>
                                            <p:strVal val="#ppt_x"/>
                                          </p:val>
                                        </p:tav>
                                      </p:tavLst>
                                    </p:anim>
                                    <p:anim calcmode="lin" valueType="num">
                                      <p:cBhvr additive="base">
                                        <p:cTn dur="500" fill="hold" id="20"/>
                                        <p:tgtEl>
                                          <p:spTgt spid="22"/>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41" presetSubtype="0">
                                  <p:stCondLst>
                                    <p:cond delay="0"/>
                                  </p:stCondLst>
                                  <p:iterate type="lt">
                                    <p:tmPct val="10000"/>
                                  </p:iterate>
                                  <p:childTnLst>
                                    <p:set>
                                      <p:cBhvr>
                                        <p:cTn dur="1" fill="hold" id="23">
                                          <p:stCondLst>
                                            <p:cond delay="0"/>
                                          </p:stCondLst>
                                        </p:cTn>
                                        <p:tgtEl>
                                          <p:spTgt spid="24"/>
                                        </p:tgtEl>
                                        <p:attrNameLst>
                                          <p:attrName>style.visibility</p:attrName>
                                        </p:attrNameLst>
                                      </p:cBhvr>
                                      <p:to>
                                        <p:strVal val="visible"/>
                                      </p:to>
                                    </p:set>
                                    <p:anim calcmode="lin" valueType="num">
                                      <p:cBhvr>
                                        <p:cTn dur="500" fill="hold" id="24"/>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5"/>
                                        <p:tgtEl>
                                          <p:spTgt spid="24"/>
                                        </p:tgtEl>
                                        <p:attrNameLst>
                                          <p:attrName>ppt_y</p:attrName>
                                        </p:attrNameLst>
                                      </p:cBhvr>
                                      <p:tavLst>
                                        <p:tav tm="0">
                                          <p:val>
                                            <p:strVal val="#ppt_y"/>
                                          </p:val>
                                        </p:tav>
                                        <p:tav tm="100000">
                                          <p:val>
                                            <p:strVal val="#ppt_y"/>
                                          </p:val>
                                        </p:tav>
                                      </p:tavLst>
                                    </p:anim>
                                    <p:anim calcmode="lin" valueType="num">
                                      <p:cBhvr>
                                        <p:cTn dur="500" fill="hold" id="26"/>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7"/>
                                        <p:tgtEl>
                                          <p:spTgt spid="2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8" tmFilter="0,0; .5, 1; 1, 1"/>
                                        <p:tgtEl>
                                          <p:spTgt spid="24"/>
                                        </p:tgtEl>
                                      </p:cBhvr>
                                    </p:animEffect>
                                  </p:childTnLst>
                                </p:cTn>
                              </p:par>
                            </p:childTnLst>
                          </p:cTn>
                        </p:par>
                        <p:par>
                          <p:cTn fill="hold" id="29" nodeType="afterGroup">
                            <p:stCondLst>
                              <p:cond delay="2500"/>
                            </p:stCondLst>
                            <p:childTnLst>
                              <p:par>
                                <p:cTn fill="hold" id="30" nodeType="afterEffect" presetClass="entr" presetID="22" presetSubtype="8">
                                  <p:stCondLst>
                                    <p:cond delay="0"/>
                                  </p:stCondLst>
                                  <p:childTnLst>
                                    <p:set>
                                      <p:cBhvr>
                                        <p:cTn dur="1" fill="hold" id="31">
                                          <p:stCondLst>
                                            <p:cond delay="0"/>
                                          </p:stCondLst>
                                        </p:cTn>
                                        <p:tgtEl>
                                          <p:spTgt spid="25"/>
                                        </p:tgtEl>
                                        <p:attrNameLst>
                                          <p:attrName>style.visibility</p:attrName>
                                        </p:attrNameLst>
                                      </p:cBhvr>
                                      <p:to>
                                        <p:strVal val="visible"/>
                                      </p:to>
                                    </p:set>
                                    <p:animEffect filter="wipe(left)" transition="in">
                                      <p:cBhvr>
                                        <p:cTn dur="500" id="32"/>
                                        <p:tgtEl>
                                          <p:spTgt spid="25"/>
                                        </p:tgtEl>
                                      </p:cBhvr>
                                    </p:animEffect>
                                  </p:childTnLst>
                                </p:cTn>
                              </p:par>
                            </p:childTnLst>
                          </p:cTn>
                        </p:par>
                        <p:par>
                          <p:cTn fill="hold" id="33" nodeType="afterGroup">
                            <p:stCondLst>
                              <p:cond delay="3000"/>
                            </p:stCondLst>
                            <p:childTnLst>
                              <p:par>
                                <p:cTn fill="hold" grpId="0" id="34" nodeType="afterEffect" presetClass="entr" presetID="22" presetSubtype="8">
                                  <p:stCondLst>
                                    <p:cond delay="0"/>
                                  </p:stCondLst>
                                  <p:childTnLst>
                                    <p:set>
                                      <p:cBhvr>
                                        <p:cTn dur="1" fill="hold" id="35">
                                          <p:stCondLst>
                                            <p:cond delay="0"/>
                                          </p:stCondLst>
                                        </p:cTn>
                                        <p:tgtEl>
                                          <p:spTgt spid="30"/>
                                        </p:tgtEl>
                                        <p:attrNameLst>
                                          <p:attrName>style.visibility</p:attrName>
                                        </p:attrNameLst>
                                      </p:cBhvr>
                                      <p:to>
                                        <p:strVal val="visible"/>
                                      </p:to>
                                    </p:set>
                                    <p:animEffect filter="wipe(left)" transition="in">
                                      <p:cBhvr>
                                        <p:cTn dur="500" id="36"/>
                                        <p:tgtEl>
                                          <p:spTgt spid="30"/>
                                        </p:tgtEl>
                                      </p:cBhvr>
                                    </p:animEffect>
                                  </p:childTnLst>
                                </p:cTn>
                              </p:par>
                            </p:childTnLst>
                          </p:cTn>
                        </p:par>
                        <p:par>
                          <p:cTn fill="hold" id="37" nodeType="afterGroup">
                            <p:stCondLst>
                              <p:cond delay="3500"/>
                            </p:stCondLst>
                            <p:childTnLst>
                              <p:par>
                                <p:cTn fill="hold" grpId="0" id="38" nodeType="afterEffect" presetClass="entr" presetID="22" presetSubtype="4">
                                  <p:stCondLst>
                                    <p:cond delay="0"/>
                                  </p:stCondLst>
                                  <p:childTnLst>
                                    <p:set>
                                      <p:cBhvr>
                                        <p:cTn dur="1" fill="hold" id="39">
                                          <p:stCondLst>
                                            <p:cond delay="0"/>
                                          </p:stCondLst>
                                        </p:cTn>
                                        <p:tgtEl>
                                          <p:spTgt spid="32"/>
                                        </p:tgtEl>
                                        <p:attrNameLst>
                                          <p:attrName>style.visibility</p:attrName>
                                        </p:attrNameLst>
                                      </p:cBhvr>
                                      <p:to>
                                        <p:strVal val="visible"/>
                                      </p:to>
                                    </p:set>
                                    <p:animEffect filter="wipe(down)" transition="in">
                                      <p:cBhvr>
                                        <p:cTn dur="500" id="40"/>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4"/>
      <p:bldP grpId="0" spid="29"/>
      <p:bldP grpId="0" spid="30"/>
      <p:bldP grpId="0" spid="3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3443533" y="1989634"/>
            <a:ext cx="2482703" cy="2955923"/>
            <a:chOff x="1827008" y="2120901"/>
            <a:chExt cx="2298700" cy="2736849"/>
          </a:xfrm>
        </p:grpSpPr>
        <p:sp>
          <p:nvSpPr>
            <p:cNvPr id="10" name="矩形 9"/>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ysClr lastClr="000000" val="windowText"/>
                </a:solidFill>
              </a:endParaRPr>
            </a:p>
          </p:txBody>
        </p:sp>
        <p:sp>
          <p:nvSpPr>
            <p:cNvPr id="11" name="矩形 10"/>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ysClr lastClr="000000" val="windowText"/>
                </a:solidFill>
              </a:endParaRPr>
            </a:p>
          </p:txBody>
        </p:sp>
      </p:grpSp>
      <p:grpSp>
        <p:nvGrpSpPr>
          <p:cNvPr id="12" name="组合 11"/>
          <p:cNvGrpSpPr/>
          <p:nvPr/>
        </p:nvGrpSpPr>
        <p:grpSpPr>
          <a:xfrm>
            <a:off x="6265764" y="1989634"/>
            <a:ext cx="2482703" cy="2955923"/>
            <a:chOff x="1827008" y="2120901"/>
            <a:chExt cx="2298700" cy="2736849"/>
          </a:xfrm>
        </p:grpSpPr>
        <p:sp>
          <p:nvSpPr>
            <p:cNvPr id="13" name="矩形 12"/>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14" name="矩形 13"/>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grpSp>
        <p:nvGrpSpPr>
          <p:cNvPr id="15" name="组合 14"/>
          <p:cNvGrpSpPr/>
          <p:nvPr/>
        </p:nvGrpSpPr>
        <p:grpSpPr>
          <a:xfrm>
            <a:off x="9087995" y="1989634"/>
            <a:ext cx="2482703" cy="2955923"/>
            <a:chOff x="1827008" y="2120901"/>
            <a:chExt cx="2298700" cy="2736849"/>
          </a:xfrm>
        </p:grpSpPr>
        <p:sp>
          <p:nvSpPr>
            <p:cNvPr id="16" name="矩形 15"/>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17" name="矩形 16"/>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grpSp>
        <p:nvGrpSpPr>
          <p:cNvPr id="18" name="组合 17"/>
          <p:cNvGrpSpPr/>
          <p:nvPr/>
        </p:nvGrpSpPr>
        <p:grpSpPr>
          <a:xfrm>
            <a:off x="621302" y="1989634"/>
            <a:ext cx="2482703" cy="2955923"/>
            <a:chOff x="1827008" y="2120901"/>
            <a:chExt cx="2298700" cy="2736849"/>
          </a:xfrm>
        </p:grpSpPr>
        <p:sp>
          <p:nvSpPr>
            <p:cNvPr id="19" name="矩形 18"/>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20" name="矩形 19"/>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grpSp>
      <p:sp>
        <p:nvSpPr>
          <p:cNvPr id="21" name="文本框 29"/>
          <p:cNvSpPr txBox="1"/>
          <p:nvPr/>
        </p:nvSpPr>
        <p:spPr>
          <a:xfrm>
            <a:off x="1028082" y="2017313"/>
            <a:ext cx="1669143" cy="396240"/>
          </a:xfrm>
          <a:prstGeom prst="rect">
            <a:avLst/>
          </a:prstGeom>
          <a:noFill/>
        </p:spPr>
        <p:txBody>
          <a:bodyPr rtlCol="0" wrap="square">
            <a:spAutoFit/>
          </a:bodyPr>
          <a:lstStyle/>
          <a:p>
            <a:pPr algn="ctr"/>
            <a:r>
              <a:rPr altLang="en-US" lang="zh-CN" smtClean="0" sz="2000">
                <a:solidFill>
                  <a:schemeClr val="bg1"/>
                </a:solidFill>
                <a:latin charset="-122" panose="020b0503020204020204" pitchFamily="34" typeface="微软雅黑"/>
                <a:ea charset="-122" pitchFamily="34" typeface="微软雅黑"/>
              </a:rPr>
              <a:t>项目一</a:t>
            </a:r>
          </a:p>
        </p:txBody>
      </p:sp>
      <p:sp>
        <p:nvSpPr>
          <p:cNvPr id="22" name="文本框 30"/>
          <p:cNvSpPr txBox="1"/>
          <p:nvPr/>
        </p:nvSpPr>
        <p:spPr>
          <a:xfrm>
            <a:off x="6672544" y="2017313"/>
            <a:ext cx="1669143" cy="396240"/>
          </a:xfrm>
          <a:prstGeom prst="rect">
            <a:avLst/>
          </a:prstGeom>
          <a:noFill/>
        </p:spPr>
        <p:txBody>
          <a:bodyPr rtlCol="0" wrap="square">
            <a:spAutoFit/>
          </a:bodyPr>
          <a:lstStyle/>
          <a:p>
            <a:pPr algn="ctr"/>
            <a:r>
              <a:rPr altLang="en-US" lang="zh-CN" smtClean="0" sz="2000">
                <a:solidFill>
                  <a:schemeClr val="bg1"/>
                </a:solidFill>
                <a:latin charset="-122" panose="020b0503020204020204" pitchFamily="34" typeface="微软雅黑"/>
                <a:ea charset="-122" pitchFamily="34" typeface="微软雅黑"/>
              </a:rPr>
              <a:t>项目三</a:t>
            </a:r>
          </a:p>
        </p:txBody>
      </p:sp>
      <p:sp>
        <p:nvSpPr>
          <p:cNvPr id="23" name="文本框 31"/>
          <p:cNvSpPr txBox="1"/>
          <p:nvPr/>
        </p:nvSpPr>
        <p:spPr>
          <a:xfrm>
            <a:off x="3850313" y="2017313"/>
            <a:ext cx="1669143" cy="396240"/>
          </a:xfrm>
          <a:prstGeom prst="rect">
            <a:avLst/>
          </a:prstGeom>
          <a:noFill/>
        </p:spPr>
        <p:txBody>
          <a:bodyPr rtlCol="0" wrap="square">
            <a:spAutoFit/>
          </a:bodyPr>
          <a:lstStyle/>
          <a:p>
            <a:pPr algn="ctr"/>
            <a:r>
              <a:rPr altLang="en-US" lang="zh-CN" smtClean="0" sz="2000">
                <a:solidFill>
                  <a:schemeClr val="bg1"/>
                </a:solidFill>
                <a:latin charset="-122" panose="020b0503020204020204" pitchFamily="34" typeface="微软雅黑"/>
                <a:ea charset="-122" pitchFamily="34" typeface="微软雅黑"/>
              </a:rPr>
              <a:t>项目二</a:t>
            </a:r>
          </a:p>
        </p:txBody>
      </p:sp>
      <p:sp>
        <p:nvSpPr>
          <p:cNvPr id="24" name="文本框 32"/>
          <p:cNvSpPr txBox="1"/>
          <p:nvPr/>
        </p:nvSpPr>
        <p:spPr>
          <a:xfrm>
            <a:off x="9494775" y="2017313"/>
            <a:ext cx="1669143" cy="396240"/>
          </a:xfrm>
          <a:prstGeom prst="rect">
            <a:avLst/>
          </a:prstGeom>
          <a:noFill/>
        </p:spPr>
        <p:txBody>
          <a:bodyPr rtlCol="0" wrap="square">
            <a:spAutoFit/>
          </a:bodyPr>
          <a:lstStyle/>
          <a:p>
            <a:pPr algn="ctr"/>
            <a:r>
              <a:rPr altLang="en-US" lang="zh-CN" smtClean="0" sz="2000">
                <a:solidFill>
                  <a:schemeClr val="bg1"/>
                </a:solidFill>
                <a:latin charset="-122" panose="020b0503020204020204" pitchFamily="34" typeface="微软雅黑"/>
                <a:ea charset="-122" pitchFamily="34" typeface="微软雅黑"/>
              </a:rPr>
              <a:t>项目四</a:t>
            </a:r>
          </a:p>
        </p:txBody>
      </p:sp>
      <p:sp>
        <p:nvSpPr>
          <p:cNvPr id="25" name="文本框 33"/>
          <p:cNvSpPr txBox="1"/>
          <p:nvPr/>
        </p:nvSpPr>
        <p:spPr>
          <a:xfrm>
            <a:off x="1028081" y="2888003"/>
            <a:ext cx="1669143" cy="1554480"/>
          </a:xfrm>
          <a:prstGeom prst="rect">
            <a:avLst/>
          </a:prstGeom>
          <a:noFill/>
        </p:spPr>
        <p:txBody>
          <a:bodyPr rtlCol="0" wrap="square">
            <a:spAutoFit/>
          </a:bodyPr>
          <a:lstStyle/>
          <a:p>
            <a:pPr algn="just"/>
            <a:r>
              <a:rPr altLang="en-US" lang="zh-CN" smtClean="0" sz="1600">
                <a:solidFill>
                  <a:schemeClr val="tx1">
                    <a:lumMod val="85000"/>
                    <a:lumOff val="15000"/>
                  </a:schemeClr>
                </a:solidFill>
                <a:latin charset="-122" panose="020b0503020204020204" pitchFamily="34" typeface="微软雅黑"/>
                <a:ea charset="-122" pitchFamily="34" typeface="微软雅黑"/>
              </a:rPr>
              <a:t>在这里添加你的文字，图片也可以，记得加满哦。在这里添加你的文字，图片也可以，记得加满哦。</a:t>
            </a:r>
          </a:p>
        </p:txBody>
      </p:sp>
      <p:sp>
        <p:nvSpPr>
          <p:cNvPr id="26" name="文本框 34"/>
          <p:cNvSpPr txBox="1"/>
          <p:nvPr/>
        </p:nvSpPr>
        <p:spPr>
          <a:xfrm>
            <a:off x="3856855" y="2888003"/>
            <a:ext cx="1669143" cy="1554480"/>
          </a:xfrm>
          <a:prstGeom prst="rect">
            <a:avLst/>
          </a:prstGeom>
          <a:noFill/>
        </p:spPr>
        <p:txBody>
          <a:bodyPr rtlCol="0" wrap="square">
            <a:spAutoFit/>
          </a:bodyPr>
          <a:lstStyle/>
          <a:p>
            <a:pPr algn="just"/>
            <a:r>
              <a:rPr altLang="en-US" lang="zh-CN" sz="1600">
                <a:solidFill>
                  <a:schemeClr val="tx1">
                    <a:lumMod val="85000"/>
                    <a:lumOff val="15000"/>
                  </a:schemeClr>
                </a:solidFill>
                <a:latin charset="-122" panose="020b0503020204020204" pitchFamily="34" typeface="微软雅黑"/>
                <a:ea charset="-122" pitchFamily="34" typeface="微软雅黑"/>
              </a:rPr>
              <a:t>在这里添加你的文字，图片也可以，记得加满哦。在这里添加你的文字，图片也可以，记得加满哦。</a:t>
            </a:r>
          </a:p>
        </p:txBody>
      </p:sp>
      <p:sp>
        <p:nvSpPr>
          <p:cNvPr id="27" name="文本框 35"/>
          <p:cNvSpPr txBox="1"/>
          <p:nvPr/>
        </p:nvSpPr>
        <p:spPr>
          <a:xfrm>
            <a:off x="6685629" y="2888003"/>
            <a:ext cx="1669143" cy="1554480"/>
          </a:xfrm>
          <a:prstGeom prst="rect">
            <a:avLst/>
          </a:prstGeom>
          <a:noFill/>
        </p:spPr>
        <p:txBody>
          <a:bodyPr rtlCol="0" wrap="square">
            <a:spAutoFit/>
          </a:bodyPr>
          <a:lstStyle/>
          <a:p>
            <a:pPr algn="just"/>
            <a:r>
              <a:rPr altLang="en-US" lang="zh-CN" sz="1600">
                <a:solidFill>
                  <a:schemeClr val="tx1">
                    <a:lumMod val="85000"/>
                    <a:lumOff val="15000"/>
                  </a:schemeClr>
                </a:solidFill>
                <a:latin charset="-122" panose="020b0503020204020204" pitchFamily="34" typeface="微软雅黑"/>
                <a:ea charset="-122" pitchFamily="34" typeface="微软雅黑"/>
              </a:rPr>
              <a:t>在这里添加你的文字，图片也可以，记得加满哦。在这里添加你的文字，图片也可以，记得加满哦。</a:t>
            </a:r>
          </a:p>
        </p:txBody>
      </p:sp>
      <p:sp>
        <p:nvSpPr>
          <p:cNvPr id="28" name="文本框 36"/>
          <p:cNvSpPr txBox="1"/>
          <p:nvPr/>
        </p:nvSpPr>
        <p:spPr>
          <a:xfrm>
            <a:off x="9514402" y="2888003"/>
            <a:ext cx="1669143" cy="1554480"/>
          </a:xfrm>
          <a:prstGeom prst="rect">
            <a:avLst/>
          </a:prstGeom>
          <a:noFill/>
        </p:spPr>
        <p:txBody>
          <a:bodyPr rtlCol="0" wrap="square">
            <a:spAutoFit/>
          </a:bodyPr>
          <a:lstStyle/>
          <a:p>
            <a:pPr algn="just"/>
            <a:r>
              <a:rPr altLang="en-US" lang="zh-CN" sz="1600">
                <a:solidFill>
                  <a:schemeClr val="tx1">
                    <a:lumMod val="85000"/>
                    <a:lumOff val="15000"/>
                  </a:schemeClr>
                </a:solidFill>
                <a:latin charset="-122" panose="020b0503020204020204" pitchFamily="34" typeface="微软雅黑"/>
                <a:ea charset="-122" pitchFamily="34" typeface="微软雅黑"/>
              </a:rPr>
              <a:t>在这里添加你的文字，图片也可以，记得加满哦。在这里添加你的文字，图片也可以，记得加满哦。</a:t>
            </a:r>
          </a:p>
        </p:txBody>
      </p:sp>
      <p:sp>
        <p:nvSpPr>
          <p:cNvPr id="29" name="文本框 2"/>
          <p:cNvSpPr txBox="1"/>
          <p:nvPr/>
        </p:nvSpPr>
        <p:spPr>
          <a:xfrm>
            <a:off x="1730103"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3266800211"/>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9"/>
                                        </p:tgtEl>
                                        <p:attrNameLst>
                                          <p:attrName>style.visibility</p:attrName>
                                        </p:attrNameLst>
                                      </p:cBhvr>
                                      <p:to>
                                        <p:strVal val="visible"/>
                                      </p:to>
                                    </p:set>
                                    <p:anim calcmode="lin" valueType="num">
                                      <p:cBhvr>
                                        <p:cTn dur="500" fill="hold" id="7"/>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9"/>
                                        </p:tgtEl>
                                        <p:attrNameLst>
                                          <p:attrName>ppt_y</p:attrName>
                                        </p:attrNameLst>
                                      </p:cBhvr>
                                      <p:tavLst>
                                        <p:tav tm="0">
                                          <p:val>
                                            <p:strVal val="#ppt_y"/>
                                          </p:val>
                                        </p:tav>
                                        <p:tav tm="100000">
                                          <p:val>
                                            <p:strVal val="#ppt_y"/>
                                          </p:val>
                                        </p:tav>
                                      </p:tavLst>
                                    </p:anim>
                                    <p:anim calcmode="lin" valueType="num">
                                      <p:cBhvr>
                                        <p:cTn dur="500" fill="hold" id="9"/>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9"/>
                                        </p:tgtEl>
                                      </p:cBhvr>
                                    </p:animEffect>
                                  </p:childTnLst>
                                </p:cTn>
                              </p:par>
                            </p:childTnLst>
                          </p:cTn>
                        </p:par>
                        <p:par>
                          <p:cTn fill="hold" id="12" nodeType="afterGroup">
                            <p:stCondLst>
                              <p:cond delay="500"/>
                            </p:stCondLst>
                            <p:childTnLst>
                              <p:par>
                                <p:cTn fill="hold" id="13" nodeType="afterEffect" presetClass="entr" presetID="22" presetSubtype="1">
                                  <p:stCondLst>
                                    <p:cond delay="0"/>
                                  </p:stCondLst>
                                  <p:childTnLst>
                                    <p:set>
                                      <p:cBhvr>
                                        <p:cTn dur="1" fill="hold" id="14">
                                          <p:stCondLst>
                                            <p:cond delay="0"/>
                                          </p:stCondLst>
                                        </p:cTn>
                                        <p:tgtEl>
                                          <p:spTgt spid="18"/>
                                        </p:tgtEl>
                                        <p:attrNameLst>
                                          <p:attrName>style.visibility</p:attrName>
                                        </p:attrNameLst>
                                      </p:cBhvr>
                                      <p:to>
                                        <p:strVal val="visible"/>
                                      </p:to>
                                    </p:set>
                                    <p:animEffect filter="wipe(up)" transition="in">
                                      <p:cBhvr>
                                        <p:cTn dur="500" id="15"/>
                                        <p:tgtEl>
                                          <p:spTgt spid="18"/>
                                        </p:tgtEl>
                                      </p:cBhvr>
                                    </p:animEffect>
                                  </p:childTnLst>
                                </p:cTn>
                              </p:par>
                            </p:childTnLst>
                          </p:cTn>
                        </p:par>
                        <p:par>
                          <p:cTn fill="hold" id="16" nodeType="afterGroup">
                            <p:stCondLst>
                              <p:cond delay="1000"/>
                            </p:stCondLst>
                            <p:childTnLst>
                              <p:par>
                                <p:cTn fill="hold" grpId="0" id="17" nodeType="afterEffect" presetClass="entr" presetID="22" presetSubtype="8">
                                  <p:stCondLst>
                                    <p:cond delay="0"/>
                                  </p:stCondLst>
                                  <p:childTnLst>
                                    <p:set>
                                      <p:cBhvr>
                                        <p:cTn dur="1" fill="hold" id="18">
                                          <p:stCondLst>
                                            <p:cond delay="0"/>
                                          </p:stCondLst>
                                        </p:cTn>
                                        <p:tgtEl>
                                          <p:spTgt spid="21"/>
                                        </p:tgtEl>
                                        <p:attrNameLst>
                                          <p:attrName>style.visibility</p:attrName>
                                        </p:attrNameLst>
                                      </p:cBhvr>
                                      <p:to>
                                        <p:strVal val="visible"/>
                                      </p:to>
                                    </p:set>
                                    <p:animEffect filter="wipe(left)" transition="in">
                                      <p:cBhvr>
                                        <p:cTn dur="500" id="19"/>
                                        <p:tgtEl>
                                          <p:spTgt spid="21"/>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25"/>
                                        </p:tgtEl>
                                        <p:attrNameLst>
                                          <p:attrName>style.visibility</p:attrName>
                                        </p:attrNameLst>
                                      </p:cBhvr>
                                      <p:to>
                                        <p:strVal val="visible"/>
                                      </p:to>
                                    </p:set>
                                    <p:animEffect filter="wipe(left)" transition="in">
                                      <p:cBhvr>
                                        <p:cTn dur="500" id="23"/>
                                        <p:tgtEl>
                                          <p:spTgt spid="25"/>
                                        </p:tgtEl>
                                      </p:cBhvr>
                                    </p:animEffect>
                                  </p:childTnLst>
                                </p:cTn>
                              </p:par>
                            </p:childTnLst>
                          </p:cTn>
                        </p:par>
                        <p:par>
                          <p:cTn fill="hold" id="24" nodeType="afterGroup">
                            <p:stCondLst>
                              <p:cond delay="2000"/>
                            </p:stCondLst>
                            <p:childTnLst>
                              <p:par>
                                <p:cTn fill="hold" id="25" nodeType="afterEffect" presetClass="entr" presetID="22" presetSubtype="1">
                                  <p:stCondLst>
                                    <p:cond delay="0"/>
                                  </p:stCondLst>
                                  <p:childTnLst>
                                    <p:set>
                                      <p:cBhvr>
                                        <p:cTn dur="1" fill="hold" id="26">
                                          <p:stCondLst>
                                            <p:cond delay="0"/>
                                          </p:stCondLst>
                                        </p:cTn>
                                        <p:tgtEl>
                                          <p:spTgt spid="9"/>
                                        </p:tgtEl>
                                        <p:attrNameLst>
                                          <p:attrName>style.visibility</p:attrName>
                                        </p:attrNameLst>
                                      </p:cBhvr>
                                      <p:to>
                                        <p:strVal val="visible"/>
                                      </p:to>
                                    </p:set>
                                    <p:animEffect filter="wipe(up)" transition="in">
                                      <p:cBhvr>
                                        <p:cTn dur="500" id="27"/>
                                        <p:tgtEl>
                                          <p:spTgt spid="9"/>
                                        </p:tgtEl>
                                      </p:cBhvr>
                                    </p:animEffect>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23"/>
                                        </p:tgtEl>
                                        <p:attrNameLst>
                                          <p:attrName>style.visibility</p:attrName>
                                        </p:attrNameLst>
                                      </p:cBhvr>
                                      <p:to>
                                        <p:strVal val="visible"/>
                                      </p:to>
                                    </p:set>
                                    <p:animEffect filter="wipe(left)" transition="in">
                                      <p:cBhvr>
                                        <p:cTn dur="500" id="31"/>
                                        <p:tgtEl>
                                          <p:spTgt spid="23"/>
                                        </p:tgtEl>
                                      </p:cBhvr>
                                    </p:animEffect>
                                  </p:childTnLst>
                                </p:cTn>
                              </p:par>
                            </p:childTnLst>
                          </p:cTn>
                        </p:par>
                        <p:par>
                          <p:cTn fill="hold" id="32" nodeType="afterGroup">
                            <p:stCondLst>
                              <p:cond delay="3000"/>
                            </p:stCondLst>
                            <p:childTnLst>
                              <p:par>
                                <p:cTn fill="hold" grpId="0" id="33" nodeType="afterEffect" presetClass="entr" presetID="22" presetSubtype="8">
                                  <p:stCondLst>
                                    <p:cond delay="0"/>
                                  </p:stCondLst>
                                  <p:childTnLst>
                                    <p:set>
                                      <p:cBhvr>
                                        <p:cTn dur="1" fill="hold" id="34">
                                          <p:stCondLst>
                                            <p:cond delay="0"/>
                                          </p:stCondLst>
                                        </p:cTn>
                                        <p:tgtEl>
                                          <p:spTgt spid="26"/>
                                        </p:tgtEl>
                                        <p:attrNameLst>
                                          <p:attrName>style.visibility</p:attrName>
                                        </p:attrNameLst>
                                      </p:cBhvr>
                                      <p:to>
                                        <p:strVal val="visible"/>
                                      </p:to>
                                    </p:set>
                                    <p:animEffect filter="wipe(left)" transition="in">
                                      <p:cBhvr>
                                        <p:cTn dur="500" id="35"/>
                                        <p:tgtEl>
                                          <p:spTgt spid="26"/>
                                        </p:tgtEl>
                                      </p:cBhvr>
                                    </p:animEffect>
                                  </p:childTnLst>
                                </p:cTn>
                              </p:par>
                            </p:childTnLst>
                          </p:cTn>
                        </p:par>
                        <p:par>
                          <p:cTn fill="hold" id="36" nodeType="afterGroup">
                            <p:stCondLst>
                              <p:cond delay="3500"/>
                            </p:stCondLst>
                            <p:childTnLst>
                              <p:par>
                                <p:cTn fill="hold" id="37" nodeType="afterEffect" presetClass="entr" presetID="22" presetSubtype="1">
                                  <p:stCondLst>
                                    <p:cond delay="0"/>
                                  </p:stCondLst>
                                  <p:childTnLst>
                                    <p:set>
                                      <p:cBhvr>
                                        <p:cTn dur="1" fill="hold" id="38">
                                          <p:stCondLst>
                                            <p:cond delay="0"/>
                                          </p:stCondLst>
                                        </p:cTn>
                                        <p:tgtEl>
                                          <p:spTgt spid="12"/>
                                        </p:tgtEl>
                                        <p:attrNameLst>
                                          <p:attrName>style.visibility</p:attrName>
                                        </p:attrNameLst>
                                      </p:cBhvr>
                                      <p:to>
                                        <p:strVal val="visible"/>
                                      </p:to>
                                    </p:set>
                                    <p:animEffect filter="wipe(up)" transition="in">
                                      <p:cBhvr>
                                        <p:cTn dur="500" id="39"/>
                                        <p:tgtEl>
                                          <p:spTgt spid="12"/>
                                        </p:tgtEl>
                                      </p:cBhvr>
                                    </p:animEffect>
                                  </p:childTnLst>
                                </p:cTn>
                              </p:par>
                            </p:childTnLst>
                          </p:cTn>
                        </p:par>
                        <p:par>
                          <p:cTn fill="hold" id="40" nodeType="afterGroup">
                            <p:stCondLst>
                              <p:cond delay="4000"/>
                            </p:stCondLst>
                            <p:childTnLst>
                              <p:par>
                                <p:cTn fill="hold" grpId="0" id="41" nodeType="afterEffect" presetClass="entr" presetID="22" presetSubtype="8">
                                  <p:stCondLst>
                                    <p:cond delay="0"/>
                                  </p:stCondLst>
                                  <p:childTnLst>
                                    <p:set>
                                      <p:cBhvr>
                                        <p:cTn dur="1" fill="hold" id="42">
                                          <p:stCondLst>
                                            <p:cond delay="0"/>
                                          </p:stCondLst>
                                        </p:cTn>
                                        <p:tgtEl>
                                          <p:spTgt spid="22"/>
                                        </p:tgtEl>
                                        <p:attrNameLst>
                                          <p:attrName>style.visibility</p:attrName>
                                        </p:attrNameLst>
                                      </p:cBhvr>
                                      <p:to>
                                        <p:strVal val="visible"/>
                                      </p:to>
                                    </p:set>
                                    <p:animEffect filter="wipe(left)" transition="in">
                                      <p:cBhvr>
                                        <p:cTn dur="500" id="43"/>
                                        <p:tgtEl>
                                          <p:spTgt spid="22"/>
                                        </p:tgtEl>
                                      </p:cBhvr>
                                    </p:animEffect>
                                  </p:childTnLst>
                                </p:cTn>
                              </p:par>
                            </p:childTnLst>
                          </p:cTn>
                        </p:par>
                        <p:par>
                          <p:cTn fill="hold" id="44" nodeType="afterGroup">
                            <p:stCondLst>
                              <p:cond delay="4500"/>
                            </p:stCondLst>
                            <p:childTnLst>
                              <p:par>
                                <p:cTn fill="hold" grpId="0" id="45" nodeType="afterEffect" presetClass="entr" presetID="22" presetSubtype="8">
                                  <p:stCondLst>
                                    <p:cond delay="0"/>
                                  </p:stCondLst>
                                  <p:childTnLst>
                                    <p:set>
                                      <p:cBhvr>
                                        <p:cTn dur="1" fill="hold" id="46">
                                          <p:stCondLst>
                                            <p:cond delay="0"/>
                                          </p:stCondLst>
                                        </p:cTn>
                                        <p:tgtEl>
                                          <p:spTgt spid="27"/>
                                        </p:tgtEl>
                                        <p:attrNameLst>
                                          <p:attrName>style.visibility</p:attrName>
                                        </p:attrNameLst>
                                      </p:cBhvr>
                                      <p:to>
                                        <p:strVal val="visible"/>
                                      </p:to>
                                    </p:set>
                                    <p:animEffect filter="wipe(left)" transition="in">
                                      <p:cBhvr>
                                        <p:cTn dur="500" id="47"/>
                                        <p:tgtEl>
                                          <p:spTgt spid="27"/>
                                        </p:tgtEl>
                                      </p:cBhvr>
                                    </p:animEffect>
                                  </p:childTnLst>
                                </p:cTn>
                              </p:par>
                            </p:childTnLst>
                          </p:cTn>
                        </p:par>
                        <p:par>
                          <p:cTn fill="hold" id="48" nodeType="afterGroup">
                            <p:stCondLst>
                              <p:cond delay="5000"/>
                            </p:stCondLst>
                            <p:childTnLst>
                              <p:par>
                                <p:cTn fill="hold" id="49" nodeType="afterEffect" presetClass="entr" presetID="22" presetSubtype="1">
                                  <p:stCondLst>
                                    <p:cond delay="0"/>
                                  </p:stCondLst>
                                  <p:childTnLst>
                                    <p:set>
                                      <p:cBhvr>
                                        <p:cTn dur="1" fill="hold" id="50">
                                          <p:stCondLst>
                                            <p:cond delay="0"/>
                                          </p:stCondLst>
                                        </p:cTn>
                                        <p:tgtEl>
                                          <p:spTgt spid="15"/>
                                        </p:tgtEl>
                                        <p:attrNameLst>
                                          <p:attrName>style.visibility</p:attrName>
                                        </p:attrNameLst>
                                      </p:cBhvr>
                                      <p:to>
                                        <p:strVal val="visible"/>
                                      </p:to>
                                    </p:set>
                                    <p:animEffect filter="wipe(up)" transition="in">
                                      <p:cBhvr>
                                        <p:cTn dur="500" id="51"/>
                                        <p:tgtEl>
                                          <p:spTgt spid="15"/>
                                        </p:tgtEl>
                                      </p:cBhvr>
                                    </p:animEffect>
                                  </p:childTnLst>
                                </p:cTn>
                              </p:par>
                            </p:childTnLst>
                          </p:cTn>
                        </p:par>
                        <p:par>
                          <p:cTn fill="hold" id="52" nodeType="afterGroup">
                            <p:stCondLst>
                              <p:cond delay="5500"/>
                            </p:stCondLst>
                            <p:childTnLst>
                              <p:par>
                                <p:cTn fill="hold" grpId="0" id="53" nodeType="afterEffect" presetClass="entr" presetID="22" presetSubtype="8">
                                  <p:stCondLst>
                                    <p:cond delay="0"/>
                                  </p:stCondLst>
                                  <p:childTnLst>
                                    <p:set>
                                      <p:cBhvr>
                                        <p:cTn dur="1" fill="hold" id="54">
                                          <p:stCondLst>
                                            <p:cond delay="0"/>
                                          </p:stCondLst>
                                        </p:cTn>
                                        <p:tgtEl>
                                          <p:spTgt spid="24"/>
                                        </p:tgtEl>
                                        <p:attrNameLst>
                                          <p:attrName>style.visibility</p:attrName>
                                        </p:attrNameLst>
                                      </p:cBhvr>
                                      <p:to>
                                        <p:strVal val="visible"/>
                                      </p:to>
                                    </p:set>
                                    <p:animEffect filter="wipe(left)" transition="in">
                                      <p:cBhvr>
                                        <p:cTn dur="500" id="55"/>
                                        <p:tgtEl>
                                          <p:spTgt spid="24"/>
                                        </p:tgtEl>
                                      </p:cBhvr>
                                    </p:animEffect>
                                  </p:childTnLst>
                                </p:cTn>
                              </p:par>
                            </p:childTnLst>
                          </p:cTn>
                        </p:par>
                        <p:par>
                          <p:cTn fill="hold" id="56" nodeType="afterGroup">
                            <p:stCondLst>
                              <p:cond delay="6000"/>
                            </p:stCondLst>
                            <p:childTnLst>
                              <p:par>
                                <p:cTn fill="hold" grpId="0" id="57" nodeType="afterEffect" presetClass="entr" presetID="22" presetSubtype="8">
                                  <p:stCondLst>
                                    <p:cond delay="0"/>
                                  </p:stCondLst>
                                  <p:childTnLst>
                                    <p:set>
                                      <p:cBhvr>
                                        <p:cTn dur="1" fill="hold" id="58">
                                          <p:stCondLst>
                                            <p:cond delay="0"/>
                                          </p:stCondLst>
                                        </p:cTn>
                                        <p:tgtEl>
                                          <p:spTgt spid="28"/>
                                        </p:tgtEl>
                                        <p:attrNameLst>
                                          <p:attrName>style.visibility</p:attrName>
                                        </p:attrNameLst>
                                      </p:cBhvr>
                                      <p:to>
                                        <p:strVal val="visible"/>
                                      </p:to>
                                    </p:set>
                                    <p:animEffect filter="wipe(left)" transition="in">
                                      <p:cBhvr>
                                        <p:cTn dur="500" id="59"/>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P grpId="0" spid="27"/>
      <p:bldP grpId="0" spid="28"/>
      <p:bldP grpId="0" spid="2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AutoShape 5"/>
          <p:cNvSpPr>
            <a:spLocks noChangeArrowheads="1"/>
          </p:cNvSpPr>
          <p:nvPr/>
        </p:nvSpPr>
        <p:spPr bwMode="auto">
          <a:xfrm rot="10800000">
            <a:off x="1314556" y="3880664"/>
            <a:ext cx="3587858" cy="1006162"/>
          </a:xfrm>
          <a:custGeom>
            <a:gdLst>
              <a:gd fmla="+- 3428 0 0" name="G0"/>
              <a:gd fmla="+- 21600 0 3428" name="G1"/>
              <a:gd fmla="*/ 3428 1 2" name="G2"/>
              <a:gd fmla="+- 21600 0 G2" name="G3"/>
              <a:gd fmla="+/ 3428 21600 2" name="G4"/>
              <a:gd fmla="+/ G1 0 2" name="G5"/>
              <a:gd fmla="*/ 21600 21600 3428" name="G6"/>
              <a:gd fmla="*/ G6 1 2" name="G7"/>
              <a:gd fmla="+- 21600 0 G7" name="G8"/>
              <a:gd fmla="*/ 21600 1 2" name="G9"/>
              <a:gd fmla="+- 3428 0 G9" name="G10"/>
              <a:gd fmla="?: G10 G8 0" name="G11"/>
              <a:gd fmla="?: G10 G7 21600" name="G12"/>
              <a:gd fmla="*/ 19886 w 21600" name="T0"/>
              <a:gd fmla="*/ 10800 h 21600" name="T1"/>
              <a:gd fmla="*/ 10800 w 21600" name="T2"/>
              <a:gd fmla="*/ 21600 h 21600" name="T3"/>
              <a:gd fmla="*/ 1714 w 21600" name="T4"/>
              <a:gd fmla="*/ 10800 h 21600" name="T5"/>
              <a:gd fmla="*/ 10800 w 21600" name="T6"/>
              <a:gd fmla="*/ 0 h 21600" name="T7"/>
              <a:gd fmla="*/ 3514 w 21600" name="T8"/>
              <a:gd fmla="*/ 3514 h 21600" name="T9"/>
              <a:gd fmla="*/ 18086 w 21600" name="T10"/>
              <a:gd fmla="*/ 18086 h 21600" name="T11"/>
            </a:gdLst>
            <a:cxnLst>
              <a:cxn ang="0">
                <a:pos x="T0" y="T1"/>
              </a:cxn>
              <a:cxn ang="0">
                <a:pos x="T2" y="T3"/>
              </a:cxn>
              <a:cxn ang="0">
                <a:pos x="T4" y="T5"/>
              </a:cxn>
              <a:cxn ang="0">
                <a:pos x="T6" y="T7"/>
              </a:cxn>
            </a:cxnLst>
            <a:rect b="T11" l="T8" r="T10" t="T9"/>
            <a:pathLst>
              <a:path h="21600" w="21600">
                <a:moveTo>
                  <a:pt x="0" y="0"/>
                </a:moveTo>
                <a:lnTo>
                  <a:pt x="3428" y="21600"/>
                </a:lnTo>
                <a:lnTo>
                  <a:pt x="18172" y="21600"/>
                </a:lnTo>
                <a:lnTo>
                  <a:pt x="21600" y="0"/>
                </a:lnTo>
                <a:close/>
              </a:path>
            </a:pathLst>
          </a:custGeom>
          <a:solidFill>
            <a:schemeClr val="bg1">
              <a:lumMod val="65000"/>
            </a:schemeClr>
          </a:solidFill>
          <a:ln>
            <a:noFill/>
          </a:ln>
          <a:extLst/>
        </p:spPr>
        <p:style>
          <a:lnRef idx="2">
            <a:schemeClr val="accent6">
              <a:shade val="50000"/>
            </a:schemeClr>
          </a:lnRef>
          <a:fillRef idx="1">
            <a:schemeClr val="accent6"/>
          </a:fillRef>
          <a:effectRef idx="0">
            <a:schemeClr val="accent6"/>
          </a:effectRef>
          <a:fontRef idx="minor">
            <a:schemeClr val="lt1"/>
          </a:fontRef>
        </p:style>
        <p:txBody>
          <a:bodyPr anchor="ctr" bIns="48125" lIns="96248" rIns="96248" rtlCol="0" tIns="48125"/>
          <a:lstStyle/>
          <a:p>
            <a:pPr algn="ctr"/>
            <a:endParaRPr altLang="en-US" lang="zh-CN"/>
          </a:p>
        </p:txBody>
      </p:sp>
      <p:sp>
        <p:nvSpPr>
          <p:cNvPr id="21" name="AutoShape 3"/>
          <p:cNvSpPr>
            <a:spLocks noChangeArrowheads="1"/>
          </p:cNvSpPr>
          <p:nvPr/>
        </p:nvSpPr>
        <p:spPr bwMode="auto">
          <a:xfrm rot="10800000">
            <a:off x="2378386" y="2506068"/>
            <a:ext cx="1460197" cy="407416"/>
          </a:xfrm>
          <a:custGeom>
            <a:gdLst>
              <a:gd fmla="+- 3428 0 0" name="G0"/>
              <a:gd fmla="+- 21600 0 3428" name="G1"/>
              <a:gd fmla="*/ 3428 1 2" name="G2"/>
              <a:gd fmla="+- 21600 0 G2" name="G3"/>
              <a:gd fmla="+/ 3428 21600 2" name="G4"/>
              <a:gd fmla="+/ G1 0 2" name="G5"/>
              <a:gd fmla="*/ 21600 21600 3428" name="G6"/>
              <a:gd fmla="*/ G6 1 2" name="G7"/>
              <a:gd fmla="+- 21600 0 G7" name="G8"/>
              <a:gd fmla="*/ 21600 1 2" name="G9"/>
              <a:gd fmla="+- 3428 0 G9" name="G10"/>
              <a:gd fmla="?: G10 G8 0" name="G11"/>
              <a:gd fmla="?: G10 G7 21600" name="G12"/>
              <a:gd fmla="*/ 19886 w 21600" name="T0"/>
              <a:gd fmla="*/ 10800 h 21600" name="T1"/>
              <a:gd fmla="*/ 10800 w 21600" name="T2"/>
              <a:gd fmla="*/ 21600 h 21600" name="T3"/>
              <a:gd fmla="*/ 1714 w 21600" name="T4"/>
              <a:gd fmla="*/ 10800 h 21600" name="T5"/>
              <a:gd fmla="*/ 10800 w 21600" name="T6"/>
              <a:gd fmla="*/ 0 h 21600" name="T7"/>
              <a:gd fmla="*/ 3514 w 21600" name="T8"/>
              <a:gd fmla="*/ 3514 h 21600" name="T9"/>
              <a:gd fmla="*/ 18086 w 21600" name="T10"/>
              <a:gd fmla="*/ 18086 h 21600" name="T11"/>
            </a:gdLst>
            <a:cxnLst>
              <a:cxn ang="0">
                <a:pos x="T0" y="T1"/>
              </a:cxn>
              <a:cxn ang="0">
                <a:pos x="T2" y="T3"/>
              </a:cxn>
              <a:cxn ang="0">
                <a:pos x="T4" y="T5"/>
              </a:cxn>
              <a:cxn ang="0">
                <a:pos x="T6" y="T7"/>
              </a:cxn>
            </a:cxnLst>
            <a:rect b="T11" l="T8" r="T10" t="T9"/>
            <a:pathLst>
              <a:path h="21600" w="21600">
                <a:moveTo>
                  <a:pt x="0" y="0"/>
                </a:moveTo>
                <a:lnTo>
                  <a:pt x="3428" y="21600"/>
                </a:lnTo>
                <a:lnTo>
                  <a:pt x="18172" y="21600"/>
                </a:lnTo>
                <a:lnTo>
                  <a:pt x="21600" y="0"/>
                </a:lnTo>
                <a:close/>
              </a:path>
            </a:pathLst>
          </a:custGeom>
          <a:solidFill>
            <a:schemeClr val="bg1">
              <a:lumMod val="65000"/>
            </a:schemeClr>
          </a:solidFill>
          <a:ln>
            <a:noFill/>
          </a:ln>
          <a:extLst/>
        </p:spPr>
        <p:style>
          <a:lnRef idx="2">
            <a:schemeClr val="accent5">
              <a:shade val="50000"/>
            </a:schemeClr>
          </a:lnRef>
          <a:fillRef idx="1">
            <a:schemeClr val="accent5"/>
          </a:fillRef>
          <a:effectRef idx="0">
            <a:schemeClr val="accent5"/>
          </a:effectRef>
          <a:fontRef idx="minor">
            <a:schemeClr val="lt1"/>
          </a:fontRef>
        </p:style>
        <p:txBody>
          <a:bodyPr anchor="ctr" bIns="48125" lIns="96248" rIns="96248" rtlCol="0" tIns="48125"/>
          <a:lstStyle/>
          <a:p>
            <a:pPr algn="ctr"/>
            <a:endParaRPr altLang="en-US" lang="zh-CN"/>
          </a:p>
        </p:txBody>
      </p:sp>
      <p:sp>
        <p:nvSpPr>
          <p:cNvPr id="22" name="AutoShape 6"/>
          <p:cNvSpPr>
            <a:spLocks noChangeArrowheads="1"/>
          </p:cNvSpPr>
          <p:nvPr/>
        </p:nvSpPr>
        <p:spPr bwMode="auto">
          <a:xfrm>
            <a:off x="2651361" y="1609402"/>
            <a:ext cx="914245" cy="778296"/>
          </a:xfrm>
          <a:prstGeom prst="triangle">
            <a:avLst>
              <a:gd fmla="val 50000" name="adj"/>
            </a:avLst>
          </a:prstGeom>
          <a:solidFill>
            <a:schemeClr val="accent1"/>
          </a:solidFill>
          <a:ln>
            <a:noFill/>
          </a:ln>
          <a:extLst/>
        </p:spPr>
        <p:style>
          <a:lnRef idx="2">
            <a:schemeClr val="dk1">
              <a:shade val="50000"/>
            </a:schemeClr>
          </a:lnRef>
          <a:fillRef idx="1">
            <a:schemeClr val="dk1"/>
          </a:fillRef>
          <a:effectRef idx="0">
            <a:schemeClr val="dk1"/>
          </a:effectRef>
          <a:fontRef idx="minor">
            <a:schemeClr val="lt1"/>
          </a:fontRef>
        </p:style>
        <p:txBody>
          <a:bodyPr anchor="ctr" bIns="48125" lIns="96248" rIns="96248" rtlCol="0" tIns="48125"/>
          <a:lstStyle/>
          <a:p>
            <a:pPr algn="ctr"/>
            <a:endParaRPr altLang="en-US" lang="zh-CN"/>
          </a:p>
        </p:txBody>
      </p:sp>
      <p:sp>
        <p:nvSpPr>
          <p:cNvPr id="23" name="AutoShape 4"/>
          <p:cNvSpPr>
            <a:spLocks noChangeArrowheads="1"/>
          </p:cNvSpPr>
          <p:nvPr/>
        </p:nvSpPr>
        <p:spPr bwMode="auto">
          <a:xfrm rot="10800000">
            <a:off x="1941876" y="3075734"/>
            <a:ext cx="2333217" cy="655484"/>
          </a:xfrm>
          <a:custGeom>
            <a:gdLst>
              <a:gd fmla="+- 3428 0 0" name="G0"/>
              <a:gd fmla="+- 21600 0 3428" name="G1"/>
              <a:gd fmla="*/ 3428 1 2" name="G2"/>
              <a:gd fmla="+- 21600 0 G2" name="G3"/>
              <a:gd fmla="+/ 3428 21600 2" name="G4"/>
              <a:gd fmla="+/ G1 0 2" name="G5"/>
              <a:gd fmla="*/ 21600 21600 3428" name="G6"/>
              <a:gd fmla="*/ G6 1 2" name="G7"/>
              <a:gd fmla="+- 21600 0 G7" name="G8"/>
              <a:gd fmla="*/ 21600 1 2" name="G9"/>
              <a:gd fmla="+- 3428 0 G9" name="G10"/>
              <a:gd fmla="?: G10 G8 0" name="G11"/>
              <a:gd fmla="?: G10 G7 21600" name="G12"/>
              <a:gd fmla="*/ 19886 w 21600" name="T0"/>
              <a:gd fmla="*/ 10800 h 21600" name="T1"/>
              <a:gd fmla="*/ 10800 w 21600" name="T2"/>
              <a:gd fmla="*/ 21600 h 21600" name="T3"/>
              <a:gd fmla="*/ 1714 w 21600" name="T4"/>
              <a:gd fmla="*/ 10800 h 21600" name="T5"/>
              <a:gd fmla="*/ 10800 w 21600" name="T6"/>
              <a:gd fmla="*/ 0 h 21600" name="T7"/>
              <a:gd fmla="*/ 3514 w 21600" name="T8"/>
              <a:gd fmla="*/ 3514 h 21600" name="T9"/>
              <a:gd fmla="*/ 18086 w 21600" name="T10"/>
              <a:gd fmla="*/ 18086 h 21600" name="T11"/>
            </a:gdLst>
            <a:cxnLst>
              <a:cxn ang="0">
                <a:pos x="T0" y="T1"/>
              </a:cxn>
              <a:cxn ang="0">
                <a:pos x="T2" y="T3"/>
              </a:cxn>
              <a:cxn ang="0">
                <a:pos x="T4" y="T5"/>
              </a:cxn>
              <a:cxn ang="0">
                <a:pos x="T6" y="T7"/>
              </a:cxn>
            </a:cxnLst>
            <a:rect b="T11" l="T8" r="T10" t="T9"/>
            <a:pathLst>
              <a:path h="21600" w="21600">
                <a:moveTo>
                  <a:pt x="0" y="0"/>
                </a:moveTo>
                <a:lnTo>
                  <a:pt x="3428" y="21600"/>
                </a:lnTo>
                <a:lnTo>
                  <a:pt x="18172" y="21600"/>
                </a:lnTo>
                <a:lnTo>
                  <a:pt x="21600" y="0"/>
                </a:lnTo>
                <a:close/>
              </a:path>
            </a:pathLst>
          </a:custGeom>
          <a:solidFill>
            <a:schemeClr val="accent1"/>
          </a:solidFill>
          <a:ln>
            <a:noFill/>
          </a:ln>
          <a:extLst/>
        </p:spPr>
        <p:style>
          <a:lnRef idx="2">
            <a:schemeClr val="dk1">
              <a:shade val="50000"/>
            </a:schemeClr>
          </a:lnRef>
          <a:fillRef idx="1">
            <a:schemeClr val="dk1"/>
          </a:fillRef>
          <a:effectRef idx="0">
            <a:schemeClr val="dk1"/>
          </a:effectRef>
          <a:fontRef idx="minor">
            <a:schemeClr val="lt1"/>
          </a:fontRef>
        </p:style>
        <p:txBody>
          <a:bodyPr anchor="ctr" bIns="48125" lIns="96248" rIns="96248" rtlCol="0" tIns="48125"/>
          <a:lstStyle/>
          <a:p>
            <a:pPr algn="ctr"/>
            <a:endParaRPr altLang="en-US" lang="zh-CN"/>
          </a:p>
        </p:txBody>
      </p:sp>
      <p:sp>
        <p:nvSpPr>
          <p:cNvPr id="24" name="AutoShape 5"/>
          <p:cNvSpPr>
            <a:spLocks noChangeArrowheads="1"/>
          </p:cNvSpPr>
          <p:nvPr/>
        </p:nvSpPr>
        <p:spPr bwMode="auto">
          <a:xfrm rot="10800000">
            <a:off x="725347" y="5015091"/>
            <a:ext cx="4766276" cy="943337"/>
          </a:xfrm>
          <a:custGeom>
            <a:gdLst>
              <a:gd fmla="+- 3428 0 0" name="G0"/>
              <a:gd fmla="+- 21600 0 3428" name="G1"/>
              <a:gd fmla="*/ 3428 1 2" name="G2"/>
              <a:gd fmla="+- 21600 0 G2" name="G3"/>
              <a:gd fmla="+/ 3428 21600 2" name="G4"/>
              <a:gd fmla="+/ G1 0 2" name="G5"/>
              <a:gd fmla="*/ 21600 21600 3428" name="G6"/>
              <a:gd fmla="*/ G6 1 2" name="G7"/>
              <a:gd fmla="+- 21600 0 G7" name="G8"/>
              <a:gd fmla="*/ 21600 1 2" name="G9"/>
              <a:gd fmla="+- 3428 0 G9" name="G10"/>
              <a:gd fmla="?: G10 G8 0" name="G11"/>
              <a:gd fmla="?: G10 G7 21600" name="G12"/>
              <a:gd fmla="*/ 19886 w 21600" name="T0"/>
              <a:gd fmla="*/ 10800 h 21600" name="T1"/>
              <a:gd fmla="*/ 10800 w 21600" name="T2"/>
              <a:gd fmla="*/ 21600 h 21600" name="T3"/>
              <a:gd fmla="*/ 1714 w 21600" name="T4"/>
              <a:gd fmla="*/ 10800 h 21600" name="T5"/>
              <a:gd fmla="*/ 10800 w 21600" name="T6"/>
              <a:gd fmla="*/ 0 h 21600" name="T7"/>
              <a:gd fmla="*/ 3514 w 21600" name="T8"/>
              <a:gd fmla="*/ 3514 h 21600" name="T9"/>
              <a:gd fmla="*/ 18086 w 21600" name="T10"/>
              <a:gd fmla="*/ 18086 h 21600" name="T11"/>
              <a:gd fmla="*/ 0 w 19071" name="connsiteX0"/>
              <a:gd fmla="*/ 1 h 21295" name="connsiteY0"/>
              <a:gd fmla="*/ 2235 w 19071" name="connsiteX1"/>
              <a:gd fmla="*/ 21295 h 21295" name="connsiteY1"/>
              <a:gd fmla="*/ 16979 w 19071" name="connsiteX2"/>
              <a:gd fmla="*/ 21295 h 21295" name="connsiteY2"/>
              <a:gd fmla="*/ 19071 w 19071" name="connsiteX3"/>
              <a:gd fmla="*/ 0 h 21295" name="connsiteY3"/>
              <a:gd fmla="*/ 0 w 19071" name="connsiteX4"/>
              <a:gd fmla="*/ 1 h 2129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295" w="19071">
                <a:moveTo>
                  <a:pt x="0" y="1"/>
                </a:moveTo>
                <a:lnTo>
                  <a:pt x="2235" y="21295"/>
                </a:lnTo>
                <a:lnTo>
                  <a:pt x="16979" y="21295"/>
                </a:lnTo>
                <a:lnTo>
                  <a:pt x="19071" y="0"/>
                </a:lnTo>
                <a:lnTo>
                  <a:pt x="0" y="1"/>
                </a:lnTo>
                <a:close/>
              </a:path>
            </a:pathLst>
          </a:custGeom>
          <a:solidFill>
            <a:schemeClr val="accent1"/>
          </a:solidFill>
          <a:ln>
            <a:noFill/>
          </a:ln>
          <a:extLst/>
        </p:spPr>
        <p:style>
          <a:lnRef idx="2">
            <a:schemeClr val="dk1">
              <a:shade val="50000"/>
            </a:schemeClr>
          </a:lnRef>
          <a:fillRef idx="1">
            <a:schemeClr val="dk1"/>
          </a:fillRef>
          <a:effectRef idx="0">
            <a:schemeClr val="dk1"/>
          </a:effectRef>
          <a:fontRef idx="minor">
            <a:schemeClr val="lt1"/>
          </a:fontRef>
        </p:style>
        <p:txBody>
          <a:bodyPr anchor="ctr" bIns="48125" lIns="96248" rIns="96248" rtlCol="0" tIns="48125"/>
          <a:lstStyle/>
          <a:p>
            <a:pPr algn="ctr"/>
            <a:endParaRPr altLang="en-US" lang="zh-CN"/>
          </a:p>
        </p:txBody>
      </p:sp>
      <p:cxnSp>
        <p:nvCxnSpPr>
          <p:cNvPr id="25" name="直接连接符 24"/>
          <p:cNvCxnSpPr/>
          <p:nvPr/>
        </p:nvCxnSpPr>
        <p:spPr>
          <a:xfrm>
            <a:off x="3143037" y="2036587"/>
            <a:ext cx="37677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3128465" y="2708398"/>
            <a:ext cx="3782289"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3143037" y="3405406"/>
            <a:ext cx="37677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3108485" y="4425429"/>
            <a:ext cx="3802269"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a:off x="3108485" y="5435291"/>
            <a:ext cx="3802269"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7091440" y="5251207"/>
            <a:ext cx="4042073" cy="690610"/>
          </a:xfrm>
          <a:prstGeom prst="rect">
            <a:avLst/>
          </a:prstGeom>
          <a:noFill/>
        </p:spPr>
        <p:txBody>
          <a:bodyPr bIns="48125" lIns="96248" rIns="96248" rtlCol="0" tIns="48125" wrap="square">
            <a:spAutoFit/>
          </a:bodyPr>
          <a:lstStyle/>
          <a:p>
            <a:pPr>
              <a:lnSpc>
                <a:spcPct val="130000"/>
              </a:lnSpc>
            </a:pPr>
            <a:r>
              <a:rPr altLang="en-US" lang="zh-CN" sz="1500">
                <a:solidFill>
                  <a:schemeClr val="tx1">
                    <a:lumMod val="75000"/>
                    <a:lumOff val="25000"/>
                  </a:schemeClr>
                </a:solidFill>
                <a:latin charset="-122" panose="020b0503020204020204" pitchFamily="34" typeface="微软雅黑"/>
                <a:ea charset="-122" pitchFamily="34" typeface="微软雅黑"/>
              </a:rPr>
              <a:t>您的内容打在这里，或者通过复制您的文本后，在此框中选择粘贴，并选择只保留文字。</a:t>
            </a:r>
          </a:p>
        </p:txBody>
      </p:sp>
      <p:sp>
        <p:nvSpPr>
          <p:cNvPr id="31" name="TextBox 30"/>
          <p:cNvSpPr txBox="1"/>
          <p:nvPr/>
        </p:nvSpPr>
        <p:spPr>
          <a:xfrm>
            <a:off x="5776387" y="4941787"/>
            <a:ext cx="1157696" cy="385810"/>
          </a:xfrm>
          <a:prstGeom prst="rect">
            <a:avLst/>
          </a:prstGeom>
          <a:noFill/>
        </p:spPr>
        <p:txBody>
          <a:bodyPr bIns="48125" lIns="96248" rIns="96248" rtlCol="0" tIns="48125" wrap="none">
            <a:spAutoFit/>
          </a:bodyPr>
          <a:lstStyle/>
          <a:p>
            <a:pPr algn="ctr"/>
            <a:r>
              <a:rPr altLang="en-US" lang="zh-CN" sz="1900">
                <a:solidFill>
                  <a:schemeClr val="tx1">
                    <a:lumMod val="75000"/>
                    <a:lumOff val="25000"/>
                  </a:schemeClr>
                </a:solidFill>
                <a:latin charset="-122" panose="020b0503020204020204" pitchFamily="34" typeface="微软雅黑"/>
                <a:ea charset="-122" pitchFamily="34" typeface="微软雅黑"/>
              </a:rPr>
              <a:t>添加标题</a:t>
            </a:r>
          </a:p>
        </p:txBody>
      </p:sp>
      <p:sp>
        <p:nvSpPr>
          <p:cNvPr id="32" name="TextBox 31"/>
          <p:cNvSpPr txBox="1"/>
          <p:nvPr/>
        </p:nvSpPr>
        <p:spPr>
          <a:xfrm>
            <a:off x="7091440" y="4247470"/>
            <a:ext cx="4042073" cy="690610"/>
          </a:xfrm>
          <a:prstGeom prst="rect">
            <a:avLst/>
          </a:prstGeom>
          <a:noFill/>
        </p:spPr>
        <p:txBody>
          <a:bodyPr bIns="48125" lIns="96248" rIns="96248" rtlCol="0" tIns="48125" wrap="square">
            <a:spAutoFit/>
          </a:bodyPr>
          <a:lstStyle/>
          <a:p>
            <a:pPr>
              <a:lnSpc>
                <a:spcPct val="130000"/>
              </a:lnSpc>
            </a:pPr>
            <a:r>
              <a:rPr altLang="en-US" lang="zh-CN" sz="1500">
                <a:solidFill>
                  <a:schemeClr val="tx1">
                    <a:lumMod val="75000"/>
                    <a:lumOff val="25000"/>
                  </a:schemeClr>
                </a:solidFill>
                <a:latin charset="-122" panose="020b0503020204020204" pitchFamily="34" typeface="微软雅黑"/>
                <a:ea charset="-122" pitchFamily="34" typeface="微软雅黑"/>
              </a:rPr>
              <a:t>您的内容打在这里，或者通过复制您的文本后，在此框中选择粘贴，并选择只保留文字。</a:t>
            </a:r>
          </a:p>
        </p:txBody>
      </p:sp>
      <p:sp>
        <p:nvSpPr>
          <p:cNvPr id="33" name="TextBox 32"/>
          <p:cNvSpPr txBox="1"/>
          <p:nvPr/>
        </p:nvSpPr>
        <p:spPr>
          <a:xfrm>
            <a:off x="5776387" y="3947138"/>
            <a:ext cx="1157696" cy="385810"/>
          </a:xfrm>
          <a:prstGeom prst="rect">
            <a:avLst/>
          </a:prstGeom>
          <a:noFill/>
        </p:spPr>
        <p:txBody>
          <a:bodyPr bIns="48125" lIns="96248" rIns="96248" rtlCol="0" tIns="48125" wrap="none">
            <a:spAutoFit/>
          </a:bodyPr>
          <a:lstStyle/>
          <a:p>
            <a:pPr algn="ctr"/>
            <a:r>
              <a:rPr altLang="en-US" lang="zh-CN" sz="1900">
                <a:solidFill>
                  <a:schemeClr val="tx1">
                    <a:lumMod val="75000"/>
                    <a:lumOff val="25000"/>
                  </a:schemeClr>
                </a:solidFill>
                <a:latin charset="-122" panose="020b0503020204020204" pitchFamily="34" typeface="微软雅黑"/>
                <a:ea charset="-122" pitchFamily="34" typeface="微软雅黑"/>
              </a:rPr>
              <a:t>添加标题</a:t>
            </a:r>
          </a:p>
        </p:txBody>
      </p:sp>
      <p:sp>
        <p:nvSpPr>
          <p:cNvPr id="34" name="TextBox 33"/>
          <p:cNvSpPr txBox="1"/>
          <p:nvPr/>
        </p:nvSpPr>
        <p:spPr>
          <a:xfrm>
            <a:off x="7091440" y="3267820"/>
            <a:ext cx="4042073" cy="690610"/>
          </a:xfrm>
          <a:prstGeom prst="rect">
            <a:avLst/>
          </a:prstGeom>
          <a:noFill/>
        </p:spPr>
        <p:txBody>
          <a:bodyPr bIns="48125" lIns="96248" rIns="96248" rtlCol="0" tIns="48125" wrap="square">
            <a:spAutoFit/>
          </a:bodyPr>
          <a:lstStyle/>
          <a:p>
            <a:pPr>
              <a:lnSpc>
                <a:spcPct val="130000"/>
              </a:lnSpc>
            </a:pPr>
            <a:r>
              <a:rPr altLang="en-US" lang="zh-CN" sz="1500">
                <a:solidFill>
                  <a:schemeClr val="tx1">
                    <a:lumMod val="75000"/>
                    <a:lumOff val="25000"/>
                  </a:schemeClr>
                </a:solidFill>
                <a:latin charset="-122" panose="020b0503020204020204" pitchFamily="34" typeface="微软雅黑"/>
                <a:ea charset="-122" pitchFamily="34" typeface="微软雅黑"/>
              </a:rPr>
              <a:t>您的内容打在这里，或者通过复制您的文本后，在此框中选择粘贴，并选择只保留文字。</a:t>
            </a:r>
          </a:p>
        </p:txBody>
      </p:sp>
      <p:sp>
        <p:nvSpPr>
          <p:cNvPr id="35" name="TextBox 34"/>
          <p:cNvSpPr txBox="1"/>
          <p:nvPr/>
        </p:nvSpPr>
        <p:spPr>
          <a:xfrm>
            <a:off x="5776387" y="2937121"/>
            <a:ext cx="1157696" cy="385810"/>
          </a:xfrm>
          <a:prstGeom prst="rect">
            <a:avLst/>
          </a:prstGeom>
          <a:noFill/>
        </p:spPr>
        <p:txBody>
          <a:bodyPr bIns="48125" lIns="96248" rIns="96248" rtlCol="0" tIns="48125" wrap="none">
            <a:spAutoFit/>
          </a:bodyPr>
          <a:lstStyle/>
          <a:p>
            <a:pPr algn="ctr"/>
            <a:r>
              <a:rPr altLang="en-US" lang="zh-CN" sz="1900">
                <a:solidFill>
                  <a:schemeClr val="tx1">
                    <a:lumMod val="75000"/>
                    <a:lumOff val="25000"/>
                  </a:schemeClr>
                </a:solidFill>
                <a:latin charset="-122" panose="020b0503020204020204" pitchFamily="34" typeface="微软雅黑"/>
                <a:ea charset="-122" pitchFamily="34" typeface="微软雅黑"/>
              </a:rPr>
              <a:t>添加标题</a:t>
            </a:r>
          </a:p>
        </p:txBody>
      </p:sp>
      <p:sp>
        <p:nvSpPr>
          <p:cNvPr id="36" name="TextBox 35"/>
          <p:cNvSpPr txBox="1"/>
          <p:nvPr/>
        </p:nvSpPr>
        <p:spPr>
          <a:xfrm>
            <a:off x="7091440" y="2525703"/>
            <a:ext cx="4042073" cy="690610"/>
          </a:xfrm>
          <a:prstGeom prst="rect">
            <a:avLst/>
          </a:prstGeom>
          <a:noFill/>
        </p:spPr>
        <p:txBody>
          <a:bodyPr bIns="48125" lIns="96248" rIns="96248" rtlCol="0" tIns="48125" wrap="square">
            <a:spAutoFit/>
          </a:bodyPr>
          <a:lstStyle/>
          <a:p>
            <a:pPr>
              <a:lnSpc>
                <a:spcPct val="130000"/>
              </a:lnSpc>
            </a:pPr>
            <a:r>
              <a:rPr altLang="en-US" lang="zh-CN" sz="1500">
                <a:solidFill>
                  <a:schemeClr val="tx1">
                    <a:lumMod val="75000"/>
                    <a:lumOff val="25000"/>
                  </a:schemeClr>
                </a:solidFill>
                <a:latin charset="-122" panose="020b0503020204020204" pitchFamily="34" typeface="微软雅黑"/>
                <a:ea charset="-122" pitchFamily="34" typeface="微软雅黑"/>
              </a:rPr>
              <a:t>您的内容打在这里，或者通过复制您的文本后，在此框中选择粘贴，并选择只保留文字。</a:t>
            </a:r>
          </a:p>
        </p:txBody>
      </p:sp>
      <p:sp>
        <p:nvSpPr>
          <p:cNvPr id="37" name="TextBox 36"/>
          <p:cNvSpPr txBox="1"/>
          <p:nvPr/>
        </p:nvSpPr>
        <p:spPr>
          <a:xfrm>
            <a:off x="5776387" y="2250880"/>
            <a:ext cx="1157696" cy="385810"/>
          </a:xfrm>
          <a:prstGeom prst="rect">
            <a:avLst/>
          </a:prstGeom>
          <a:noFill/>
        </p:spPr>
        <p:txBody>
          <a:bodyPr bIns="48125" lIns="96248" rIns="96248" rtlCol="0" tIns="48125" wrap="none">
            <a:spAutoFit/>
          </a:bodyPr>
          <a:lstStyle/>
          <a:p>
            <a:pPr algn="ctr"/>
            <a:r>
              <a:rPr altLang="en-US" lang="zh-CN" sz="1900">
                <a:solidFill>
                  <a:schemeClr val="tx1">
                    <a:lumMod val="75000"/>
                    <a:lumOff val="25000"/>
                  </a:schemeClr>
                </a:solidFill>
                <a:latin charset="-122" panose="020b0503020204020204" pitchFamily="34" typeface="微软雅黑"/>
                <a:ea charset="-122" pitchFamily="34" typeface="微软雅黑"/>
              </a:rPr>
              <a:t>添加标题</a:t>
            </a:r>
          </a:p>
        </p:txBody>
      </p:sp>
      <p:sp>
        <p:nvSpPr>
          <p:cNvPr id="38" name="TextBox 37"/>
          <p:cNvSpPr txBox="1"/>
          <p:nvPr/>
        </p:nvSpPr>
        <p:spPr>
          <a:xfrm>
            <a:off x="7091440" y="1832411"/>
            <a:ext cx="4042073" cy="690610"/>
          </a:xfrm>
          <a:prstGeom prst="rect">
            <a:avLst/>
          </a:prstGeom>
          <a:noFill/>
        </p:spPr>
        <p:txBody>
          <a:bodyPr bIns="48125" lIns="96248" rIns="96248" rtlCol="0" tIns="48125" wrap="square">
            <a:spAutoFit/>
          </a:bodyPr>
          <a:lstStyle/>
          <a:p>
            <a:pPr>
              <a:lnSpc>
                <a:spcPct val="130000"/>
              </a:lnSpc>
            </a:pPr>
            <a:r>
              <a:rPr altLang="en-US" lang="zh-CN" sz="1500">
                <a:solidFill>
                  <a:schemeClr val="tx1">
                    <a:lumMod val="75000"/>
                    <a:lumOff val="25000"/>
                  </a:schemeClr>
                </a:solidFill>
                <a:latin charset="-122" panose="020b0503020204020204" pitchFamily="34" typeface="微软雅黑"/>
                <a:ea charset="-122" pitchFamily="34" typeface="微软雅黑"/>
              </a:rPr>
              <a:t>您的内容打在这里，或者通过复制您的文本后，在此框中选择粘贴，并选择只保留文字。</a:t>
            </a:r>
          </a:p>
        </p:txBody>
      </p:sp>
      <p:sp>
        <p:nvSpPr>
          <p:cNvPr id="39" name="TextBox 38"/>
          <p:cNvSpPr txBox="1"/>
          <p:nvPr/>
        </p:nvSpPr>
        <p:spPr>
          <a:xfrm>
            <a:off x="5776387" y="1557586"/>
            <a:ext cx="1157696" cy="385810"/>
          </a:xfrm>
          <a:prstGeom prst="rect">
            <a:avLst/>
          </a:prstGeom>
          <a:noFill/>
        </p:spPr>
        <p:txBody>
          <a:bodyPr bIns="48125" lIns="96248" rIns="96248" rtlCol="0" tIns="48125" wrap="none">
            <a:spAutoFit/>
          </a:bodyPr>
          <a:lstStyle/>
          <a:p>
            <a:pPr algn="ctr"/>
            <a:r>
              <a:rPr altLang="en-US" lang="zh-CN" sz="1900">
                <a:solidFill>
                  <a:schemeClr val="tx1">
                    <a:lumMod val="75000"/>
                    <a:lumOff val="25000"/>
                  </a:schemeClr>
                </a:solidFill>
                <a:latin charset="-122" panose="020b0503020204020204" pitchFamily="34" typeface="微软雅黑"/>
                <a:ea charset="-122" pitchFamily="34" typeface="微软雅黑"/>
              </a:rPr>
              <a:t>添加标题</a:t>
            </a:r>
          </a:p>
        </p:txBody>
      </p:sp>
      <p:sp>
        <p:nvSpPr>
          <p:cNvPr id="41" name="文本框 2"/>
          <p:cNvSpPr txBox="1"/>
          <p:nvPr/>
        </p:nvSpPr>
        <p:spPr>
          <a:xfrm>
            <a:off x="1724001"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1709158049"/>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41"/>
                                        </p:tgtEl>
                                        <p:attrNameLst>
                                          <p:attrName>style.visibility</p:attrName>
                                        </p:attrNameLst>
                                      </p:cBhvr>
                                      <p:to>
                                        <p:strVal val="visible"/>
                                      </p:to>
                                    </p:set>
                                    <p:anim calcmode="lin" valueType="num">
                                      <p:cBhvr>
                                        <p:cTn dur="500" fill="hold" id="7"/>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1"/>
                                        </p:tgtEl>
                                        <p:attrNameLst>
                                          <p:attrName>ppt_y</p:attrName>
                                        </p:attrNameLst>
                                      </p:cBhvr>
                                      <p:tavLst>
                                        <p:tav tm="0">
                                          <p:val>
                                            <p:strVal val="#ppt_y"/>
                                          </p:val>
                                        </p:tav>
                                        <p:tav tm="100000">
                                          <p:val>
                                            <p:strVal val="#ppt_y"/>
                                          </p:val>
                                        </p:tav>
                                      </p:tavLst>
                                    </p:anim>
                                    <p:anim calcmode="lin" valueType="num">
                                      <p:cBhvr>
                                        <p:cTn dur="500" fill="hold" id="9"/>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1"/>
                                        </p:tgtEl>
                                      </p:cBhvr>
                                    </p:animEffect>
                                  </p:childTnLst>
                                </p:cTn>
                              </p:par>
                            </p:childTnLst>
                          </p:cTn>
                        </p:par>
                        <p:par>
                          <p:cTn fill="hold" id="12" nodeType="afterGroup">
                            <p:stCondLst>
                              <p:cond delay="500"/>
                            </p:stCondLst>
                            <p:childTnLst>
                              <p:par>
                                <p:cTn fill="hold" grpId="0" id="13" nodeType="afterEffect" presetClass="entr" presetID="2" presetSubtype="1">
                                  <p:stCondLst>
                                    <p:cond delay="0"/>
                                  </p:stCondLst>
                                  <p:childTnLst>
                                    <p:set>
                                      <p:cBhvr>
                                        <p:cTn dur="1" fill="hold" id="14">
                                          <p:stCondLst>
                                            <p:cond delay="0"/>
                                          </p:stCondLst>
                                        </p:cTn>
                                        <p:tgtEl>
                                          <p:spTgt spid="24"/>
                                        </p:tgtEl>
                                        <p:attrNameLst>
                                          <p:attrName>style.visibility</p:attrName>
                                        </p:attrNameLst>
                                      </p:cBhvr>
                                      <p:to>
                                        <p:strVal val="visible"/>
                                      </p:to>
                                    </p:set>
                                    <p:anim calcmode="lin" valueType="num">
                                      <p:cBhvr additive="base">
                                        <p:cTn dur="1000" fill="hold" id="15"/>
                                        <p:tgtEl>
                                          <p:spTgt spid="24"/>
                                        </p:tgtEl>
                                        <p:attrNameLst>
                                          <p:attrName>ppt_x</p:attrName>
                                        </p:attrNameLst>
                                      </p:cBhvr>
                                      <p:tavLst>
                                        <p:tav tm="0">
                                          <p:val>
                                            <p:strVal val="#ppt_x"/>
                                          </p:val>
                                        </p:tav>
                                        <p:tav tm="100000">
                                          <p:val>
                                            <p:strVal val="#ppt_x"/>
                                          </p:val>
                                        </p:tav>
                                      </p:tavLst>
                                    </p:anim>
                                    <p:anim calcmode="lin" valueType="num">
                                      <p:cBhvr additive="base">
                                        <p:cTn dur="1000" fill="hold" id="16"/>
                                        <p:tgtEl>
                                          <p:spTgt spid="24"/>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1">
                                  <p:stCondLst>
                                    <p:cond delay="200"/>
                                  </p:stCondLst>
                                  <p:childTnLst>
                                    <p:set>
                                      <p:cBhvr>
                                        <p:cTn dur="1" fill="hold" id="18">
                                          <p:stCondLst>
                                            <p:cond delay="0"/>
                                          </p:stCondLst>
                                        </p:cTn>
                                        <p:tgtEl>
                                          <p:spTgt spid="20"/>
                                        </p:tgtEl>
                                        <p:attrNameLst>
                                          <p:attrName>style.visibility</p:attrName>
                                        </p:attrNameLst>
                                      </p:cBhvr>
                                      <p:to>
                                        <p:strVal val="visible"/>
                                      </p:to>
                                    </p:set>
                                    <p:anim calcmode="lin" valueType="num">
                                      <p:cBhvr additive="base">
                                        <p:cTn dur="1000" fill="hold" id="19"/>
                                        <p:tgtEl>
                                          <p:spTgt spid="20"/>
                                        </p:tgtEl>
                                        <p:attrNameLst>
                                          <p:attrName>ppt_x</p:attrName>
                                        </p:attrNameLst>
                                      </p:cBhvr>
                                      <p:tavLst>
                                        <p:tav tm="0">
                                          <p:val>
                                            <p:strVal val="#ppt_x"/>
                                          </p:val>
                                        </p:tav>
                                        <p:tav tm="100000">
                                          <p:val>
                                            <p:strVal val="#ppt_x"/>
                                          </p:val>
                                        </p:tav>
                                      </p:tavLst>
                                    </p:anim>
                                    <p:anim calcmode="lin" valueType="num">
                                      <p:cBhvr additive="base">
                                        <p:cTn dur="1000" fill="hold" id="20"/>
                                        <p:tgtEl>
                                          <p:spTgt spid="20"/>
                                        </p:tgtEl>
                                        <p:attrNameLst>
                                          <p:attrName>ppt_y</p:attrName>
                                        </p:attrNameLst>
                                      </p:cBhvr>
                                      <p:tavLst>
                                        <p:tav tm="0">
                                          <p:val>
                                            <p:strVal val="0-#ppt_h/2"/>
                                          </p:val>
                                        </p:tav>
                                        <p:tav tm="100000">
                                          <p:val>
                                            <p:strVal val="#ppt_y"/>
                                          </p:val>
                                        </p:tav>
                                      </p:tavLst>
                                    </p:anim>
                                  </p:childTnLst>
                                </p:cTn>
                              </p:par>
                              <p:par>
                                <p:cTn fill="hold" grpId="0" id="21" nodeType="withEffect" presetClass="entr" presetID="2" presetSubtype="1">
                                  <p:stCondLst>
                                    <p:cond delay="400"/>
                                  </p:stCondLst>
                                  <p:childTnLst>
                                    <p:set>
                                      <p:cBhvr>
                                        <p:cTn dur="1" fill="hold" id="22">
                                          <p:stCondLst>
                                            <p:cond delay="0"/>
                                          </p:stCondLst>
                                        </p:cTn>
                                        <p:tgtEl>
                                          <p:spTgt spid="23"/>
                                        </p:tgtEl>
                                        <p:attrNameLst>
                                          <p:attrName>style.visibility</p:attrName>
                                        </p:attrNameLst>
                                      </p:cBhvr>
                                      <p:to>
                                        <p:strVal val="visible"/>
                                      </p:to>
                                    </p:set>
                                    <p:anim calcmode="lin" valueType="num">
                                      <p:cBhvr additive="base">
                                        <p:cTn dur="1000" fill="hold" id="23"/>
                                        <p:tgtEl>
                                          <p:spTgt spid="23"/>
                                        </p:tgtEl>
                                        <p:attrNameLst>
                                          <p:attrName>ppt_x</p:attrName>
                                        </p:attrNameLst>
                                      </p:cBhvr>
                                      <p:tavLst>
                                        <p:tav tm="0">
                                          <p:val>
                                            <p:strVal val="#ppt_x"/>
                                          </p:val>
                                        </p:tav>
                                        <p:tav tm="100000">
                                          <p:val>
                                            <p:strVal val="#ppt_x"/>
                                          </p:val>
                                        </p:tav>
                                      </p:tavLst>
                                    </p:anim>
                                    <p:anim calcmode="lin" valueType="num">
                                      <p:cBhvr additive="base">
                                        <p:cTn dur="1000" fill="hold" id="24"/>
                                        <p:tgtEl>
                                          <p:spTgt spid="23"/>
                                        </p:tgtEl>
                                        <p:attrNameLst>
                                          <p:attrName>ppt_y</p:attrName>
                                        </p:attrNameLst>
                                      </p:cBhvr>
                                      <p:tavLst>
                                        <p:tav tm="0">
                                          <p:val>
                                            <p:strVal val="0-#ppt_h/2"/>
                                          </p:val>
                                        </p:tav>
                                        <p:tav tm="100000">
                                          <p:val>
                                            <p:strVal val="#ppt_y"/>
                                          </p:val>
                                        </p:tav>
                                      </p:tavLst>
                                    </p:anim>
                                  </p:childTnLst>
                                </p:cTn>
                              </p:par>
                              <p:par>
                                <p:cTn fill="hold" grpId="0" id="25" nodeType="withEffect" presetClass="entr" presetID="2" presetSubtype="1">
                                  <p:stCondLst>
                                    <p:cond delay="600"/>
                                  </p:stCondLst>
                                  <p:childTnLst>
                                    <p:set>
                                      <p:cBhvr>
                                        <p:cTn dur="1" fill="hold" id="26">
                                          <p:stCondLst>
                                            <p:cond delay="0"/>
                                          </p:stCondLst>
                                        </p:cTn>
                                        <p:tgtEl>
                                          <p:spTgt spid="21"/>
                                        </p:tgtEl>
                                        <p:attrNameLst>
                                          <p:attrName>style.visibility</p:attrName>
                                        </p:attrNameLst>
                                      </p:cBhvr>
                                      <p:to>
                                        <p:strVal val="visible"/>
                                      </p:to>
                                    </p:set>
                                    <p:anim calcmode="lin" valueType="num">
                                      <p:cBhvr additive="base">
                                        <p:cTn dur="1000" fill="hold" id="27"/>
                                        <p:tgtEl>
                                          <p:spTgt spid="21"/>
                                        </p:tgtEl>
                                        <p:attrNameLst>
                                          <p:attrName>ppt_x</p:attrName>
                                        </p:attrNameLst>
                                      </p:cBhvr>
                                      <p:tavLst>
                                        <p:tav tm="0">
                                          <p:val>
                                            <p:strVal val="#ppt_x"/>
                                          </p:val>
                                        </p:tav>
                                        <p:tav tm="100000">
                                          <p:val>
                                            <p:strVal val="#ppt_x"/>
                                          </p:val>
                                        </p:tav>
                                      </p:tavLst>
                                    </p:anim>
                                    <p:anim calcmode="lin" valueType="num">
                                      <p:cBhvr additive="base">
                                        <p:cTn dur="1000" fill="hold" id="28"/>
                                        <p:tgtEl>
                                          <p:spTgt spid="21"/>
                                        </p:tgtEl>
                                        <p:attrNameLst>
                                          <p:attrName>ppt_y</p:attrName>
                                        </p:attrNameLst>
                                      </p:cBhvr>
                                      <p:tavLst>
                                        <p:tav tm="0">
                                          <p:val>
                                            <p:strVal val="0-#ppt_h/2"/>
                                          </p:val>
                                        </p:tav>
                                        <p:tav tm="100000">
                                          <p:val>
                                            <p:strVal val="#ppt_y"/>
                                          </p:val>
                                        </p:tav>
                                      </p:tavLst>
                                    </p:anim>
                                  </p:childTnLst>
                                </p:cTn>
                              </p:par>
                              <p:par>
                                <p:cTn fill="hold" grpId="0" id="29" nodeType="withEffect" presetClass="entr" presetID="2" presetSubtype="1">
                                  <p:stCondLst>
                                    <p:cond delay="800"/>
                                  </p:stCondLst>
                                  <p:childTnLst>
                                    <p:set>
                                      <p:cBhvr>
                                        <p:cTn dur="1" fill="hold" id="30">
                                          <p:stCondLst>
                                            <p:cond delay="0"/>
                                          </p:stCondLst>
                                        </p:cTn>
                                        <p:tgtEl>
                                          <p:spTgt spid="22"/>
                                        </p:tgtEl>
                                        <p:attrNameLst>
                                          <p:attrName>style.visibility</p:attrName>
                                        </p:attrNameLst>
                                      </p:cBhvr>
                                      <p:to>
                                        <p:strVal val="visible"/>
                                      </p:to>
                                    </p:set>
                                    <p:anim calcmode="lin" valueType="num">
                                      <p:cBhvr additive="base">
                                        <p:cTn dur="1000" fill="hold" id="31"/>
                                        <p:tgtEl>
                                          <p:spTgt spid="22"/>
                                        </p:tgtEl>
                                        <p:attrNameLst>
                                          <p:attrName>ppt_x</p:attrName>
                                        </p:attrNameLst>
                                      </p:cBhvr>
                                      <p:tavLst>
                                        <p:tav tm="0">
                                          <p:val>
                                            <p:strVal val="#ppt_x"/>
                                          </p:val>
                                        </p:tav>
                                        <p:tav tm="100000">
                                          <p:val>
                                            <p:strVal val="#ppt_x"/>
                                          </p:val>
                                        </p:tav>
                                      </p:tavLst>
                                    </p:anim>
                                    <p:anim calcmode="lin" valueType="num">
                                      <p:cBhvr additive="base">
                                        <p:cTn dur="1000" fill="hold" id="32"/>
                                        <p:tgtEl>
                                          <p:spTgt spid="22"/>
                                        </p:tgtEl>
                                        <p:attrNameLst>
                                          <p:attrName>ppt_y</p:attrName>
                                        </p:attrNameLst>
                                      </p:cBhvr>
                                      <p:tavLst>
                                        <p:tav tm="0">
                                          <p:val>
                                            <p:strVal val="0-#ppt_h/2"/>
                                          </p:val>
                                        </p:tav>
                                        <p:tav tm="100000">
                                          <p:val>
                                            <p:strVal val="#ppt_y"/>
                                          </p:val>
                                        </p:tav>
                                      </p:tavLst>
                                    </p:anim>
                                  </p:childTnLst>
                                </p:cTn>
                              </p:par>
                            </p:childTnLst>
                          </p:cTn>
                        </p:par>
                        <p:par>
                          <p:cTn fill="hold" id="33" nodeType="afterGroup">
                            <p:stCondLst>
                              <p:cond delay="2300"/>
                            </p:stCondLst>
                            <p:childTnLst>
                              <p:par>
                                <p:cTn fill="hold" id="34" nodeType="afterEffect" presetClass="entr" presetID="22" presetSubtype="8">
                                  <p:stCondLst>
                                    <p:cond delay="0"/>
                                  </p:stCondLst>
                                  <p:childTnLst>
                                    <p:set>
                                      <p:cBhvr>
                                        <p:cTn dur="1" fill="hold" id="35">
                                          <p:stCondLst>
                                            <p:cond delay="0"/>
                                          </p:stCondLst>
                                        </p:cTn>
                                        <p:tgtEl>
                                          <p:spTgt spid="25"/>
                                        </p:tgtEl>
                                        <p:attrNameLst>
                                          <p:attrName>style.visibility</p:attrName>
                                        </p:attrNameLst>
                                      </p:cBhvr>
                                      <p:to>
                                        <p:strVal val="visible"/>
                                      </p:to>
                                    </p:set>
                                    <p:animEffect filter="wipe(left)" transition="in">
                                      <p:cBhvr>
                                        <p:cTn dur="500" id="36"/>
                                        <p:tgtEl>
                                          <p:spTgt spid="25"/>
                                        </p:tgtEl>
                                      </p:cBhvr>
                                    </p:animEffect>
                                  </p:childTnLst>
                                </p:cTn>
                              </p:par>
                              <p:par>
                                <p:cTn fill="hold" id="37" nodeType="withEffect" presetClass="entr" presetID="22" presetSubtype="8">
                                  <p:stCondLst>
                                    <p:cond delay="0"/>
                                  </p:stCondLst>
                                  <p:childTnLst>
                                    <p:set>
                                      <p:cBhvr>
                                        <p:cTn dur="1" fill="hold" id="38">
                                          <p:stCondLst>
                                            <p:cond delay="0"/>
                                          </p:stCondLst>
                                        </p:cTn>
                                        <p:tgtEl>
                                          <p:spTgt spid="26"/>
                                        </p:tgtEl>
                                        <p:attrNameLst>
                                          <p:attrName>style.visibility</p:attrName>
                                        </p:attrNameLst>
                                      </p:cBhvr>
                                      <p:to>
                                        <p:strVal val="visible"/>
                                      </p:to>
                                    </p:set>
                                    <p:animEffect filter="wipe(left)" transition="in">
                                      <p:cBhvr>
                                        <p:cTn dur="500" id="39"/>
                                        <p:tgtEl>
                                          <p:spTgt spid="26"/>
                                        </p:tgtEl>
                                      </p:cBhvr>
                                    </p:animEffect>
                                  </p:childTnLst>
                                </p:cTn>
                              </p:par>
                              <p:par>
                                <p:cTn fill="hold" id="40" nodeType="withEffect" presetClass="entr" presetID="22" presetSubtype="8">
                                  <p:stCondLst>
                                    <p:cond delay="0"/>
                                  </p:stCondLst>
                                  <p:childTnLst>
                                    <p:set>
                                      <p:cBhvr>
                                        <p:cTn dur="1" fill="hold" id="41">
                                          <p:stCondLst>
                                            <p:cond delay="0"/>
                                          </p:stCondLst>
                                        </p:cTn>
                                        <p:tgtEl>
                                          <p:spTgt spid="27"/>
                                        </p:tgtEl>
                                        <p:attrNameLst>
                                          <p:attrName>style.visibility</p:attrName>
                                        </p:attrNameLst>
                                      </p:cBhvr>
                                      <p:to>
                                        <p:strVal val="visible"/>
                                      </p:to>
                                    </p:set>
                                    <p:animEffect filter="wipe(left)" transition="in">
                                      <p:cBhvr>
                                        <p:cTn dur="500" id="42"/>
                                        <p:tgtEl>
                                          <p:spTgt spid="27"/>
                                        </p:tgtEl>
                                      </p:cBhvr>
                                    </p:animEffect>
                                  </p:childTnLst>
                                </p:cTn>
                              </p:par>
                              <p:par>
                                <p:cTn fill="hold" id="43" nodeType="withEffect" presetClass="entr" presetID="22" presetSubtype="8">
                                  <p:stCondLst>
                                    <p:cond delay="0"/>
                                  </p:stCondLst>
                                  <p:childTnLst>
                                    <p:set>
                                      <p:cBhvr>
                                        <p:cTn dur="1" fill="hold" id="44">
                                          <p:stCondLst>
                                            <p:cond delay="0"/>
                                          </p:stCondLst>
                                        </p:cTn>
                                        <p:tgtEl>
                                          <p:spTgt spid="28"/>
                                        </p:tgtEl>
                                        <p:attrNameLst>
                                          <p:attrName>style.visibility</p:attrName>
                                        </p:attrNameLst>
                                      </p:cBhvr>
                                      <p:to>
                                        <p:strVal val="visible"/>
                                      </p:to>
                                    </p:set>
                                    <p:animEffect filter="wipe(left)" transition="in">
                                      <p:cBhvr>
                                        <p:cTn dur="500" id="45"/>
                                        <p:tgtEl>
                                          <p:spTgt spid="28"/>
                                        </p:tgtEl>
                                      </p:cBhvr>
                                    </p:animEffect>
                                  </p:childTnLst>
                                </p:cTn>
                              </p:par>
                              <p:par>
                                <p:cTn fill="hold" id="46" nodeType="withEffect" presetClass="entr" presetID="22" presetSubtype="8">
                                  <p:stCondLst>
                                    <p:cond delay="0"/>
                                  </p:stCondLst>
                                  <p:childTnLst>
                                    <p:set>
                                      <p:cBhvr>
                                        <p:cTn dur="1" fill="hold" id="47">
                                          <p:stCondLst>
                                            <p:cond delay="0"/>
                                          </p:stCondLst>
                                        </p:cTn>
                                        <p:tgtEl>
                                          <p:spTgt spid="29"/>
                                        </p:tgtEl>
                                        <p:attrNameLst>
                                          <p:attrName>style.visibility</p:attrName>
                                        </p:attrNameLst>
                                      </p:cBhvr>
                                      <p:to>
                                        <p:strVal val="visible"/>
                                      </p:to>
                                    </p:set>
                                    <p:animEffect filter="wipe(left)" transition="in">
                                      <p:cBhvr>
                                        <p:cTn dur="500" id="48"/>
                                        <p:tgtEl>
                                          <p:spTgt spid="29"/>
                                        </p:tgtEl>
                                      </p:cBhvr>
                                    </p:animEffect>
                                  </p:childTnLst>
                                </p:cTn>
                              </p:par>
                            </p:childTnLst>
                          </p:cTn>
                        </p:par>
                        <p:par>
                          <p:cTn fill="hold" id="49" nodeType="afterGroup">
                            <p:stCondLst>
                              <p:cond delay="2800"/>
                            </p:stCondLst>
                            <p:childTnLst>
                              <p:par>
                                <p:cTn fill="hold" grpId="0" id="50" nodeType="afterEffect" presetClass="entr" presetID="17" presetSubtype="1">
                                  <p:stCondLst>
                                    <p:cond delay="0"/>
                                  </p:stCondLst>
                                  <p:iterate type="lt">
                                    <p:tmPct val="40000"/>
                                  </p:iterate>
                                  <p:childTnLst>
                                    <p:set>
                                      <p:cBhvr>
                                        <p:cTn dur="1" fill="hold" id="51">
                                          <p:stCondLst>
                                            <p:cond delay="0"/>
                                          </p:stCondLst>
                                        </p:cTn>
                                        <p:tgtEl>
                                          <p:spTgt spid="39"/>
                                        </p:tgtEl>
                                        <p:attrNameLst>
                                          <p:attrName>style.visibility</p:attrName>
                                        </p:attrNameLst>
                                      </p:cBhvr>
                                      <p:to>
                                        <p:strVal val="visible"/>
                                      </p:to>
                                    </p:set>
                                    <p:anim calcmode="lin" valueType="num">
                                      <p:cBhvr>
                                        <p:cTn dur="250" fill="hold" id="52"/>
                                        <p:tgtEl>
                                          <p:spTgt spid="39"/>
                                        </p:tgtEl>
                                        <p:attrNameLst>
                                          <p:attrName>ppt_x</p:attrName>
                                        </p:attrNameLst>
                                      </p:cBhvr>
                                      <p:tavLst>
                                        <p:tav tm="0">
                                          <p:val>
                                            <p:strVal val="#ppt_x"/>
                                          </p:val>
                                        </p:tav>
                                        <p:tav tm="100000">
                                          <p:val>
                                            <p:strVal val="#ppt_x"/>
                                          </p:val>
                                        </p:tav>
                                      </p:tavLst>
                                    </p:anim>
                                    <p:anim calcmode="lin" valueType="num">
                                      <p:cBhvr>
                                        <p:cTn dur="250" fill="hold" id="53"/>
                                        <p:tgtEl>
                                          <p:spTgt spid="39"/>
                                        </p:tgtEl>
                                        <p:attrNameLst>
                                          <p:attrName>ppt_y</p:attrName>
                                        </p:attrNameLst>
                                      </p:cBhvr>
                                      <p:tavLst>
                                        <p:tav tm="0">
                                          <p:val>
                                            <p:strVal val="#ppt_y-#ppt_h/2"/>
                                          </p:val>
                                        </p:tav>
                                        <p:tav tm="100000">
                                          <p:val>
                                            <p:strVal val="#ppt_y"/>
                                          </p:val>
                                        </p:tav>
                                      </p:tavLst>
                                    </p:anim>
                                    <p:anim calcmode="lin" valueType="num">
                                      <p:cBhvr>
                                        <p:cTn dur="250" fill="hold" id="54"/>
                                        <p:tgtEl>
                                          <p:spTgt spid="39"/>
                                        </p:tgtEl>
                                        <p:attrNameLst>
                                          <p:attrName>ppt_w</p:attrName>
                                        </p:attrNameLst>
                                      </p:cBhvr>
                                      <p:tavLst>
                                        <p:tav tm="0">
                                          <p:val>
                                            <p:strVal val="#ppt_w"/>
                                          </p:val>
                                        </p:tav>
                                        <p:tav tm="100000">
                                          <p:val>
                                            <p:strVal val="#ppt_w"/>
                                          </p:val>
                                        </p:tav>
                                      </p:tavLst>
                                    </p:anim>
                                    <p:anim calcmode="lin" valueType="num">
                                      <p:cBhvr>
                                        <p:cTn dur="250" fill="hold" id="55"/>
                                        <p:tgtEl>
                                          <p:spTgt spid="39"/>
                                        </p:tgtEl>
                                        <p:attrNameLst>
                                          <p:attrName>ppt_h</p:attrName>
                                        </p:attrNameLst>
                                      </p:cBhvr>
                                      <p:tavLst>
                                        <p:tav tm="0">
                                          <p:val>
                                            <p:fltVal val="0"/>
                                          </p:val>
                                        </p:tav>
                                        <p:tav tm="100000">
                                          <p:val>
                                            <p:strVal val="#ppt_h"/>
                                          </p:val>
                                        </p:tav>
                                      </p:tavLst>
                                    </p:anim>
                                  </p:childTnLst>
                                </p:cTn>
                              </p:par>
                              <p:par>
                                <p:cTn fill="hold" grpId="0" id="56" nodeType="withEffect" presetClass="entr" presetID="17" presetSubtype="1">
                                  <p:stCondLst>
                                    <p:cond delay="200"/>
                                  </p:stCondLst>
                                  <p:iterate type="lt">
                                    <p:tmPct val="40000"/>
                                  </p:iterate>
                                  <p:childTnLst>
                                    <p:set>
                                      <p:cBhvr>
                                        <p:cTn dur="1" fill="hold" id="57">
                                          <p:stCondLst>
                                            <p:cond delay="0"/>
                                          </p:stCondLst>
                                        </p:cTn>
                                        <p:tgtEl>
                                          <p:spTgt spid="37"/>
                                        </p:tgtEl>
                                        <p:attrNameLst>
                                          <p:attrName>style.visibility</p:attrName>
                                        </p:attrNameLst>
                                      </p:cBhvr>
                                      <p:to>
                                        <p:strVal val="visible"/>
                                      </p:to>
                                    </p:set>
                                    <p:anim calcmode="lin" valueType="num">
                                      <p:cBhvr>
                                        <p:cTn dur="250" fill="hold" id="58"/>
                                        <p:tgtEl>
                                          <p:spTgt spid="37"/>
                                        </p:tgtEl>
                                        <p:attrNameLst>
                                          <p:attrName>ppt_x</p:attrName>
                                        </p:attrNameLst>
                                      </p:cBhvr>
                                      <p:tavLst>
                                        <p:tav tm="0">
                                          <p:val>
                                            <p:strVal val="#ppt_x"/>
                                          </p:val>
                                        </p:tav>
                                        <p:tav tm="100000">
                                          <p:val>
                                            <p:strVal val="#ppt_x"/>
                                          </p:val>
                                        </p:tav>
                                      </p:tavLst>
                                    </p:anim>
                                    <p:anim calcmode="lin" valueType="num">
                                      <p:cBhvr>
                                        <p:cTn dur="250" fill="hold" id="59"/>
                                        <p:tgtEl>
                                          <p:spTgt spid="37"/>
                                        </p:tgtEl>
                                        <p:attrNameLst>
                                          <p:attrName>ppt_y</p:attrName>
                                        </p:attrNameLst>
                                      </p:cBhvr>
                                      <p:tavLst>
                                        <p:tav tm="0">
                                          <p:val>
                                            <p:strVal val="#ppt_y-#ppt_h/2"/>
                                          </p:val>
                                        </p:tav>
                                        <p:tav tm="100000">
                                          <p:val>
                                            <p:strVal val="#ppt_y"/>
                                          </p:val>
                                        </p:tav>
                                      </p:tavLst>
                                    </p:anim>
                                    <p:anim calcmode="lin" valueType="num">
                                      <p:cBhvr>
                                        <p:cTn dur="250" fill="hold" id="60"/>
                                        <p:tgtEl>
                                          <p:spTgt spid="37"/>
                                        </p:tgtEl>
                                        <p:attrNameLst>
                                          <p:attrName>ppt_w</p:attrName>
                                        </p:attrNameLst>
                                      </p:cBhvr>
                                      <p:tavLst>
                                        <p:tav tm="0">
                                          <p:val>
                                            <p:strVal val="#ppt_w"/>
                                          </p:val>
                                        </p:tav>
                                        <p:tav tm="100000">
                                          <p:val>
                                            <p:strVal val="#ppt_w"/>
                                          </p:val>
                                        </p:tav>
                                      </p:tavLst>
                                    </p:anim>
                                    <p:anim calcmode="lin" valueType="num">
                                      <p:cBhvr>
                                        <p:cTn dur="250" fill="hold" id="61"/>
                                        <p:tgtEl>
                                          <p:spTgt spid="37"/>
                                        </p:tgtEl>
                                        <p:attrNameLst>
                                          <p:attrName>ppt_h</p:attrName>
                                        </p:attrNameLst>
                                      </p:cBhvr>
                                      <p:tavLst>
                                        <p:tav tm="0">
                                          <p:val>
                                            <p:fltVal val="0"/>
                                          </p:val>
                                        </p:tav>
                                        <p:tav tm="100000">
                                          <p:val>
                                            <p:strVal val="#ppt_h"/>
                                          </p:val>
                                        </p:tav>
                                      </p:tavLst>
                                    </p:anim>
                                  </p:childTnLst>
                                </p:cTn>
                              </p:par>
                              <p:par>
                                <p:cTn fill="hold" grpId="0" id="62" nodeType="withEffect" presetClass="entr" presetID="17" presetSubtype="1">
                                  <p:stCondLst>
                                    <p:cond delay="400"/>
                                  </p:stCondLst>
                                  <p:iterate type="lt">
                                    <p:tmPct val="40000"/>
                                  </p:iterate>
                                  <p:childTnLst>
                                    <p:set>
                                      <p:cBhvr>
                                        <p:cTn dur="1" fill="hold" id="63">
                                          <p:stCondLst>
                                            <p:cond delay="0"/>
                                          </p:stCondLst>
                                        </p:cTn>
                                        <p:tgtEl>
                                          <p:spTgt spid="35"/>
                                        </p:tgtEl>
                                        <p:attrNameLst>
                                          <p:attrName>style.visibility</p:attrName>
                                        </p:attrNameLst>
                                      </p:cBhvr>
                                      <p:to>
                                        <p:strVal val="visible"/>
                                      </p:to>
                                    </p:set>
                                    <p:anim calcmode="lin" valueType="num">
                                      <p:cBhvr>
                                        <p:cTn dur="250" fill="hold" id="64"/>
                                        <p:tgtEl>
                                          <p:spTgt spid="35"/>
                                        </p:tgtEl>
                                        <p:attrNameLst>
                                          <p:attrName>ppt_x</p:attrName>
                                        </p:attrNameLst>
                                      </p:cBhvr>
                                      <p:tavLst>
                                        <p:tav tm="0">
                                          <p:val>
                                            <p:strVal val="#ppt_x"/>
                                          </p:val>
                                        </p:tav>
                                        <p:tav tm="100000">
                                          <p:val>
                                            <p:strVal val="#ppt_x"/>
                                          </p:val>
                                        </p:tav>
                                      </p:tavLst>
                                    </p:anim>
                                    <p:anim calcmode="lin" valueType="num">
                                      <p:cBhvr>
                                        <p:cTn dur="250" fill="hold" id="65"/>
                                        <p:tgtEl>
                                          <p:spTgt spid="35"/>
                                        </p:tgtEl>
                                        <p:attrNameLst>
                                          <p:attrName>ppt_y</p:attrName>
                                        </p:attrNameLst>
                                      </p:cBhvr>
                                      <p:tavLst>
                                        <p:tav tm="0">
                                          <p:val>
                                            <p:strVal val="#ppt_y-#ppt_h/2"/>
                                          </p:val>
                                        </p:tav>
                                        <p:tav tm="100000">
                                          <p:val>
                                            <p:strVal val="#ppt_y"/>
                                          </p:val>
                                        </p:tav>
                                      </p:tavLst>
                                    </p:anim>
                                    <p:anim calcmode="lin" valueType="num">
                                      <p:cBhvr>
                                        <p:cTn dur="250" fill="hold" id="66"/>
                                        <p:tgtEl>
                                          <p:spTgt spid="35"/>
                                        </p:tgtEl>
                                        <p:attrNameLst>
                                          <p:attrName>ppt_w</p:attrName>
                                        </p:attrNameLst>
                                      </p:cBhvr>
                                      <p:tavLst>
                                        <p:tav tm="0">
                                          <p:val>
                                            <p:strVal val="#ppt_w"/>
                                          </p:val>
                                        </p:tav>
                                        <p:tav tm="100000">
                                          <p:val>
                                            <p:strVal val="#ppt_w"/>
                                          </p:val>
                                        </p:tav>
                                      </p:tavLst>
                                    </p:anim>
                                    <p:anim calcmode="lin" valueType="num">
                                      <p:cBhvr>
                                        <p:cTn dur="250" fill="hold" id="67"/>
                                        <p:tgtEl>
                                          <p:spTgt spid="35"/>
                                        </p:tgtEl>
                                        <p:attrNameLst>
                                          <p:attrName>ppt_h</p:attrName>
                                        </p:attrNameLst>
                                      </p:cBhvr>
                                      <p:tavLst>
                                        <p:tav tm="0">
                                          <p:val>
                                            <p:fltVal val="0"/>
                                          </p:val>
                                        </p:tav>
                                        <p:tav tm="100000">
                                          <p:val>
                                            <p:strVal val="#ppt_h"/>
                                          </p:val>
                                        </p:tav>
                                      </p:tavLst>
                                    </p:anim>
                                  </p:childTnLst>
                                </p:cTn>
                              </p:par>
                              <p:par>
                                <p:cTn fill="hold" grpId="0" id="68" nodeType="withEffect" presetClass="entr" presetID="17" presetSubtype="1">
                                  <p:stCondLst>
                                    <p:cond delay="600"/>
                                  </p:stCondLst>
                                  <p:iterate type="lt">
                                    <p:tmPct val="40000"/>
                                  </p:iterate>
                                  <p:childTnLst>
                                    <p:set>
                                      <p:cBhvr>
                                        <p:cTn dur="1" fill="hold" id="69">
                                          <p:stCondLst>
                                            <p:cond delay="0"/>
                                          </p:stCondLst>
                                        </p:cTn>
                                        <p:tgtEl>
                                          <p:spTgt spid="33"/>
                                        </p:tgtEl>
                                        <p:attrNameLst>
                                          <p:attrName>style.visibility</p:attrName>
                                        </p:attrNameLst>
                                      </p:cBhvr>
                                      <p:to>
                                        <p:strVal val="visible"/>
                                      </p:to>
                                    </p:set>
                                    <p:anim calcmode="lin" valueType="num">
                                      <p:cBhvr>
                                        <p:cTn dur="250" fill="hold" id="70"/>
                                        <p:tgtEl>
                                          <p:spTgt spid="33"/>
                                        </p:tgtEl>
                                        <p:attrNameLst>
                                          <p:attrName>ppt_x</p:attrName>
                                        </p:attrNameLst>
                                      </p:cBhvr>
                                      <p:tavLst>
                                        <p:tav tm="0">
                                          <p:val>
                                            <p:strVal val="#ppt_x"/>
                                          </p:val>
                                        </p:tav>
                                        <p:tav tm="100000">
                                          <p:val>
                                            <p:strVal val="#ppt_x"/>
                                          </p:val>
                                        </p:tav>
                                      </p:tavLst>
                                    </p:anim>
                                    <p:anim calcmode="lin" valueType="num">
                                      <p:cBhvr>
                                        <p:cTn dur="250" fill="hold" id="71"/>
                                        <p:tgtEl>
                                          <p:spTgt spid="33"/>
                                        </p:tgtEl>
                                        <p:attrNameLst>
                                          <p:attrName>ppt_y</p:attrName>
                                        </p:attrNameLst>
                                      </p:cBhvr>
                                      <p:tavLst>
                                        <p:tav tm="0">
                                          <p:val>
                                            <p:strVal val="#ppt_y-#ppt_h/2"/>
                                          </p:val>
                                        </p:tav>
                                        <p:tav tm="100000">
                                          <p:val>
                                            <p:strVal val="#ppt_y"/>
                                          </p:val>
                                        </p:tav>
                                      </p:tavLst>
                                    </p:anim>
                                    <p:anim calcmode="lin" valueType="num">
                                      <p:cBhvr>
                                        <p:cTn dur="250" fill="hold" id="72"/>
                                        <p:tgtEl>
                                          <p:spTgt spid="33"/>
                                        </p:tgtEl>
                                        <p:attrNameLst>
                                          <p:attrName>ppt_w</p:attrName>
                                        </p:attrNameLst>
                                      </p:cBhvr>
                                      <p:tavLst>
                                        <p:tav tm="0">
                                          <p:val>
                                            <p:strVal val="#ppt_w"/>
                                          </p:val>
                                        </p:tav>
                                        <p:tav tm="100000">
                                          <p:val>
                                            <p:strVal val="#ppt_w"/>
                                          </p:val>
                                        </p:tav>
                                      </p:tavLst>
                                    </p:anim>
                                    <p:anim calcmode="lin" valueType="num">
                                      <p:cBhvr>
                                        <p:cTn dur="250" fill="hold" id="73"/>
                                        <p:tgtEl>
                                          <p:spTgt spid="33"/>
                                        </p:tgtEl>
                                        <p:attrNameLst>
                                          <p:attrName>ppt_h</p:attrName>
                                        </p:attrNameLst>
                                      </p:cBhvr>
                                      <p:tavLst>
                                        <p:tav tm="0">
                                          <p:val>
                                            <p:fltVal val="0"/>
                                          </p:val>
                                        </p:tav>
                                        <p:tav tm="100000">
                                          <p:val>
                                            <p:strVal val="#ppt_h"/>
                                          </p:val>
                                        </p:tav>
                                      </p:tavLst>
                                    </p:anim>
                                  </p:childTnLst>
                                </p:cTn>
                              </p:par>
                              <p:par>
                                <p:cTn fill="hold" grpId="0" id="74" nodeType="withEffect" presetClass="entr" presetID="17" presetSubtype="1">
                                  <p:stCondLst>
                                    <p:cond delay="800"/>
                                  </p:stCondLst>
                                  <p:iterate type="lt">
                                    <p:tmPct val="40000"/>
                                  </p:iterate>
                                  <p:childTnLst>
                                    <p:set>
                                      <p:cBhvr>
                                        <p:cTn dur="1" fill="hold" id="75">
                                          <p:stCondLst>
                                            <p:cond delay="0"/>
                                          </p:stCondLst>
                                        </p:cTn>
                                        <p:tgtEl>
                                          <p:spTgt spid="31"/>
                                        </p:tgtEl>
                                        <p:attrNameLst>
                                          <p:attrName>style.visibility</p:attrName>
                                        </p:attrNameLst>
                                      </p:cBhvr>
                                      <p:to>
                                        <p:strVal val="visible"/>
                                      </p:to>
                                    </p:set>
                                    <p:anim calcmode="lin" valueType="num">
                                      <p:cBhvr>
                                        <p:cTn dur="250" fill="hold" id="76"/>
                                        <p:tgtEl>
                                          <p:spTgt spid="31"/>
                                        </p:tgtEl>
                                        <p:attrNameLst>
                                          <p:attrName>ppt_x</p:attrName>
                                        </p:attrNameLst>
                                      </p:cBhvr>
                                      <p:tavLst>
                                        <p:tav tm="0">
                                          <p:val>
                                            <p:strVal val="#ppt_x"/>
                                          </p:val>
                                        </p:tav>
                                        <p:tav tm="100000">
                                          <p:val>
                                            <p:strVal val="#ppt_x"/>
                                          </p:val>
                                        </p:tav>
                                      </p:tavLst>
                                    </p:anim>
                                    <p:anim calcmode="lin" valueType="num">
                                      <p:cBhvr>
                                        <p:cTn dur="250" fill="hold" id="77"/>
                                        <p:tgtEl>
                                          <p:spTgt spid="31"/>
                                        </p:tgtEl>
                                        <p:attrNameLst>
                                          <p:attrName>ppt_y</p:attrName>
                                        </p:attrNameLst>
                                      </p:cBhvr>
                                      <p:tavLst>
                                        <p:tav tm="0">
                                          <p:val>
                                            <p:strVal val="#ppt_y-#ppt_h/2"/>
                                          </p:val>
                                        </p:tav>
                                        <p:tav tm="100000">
                                          <p:val>
                                            <p:strVal val="#ppt_y"/>
                                          </p:val>
                                        </p:tav>
                                      </p:tavLst>
                                    </p:anim>
                                    <p:anim calcmode="lin" valueType="num">
                                      <p:cBhvr>
                                        <p:cTn dur="250" fill="hold" id="78"/>
                                        <p:tgtEl>
                                          <p:spTgt spid="31"/>
                                        </p:tgtEl>
                                        <p:attrNameLst>
                                          <p:attrName>ppt_w</p:attrName>
                                        </p:attrNameLst>
                                      </p:cBhvr>
                                      <p:tavLst>
                                        <p:tav tm="0">
                                          <p:val>
                                            <p:strVal val="#ppt_w"/>
                                          </p:val>
                                        </p:tav>
                                        <p:tav tm="100000">
                                          <p:val>
                                            <p:strVal val="#ppt_w"/>
                                          </p:val>
                                        </p:tav>
                                      </p:tavLst>
                                    </p:anim>
                                    <p:anim calcmode="lin" valueType="num">
                                      <p:cBhvr>
                                        <p:cTn dur="250" fill="hold" id="79"/>
                                        <p:tgtEl>
                                          <p:spTgt spid="31"/>
                                        </p:tgtEl>
                                        <p:attrNameLst>
                                          <p:attrName>ppt_h</p:attrName>
                                        </p:attrNameLst>
                                      </p:cBhvr>
                                      <p:tavLst>
                                        <p:tav tm="0">
                                          <p:val>
                                            <p:fltVal val="0"/>
                                          </p:val>
                                        </p:tav>
                                        <p:tav tm="100000">
                                          <p:val>
                                            <p:strVal val="#ppt_h"/>
                                          </p:val>
                                        </p:tav>
                                      </p:tavLst>
                                    </p:anim>
                                  </p:childTnLst>
                                </p:cTn>
                              </p:par>
                            </p:childTnLst>
                          </p:cTn>
                        </p:par>
                        <p:par>
                          <p:cTn fill="hold" id="80" nodeType="afterGroup">
                            <p:stCondLst>
                              <p:cond delay="3850"/>
                            </p:stCondLst>
                            <p:childTnLst>
                              <p:par>
                                <p:cTn fill="hold" grpId="0" id="81" nodeType="afterEffect" presetClass="entr" presetID="22" presetSubtype="8">
                                  <p:stCondLst>
                                    <p:cond delay="0"/>
                                  </p:stCondLst>
                                  <p:childTnLst>
                                    <p:set>
                                      <p:cBhvr>
                                        <p:cTn dur="1" fill="hold" id="82">
                                          <p:stCondLst>
                                            <p:cond delay="0"/>
                                          </p:stCondLst>
                                        </p:cTn>
                                        <p:tgtEl>
                                          <p:spTgt spid="38"/>
                                        </p:tgtEl>
                                        <p:attrNameLst>
                                          <p:attrName>style.visibility</p:attrName>
                                        </p:attrNameLst>
                                      </p:cBhvr>
                                      <p:to>
                                        <p:strVal val="visible"/>
                                      </p:to>
                                    </p:set>
                                    <p:animEffect filter="wipe(left)" transition="in">
                                      <p:cBhvr>
                                        <p:cTn dur="500" id="83"/>
                                        <p:tgtEl>
                                          <p:spTgt spid="38"/>
                                        </p:tgtEl>
                                      </p:cBhvr>
                                    </p:animEffect>
                                  </p:childTnLst>
                                </p:cTn>
                              </p:par>
                              <p:par>
                                <p:cTn fill="hold" grpId="0" id="84" nodeType="withEffect" presetClass="entr" presetID="22" presetSubtype="8">
                                  <p:stCondLst>
                                    <p:cond delay="200"/>
                                  </p:stCondLst>
                                  <p:childTnLst>
                                    <p:set>
                                      <p:cBhvr>
                                        <p:cTn dur="1" fill="hold" id="85">
                                          <p:stCondLst>
                                            <p:cond delay="0"/>
                                          </p:stCondLst>
                                        </p:cTn>
                                        <p:tgtEl>
                                          <p:spTgt spid="36"/>
                                        </p:tgtEl>
                                        <p:attrNameLst>
                                          <p:attrName>style.visibility</p:attrName>
                                        </p:attrNameLst>
                                      </p:cBhvr>
                                      <p:to>
                                        <p:strVal val="visible"/>
                                      </p:to>
                                    </p:set>
                                    <p:animEffect filter="wipe(left)" transition="in">
                                      <p:cBhvr>
                                        <p:cTn dur="500" id="86"/>
                                        <p:tgtEl>
                                          <p:spTgt spid="36"/>
                                        </p:tgtEl>
                                      </p:cBhvr>
                                    </p:animEffect>
                                  </p:childTnLst>
                                </p:cTn>
                              </p:par>
                              <p:par>
                                <p:cTn fill="hold" grpId="0" id="87" nodeType="withEffect" presetClass="entr" presetID="22" presetSubtype="8">
                                  <p:stCondLst>
                                    <p:cond delay="400"/>
                                  </p:stCondLst>
                                  <p:childTnLst>
                                    <p:set>
                                      <p:cBhvr>
                                        <p:cTn dur="1" fill="hold" id="88">
                                          <p:stCondLst>
                                            <p:cond delay="0"/>
                                          </p:stCondLst>
                                        </p:cTn>
                                        <p:tgtEl>
                                          <p:spTgt spid="34"/>
                                        </p:tgtEl>
                                        <p:attrNameLst>
                                          <p:attrName>style.visibility</p:attrName>
                                        </p:attrNameLst>
                                      </p:cBhvr>
                                      <p:to>
                                        <p:strVal val="visible"/>
                                      </p:to>
                                    </p:set>
                                    <p:animEffect filter="wipe(left)" transition="in">
                                      <p:cBhvr>
                                        <p:cTn dur="500" id="89"/>
                                        <p:tgtEl>
                                          <p:spTgt spid="34"/>
                                        </p:tgtEl>
                                      </p:cBhvr>
                                    </p:animEffect>
                                  </p:childTnLst>
                                </p:cTn>
                              </p:par>
                              <p:par>
                                <p:cTn fill="hold" grpId="0" id="90" nodeType="withEffect" presetClass="entr" presetID="22" presetSubtype="8">
                                  <p:stCondLst>
                                    <p:cond delay="600"/>
                                  </p:stCondLst>
                                  <p:childTnLst>
                                    <p:set>
                                      <p:cBhvr>
                                        <p:cTn dur="1" fill="hold" id="91">
                                          <p:stCondLst>
                                            <p:cond delay="0"/>
                                          </p:stCondLst>
                                        </p:cTn>
                                        <p:tgtEl>
                                          <p:spTgt spid="32"/>
                                        </p:tgtEl>
                                        <p:attrNameLst>
                                          <p:attrName>style.visibility</p:attrName>
                                        </p:attrNameLst>
                                      </p:cBhvr>
                                      <p:to>
                                        <p:strVal val="visible"/>
                                      </p:to>
                                    </p:set>
                                    <p:animEffect filter="wipe(left)" transition="in">
                                      <p:cBhvr>
                                        <p:cTn dur="500" id="92"/>
                                        <p:tgtEl>
                                          <p:spTgt spid="32"/>
                                        </p:tgtEl>
                                      </p:cBhvr>
                                    </p:animEffect>
                                  </p:childTnLst>
                                </p:cTn>
                              </p:par>
                              <p:par>
                                <p:cTn fill="hold" grpId="0" id="93" nodeType="withEffect" presetClass="entr" presetID="22" presetSubtype="8">
                                  <p:stCondLst>
                                    <p:cond delay="800"/>
                                  </p:stCondLst>
                                  <p:childTnLst>
                                    <p:set>
                                      <p:cBhvr>
                                        <p:cTn dur="1" fill="hold" id="94">
                                          <p:stCondLst>
                                            <p:cond delay="0"/>
                                          </p:stCondLst>
                                        </p:cTn>
                                        <p:tgtEl>
                                          <p:spTgt spid="30"/>
                                        </p:tgtEl>
                                        <p:attrNameLst>
                                          <p:attrName>style.visibility</p:attrName>
                                        </p:attrNameLst>
                                      </p:cBhvr>
                                      <p:to>
                                        <p:strVal val="visible"/>
                                      </p:to>
                                    </p:set>
                                    <p:animEffect filter="wipe(left)" transition="in">
                                      <p:cBhvr>
                                        <p:cTn dur="500" id="95"/>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30"/>
      <p:bldP grpId="0" spid="31"/>
      <p:bldP grpId="0" spid="32"/>
      <p:bldP grpId="0" spid="33"/>
      <p:bldP grpId="0" spid="34"/>
      <p:bldP grpId="0" spid="35"/>
      <p:bldP grpId="0" spid="36"/>
      <p:bldP grpId="0" spid="37"/>
      <p:bldP grpId="0" spid="38"/>
      <p:bldP grpId="0" spid="39"/>
      <p:bldP grpId="0" spid="4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 name="Group 66"/>
          <p:cNvGrpSpPr/>
          <p:nvPr/>
        </p:nvGrpSpPr>
        <p:grpSpPr>
          <a:xfrm>
            <a:off x="527796" y="1269554"/>
            <a:ext cx="5941115" cy="4995431"/>
            <a:chOff x="720" y="839"/>
            <a:chExt cx="3740" cy="3146"/>
          </a:xfrm>
          <a:solidFill>
            <a:srgbClr val="E8E8E6"/>
          </a:solidFill>
        </p:grpSpPr>
        <p:sp>
          <p:nvSpPr>
            <p:cNvPr id="28" name="Freeform 67"/>
            <p:cNvSpPr/>
            <p:nvPr/>
          </p:nvSpPr>
          <p:spPr bwMode="gray">
            <a:xfrm>
              <a:off x="720" y="1296"/>
              <a:ext cx="1495" cy="1136"/>
            </a:xfrm>
            <a:custGeom>
              <a:gdLst>
                <a:gd fmla="*/ 3 w 2990" name="T0"/>
                <a:gd fmla="*/ 357 h 2273" name="T1"/>
                <a:gd fmla="*/ 23 w 2990" name="T2"/>
                <a:gd fmla="*/ 365 h 2273" name="T3"/>
                <a:gd fmla="*/ 29 w 2990" name="T4"/>
                <a:gd fmla="*/ 390 h 2273" name="T5"/>
                <a:gd fmla="*/ 28 w 2990" name="T6"/>
                <a:gd fmla="*/ 419 h 2273" name="T7"/>
                <a:gd fmla="*/ 18 w 2990" name="T8"/>
                <a:gd fmla="*/ 419 h 2273" name="T9"/>
                <a:gd fmla="*/ 0 w 2990" name="T10"/>
                <a:gd fmla="*/ 429 h 2273" name="T11"/>
                <a:gd fmla="*/ 31 w 2990" name="T12"/>
                <a:gd fmla="*/ 438 h 2273" name="T13"/>
                <a:gd fmla="*/ 47 w 2990" name="T14"/>
                <a:gd fmla="*/ 456 h 2273" name="T15"/>
                <a:gd fmla="*/ 49 w 2990" name="T16"/>
                <a:gd fmla="*/ 490 h 2273" name="T17"/>
                <a:gd fmla="*/ 71 w 2990" name="T18"/>
                <a:gd fmla="*/ 507 h 2273" name="T19"/>
                <a:gd fmla="*/ 109 w 2990" name="T20"/>
                <a:gd fmla="*/ 521 h 2273" name="T21"/>
                <a:gd fmla="*/ 152 w 2990" name="T22"/>
                <a:gd fmla="*/ 516 h 2273" name="T23"/>
                <a:gd fmla="*/ 185 w 2990" name="T24"/>
                <a:gd fmla="*/ 542 h 2273" name="T25"/>
                <a:gd fmla="*/ 259 w 2990" name="T26"/>
                <a:gd fmla="*/ 549 h 2273" name="T27"/>
                <a:gd fmla="*/ 414 w 2990" name="T28"/>
                <a:gd fmla="*/ 546 h 2273" name="T29"/>
                <a:gd fmla="*/ 539 w 2990" name="T30"/>
                <a:gd fmla="*/ 549 h 2273" name="T31"/>
                <a:gd fmla="*/ 585 w 2990" name="T32"/>
                <a:gd fmla="*/ 458 h 2273" name="T33"/>
                <a:gd fmla="*/ 714 w 2990" name="T34"/>
                <a:gd fmla="*/ 339 h 2273" name="T35"/>
                <a:gd fmla="*/ 743 w 2990" name="T36"/>
                <a:gd fmla="*/ 295 h 2273" name="T37"/>
                <a:gd fmla="*/ 727 w 2990" name="T38"/>
                <a:gd fmla="*/ 263 h 2273" name="T39"/>
                <a:gd fmla="*/ 716 w 2990" name="T40"/>
                <a:gd fmla="*/ 233 h 2273" name="T41"/>
                <a:gd fmla="*/ 678 w 2990" name="T42"/>
                <a:gd fmla="*/ 213 h 2273" name="T43"/>
                <a:gd fmla="*/ 631 w 2990" name="T44"/>
                <a:gd fmla="*/ 198 h 2273" name="T45"/>
                <a:gd fmla="*/ 592 w 2990" name="T46"/>
                <a:gd fmla="*/ 185 h 2273" name="T47"/>
                <a:gd fmla="*/ 578 w 2990" name="T48"/>
                <a:gd fmla="*/ 170 h 2273" name="T49"/>
                <a:gd fmla="*/ 594 w 2990" name="T50"/>
                <a:gd fmla="*/ 148 h 2273" name="T51"/>
                <a:gd fmla="*/ 598 w 2990" name="T52"/>
                <a:gd fmla="*/ 114 h 2273" name="T53"/>
                <a:gd fmla="*/ 580 w 2990" name="T54"/>
                <a:gd fmla="*/ 75 h 2273" name="T55"/>
                <a:gd fmla="*/ 562 w 2990" name="T56"/>
                <a:gd fmla="*/ 63 h 2273" name="T57"/>
                <a:gd fmla="*/ 540 w 2990" name="T58"/>
                <a:gd fmla="*/ 55 h 2273" name="T59"/>
                <a:gd fmla="*/ 520 w 2990" name="T60"/>
                <a:gd fmla="*/ 29 h 2273" name="T61"/>
                <a:gd fmla="*/ 517 w 2990" name="T62"/>
                <a:gd fmla="*/ 8 h 2273" name="T63"/>
                <a:gd fmla="*/ 492 w 2990" name="T64"/>
                <a:gd fmla="*/ 0 h 2273" name="T65"/>
                <a:gd fmla="*/ 479 w 2990" name="T66"/>
                <a:gd fmla="*/ 21 h 2273" name="T67"/>
                <a:gd fmla="*/ 449 w 2990" name="T68"/>
                <a:gd fmla="*/ 35 h 2273" name="T69"/>
                <a:gd fmla="*/ 438 w 2990" name="T70"/>
                <a:gd fmla="*/ 79 h 2273" name="T71"/>
                <a:gd fmla="*/ 411 w 2990" name="T72"/>
                <a:gd fmla="*/ 85 h 2273" name="T73"/>
                <a:gd fmla="*/ 384 w 2990" name="T74"/>
                <a:gd fmla="*/ 75 h 2273" name="T75"/>
                <a:gd fmla="*/ 363 w 2990" name="T76"/>
                <a:gd fmla="*/ 71 h 2273" name="T77"/>
                <a:gd fmla="*/ 334 w 2990" name="T78"/>
                <a:gd fmla="*/ 122 h 2273" name="T79"/>
                <a:gd fmla="*/ 344 w 2990" name="T80"/>
                <a:gd fmla="*/ 140 h 2273" name="T81"/>
                <a:gd fmla="*/ 322 w 2990" name="T82"/>
                <a:gd fmla="*/ 144 h 2273" name="T83"/>
                <a:gd fmla="*/ 295 w 2990" name="T84"/>
                <a:gd fmla="*/ 136 h 2273" name="T85"/>
                <a:gd fmla="*/ 257 w 2990" name="T86"/>
                <a:gd fmla="*/ 138 h 2273" name="T87"/>
                <a:gd fmla="*/ 266 w 2990" name="T88"/>
                <a:gd fmla="*/ 148 h 2273" name="T89"/>
                <a:gd fmla="*/ 262 w 2990" name="T90"/>
                <a:gd fmla="*/ 173 h 2273" name="T91"/>
                <a:gd fmla="*/ 263 w 2990" name="T92"/>
                <a:gd fmla="*/ 220 h 2273" name="T93"/>
                <a:gd fmla="*/ 241 w 2990" name="T94"/>
                <a:gd fmla="*/ 242 h 2273" name="T95"/>
                <a:gd fmla="*/ 230 w 2990" name="T96"/>
                <a:gd fmla="*/ 267 h 2273" name="T97"/>
                <a:gd fmla="*/ 177 w 2990" name="T98"/>
                <a:gd fmla="*/ 281 h 2273" name="T99"/>
                <a:gd fmla="*/ 147 w 2990" name="T100"/>
                <a:gd fmla="*/ 286 h 2273" name="T101"/>
                <a:gd fmla="*/ 114 w 2990" name="T102"/>
                <a:gd fmla="*/ 294 h 2273" name="T103"/>
                <a:gd fmla="*/ 80 w 2990" name="T104"/>
                <a:gd fmla="*/ 302 h 2273" name="T105"/>
                <a:gd fmla="*/ 80 w 2990" name="T106"/>
                <a:gd fmla="*/ 289 h 2273" name="T107"/>
                <a:gd fmla="*/ 55 w 2990" name="T108"/>
                <a:gd fmla="*/ 291 h 2273" name="T109"/>
                <a:gd fmla="*/ 29 w 2990" name="T110"/>
                <a:gd fmla="*/ 297 h 2273" name="T111"/>
                <a:gd fmla="*/ 10 w 2990" name="T112"/>
                <a:gd fmla="*/ 318 h 227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90" name="T171"/>
                <a:gd fmla="*/ 0 h 2273" name="T172"/>
                <a:gd fmla="*/ 2990 w 2990" name="T173"/>
                <a:gd fmla="*/ 2273 h 2273"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73" w="2990">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altLang="en-US" lang="zh-CN"/>
            </a:p>
          </p:txBody>
        </p:sp>
        <p:sp>
          <p:nvSpPr>
            <p:cNvPr id="29" name="Freeform 68"/>
            <p:cNvSpPr/>
            <p:nvPr/>
          </p:nvSpPr>
          <p:spPr bwMode="gray">
            <a:xfrm>
              <a:off x="720" y="1296"/>
              <a:ext cx="1495" cy="1136"/>
            </a:xfrm>
            <a:custGeom>
              <a:gdLst>
                <a:gd fmla="*/ 3 w 2990" name="T0"/>
                <a:gd fmla="*/ 357 h 2273" name="T1"/>
                <a:gd fmla="*/ 23 w 2990" name="T2"/>
                <a:gd fmla="*/ 365 h 2273" name="T3"/>
                <a:gd fmla="*/ 29 w 2990" name="T4"/>
                <a:gd fmla="*/ 390 h 2273" name="T5"/>
                <a:gd fmla="*/ 28 w 2990" name="T6"/>
                <a:gd fmla="*/ 419 h 2273" name="T7"/>
                <a:gd fmla="*/ 18 w 2990" name="T8"/>
                <a:gd fmla="*/ 419 h 2273" name="T9"/>
                <a:gd fmla="*/ 0 w 2990" name="T10"/>
                <a:gd fmla="*/ 429 h 2273" name="T11"/>
                <a:gd fmla="*/ 31 w 2990" name="T12"/>
                <a:gd fmla="*/ 438 h 2273" name="T13"/>
                <a:gd fmla="*/ 47 w 2990" name="T14"/>
                <a:gd fmla="*/ 456 h 2273" name="T15"/>
                <a:gd fmla="*/ 49 w 2990" name="T16"/>
                <a:gd fmla="*/ 490 h 2273" name="T17"/>
                <a:gd fmla="*/ 71 w 2990" name="T18"/>
                <a:gd fmla="*/ 507 h 2273" name="T19"/>
                <a:gd fmla="*/ 109 w 2990" name="T20"/>
                <a:gd fmla="*/ 521 h 2273" name="T21"/>
                <a:gd fmla="*/ 152 w 2990" name="T22"/>
                <a:gd fmla="*/ 516 h 2273" name="T23"/>
                <a:gd fmla="*/ 185 w 2990" name="T24"/>
                <a:gd fmla="*/ 542 h 2273" name="T25"/>
                <a:gd fmla="*/ 259 w 2990" name="T26"/>
                <a:gd fmla="*/ 549 h 2273" name="T27"/>
                <a:gd fmla="*/ 414 w 2990" name="T28"/>
                <a:gd fmla="*/ 546 h 2273" name="T29"/>
                <a:gd fmla="*/ 539 w 2990" name="T30"/>
                <a:gd fmla="*/ 549 h 2273" name="T31"/>
                <a:gd fmla="*/ 585 w 2990" name="T32"/>
                <a:gd fmla="*/ 458 h 2273" name="T33"/>
                <a:gd fmla="*/ 714 w 2990" name="T34"/>
                <a:gd fmla="*/ 339 h 2273" name="T35"/>
                <a:gd fmla="*/ 743 w 2990" name="T36"/>
                <a:gd fmla="*/ 295 h 2273" name="T37"/>
                <a:gd fmla="*/ 727 w 2990" name="T38"/>
                <a:gd fmla="*/ 263 h 2273" name="T39"/>
                <a:gd fmla="*/ 716 w 2990" name="T40"/>
                <a:gd fmla="*/ 233 h 2273" name="T41"/>
                <a:gd fmla="*/ 678 w 2990" name="T42"/>
                <a:gd fmla="*/ 213 h 2273" name="T43"/>
                <a:gd fmla="*/ 631 w 2990" name="T44"/>
                <a:gd fmla="*/ 198 h 2273" name="T45"/>
                <a:gd fmla="*/ 592 w 2990" name="T46"/>
                <a:gd fmla="*/ 185 h 2273" name="T47"/>
                <a:gd fmla="*/ 578 w 2990" name="T48"/>
                <a:gd fmla="*/ 170 h 2273" name="T49"/>
                <a:gd fmla="*/ 594 w 2990" name="T50"/>
                <a:gd fmla="*/ 148 h 2273" name="T51"/>
                <a:gd fmla="*/ 598 w 2990" name="T52"/>
                <a:gd fmla="*/ 114 h 2273" name="T53"/>
                <a:gd fmla="*/ 580 w 2990" name="T54"/>
                <a:gd fmla="*/ 75 h 2273" name="T55"/>
                <a:gd fmla="*/ 562 w 2990" name="T56"/>
                <a:gd fmla="*/ 63 h 2273" name="T57"/>
                <a:gd fmla="*/ 540 w 2990" name="T58"/>
                <a:gd fmla="*/ 55 h 2273" name="T59"/>
                <a:gd fmla="*/ 520 w 2990" name="T60"/>
                <a:gd fmla="*/ 29 h 2273" name="T61"/>
                <a:gd fmla="*/ 517 w 2990" name="T62"/>
                <a:gd fmla="*/ 8 h 2273" name="T63"/>
                <a:gd fmla="*/ 492 w 2990" name="T64"/>
                <a:gd fmla="*/ 0 h 2273" name="T65"/>
                <a:gd fmla="*/ 479 w 2990" name="T66"/>
                <a:gd fmla="*/ 21 h 2273" name="T67"/>
                <a:gd fmla="*/ 449 w 2990" name="T68"/>
                <a:gd fmla="*/ 35 h 2273" name="T69"/>
                <a:gd fmla="*/ 438 w 2990" name="T70"/>
                <a:gd fmla="*/ 79 h 2273" name="T71"/>
                <a:gd fmla="*/ 411 w 2990" name="T72"/>
                <a:gd fmla="*/ 85 h 2273" name="T73"/>
                <a:gd fmla="*/ 384 w 2990" name="T74"/>
                <a:gd fmla="*/ 75 h 2273" name="T75"/>
                <a:gd fmla="*/ 363 w 2990" name="T76"/>
                <a:gd fmla="*/ 71 h 2273" name="T77"/>
                <a:gd fmla="*/ 334 w 2990" name="T78"/>
                <a:gd fmla="*/ 122 h 2273" name="T79"/>
                <a:gd fmla="*/ 344 w 2990" name="T80"/>
                <a:gd fmla="*/ 140 h 2273" name="T81"/>
                <a:gd fmla="*/ 322 w 2990" name="T82"/>
                <a:gd fmla="*/ 144 h 2273" name="T83"/>
                <a:gd fmla="*/ 295 w 2990" name="T84"/>
                <a:gd fmla="*/ 136 h 2273" name="T85"/>
                <a:gd fmla="*/ 257 w 2990" name="T86"/>
                <a:gd fmla="*/ 138 h 2273" name="T87"/>
                <a:gd fmla="*/ 266 w 2990" name="T88"/>
                <a:gd fmla="*/ 148 h 2273" name="T89"/>
                <a:gd fmla="*/ 262 w 2990" name="T90"/>
                <a:gd fmla="*/ 173 h 2273" name="T91"/>
                <a:gd fmla="*/ 263 w 2990" name="T92"/>
                <a:gd fmla="*/ 220 h 2273" name="T93"/>
                <a:gd fmla="*/ 241 w 2990" name="T94"/>
                <a:gd fmla="*/ 242 h 2273" name="T95"/>
                <a:gd fmla="*/ 230 w 2990" name="T96"/>
                <a:gd fmla="*/ 267 h 2273" name="T97"/>
                <a:gd fmla="*/ 177 w 2990" name="T98"/>
                <a:gd fmla="*/ 281 h 2273" name="T99"/>
                <a:gd fmla="*/ 147 w 2990" name="T100"/>
                <a:gd fmla="*/ 286 h 2273" name="T101"/>
                <a:gd fmla="*/ 114 w 2990" name="T102"/>
                <a:gd fmla="*/ 294 h 2273" name="T103"/>
                <a:gd fmla="*/ 80 w 2990" name="T104"/>
                <a:gd fmla="*/ 302 h 2273" name="T105"/>
                <a:gd fmla="*/ 80 w 2990" name="T106"/>
                <a:gd fmla="*/ 289 h 2273" name="T107"/>
                <a:gd fmla="*/ 55 w 2990" name="T108"/>
                <a:gd fmla="*/ 291 h 2273" name="T109"/>
                <a:gd fmla="*/ 29 w 2990" name="T110"/>
                <a:gd fmla="*/ 297 h 2273" name="T111"/>
                <a:gd fmla="*/ 10 w 2990" name="T112"/>
                <a:gd fmla="*/ 318 h 227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90" name="T171"/>
                <a:gd fmla="*/ 0 h 2273" name="T172"/>
                <a:gd fmla="*/ 2990 w 2990" name="T173"/>
                <a:gd fmla="*/ 2273 h 2273"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73" w="2990">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altLang="en-US" lang="zh-CN"/>
            </a:p>
          </p:txBody>
        </p:sp>
        <p:sp>
          <p:nvSpPr>
            <p:cNvPr id="30" name="Freeform 69"/>
            <p:cNvSpPr/>
            <p:nvPr/>
          </p:nvSpPr>
          <p:spPr bwMode="gray">
            <a:xfrm>
              <a:off x="900" y="2373"/>
              <a:ext cx="1448" cy="781"/>
            </a:xfrm>
            <a:custGeom>
              <a:gdLst>
                <a:gd fmla="*/ 682 w 2896" name="T0"/>
                <a:gd fmla="*/ 376 h 1563" name="T1"/>
                <a:gd fmla="*/ 665 w 2896" name="T2"/>
                <a:gd fmla="*/ 372 h 1563" name="T3"/>
                <a:gd fmla="*/ 658 w 2896" name="T4"/>
                <a:gd fmla="*/ 380 h 1563" name="T5"/>
                <a:gd fmla="*/ 653 w 2896" name="T6"/>
                <a:gd fmla="*/ 378 h 1563" name="T7"/>
                <a:gd fmla="*/ 623 w 2896" name="T8"/>
                <a:gd fmla="*/ 368 h 1563" name="T9"/>
                <a:gd fmla="*/ 626 w 2896" name="T10"/>
                <a:gd fmla="*/ 363 h 1563" name="T11"/>
                <a:gd fmla="*/ 630 w 2896" name="T12"/>
                <a:gd fmla="*/ 349 h 1563" name="T13"/>
                <a:gd fmla="*/ 616 w 2896" name="T14"/>
                <a:gd fmla="*/ 326 h 1563" name="T15"/>
                <a:gd fmla="*/ 604 w 2896" name="T16"/>
                <a:gd fmla="*/ 331 h 1563" name="T17"/>
                <a:gd fmla="*/ 589 w 2896" name="T18"/>
                <a:gd fmla="*/ 341 h 1563" name="T19"/>
                <a:gd fmla="*/ 568 w 2896" name="T20"/>
                <a:gd fmla="*/ 333 h 1563" name="T21"/>
                <a:gd fmla="*/ 557 w 2896" name="T22"/>
                <a:gd fmla="*/ 332 h 1563" name="T23"/>
                <a:gd fmla="*/ 536 w 2896" name="T24"/>
                <a:gd fmla="*/ 348 h 1563" name="T25"/>
                <a:gd fmla="*/ 511 w 2896" name="T26"/>
                <a:gd fmla="*/ 355 h 1563" name="T27"/>
                <a:gd fmla="*/ 491 w 2896" name="T28"/>
                <a:gd fmla="*/ 376 h 1563" name="T29"/>
                <a:gd fmla="*/ 459 w 2896" name="T30"/>
                <a:gd fmla="*/ 388 h 1563" name="T31"/>
                <a:gd fmla="*/ 442 w 2896" name="T32"/>
                <a:gd fmla="*/ 382 h 1563" name="T33"/>
                <a:gd fmla="*/ 431 w 2896" name="T34"/>
                <a:gd fmla="*/ 370 h 1563" name="T35"/>
                <a:gd fmla="*/ 400 w 2896" name="T36"/>
                <a:gd fmla="*/ 364 h 1563" name="T37"/>
                <a:gd fmla="*/ 389 w 2896" name="T38"/>
                <a:gd fmla="*/ 353 h 1563" name="T39"/>
                <a:gd fmla="*/ 364 w 2896" name="T40"/>
                <a:gd fmla="*/ 368 h 1563" name="T41"/>
                <a:gd fmla="*/ 348 w 2896" name="T42"/>
                <a:gd fmla="*/ 384 h 1563" name="T43"/>
                <a:gd fmla="*/ 335 w 2896" name="T44"/>
                <a:gd fmla="*/ 390 h 1563" name="T45"/>
                <a:gd fmla="*/ 339 w 2896" name="T46"/>
                <a:gd fmla="*/ 373 h 1563" name="T47"/>
                <a:gd fmla="*/ 331 w 2896" name="T48"/>
                <a:gd fmla="*/ 359 h 1563" name="T49"/>
                <a:gd fmla="*/ 302 w 2896" name="T50"/>
                <a:gd fmla="*/ 366 h 1563" name="T51"/>
                <a:gd fmla="*/ 264 w 2896" name="T52"/>
                <a:gd fmla="*/ 352 h 1563" name="T53"/>
                <a:gd fmla="*/ 246 w 2896" name="T54"/>
                <a:gd fmla="*/ 351 h 1563" name="T55"/>
                <a:gd fmla="*/ 221 w 2896" name="T56"/>
                <a:gd fmla="*/ 336 h 1563" name="T57"/>
                <a:gd fmla="*/ 200 w 2896" name="T58"/>
                <a:gd fmla="*/ 320 h 1563" name="T59"/>
                <a:gd fmla="*/ 178 w 2896" name="T60"/>
                <a:gd fmla="*/ 301 h 1563" name="T61"/>
                <a:gd fmla="*/ 171 w 2896" name="T62"/>
                <a:gd fmla="*/ 281 h 1563" name="T63"/>
                <a:gd fmla="*/ 158 w 2896" name="T64"/>
                <a:gd fmla="*/ 288 h 1563" name="T65"/>
                <a:gd fmla="*/ 142 w 2896" name="T66"/>
                <a:gd fmla="*/ 265 h 1563" name="T67"/>
                <a:gd fmla="*/ 109 w 2896" name="T68"/>
                <a:gd fmla="*/ 235 h 1563" name="T69"/>
                <a:gd fmla="*/ 89 w 2896" name="T70"/>
                <a:gd fmla="*/ 223 h 1563" name="T71"/>
                <a:gd fmla="*/ 74 w 2896" name="T72"/>
                <a:gd fmla="*/ 228 h 1563" name="T73"/>
                <a:gd fmla="*/ 46 w 2896" name="T74"/>
                <a:gd fmla="*/ 195 h 1563" name="T75"/>
                <a:gd fmla="*/ 19 w 2896" name="T76"/>
                <a:gd fmla="*/ 169 h 1563" name="T77"/>
                <a:gd fmla="*/ 10 w 2896" name="T78"/>
                <a:gd fmla="*/ 162 h 1563" name="T79"/>
                <a:gd fmla="*/ 0 w 2896" name="T80"/>
                <a:gd fmla="*/ 157 h 1563" name="T81"/>
                <a:gd fmla="*/ 3 w 2896" name="T82"/>
                <a:gd fmla="*/ 135 h 1563" name="T83"/>
                <a:gd fmla="*/ 1 w 2896" name="T84"/>
                <a:gd fmla="*/ 112 h 1563" name="T85"/>
                <a:gd fmla="*/ 11 w 2896" name="T86"/>
                <a:gd fmla="*/ 109 h 1563" name="T87"/>
                <a:gd fmla="*/ 22 w 2896" name="T88"/>
                <a:gd fmla="*/ 118 h 1563" name="T89"/>
                <a:gd fmla="*/ 38 w 2896" name="T90"/>
                <a:gd fmla="*/ 112 h 1563" name="T91"/>
                <a:gd fmla="*/ 43 w 2896" name="T92"/>
                <a:gd fmla="*/ 90 h 1563" name="T93"/>
                <a:gd fmla="*/ 25 w 2896" name="T94"/>
                <a:gd fmla="*/ 76 h 1563" name="T95"/>
                <a:gd fmla="*/ 29 w 2896" name="T96"/>
                <a:gd fmla="*/ 51 h 1563" name="T97"/>
                <a:gd fmla="*/ 39 w 2896" name="T98"/>
                <a:gd fmla="*/ 36 h 1563" name="T99"/>
                <a:gd fmla="*/ 71 w 2896" name="T100"/>
                <a:gd fmla="*/ 26 h 1563" name="T101"/>
                <a:gd fmla="*/ 148 w 2896" name="T102"/>
                <a:gd fmla="*/ 20 h 1563" name="T103"/>
                <a:gd fmla="*/ 258 w 2896" name="T104"/>
                <a:gd fmla="*/ 20 h 1563" name="T105"/>
                <a:gd fmla="*/ 365 w 2896" name="T106"/>
                <a:gd fmla="*/ 3 h 1563" name="T107"/>
                <a:gd fmla="*/ 417 w 2896" name="T108"/>
                <a:gd fmla="*/ 39 h 1563" name="T109"/>
                <a:gd fmla="*/ 399 w 2896" name="T110"/>
                <a:gd fmla="*/ 107 h 1563" name="T111"/>
                <a:gd fmla="*/ 467 w 2896" name="T112"/>
                <a:gd fmla="*/ 166 h 1563" name="T113"/>
                <a:gd fmla="*/ 552 w 2896" name="T114"/>
                <a:gd fmla="*/ 189 h 1563" name="T115"/>
                <a:gd fmla="*/ 640 w 2896" name="T116"/>
                <a:gd fmla="*/ 234 h 1563" name="T117"/>
                <a:gd fmla="*/ 685 w 2896" name="T118"/>
                <a:gd fmla="*/ 200 h 1563" name="T119"/>
                <a:gd fmla="*/ 711 w 2896" name="T120"/>
                <a:gd fmla="*/ 258 h 1563" name="T121"/>
                <a:gd fmla="*/ 713 w 2896" name="T122"/>
                <a:gd fmla="*/ 353 h 1563" name="T123"/>
                <a:gd fmla="*/ 689 w 2896" name="T124"/>
                <a:gd fmla="*/ 384 h 15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896" name="T189"/>
                <a:gd fmla="*/ 0 h 1563" name="T190"/>
                <a:gd fmla="*/ 2896 w 2896" name="T191"/>
                <a:gd fmla="*/ 1563 h 15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63" w="2896">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altLang="en-US" lang="zh-CN"/>
            </a:p>
          </p:txBody>
        </p:sp>
        <p:sp>
          <p:nvSpPr>
            <p:cNvPr id="31" name="Freeform 70"/>
            <p:cNvSpPr/>
            <p:nvPr/>
          </p:nvSpPr>
          <p:spPr bwMode="gray">
            <a:xfrm>
              <a:off x="900" y="2373"/>
              <a:ext cx="1448" cy="781"/>
            </a:xfrm>
            <a:custGeom>
              <a:gdLst>
                <a:gd fmla="*/ 682 w 2896" name="T0"/>
                <a:gd fmla="*/ 376 h 1563" name="T1"/>
                <a:gd fmla="*/ 665 w 2896" name="T2"/>
                <a:gd fmla="*/ 372 h 1563" name="T3"/>
                <a:gd fmla="*/ 658 w 2896" name="T4"/>
                <a:gd fmla="*/ 380 h 1563" name="T5"/>
                <a:gd fmla="*/ 653 w 2896" name="T6"/>
                <a:gd fmla="*/ 378 h 1563" name="T7"/>
                <a:gd fmla="*/ 623 w 2896" name="T8"/>
                <a:gd fmla="*/ 368 h 1563" name="T9"/>
                <a:gd fmla="*/ 626 w 2896" name="T10"/>
                <a:gd fmla="*/ 363 h 1563" name="T11"/>
                <a:gd fmla="*/ 630 w 2896" name="T12"/>
                <a:gd fmla="*/ 349 h 1563" name="T13"/>
                <a:gd fmla="*/ 616 w 2896" name="T14"/>
                <a:gd fmla="*/ 326 h 1563" name="T15"/>
                <a:gd fmla="*/ 604 w 2896" name="T16"/>
                <a:gd fmla="*/ 331 h 1563" name="T17"/>
                <a:gd fmla="*/ 589 w 2896" name="T18"/>
                <a:gd fmla="*/ 341 h 1563" name="T19"/>
                <a:gd fmla="*/ 568 w 2896" name="T20"/>
                <a:gd fmla="*/ 333 h 1563" name="T21"/>
                <a:gd fmla="*/ 557 w 2896" name="T22"/>
                <a:gd fmla="*/ 332 h 1563" name="T23"/>
                <a:gd fmla="*/ 536 w 2896" name="T24"/>
                <a:gd fmla="*/ 348 h 1563" name="T25"/>
                <a:gd fmla="*/ 511 w 2896" name="T26"/>
                <a:gd fmla="*/ 355 h 1563" name="T27"/>
                <a:gd fmla="*/ 491 w 2896" name="T28"/>
                <a:gd fmla="*/ 376 h 1563" name="T29"/>
                <a:gd fmla="*/ 459 w 2896" name="T30"/>
                <a:gd fmla="*/ 388 h 1563" name="T31"/>
                <a:gd fmla="*/ 442 w 2896" name="T32"/>
                <a:gd fmla="*/ 382 h 1563" name="T33"/>
                <a:gd fmla="*/ 431 w 2896" name="T34"/>
                <a:gd fmla="*/ 370 h 1563" name="T35"/>
                <a:gd fmla="*/ 400 w 2896" name="T36"/>
                <a:gd fmla="*/ 364 h 1563" name="T37"/>
                <a:gd fmla="*/ 389 w 2896" name="T38"/>
                <a:gd fmla="*/ 353 h 1563" name="T39"/>
                <a:gd fmla="*/ 364 w 2896" name="T40"/>
                <a:gd fmla="*/ 368 h 1563" name="T41"/>
                <a:gd fmla="*/ 348 w 2896" name="T42"/>
                <a:gd fmla="*/ 384 h 1563" name="T43"/>
                <a:gd fmla="*/ 335 w 2896" name="T44"/>
                <a:gd fmla="*/ 390 h 1563" name="T45"/>
                <a:gd fmla="*/ 339 w 2896" name="T46"/>
                <a:gd fmla="*/ 373 h 1563" name="T47"/>
                <a:gd fmla="*/ 331 w 2896" name="T48"/>
                <a:gd fmla="*/ 359 h 1563" name="T49"/>
                <a:gd fmla="*/ 302 w 2896" name="T50"/>
                <a:gd fmla="*/ 366 h 1563" name="T51"/>
                <a:gd fmla="*/ 264 w 2896" name="T52"/>
                <a:gd fmla="*/ 352 h 1563" name="T53"/>
                <a:gd fmla="*/ 246 w 2896" name="T54"/>
                <a:gd fmla="*/ 351 h 1563" name="T55"/>
                <a:gd fmla="*/ 221 w 2896" name="T56"/>
                <a:gd fmla="*/ 336 h 1563" name="T57"/>
                <a:gd fmla="*/ 200 w 2896" name="T58"/>
                <a:gd fmla="*/ 320 h 1563" name="T59"/>
                <a:gd fmla="*/ 178 w 2896" name="T60"/>
                <a:gd fmla="*/ 301 h 1563" name="T61"/>
                <a:gd fmla="*/ 171 w 2896" name="T62"/>
                <a:gd fmla="*/ 281 h 1563" name="T63"/>
                <a:gd fmla="*/ 158 w 2896" name="T64"/>
                <a:gd fmla="*/ 288 h 1563" name="T65"/>
                <a:gd fmla="*/ 142 w 2896" name="T66"/>
                <a:gd fmla="*/ 265 h 1563" name="T67"/>
                <a:gd fmla="*/ 109 w 2896" name="T68"/>
                <a:gd fmla="*/ 235 h 1563" name="T69"/>
                <a:gd fmla="*/ 89 w 2896" name="T70"/>
                <a:gd fmla="*/ 223 h 1563" name="T71"/>
                <a:gd fmla="*/ 74 w 2896" name="T72"/>
                <a:gd fmla="*/ 228 h 1563" name="T73"/>
                <a:gd fmla="*/ 46 w 2896" name="T74"/>
                <a:gd fmla="*/ 195 h 1563" name="T75"/>
                <a:gd fmla="*/ 19 w 2896" name="T76"/>
                <a:gd fmla="*/ 169 h 1563" name="T77"/>
                <a:gd fmla="*/ 10 w 2896" name="T78"/>
                <a:gd fmla="*/ 162 h 1563" name="T79"/>
                <a:gd fmla="*/ 0 w 2896" name="T80"/>
                <a:gd fmla="*/ 157 h 1563" name="T81"/>
                <a:gd fmla="*/ 3 w 2896" name="T82"/>
                <a:gd fmla="*/ 135 h 1563" name="T83"/>
                <a:gd fmla="*/ 1 w 2896" name="T84"/>
                <a:gd fmla="*/ 112 h 1563" name="T85"/>
                <a:gd fmla="*/ 11 w 2896" name="T86"/>
                <a:gd fmla="*/ 109 h 1563" name="T87"/>
                <a:gd fmla="*/ 22 w 2896" name="T88"/>
                <a:gd fmla="*/ 118 h 1563" name="T89"/>
                <a:gd fmla="*/ 38 w 2896" name="T90"/>
                <a:gd fmla="*/ 112 h 1563" name="T91"/>
                <a:gd fmla="*/ 43 w 2896" name="T92"/>
                <a:gd fmla="*/ 90 h 1563" name="T93"/>
                <a:gd fmla="*/ 25 w 2896" name="T94"/>
                <a:gd fmla="*/ 76 h 1563" name="T95"/>
                <a:gd fmla="*/ 29 w 2896" name="T96"/>
                <a:gd fmla="*/ 51 h 1563" name="T97"/>
                <a:gd fmla="*/ 39 w 2896" name="T98"/>
                <a:gd fmla="*/ 36 h 1563" name="T99"/>
                <a:gd fmla="*/ 71 w 2896" name="T100"/>
                <a:gd fmla="*/ 26 h 1563" name="T101"/>
                <a:gd fmla="*/ 148 w 2896" name="T102"/>
                <a:gd fmla="*/ 20 h 1563" name="T103"/>
                <a:gd fmla="*/ 258 w 2896" name="T104"/>
                <a:gd fmla="*/ 20 h 1563" name="T105"/>
                <a:gd fmla="*/ 365 w 2896" name="T106"/>
                <a:gd fmla="*/ 3 h 1563" name="T107"/>
                <a:gd fmla="*/ 417 w 2896" name="T108"/>
                <a:gd fmla="*/ 39 h 1563" name="T109"/>
                <a:gd fmla="*/ 399 w 2896" name="T110"/>
                <a:gd fmla="*/ 107 h 1563" name="T111"/>
                <a:gd fmla="*/ 467 w 2896" name="T112"/>
                <a:gd fmla="*/ 166 h 1563" name="T113"/>
                <a:gd fmla="*/ 552 w 2896" name="T114"/>
                <a:gd fmla="*/ 189 h 1563" name="T115"/>
                <a:gd fmla="*/ 640 w 2896" name="T116"/>
                <a:gd fmla="*/ 234 h 1563" name="T117"/>
                <a:gd fmla="*/ 685 w 2896" name="T118"/>
                <a:gd fmla="*/ 200 h 1563" name="T119"/>
                <a:gd fmla="*/ 711 w 2896" name="T120"/>
                <a:gd fmla="*/ 258 h 1563" name="T121"/>
                <a:gd fmla="*/ 713 w 2896" name="T122"/>
                <a:gd fmla="*/ 353 h 1563" name="T123"/>
                <a:gd fmla="*/ 689 w 2896" name="T124"/>
                <a:gd fmla="*/ 384 h 15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896" name="T189"/>
                <a:gd fmla="*/ 0 h 1563" name="T190"/>
                <a:gd fmla="*/ 2896 w 2896" name="T191"/>
                <a:gd fmla="*/ 1563 h 15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63" w="2896">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altLang="en-US" lang="zh-CN"/>
            </a:p>
          </p:txBody>
        </p:sp>
        <p:sp>
          <p:nvSpPr>
            <p:cNvPr id="32" name="Freeform 71"/>
            <p:cNvSpPr/>
            <p:nvPr/>
          </p:nvSpPr>
          <p:spPr bwMode="gray">
            <a:xfrm>
              <a:off x="2215" y="3052"/>
              <a:ext cx="676" cy="694"/>
            </a:xfrm>
            <a:custGeom>
              <a:gdLst>
                <a:gd fmla="*/ 297 w 1352" name="T0"/>
                <a:gd fmla="*/ 258 h 1388" name="T1"/>
                <a:gd fmla="*/ 288 w 1352" name="T2"/>
                <a:gd fmla="*/ 267 h 1388" name="T3"/>
                <a:gd fmla="*/ 280 w 1352" name="T4"/>
                <a:gd fmla="*/ 277 h 1388" name="T5"/>
                <a:gd fmla="*/ 265 w 1352" name="T6"/>
                <a:gd fmla="*/ 279 h 1388" name="T7"/>
                <a:gd fmla="*/ 258 w 1352" name="T8"/>
                <a:gd fmla="*/ 281 h 1388" name="T9"/>
                <a:gd fmla="*/ 248 w 1352" name="T10"/>
                <a:gd fmla="*/ 285 h 1388" name="T11"/>
                <a:gd fmla="*/ 240 w 1352" name="T12"/>
                <a:gd fmla="*/ 279 h 1388" name="T13"/>
                <a:gd fmla="*/ 237 w 1352" name="T14"/>
                <a:gd fmla="*/ 285 h 1388" name="T15"/>
                <a:gd fmla="*/ 231 w 1352" name="T16"/>
                <a:gd fmla="*/ 284 h 1388" name="T17"/>
                <a:gd fmla="*/ 228 w 1352" name="T18"/>
                <a:gd fmla="*/ 281 h 1388" name="T19"/>
                <a:gd fmla="*/ 218 w 1352" name="T20"/>
                <a:gd fmla="*/ 290 h 1388" name="T21"/>
                <a:gd fmla="*/ 202 w 1352" name="T22"/>
                <a:gd fmla="*/ 282 h 1388" name="T23"/>
                <a:gd fmla="*/ 188 w 1352" name="T24"/>
                <a:gd fmla="*/ 290 h 1388" name="T25"/>
                <a:gd fmla="*/ 174 w 1352" name="T26"/>
                <a:gd fmla="*/ 293 h 1388" name="T27"/>
                <a:gd fmla="*/ 162 w 1352" name="T28"/>
                <a:gd fmla="*/ 303 h 1388" name="T29"/>
                <a:gd fmla="*/ 169 w 1352" name="T30"/>
                <a:gd fmla="*/ 330 h 1388" name="T31"/>
                <a:gd fmla="*/ 165 w 1352" name="T32"/>
                <a:gd fmla="*/ 346 h 1388" name="T33"/>
                <a:gd fmla="*/ 146 w 1352" name="T34"/>
                <a:gd fmla="*/ 341 h 1388" name="T35"/>
                <a:gd fmla="*/ 142 w 1352" name="T36"/>
                <a:gd fmla="*/ 322 h 1388" name="T37"/>
                <a:gd fmla="*/ 130 w 1352" name="T38"/>
                <a:gd fmla="*/ 330 h 1388" name="T39"/>
                <a:gd fmla="*/ 113 w 1352" name="T40"/>
                <a:gd fmla="*/ 336 h 1388" name="T41"/>
                <a:gd fmla="*/ 98 w 1352" name="T42"/>
                <a:gd fmla="*/ 327 h 1388" name="T43"/>
                <a:gd fmla="*/ 94 w 1352" name="T44"/>
                <a:gd fmla="*/ 310 h 1388" name="T45"/>
                <a:gd fmla="*/ 76 w 1352" name="T46"/>
                <a:gd fmla="*/ 308 h 1388" name="T47"/>
                <a:gd fmla="*/ 67 w 1352" name="T48"/>
                <a:gd fmla="*/ 301 h 1388" name="T49"/>
                <a:gd fmla="*/ 72 w 1352" name="T50"/>
                <a:gd fmla="*/ 280 h 1388" name="T51"/>
                <a:gd fmla="*/ 79 w 1352" name="T52"/>
                <a:gd fmla="*/ 267 h 1388" name="T53"/>
                <a:gd fmla="*/ 63 w 1352" name="T54"/>
                <a:gd fmla="*/ 263 h 1388" name="T55"/>
                <a:gd fmla="*/ 53 w 1352" name="T56"/>
                <a:gd fmla="*/ 245 h 1388" name="T57"/>
                <a:gd fmla="*/ 47 w 1352" name="T58"/>
                <a:gd fmla="*/ 227 h 1388" name="T59"/>
                <a:gd fmla="*/ 51 w 1352" name="T60"/>
                <a:gd fmla="*/ 218 h 1388" name="T61"/>
                <a:gd fmla="*/ 48 w 1352" name="T62"/>
                <a:gd fmla="*/ 217 h 1388" name="T63"/>
                <a:gd fmla="*/ 24 w 1352" name="T64"/>
                <a:gd fmla="*/ 220 h 1388" name="T65"/>
                <a:gd fmla="*/ 9 w 1352" name="T66"/>
                <a:gd fmla="*/ 229 h 1388" name="T67"/>
                <a:gd fmla="*/ 3 w 1352" name="T68"/>
                <a:gd fmla="*/ 224 h 1388" name="T69"/>
                <a:gd fmla="*/ 8 w 1352" name="T70"/>
                <a:gd fmla="*/ 215 h 1388" name="T71"/>
                <a:gd fmla="*/ 3 w 1352" name="T72"/>
                <a:gd fmla="*/ 206 h 1388" name="T73"/>
                <a:gd fmla="*/ 5 w 1352" name="T74"/>
                <a:gd fmla="*/ 189 h 1388" name="T75"/>
                <a:gd fmla="*/ 15 w 1352" name="T76"/>
                <a:gd fmla="*/ 172 h 1388" name="T77"/>
                <a:gd fmla="*/ 28 w 1352" name="T78"/>
                <a:gd fmla="*/ 162 h 1388" name="T79"/>
                <a:gd fmla="*/ 38 w 1352" name="T80"/>
                <a:gd fmla="*/ 150 h 1388" name="T81"/>
                <a:gd fmla="*/ 49 w 1352" name="T82"/>
                <a:gd fmla="*/ 131 h 1388" name="T83"/>
                <a:gd fmla="*/ 53 w 1352" name="T84"/>
                <a:gd fmla="*/ 89 h 1388" name="T85"/>
                <a:gd fmla="*/ 47 w 1352" name="T86"/>
                <a:gd fmla="*/ 72 h 1388" name="T87"/>
                <a:gd fmla="*/ 31 w 1352" name="T88"/>
                <a:gd fmla="*/ 60 h 1388" name="T89"/>
                <a:gd fmla="*/ 51 w 1352" name="T90"/>
                <a:gd fmla="*/ 42 h 1388" name="T91"/>
                <a:gd fmla="*/ 78 w 1352" name="T92"/>
                <a:gd fmla="*/ 44 h 1388" name="T93"/>
                <a:gd fmla="*/ 112 w 1352" name="T94"/>
                <a:gd fmla="*/ 60 h 1388" name="T95"/>
                <a:gd fmla="*/ 170 w 1352" name="T96"/>
                <a:gd fmla="*/ 138 h 1388" name="T97"/>
                <a:gd fmla="*/ 214 w 1352" name="T98"/>
                <a:gd fmla="*/ 109 h 1388" name="T99"/>
                <a:gd fmla="*/ 229 w 1352" name="T100"/>
                <a:gd fmla="*/ 50 h 1388" name="T101"/>
                <a:gd fmla="*/ 248 w 1352" name="T102"/>
                <a:gd fmla="*/ 26 h 1388" name="T103"/>
                <a:gd fmla="*/ 289 w 1352" name="T104"/>
                <a:gd fmla="*/ 47 h 1388" name="T105"/>
                <a:gd fmla="*/ 266 w 1352" name="T106"/>
                <a:gd fmla="*/ 82 h 1388" name="T107"/>
                <a:gd fmla="*/ 240 w 1352" name="T108"/>
                <a:gd fmla="*/ 101 h 1388" name="T109"/>
                <a:gd fmla="*/ 276 w 1352" name="T110"/>
                <a:gd fmla="*/ 122 h 1388" name="T111"/>
                <a:gd fmla="*/ 280 w 1352" name="T112"/>
                <a:gd fmla="*/ 183 h 1388" name="T113"/>
                <a:gd fmla="*/ 300 w 1352" name="T114"/>
                <a:gd fmla="*/ 216 h 1388" name="T115"/>
                <a:gd fmla="*/ 338 w 1352" name="T116"/>
                <a:gd fmla="*/ 225 h 13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2" name="T177"/>
                <a:gd fmla="*/ 0 h 1388" name="T178"/>
                <a:gd fmla="*/ 1352 w 1352" name="T179"/>
                <a:gd fmla="*/ 1388 h 138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388" w="1352">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altLang="en-US" lang="zh-CN"/>
            </a:p>
          </p:txBody>
        </p:sp>
        <p:sp>
          <p:nvSpPr>
            <p:cNvPr id="33" name="Freeform 72"/>
            <p:cNvSpPr/>
            <p:nvPr/>
          </p:nvSpPr>
          <p:spPr bwMode="gray">
            <a:xfrm>
              <a:off x="2215" y="3052"/>
              <a:ext cx="676" cy="694"/>
            </a:xfrm>
            <a:custGeom>
              <a:gdLst>
                <a:gd fmla="*/ 297 w 1352" name="T0"/>
                <a:gd fmla="*/ 258 h 1388" name="T1"/>
                <a:gd fmla="*/ 288 w 1352" name="T2"/>
                <a:gd fmla="*/ 267 h 1388" name="T3"/>
                <a:gd fmla="*/ 280 w 1352" name="T4"/>
                <a:gd fmla="*/ 277 h 1388" name="T5"/>
                <a:gd fmla="*/ 265 w 1352" name="T6"/>
                <a:gd fmla="*/ 279 h 1388" name="T7"/>
                <a:gd fmla="*/ 258 w 1352" name="T8"/>
                <a:gd fmla="*/ 281 h 1388" name="T9"/>
                <a:gd fmla="*/ 248 w 1352" name="T10"/>
                <a:gd fmla="*/ 285 h 1388" name="T11"/>
                <a:gd fmla="*/ 240 w 1352" name="T12"/>
                <a:gd fmla="*/ 279 h 1388" name="T13"/>
                <a:gd fmla="*/ 237 w 1352" name="T14"/>
                <a:gd fmla="*/ 285 h 1388" name="T15"/>
                <a:gd fmla="*/ 231 w 1352" name="T16"/>
                <a:gd fmla="*/ 284 h 1388" name="T17"/>
                <a:gd fmla="*/ 228 w 1352" name="T18"/>
                <a:gd fmla="*/ 281 h 1388" name="T19"/>
                <a:gd fmla="*/ 218 w 1352" name="T20"/>
                <a:gd fmla="*/ 290 h 1388" name="T21"/>
                <a:gd fmla="*/ 202 w 1352" name="T22"/>
                <a:gd fmla="*/ 282 h 1388" name="T23"/>
                <a:gd fmla="*/ 188 w 1352" name="T24"/>
                <a:gd fmla="*/ 290 h 1388" name="T25"/>
                <a:gd fmla="*/ 174 w 1352" name="T26"/>
                <a:gd fmla="*/ 293 h 1388" name="T27"/>
                <a:gd fmla="*/ 162 w 1352" name="T28"/>
                <a:gd fmla="*/ 303 h 1388" name="T29"/>
                <a:gd fmla="*/ 169 w 1352" name="T30"/>
                <a:gd fmla="*/ 330 h 1388" name="T31"/>
                <a:gd fmla="*/ 165 w 1352" name="T32"/>
                <a:gd fmla="*/ 346 h 1388" name="T33"/>
                <a:gd fmla="*/ 146 w 1352" name="T34"/>
                <a:gd fmla="*/ 341 h 1388" name="T35"/>
                <a:gd fmla="*/ 142 w 1352" name="T36"/>
                <a:gd fmla="*/ 322 h 1388" name="T37"/>
                <a:gd fmla="*/ 130 w 1352" name="T38"/>
                <a:gd fmla="*/ 330 h 1388" name="T39"/>
                <a:gd fmla="*/ 113 w 1352" name="T40"/>
                <a:gd fmla="*/ 336 h 1388" name="T41"/>
                <a:gd fmla="*/ 98 w 1352" name="T42"/>
                <a:gd fmla="*/ 327 h 1388" name="T43"/>
                <a:gd fmla="*/ 94 w 1352" name="T44"/>
                <a:gd fmla="*/ 310 h 1388" name="T45"/>
                <a:gd fmla="*/ 76 w 1352" name="T46"/>
                <a:gd fmla="*/ 308 h 1388" name="T47"/>
                <a:gd fmla="*/ 67 w 1352" name="T48"/>
                <a:gd fmla="*/ 301 h 1388" name="T49"/>
                <a:gd fmla="*/ 72 w 1352" name="T50"/>
                <a:gd fmla="*/ 280 h 1388" name="T51"/>
                <a:gd fmla="*/ 79 w 1352" name="T52"/>
                <a:gd fmla="*/ 267 h 1388" name="T53"/>
                <a:gd fmla="*/ 63 w 1352" name="T54"/>
                <a:gd fmla="*/ 263 h 1388" name="T55"/>
                <a:gd fmla="*/ 53 w 1352" name="T56"/>
                <a:gd fmla="*/ 245 h 1388" name="T57"/>
                <a:gd fmla="*/ 47 w 1352" name="T58"/>
                <a:gd fmla="*/ 227 h 1388" name="T59"/>
                <a:gd fmla="*/ 51 w 1352" name="T60"/>
                <a:gd fmla="*/ 218 h 1388" name="T61"/>
                <a:gd fmla="*/ 48 w 1352" name="T62"/>
                <a:gd fmla="*/ 217 h 1388" name="T63"/>
                <a:gd fmla="*/ 24 w 1352" name="T64"/>
                <a:gd fmla="*/ 220 h 1388" name="T65"/>
                <a:gd fmla="*/ 9 w 1352" name="T66"/>
                <a:gd fmla="*/ 229 h 1388" name="T67"/>
                <a:gd fmla="*/ 3 w 1352" name="T68"/>
                <a:gd fmla="*/ 224 h 1388" name="T69"/>
                <a:gd fmla="*/ 8 w 1352" name="T70"/>
                <a:gd fmla="*/ 215 h 1388" name="T71"/>
                <a:gd fmla="*/ 3 w 1352" name="T72"/>
                <a:gd fmla="*/ 206 h 1388" name="T73"/>
                <a:gd fmla="*/ 5 w 1352" name="T74"/>
                <a:gd fmla="*/ 189 h 1388" name="T75"/>
                <a:gd fmla="*/ 15 w 1352" name="T76"/>
                <a:gd fmla="*/ 172 h 1388" name="T77"/>
                <a:gd fmla="*/ 28 w 1352" name="T78"/>
                <a:gd fmla="*/ 162 h 1388" name="T79"/>
                <a:gd fmla="*/ 38 w 1352" name="T80"/>
                <a:gd fmla="*/ 150 h 1388" name="T81"/>
                <a:gd fmla="*/ 49 w 1352" name="T82"/>
                <a:gd fmla="*/ 131 h 1388" name="T83"/>
                <a:gd fmla="*/ 53 w 1352" name="T84"/>
                <a:gd fmla="*/ 89 h 1388" name="T85"/>
                <a:gd fmla="*/ 47 w 1352" name="T86"/>
                <a:gd fmla="*/ 72 h 1388" name="T87"/>
                <a:gd fmla="*/ 31 w 1352" name="T88"/>
                <a:gd fmla="*/ 60 h 1388" name="T89"/>
                <a:gd fmla="*/ 51 w 1352" name="T90"/>
                <a:gd fmla="*/ 42 h 1388" name="T91"/>
                <a:gd fmla="*/ 78 w 1352" name="T92"/>
                <a:gd fmla="*/ 44 h 1388" name="T93"/>
                <a:gd fmla="*/ 112 w 1352" name="T94"/>
                <a:gd fmla="*/ 60 h 1388" name="T95"/>
                <a:gd fmla="*/ 170 w 1352" name="T96"/>
                <a:gd fmla="*/ 138 h 1388" name="T97"/>
                <a:gd fmla="*/ 214 w 1352" name="T98"/>
                <a:gd fmla="*/ 109 h 1388" name="T99"/>
                <a:gd fmla="*/ 229 w 1352" name="T100"/>
                <a:gd fmla="*/ 50 h 1388" name="T101"/>
                <a:gd fmla="*/ 248 w 1352" name="T102"/>
                <a:gd fmla="*/ 26 h 1388" name="T103"/>
                <a:gd fmla="*/ 289 w 1352" name="T104"/>
                <a:gd fmla="*/ 47 h 1388" name="T105"/>
                <a:gd fmla="*/ 266 w 1352" name="T106"/>
                <a:gd fmla="*/ 82 h 1388" name="T107"/>
                <a:gd fmla="*/ 240 w 1352" name="T108"/>
                <a:gd fmla="*/ 101 h 1388" name="T109"/>
                <a:gd fmla="*/ 276 w 1352" name="T110"/>
                <a:gd fmla="*/ 122 h 1388" name="T111"/>
                <a:gd fmla="*/ 280 w 1352" name="T112"/>
                <a:gd fmla="*/ 183 h 1388" name="T113"/>
                <a:gd fmla="*/ 300 w 1352" name="T114"/>
                <a:gd fmla="*/ 216 h 1388" name="T115"/>
                <a:gd fmla="*/ 338 w 1352" name="T116"/>
                <a:gd fmla="*/ 225 h 13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2" name="T177"/>
                <a:gd fmla="*/ 0 h 1388" name="T178"/>
                <a:gd fmla="*/ 1352 w 1352" name="T179"/>
                <a:gd fmla="*/ 1388 h 138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388" w="1352">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altLang="en-US" lang="zh-CN"/>
            </a:p>
          </p:txBody>
        </p:sp>
        <p:sp>
          <p:nvSpPr>
            <p:cNvPr id="34" name="Freeform 73"/>
            <p:cNvSpPr/>
            <p:nvPr/>
          </p:nvSpPr>
          <p:spPr bwMode="gray">
            <a:xfrm>
              <a:off x="2755" y="3269"/>
              <a:ext cx="596" cy="432"/>
            </a:xfrm>
            <a:custGeom>
              <a:gdLst>
                <a:gd fmla="*/ 209 w 1191" name="T0"/>
                <a:gd fmla="*/ 213 h 864" name="T1"/>
                <a:gd fmla="*/ 202 w 1191" name="T2"/>
                <a:gd fmla="*/ 215 h 864" name="T3"/>
                <a:gd fmla="*/ 195 w 1191" name="T4"/>
                <a:gd fmla="*/ 214 h 864" name="T5"/>
                <a:gd fmla="*/ 186 w 1191" name="T6"/>
                <a:gd fmla="*/ 210 h 864" name="T7"/>
                <a:gd fmla="*/ 180 w 1191" name="T8"/>
                <a:gd fmla="*/ 210 h 864" name="T9"/>
                <a:gd fmla="*/ 174 w 1191" name="T10"/>
                <a:gd fmla="*/ 203 h 864" name="T11"/>
                <a:gd fmla="*/ 169 w 1191" name="T12"/>
                <a:gd fmla="*/ 200 h 864" name="T13"/>
                <a:gd fmla="*/ 163 w 1191" name="T14"/>
                <a:gd fmla="*/ 210 h 864" name="T15"/>
                <a:gd fmla="*/ 155 w 1191" name="T16"/>
                <a:gd fmla="*/ 214 h 864" name="T17"/>
                <a:gd fmla="*/ 146 w 1191" name="T18"/>
                <a:gd fmla="*/ 216 h 864" name="T19"/>
                <a:gd fmla="*/ 140 w 1191" name="T20"/>
                <a:gd fmla="*/ 211 h 864" name="T21"/>
                <a:gd fmla="*/ 133 w 1191" name="T22"/>
                <a:gd fmla="*/ 213 h 864" name="T23"/>
                <a:gd fmla="*/ 123 w 1191" name="T24"/>
                <a:gd fmla="*/ 213 h 864" name="T25"/>
                <a:gd fmla="*/ 112 w 1191" name="T26"/>
                <a:gd fmla="*/ 206 h 864" name="T27"/>
                <a:gd fmla="*/ 101 w 1191" name="T28"/>
                <a:gd fmla="*/ 198 h 864" name="T29"/>
                <a:gd fmla="*/ 93 w 1191" name="T30"/>
                <a:gd fmla="*/ 189 h 864" name="T31"/>
                <a:gd fmla="*/ 88 w 1191" name="T32"/>
                <a:gd fmla="*/ 176 h 864" name="T33"/>
                <a:gd fmla="*/ 91 w 1191" name="T34"/>
                <a:gd fmla="*/ 171 h 864" name="T35"/>
                <a:gd fmla="*/ 94 w 1191" name="T36"/>
                <a:gd fmla="*/ 170 h 864" name="T37"/>
                <a:gd fmla="*/ 96 w 1191" name="T38"/>
                <a:gd fmla="*/ 167 h 864" name="T39"/>
                <a:gd fmla="*/ 87 w 1191" name="T40"/>
                <a:gd fmla="*/ 160 h 864" name="T41"/>
                <a:gd fmla="*/ 79 w 1191" name="T42"/>
                <a:gd fmla="*/ 161 h 864" name="T43"/>
                <a:gd fmla="*/ 74 w 1191" name="T44"/>
                <a:gd fmla="*/ 163 h 864" name="T45"/>
                <a:gd fmla="*/ 66 w 1191" name="T46"/>
                <a:gd fmla="*/ 158 h 864" name="T47"/>
                <a:gd fmla="*/ 60 w 1191" name="T48"/>
                <a:gd fmla="*/ 161 h 864" name="T49"/>
                <a:gd fmla="*/ 52 w 1191" name="T50"/>
                <a:gd fmla="*/ 156 h 864" name="T51"/>
                <a:gd fmla="*/ 46 w 1191" name="T52"/>
                <a:gd fmla="*/ 152 h 864" name="T53"/>
                <a:gd fmla="*/ 66 w 1191" name="T54"/>
                <a:gd fmla="*/ 135 h 864" name="T55"/>
                <a:gd fmla="*/ 53 w 1191" name="T56"/>
                <a:gd fmla="*/ 114 h 864" name="T57"/>
                <a:gd fmla="*/ 29 w 1191" name="T58"/>
                <a:gd fmla="*/ 108 h 864" name="T59"/>
                <a:gd fmla="*/ 8 w 1191" name="T60"/>
                <a:gd fmla="*/ 101 h 864" name="T61"/>
                <a:gd fmla="*/ 26 w 1191" name="T62"/>
                <a:gd fmla="*/ 74 h 864" name="T63"/>
                <a:gd fmla="*/ 63 w 1191" name="T64"/>
                <a:gd fmla="*/ 84 h 864" name="T65"/>
                <a:gd fmla="*/ 77 w 1191" name="T66"/>
                <a:gd fmla="*/ 70 h 864" name="T67"/>
                <a:gd fmla="*/ 100 w 1191" name="T68"/>
                <a:gd fmla="*/ 52 h 864" name="T69"/>
                <a:gd fmla="*/ 124 w 1191" name="T70"/>
                <a:gd fmla="*/ 56 h 864" name="T71"/>
                <a:gd fmla="*/ 144 w 1191" name="T72"/>
                <a:gd fmla="*/ 48 h 864" name="T73"/>
                <a:gd fmla="*/ 165 w 1191" name="T74"/>
                <a:gd fmla="*/ 40 h 864" name="T75"/>
                <a:gd fmla="*/ 182 w 1191" name="T76"/>
                <a:gd fmla="*/ 27 h 864" name="T77"/>
                <a:gd fmla="*/ 200 w 1191" name="T78"/>
                <a:gd fmla="*/ 19 h 864" name="T79"/>
                <a:gd fmla="*/ 217 w 1191" name="T80"/>
                <a:gd fmla="*/ 9 h 864" name="T81"/>
                <a:gd fmla="*/ 244 w 1191" name="T82"/>
                <a:gd fmla="*/ 5 h 864" name="T83"/>
                <a:gd fmla="*/ 260 w 1191" name="T84"/>
                <a:gd fmla="*/ 18 h 864" name="T85"/>
                <a:gd fmla="*/ 252 w 1191" name="T86"/>
                <a:gd fmla="*/ 54 h 864" name="T87"/>
                <a:gd fmla="*/ 274 w 1191" name="T88"/>
                <a:gd fmla="*/ 71 h 864" name="T89"/>
                <a:gd fmla="*/ 298 w 1191" name="T90"/>
                <a:gd fmla="*/ 81 h 864" name="T91"/>
                <a:gd fmla="*/ 282 w 1191" name="T92"/>
                <a:gd fmla="*/ 108 h 864" name="T93"/>
                <a:gd fmla="*/ 260 w 1191" name="T94"/>
                <a:gd fmla="*/ 161 h 864" name="T95"/>
                <a:gd fmla="*/ 248 w 1191" name="T96"/>
                <a:gd fmla="*/ 182 h 864" name="T97"/>
                <a:gd fmla="*/ 225 w 1191" name="T98"/>
                <a:gd fmla="*/ 197 h 8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191" name="T150"/>
                <a:gd fmla="*/ 0 h 864" name="T151"/>
                <a:gd fmla="*/ 1191 w 1191" name="T152"/>
                <a:gd fmla="*/ 864 h 8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64" w="1191">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altLang="en-US" lang="zh-CN"/>
            </a:p>
          </p:txBody>
        </p:sp>
        <p:sp>
          <p:nvSpPr>
            <p:cNvPr id="35" name="Freeform 74"/>
            <p:cNvSpPr/>
            <p:nvPr/>
          </p:nvSpPr>
          <p:spPr bwMode="gray">
            <a:xfrm>
              <a:off x="2755" y="3269"/>
              <a:ext cx="596" cy="432"/>
            </a:xfrm>
            <a:custGeom>
              <a:gdLst>
                <a:gd fmla="*/ 209 w 1191" name="T0"/>
                <a:gd fmla="*/ 213 h 864" name="T1"/>
                <a:gd fmla="*/ 202 w 1191" name="T2"/>
                <a:gd fmla="*/ 215 h 864" name="T3"/>
                <a:gd fmla="*/ 195 w 1191" name="T4"/>
                <a:gd fmla="*/ 214 h 864" name="T5"/>
                <a:gd fmla="*/ 186 w 1191" name="T6"/>
                <a:gd fmla="*/ 210 h 864" name="T7"/>
                <a:gd fmla="*/ 180 w 1191" name="T8"/>
                <a:gd fmla="*/ 210 h 864" name="T9"/>
                <a:gd fmla="*/ 174 w 1191" name="T10"/>
                <a:gd fmla="*/ 203 h 864" name="T11"/>
                <a:gd fmla="*/ 169 w 1191" name="T12"/>
                <a:gd fmla="*/ 200 h 864" name="T13"/>
                <a:gd fmla="*/ 163 w 1191" name="T14"/>
                <a:gd fmla="*/ 210 h 864" name="T15"/>
                <a:gd fmla="*/ 155 w 1191" name="T16"/>
                <a:gd fmla="*/ 214 h 864" name="T17"/>
                <a:gd fmla="*/ 146 w 1191" name="T18"/>
                <a:gd fmla="*/ 216 h 864" name="T19"/>
                <a:gd fmla="*/ 140 w 1191" name="T20"/>
                <a:gd fmla="*/ 211 h 864" name="T21"/>
                <a:gd fmla="*/ 133 w 1191" name="T22"/>
                <a:gd fmla="*/ 213 h 864" name="T23"/>
                <a:gd fmla="*/ 123 w 1191" name="T24"/>
                <a:gd fmla="*/ 213 h 864" name="T25"/>
                <a:gd fmla="*/ 112 w 1191" name="T26"/>
                <a:gd fmla="*/ 206 h 864" name="T27"/>
                <a:gd fmla="*/ 101 w 1191" name="T28"/>
                <a:gd fmla="*/ 198 h 864" name="T29"/>
                <a:gd fmla="*/ 93 w 1191" name="T30"/>
                <a:gd fmla="*/ 189 h 864" name="T31"/>
                <a:gd fmla="*/ 88 w 1191" name="T32"/>
                <a:gd fmla="*/ 176 h 864" name="T33"/>
                <a:gd fmla="*/ 91 w 1191" name="T34"/>
                <a:gd fmla="*/ 171 h 864" name="T35"/>
                <a:gd fmla="*/ 94 w 1191" name="T36"/>
                <a:gd fmla="*/ 170 h 864" name="T37"/>
                <a:gd fmla="*/ 96 w 1191" name="T38"/>
                <a:gd fmla="*/ 167 h 864" name="T39"/>
                <a:gd fmla="*/ 87 w 1191" name="T40"/>
                <a:gd fmla="*/ 160 h 864" name="T41"/>
                <a:gd fmla="*/ 79 w 1191" name="T42"/>
                <a:gd fmla="*/ 161 h 864" name="T43"/>
                <a:gd fmla="*/ 74 w 1191" name="T44"/>
                <a:gd fmla="*/ 163 h 864" name="T45"/>
                <a:gd fmla="*/ 66 w 1191" name="T46"/>
                <a:gd fmla="*/ 158 h 864" name="T47"/>
                <a:gd fmla="*/ 60 w 1191" name="T48"/>
                <a:gd fmla="*/ 161 h 864" name="T49"/>
                <a:gd fmla="*/ 52 w 1191" name="T50"/>
                <a:gd fmla="*/ 156 h 864" name="T51"/>
                <a:gd fmla="*/ 46 w 1191" name="T52"/>
                <a:gd fmla="*/ 152 h 864" name="T53"/>
                <a:gd fmla="*/ 66 w 1191" name="T54"/>
                <a:gd fmla="*/ 135 h 864" name="T55"/>
                <a:gd fmla="*/ 53 w 1191" name="T56"/>
                <a:gd fmla="*/ 114 h 864" name="T57"/>
                <a:gd fmla="*/ 29 w 1191" name="T58"/>
                <a:gd fmla="*/ 108 h 864" name="T59"/>
                <a:gd fmla="*/ 8 w 1191" name="T60"/>
                <a:gd fmla="*/ 101 h 864" name="T61"/>
                <a:gd fmla="*/ 26 w 1191" name="T62"/>
                <a:gd fmla="*/ 74 h 864" name="T63"/>
                <a:gd fmla="*/ 63 w 1191" name="T64"/>
                <a:gd fmla="*/ 84 h 864" name="T65"/>
                <a:gd fmla="*/ 77 w 1191" name="T66"/>
                <a:gd fmla="*/ 70 h 864" name="T67"/>
                <a:gd fmla="*/ 100 w 1191" name="T68"/>
                <a:gd fmla="*/ 52 h 864" name="T69"/>
                <a:gd fmla="*/ 124 w 1191" name="T70"/>
                <a:gd fmla="*/ 56 h 864" name="T71"/>
                <a:gd fmla="*/ 144 w 1191" name="T72"/>
                <a:gd fmla="*/ 48 h 864" name="T73"/>
                <a:gd fmla="*/ 165 w 1191" name="T74"/>
                <a:gd fmla="*/ 40 h 864" name="T75"/>
                <a:gd fmla="*/ 182 w 1191" name="T76"/>
                <a:gd fmla="*/ 27 h 864" name="T77"/>
                <a:gd fmla="*/ 200 w 1191" name="T78"/>
                <a:gd fmla="*/ 19 h 864" name="T79"/>
                <a:gd fmla="*/ 217 w 1191" name="T80"/>
                <a:gd fmla="*/ 9 h 864" name="T81"/>
                <a:gd fmla="*/ 244 w 1191" name="T82"/>
                <a:gd fmla="*/ 5 h 864" name="T83"/>
                <a:gd fmla="*/ 260 w 1191" name="T84"/>
                <a:gd fmla="*/ 18 h 864" name="T85"/>
                <a:gd fmla="*/ 252 w 1191" name="T86"/>
                <a:gd fmla="*/ 54 h 864" name="T87"/>
                <a:gd fmla="*/ 274 w 1191" name="T88"/>
                <a:gd fmla="*/ 71 h 864" name="T89"/>
                <a:gd fmla="*/ 298 w 1191" name="T90"/>
                <a:gd fmla="*/ 81 h 864" name="T91"/>
                <a:gd fmla="*/ 282 w 1191" name="T92"/>
                <a:gd fmla="*/ 108 h 864" name="T93"/>
                <a:gd fmla="*/ 260 w 1191" name="T94"/>
                <a:gd fmla="*/ 161 h 864" name="T95"/>
                <a:gd fmla="*/ 248 w 1191" name="T96"/>
                <a:gd fmla="*/ 182 h 864" name="T97"/>
                <a:gd fmla="*/ 225 w 1191" name="T98"/>
                <a:gd fmla="*/ 197 h 8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191" name="T150"/>
                <a:gd fmla="*/ 0 h 864" name="T151"/>
                <a:gd fmla="*/ 1191 w 1191" name="T152"/>
                <a:gd fmla="*/ 864 h 8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64" w="1191">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altLang="en-US" lang="zh-CN"/>
            </a:p>
          </p:txBody>
        </p:sp>
        <p:sp>
          <p:nvSpPr>
            <p:cNvPr id="36" name="Freeform 75"/>
            <p:cNvSpPr/>
            <p:nvPr/>
          </p:nvSpPr>
          <p:spPr bwMode="gray">
            <a:xfrm>
              <a:off x="3116" y="3813"/>
              <a:ext cx="195" cy="172"/>
            </a:xfrm>
            <a:custGeom>
              <a:gdLst>
                <a:gd fmla="*/ 20 w 392" name="T0"/>
                <a:gd fmla="*/ 19 h 344" name="T1"/>
                <a:gd fmla="*/ 17 w 392" name="T2"/>
                <a:gd fmla="*/ 21 h 344" name="T3"/>
                <a:gd fmla="*/ 11 w 392" name="T4"/>
                <a:gd fmla="*/ 27 h 344" name="T5"/>
                <a:gd fmla="*/ 5 w 392" name="T6"/>
                <a:gd fmla="*/ 35 h 344" name="T7"/>
                <a:gd fmla="*/ 1 w 392" name="T8"/>
                <a:gd fmla="*/ 40 h 344" name="T9"/>
                <a:gd fmla="*/ 0 w 392" name="T10"/>
                <a:gd fmla="*/ 50 h 344" name="T11"/>
                <a:gd fmla="*/ 1 w 392" name="T12"/>
                <a:gd fmla="*/ 63 h 344" name="T13"/>
                <a:gd fmla="*/ 5 w 392" name="T14"/>
                <a:gd fmla="*/ 72 h 344" name="T15"/>
                <a:gd fmla="*/ 12 w 392" name="T16"/>
                <a:gd fmla="*/ 78 h 344" name="T17"/>
                <a:gd fmla="*/ 22 w 392" name="T18"/>
                <a:gd fmla="*/ 80 h 344" name="T19"/>
                <a:gd fmla="*/ 28 w 392" name="T20"/>
                <a:gd fmla="*/ 80 h 344" name="T21"/>
                <a:gd fmla="*/ 33 w 392" name="T22"/>
                <a:gd fmla="*/ 81 h 344" name="T23"/>
                <a:gd fmla="*/ 41 w 392" name="T24"/>
                <a:gd fmla="*/ 86 h 344" name="T25"/>
                <a:gd fmla="*/ 46 w 392" name="T26"/>
                <a:gd fmla="*/ 85 h 344" name="T27"/>
                <a:gd fmla="*/ 49 w 392" name="T28"/>
                <a:gd fmla="*/ 80 h 344" name="T29"/>
                <a:gd fmla="*/ 53 w 392" name="T30"/>
                <a:gd fmla="*/ 74 h 344" name="T31"/>
                <a:gd fmla="*/ 59 w 392" name="T32"/>
                <a:gd fmla="*/ 73 h 344" name="T33"/>
                <a:gd fmla="*/ 64 w 392" name="T34"/>
                <a:gd fmla="*/ 69 h 344" name="T35"/>
                <a:gd fmla="*/ 69 w 392" name="T36"/>
                <a:gd fmla="*/ 63 h 344" name="T37"/>
                <a:gd fmla="*/ 76 w 392" name="T38"/>
                <a:gd fmla="*/ 59 h 344" name="T39"/>
                <a:gd fmla="*/ 79 w 392" name="T40"/>
                <a:gd fmla="*/ 52 h 344" name="T41"/>
                <a:gd fmla="*/ 80 w 392" name="T42"/>
                <a:gd fmla="*/ 43 h 344" name="T43"/>
                <a:gd fmla="*/ 85 w 392" name="T44"/>
                <a:gd fmla="*/ 28 h 344" name="T45"/>
                <a:gd fmla="*/ 90 w 392" name="T46"/>
                <a:gd fmla="*/ 21 h 344" name="T47"/>
                <a:gd fmla="*/ 94 w 392" name="T48"/>
                <a:gd fmla="*/ 19 h 344" name="T49"/>
                <a:gd fmla="*/ 97 w 392" name="T50"/>
                <a:gd fmla="*/ 15 h 344" name="T51"/>
                <a:gd fmla="*/ 97 w 392" name="T52"/>
                <a:gd fmla="*/ 9 h 344" name="T53"/>
                <a:gd fmla="*/ 95 w 392" name="T54"/>
                <a:gd fmla="*/ 3 h 344" name="T55"/>
                <a:gd fmla="*/ 88 w 392" name="T56"/>
                <a:gd fmla="*/ 1 h 344" name="T57"/>
                <a:gd fmla="*/ 75 w 392" name="T58"/>
                <a:gd fmla="*/ 1 h 344" name="T59"/>
                <a:gd fmla="*/ 64 w 392" name="T60"/>
                <a:gd fmla="*/ 3 h 344" name="T61"/>
                <a:gd fmla="*/ 55 w 392" name="T62"/>
                <a:gd fmla="*/ 5 h 344" name="T63"/>
                <a:gd fmla="*/ 45 w 392" name="T64"/>
                <a:gd fmla="*/ 7 h 344" name="T65"/>
                <a:gd fmla="*/ 38 w 392" name="T66"/>
                <a:gd fmla="*/ 8 h 344" name="T67"/>
                <a:gd fmla="*/ 33 w 392" name="T68"/>
                <a:gd fmla="*/ 11 h 344" name="T69"/>
                <a:gd fmla="*/ 28 w 392" name="T70"/>
                <a:gd fmla="*/ 12 h 344" name="T71"/>
                <a:gd fmla="*/ 23 w 392" name="T72"/>
                <a:gd fmla="*/ 12 h 34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92" name="T111"/>
                <a:gd fmla="*/ 0 h 344" name="T112"/>
                <a:gd fmla="*/ 392 w 392" name="T113"/>
                <a:gd fmla="*/ 344 h 344"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44" w="392">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altLang="en-US" lang="zh-CN"/>
            </a:p>
          </p:txBody>
        </p:sp>
        <p:sp>
          <p:nvSpPr>
            <p:cNvPr id="37" name="Freeform 76"/>
            <p:cNvSpPr/>
            <p:nvPr/>
          </p:nvSpPr>
          <p:spPr bwMode="gray">
            <a:xfrm>
              <a:off x="3116" y="3813"/>
              <a:ext cx="195" cy="172"/>
            </a:xfrm>
            <a:custGeom>
              <a:gdLst>
                <a:gd fmla="*/ 20 w 392" name="T0"/>
                <a:gd fmla="*/ 19 h 344" name="T1"/>
                <a:gd fmla="*/ 17 w 392" name="T2"/>
                <a:gd fmla="*/ 21 h 344" name="T3"/>
                <a:gd fmla="*/ 11 w 392" name="T4"/>
                <a:gd fmla="*/ 27 h 344" name="T5"/>
                <a:gd fmla="*/ 5 w 392" name="T6"/>
                <a:gd fmla="*/ 35 h 344" name="T7"/>
                <a:gd fmla="*/ 1 w 392" name="T8"/>
                <a:gd fmla="*/ 40 h 344" name="T9"/>
                <a:gd fmla="*/ 0 w 392" name="T10"/>
                <a:gd fmla="*/ 50 h 344" name="T11"/>
                <a:gd fmla="*/ 1 w 392" name="T12"/>
                <a:gd fmla="*/ 63 h 344" name="T13"/>
                <a:gd fmla="*/ 5 w 392" name="T14"/>
                <a:gd fmla="*/ 72 h 344" name="T15"/>
                <a:gd fmla="*/ 12 w 392" name="T16"/>
                <a:gd fmla="*/ 78 h 344" name="T17"/>
                <a:gd fmla="*/ 22 w 392" name="T18"/>
                <a:gd fmla="*/ 80 h 344" name="T19"/>
                <a:gd fmla="*/ 28 w 392" name="T20"/>
                <a:gd fmla="*/ 80 h 344" name="T21"/>
                <a:gd fmla="*/ 33 w 392" name="T22"/>
                <a:gd fmla="*/ 81 h 344" name="T23"/>
                <a:gd fmla="*/ 41 w 392" name="T24"/>
                <a:gd fmla="*/ 86 h 344" name="T25"/>
                <a:gd fmla="*/ 46 w 392" name="T26"/>
                <a:gd fmla="*/ 85 h 344" name="T27"/>
                <a:gd fmla="*/ 49 w 392" name="T28"/>
                <a:gd fmla="*/ 80 h 344" name="T29"/>
                <a:gd fmla="*/ 53 w 392" name="T30"/>
                <a:gd fmla="*/ 74 h 344" name="T31"/>
                <a:gd fmla="*/ 59 w 392" name="T32"/>
                <a:gd fmla="*/ 73 h 344" name="T33"/>
                <a:gd fmla="*/ 64 w 392" name="T34"/>
                <a:gd fmla="*/ 69 h 344" name="T35"/>
                <a:gd fmla="*/ 69 w 392" name="T36"/>
                <a:gd fmla="*/ 63 h 344" name="T37"/>
                <a:gd fmla="*/ 76 w 392" name="T38"/>
                <a:gd fmla="*/ 59 h 344" name="T39"/>
                <a:gd fmla="*/ 79 w 392" name="T40"/>
                <a:gd fmla="*/ 52 h 344" name="T41"/>
                <a:gd fmla="*/ 80 w 392" name="T42"/>
                <a:gd fmla="*/ 43 h 344" name="T43"/>
                <a:gd fmla="*/ 85 w 392" name="T44"/>
                <a:gd fmla="*/ 28 h 344" name="T45"/>
                <a:gd fmla="*/ 90 w 392" name="T46"/>
                <a:gd fmla="*/ 21 h 344" name="T47"/>
                <a:gd fmla="*/ 94 w 392" name="T48"/>
                <a:gd fmla="*/ 19 h 344" name="T49"/>
                <a:gd fmla="*/ 97 w 392" name="T50"/>
                <a:gd fmla="*/ 15 h 344" name="T51"/>
                <a:gd fmla="*/ 97 w 392" name="T52"/>
                <a:gd fmla="*/ 9 h 344" name="T53"/>
                <a:gd fmla="*/ 95 w 392" name="T54"/>
                <a:gd fmla="*/ 3 h 344" name="T55"/>
                <a:gd fmla="*/ 88 w 392" name="T56"/>
                <a:gd fmla="*/ 1 h 344" name="T57"/>
                <a:gd fmla="*/ 75 w 392" name="T58"/>
                <a:gd fmla="*/ 1 h 344" name="T59"/>
                <a:gd fmla="*/ 64 w 392" name="T60"/>
                <a:gd fmla="*/ 3 h 344" name="T61"/>
                <a:gd fmla="*/ 55 w 392" name="T62"/>
                <a:gd fmla="*/ 5 h 344" name="T63"/>
                <a:gd fmla="*/ 45 w 392" name="T64"/>
                <a:gd fmla="*/ 7 h 344" name="T65"/>
                <a:gd fmla="*/ 38 w 392" name="T66"/>
                <a:gd fmla="*/ 8 h 344" name="T67"/>
                <a:gd fmla="*/ 33 w 392" name="T68"/>
                <a:gd fmla="*/ 11 h 344" name="T69"/>
                <a:gd fmla="*/ 28 w 392" name="T70"/>
                <a:gd fmla="*/ 12 h 344" name="T71"/>
                <a:gd fmla="*/ 23 w 392" name="T72"/>
                <a:gd fmla="*/ 12 h 34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92" name="T111"/>
                <a:gd fmla="*/ 0 h 344" name="T112"/>
                <a:gd fmla="*/ 392 w 392" name="T113"/>
                <a:gd fmla="*/ 344 h 344"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44" w="392">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altLang="en-US" lang="zh-CN"/>
            </a:p>
          </p:txBody>
        </p:sp>
        <p:sp>
          <p:nvSpPr>
            <p:cNvPr id="38" name="Freeform 77"/>
            <p:cNvSpPr/>
            <p:nvPr/>
          </p:nvSpPr>
          <p:spPr bwMode="gray">
            <a:xfrm>
              <a:off x="3188" y="3319"/>
              <a:ext cx="564" cy="480"/>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altLang="en-US" lang="zh-CN"/>
            </a:p>
          </p:txBody>
        </p:sp>
        <p:sp>
          <p:nvSpPr>
            <p:cNvPr id="39" name="Freeform 78"/>
            <p:cNvSpPr/>
            <p:nvPr/>
          </p:nvSpPr>
          <p:spPr bwMode="gray">
            <a:xfrm>
              <a:off x="3188" y="3319"/>
              <a:ext cx="564" cy="480"/>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altLang="en-US" lang="zh-CN"/>
            </a:p>
          </p:txBody>
        </p:sp>
        <p:sp>
          <p:nvSpPr>
            <p:cNvPr id="40" name="Freeform 79"/>
            <p:cNvSpPr/>
            <p:nvPr/>
          </p:nvSpPr>
          <p:spPr bwMode="gray">
            <a:xfrm>
              <a:off x="3636" y="3029"/>
              <a:ext cx="313" cy="413"/>
            </a:xfrm>
            <a:custGeom>
              <a:gdLst>
                <a:gd fmla="*/ 156 w 626" name="T0"/>
                <a:gd fmla="*/ 31 h 825" name="T1"/>
                <a:gd fmla="*/ 154 w 626" name="T2"/>
                <a:gd fmla="*/ 37 h 825" name="T3"/>
                <a:gd fmla="*/ 152 w 626" name="T4"/>
                <a:gd fmla="*/ 44 h 825" name="T5"/>
                <a:gd fmla="*/ 146 w 626" name="T6"/>
                <a:gd fmla="*/ 52 h 825" name="T7"/>
                <a:gd fmla="*/ 138 w 626" name="T8"/>
                <a:gd fmla="*/ 57 h 825" name="T9"/>
                <a:gd fmla="*/ 131 w 626" name="T10"/>
                <a:gd fmla="*/ 61 h 825" name="T11"/>
                <a:gd fmla="*/ 130 w 626" name="T12"/>
                <a:gd fmla="*/ 62 h 825" name="T13"/>
                <a:gd fmla="*/ 132 w 626" name="T14"/>
                <a:gd fmla="*/ 68 h 825" name="T15"/>
                <a:gd fmla="*/ 135 w 626" name="T16"/>
                <a:gd fmla="*/ 75 h 825" name="T17"/>
                <a:gd fmla="*/ 136 w 626" name="T18"/>
                <a:gd fmla="*/ 81 h 825" name="T19"/>
                <a:gd fmla="*/ 136 w 626" name="T20"/>
                <a:gd fmla="*/ 89 h 825" name="T21"/>
                <a:gd fmla="*/ 137 w 626" name="T22"/>
                <a:gd fmla="*/ 95 h 825" name="T23"/>
                <a:gd fmla="*/ 138 w 626" name="T24"/>
                <a:gd fmla="*/ 104 h 825" name="T25"/>
                <a:gd fmla="*/ 131 w 626" name="T26"/>
                <a:gd fmla="*/ 112 h 825" name="T27"/>
                <a:gd fmla="*/ 122 w 626" name="T28"/>
                <a:gd fmla="*/ 120 h 825" name="T29"/>
                <a:gd fmla="*/ 117 w 626" name="T30"/>
                <a:gd fmla="*/ 131 h 825" name="T31"/>
                <a:gd fmla="*/ 115 w 626" name="T32"/>
                <a:gd fmla="*/ 142 h 825" name="T33"/>
                <a:gd fmla="*/ 110 w 626" name="T34"/>
                <a:gd fmla="*/ 151 h 825" name="T35"/>
                <a:gd fmla="*/ 103 w 626" name="T36"/>
                <a:gd fmla="*/ 156 h 825" name="T37"/>
                <a:gd fmla="*/ 94 w 626" name="T38"/>
                <a:gd fmla="*/ 158 h 825" name="T39"/>
                <a:gd fmla="*/ 86 w 626" name="T40"/>
                <a:gd fmla="*/ 161 h 825" name="T41"/>
                <a:gd fmla="*/ 85 w 626" name="T42"/>
                <a:gd fmla="*/ 165 h 825" name="T43"/>
                <a:gd fmla="*/ 89 w 626" name="T44"/>
                <a:gd fmla="*/ 171 h 825" name="T45"/>
                <a:gd fmla="*/ 90 w 626" name="T46"/>
                <a:gd fmla="*/ 176 h 825" name="T47"/>
                <a:gd fmla="*/ 86 w 626" name="T48"/>
                <a:gd fmla="*/ 182 h 825" name="T49"/>
                <a:gd fmla="*/ 80 w 626" name="T50"/>
                <a:gd fmla="*/ 189 h 825" name="T51"/>
                <a:gd fmla="*/ 76 w 626" name="T52"/>
                <a:gd fmla="*/ 193 h 825" name="T53"/>
                <a:gd fmla="*/ 69 w 626" name="T54"/>
                <a:gd fmla="*/ 199 h 825" name="T55"/>
                <a:gd fmla="*/ 61 w 626" name="T56"/>
                <a:gd fmla="*/ 204 h 825" name="T57"/>
                <a:gd fmla="*/ 58 w 626" name="T58"/>
                <a:gd fmla="*/ 207 h 825" name="T59"/>
                <a:gd fmla="*/ 48 w 626" name="T60"/>
                <a:gd fmla="*/ 185 h 825" name="T61"/>
                <a:gd fmla="*/ 22 w 626" name="T62"/>
                <a:gd fmla="*/ 161 h 825" name="T63"/>
                <a:gd fmla="*/ 0 w 626" name="T64"/>
                <a:gd fmla="*/ 146 h 825" name="T65"/>
                <a:gd fmla="*/ 15 w 626" name="T66"/>
                <a:gd fmla="*/ 107 h 825" name="T67"/>
                <a:gd fmla="*/ 20 w 626" name="T68"/>
                <a:gd fmla="*/ 88 h 825" name="T69"/>
                <a:gd fmla="*/ 18 w 626" name="T70"/>
                <a:gd fmla="*/ 67 h 825" name="T71"/>
                <a:gd fmla="*/ 34 w 626" name="T72"/>
                <a:gd fmla="*/ 43 h 825" name="T73"/>
                <a:gd fmla="*/ 42 w 626" name="T74"/>
                <a:gd fmla="*/ 24 h 825" name="T75"/>
                <a:gd fmla="*/ 63 w 626" name="T76"/>
                <a:gd fmla="*/ 17 h 825" name="T77"/>
                <a:gd fmla="*/ 75 w 626" name="T78"/>
                <a:gd fmla="*/ 1 h 825" name="T79"/>
                <a:gd fmla="*/ 92 w 626" name="T80"/>
                <a:gd fmla="*/ 14 h 825" name="T81"/>
                <a:gd fmla="*/ 114 w 626" name="T82"/>
                <a:gd fmla="*/ 32 h 825" name="T83"/>
                <a:gd fmla="*/ 135 w 626" name="T84"/>
                <a:gd fmla="*/ 32 h 825" name="T85"/>
                <a:gd fmla="*/ 151 w 626" name="T86"/>
                <a:gd fmla="*/ 25 h 82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26" name="T132"/>
                <a:gd fmla="*/ 0 h 825" name="T133"/>
                <a:gd fmla="*/ 626 w 626" name="T134"/>
                <a:gd fmla="*/ 825 h 82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25" w="626">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altLang="en-US" lang="zh-CN"/>
            </a:p>
          </p:txBody>
        </p:sp>
        <p:sp>
          <p:nvSpPr>
            <p:cNvPr id="41" name="Freeform 80"/>
            <p:cNvSpPr/>
            <p:nvPr/>
          </p:nvSpPr>
          <p:spPr bwMode="gray">
            <a:xfrm>
              <a:off x="3636" y="3029"/>
              <a:ext cx="313" cy="413"/>
            </a:xfrm>
            <a:custGeom>
              <a:gdLst>
                <a:gd fmla="*/ 156 w 626" name="T0"/>
                <a:gd fmla="*/ 31 h 825" name="T1"/>
                <a:gd fmla="*/ 154 w 626" name="T2"/>
                <a:gd fmla="*/ 37 h 825" name="T3"/>
                <a:gd fmla="*/ 152 w 626" name="T4"/>
                <a:gd fmla="*/ 44 h 825" name="T5"/>
                <a:gd fmla="*/ 146 w 626" name="T6"/>
                <a:gd fmla="*/ 52 h 825" name="T7"/>
                <a:gd fmla="*/ 138 w 626" name="T8"/>
                <a:gd fmla="*/ 57 h 825" name="T9"/>
                <a:gd fmla="*/ 131 w 626" name="T10"/>
                <a:gd fmla="*/ 61 h 825" name="T11"/>
                <a:gd fmla="*/ 130 w 626" name="T12"/>
                <a:gd fmla="*/ 62 h 825" name="T13"/>
                <a:gd fmla="*/ 132 w 626" name="T14"/>
                <a:gd fmla="*/ 68 h 825" name="T15"/>
                <a:gd fmla="*/ 135 w 626" name="T16"/>
                <a:gd fmla="*/ 75 h 825" name="T17"/>
                <a:gd fmla="*/ 136 w 626" name="T18"/>
                <a:gd fmla="*/ 81 h 825" name="T19"/>
                <a:gd fmla="*/ 136 w 626" name="T20"/>
                <a:gd fmla="*/ 89 h 825" name="T21"/>
                <a:gd fmla="*/ 137 w 626" name="T22"/>
                <a:gd fmla="*/ 95 h 825" name="T23"/>
                <a:gd fmla="*/ 138 w 626" name="T24"/>
                <a:gd fmla="*/ 104 h 825" name="T25"/>
                <a:gd fmla="*/ 131 w 626" name="T26"/>
                <a:gd fmla="*/ 112 h 825" name="T27"/>
                <a:gd fmla="*/ 122 w 626" name="T28"/>
                <a:gd fmla="*/ 120 h 825" name="T29"/>
                <a:gd fmla="*/ 117 w 626" name="T30"/>
                <a:gd fmla="*/ 131 h 825" name="T31"/>
                <a:gd fmla="*/ 115 w 626" name="T32"/>
                <a:gd fmla="*/ 142 h 825" name="T33"/>
                <a:gd fmla="*/ 110 w 626" name="T34"/>
                <a:gd fmla="*/ 151 h 825" name="T35"/>
                <a:gd fmla="*/ 103 w 626" name="T36"/>
                <a:gd fmla="*/ 156 h 825" name="T37"/>
                <a:gd fmla="*/ 94 w 626" name="T38"/>
                <a:gd fmla="*/ 158 h 825" name="T39"/>
                <a:gd fmla="*/ 86 w 626" name="T40"/>
                <a:gd fmla="*/ 161 h 825" name="T41"/>
                <a:gd fmla="*/ 85 w 626" name="T42"/>
                <a:gd fmla="*/ 165 h 825" name="T43"/>
                <a:gd fmla="*/ 89 w 626" name="T44"/>
                <a:gd fmla="*/ 171 h 825" name="T45"/>
                <a:gd fmla="*/ 90 w 626" name="T46"/>
                <a:gd fmla="*/ 176 h 825" name="T47"/>
                <a:gd fmla="*/ 86 w 626" name="T48"/>
                <a:gd fmla="*/ 182 h 825" name="T49"/>
                <a:gd fmla="*/ 80 w 626" name="T50"/>
                <a:gd fmla="*/ 189 h 825" name="T51"/>
                <a:gd fmla="*/ 76 w 626" name="T52"/>
                <a:gd fmla="*/ 193 h 825" name="T53"/>
                <a:gd fmla="*/ 69 w 626" name="T54"/>
                <a:gd fmla="*/ 199 h 825" name="T55"/>
                <a:gd fmla="*/ 61 w 626" name="T56"/>
                <a:gd fmla="*/ 204 h 825" name="T57"/>
                <a:gd fmla="*/ 58 w 626" name="T58"/>
                <a:gd fmla="*/ 207 h 825" name="T59"/>
                <a:gd fmla="*/ 48 w 626" name="T60"/>
                <a:gd fmla="*/ 185 h 825" name="T61"/>
                <a:gd fmla="*/ 22 w 626" name="T62"/>
                <a:gd fmla="*/ 161 h 825" name="T63"/>
                <a:gd fmla="*/ 0 w 626" name="T64"/>
                <a:gd fmla="*/ 146 h 825" name="T65"/>
                <a:gd fmla="*/ 15 w 626" name="T66"/>
                <a:gd fmla="*/ 107 h 825" name="T67"/>
                <a:gd fmla="*/ 20 w 626" name="T68"/>
                <a:gd fmla="*/ 88 h 825" name="T69"/>
                <a:gd fmla="*/ 18 w 626" name="T70"/>
                <a:gd fmla="*/ 67 h 825" name="T71"/>
                <a:gd fmla="*/ 34 w 626" name="T72"/>
                <a:gd fmla="*/ 43 h 825" name="T73"/>
                <a:gd fmla="*/ 42 w 626" name="T74"/>
                <a:gd fmla="*/ 24 h 825" name="T75"/>
                <a:gd fmla="*/ 63 w 626" name="T76"/>
                <a:gd fmla="*/ 17 h 825" name="T77"/>
                <a:gd fmla="*/ 75 w 626" name="T78"/>
                <a:gd fmla="*/ 1 h 825" name="T79"/>
                <a:gd fmla="*/ 92 w 626" name="T80"/>
                <a:gd fmla="*/ 14 h 825" name="T81"/>
                <a:gd fmla="*/ 114 w 626" name="T82"/>
                <a:gd fmla="*/ 32 h 825" name="T83"/>
                <a:gd fmla="*/ 135 w 626" name="T84"/>
                <a:gd fmla="*/ 32 h 825" name="T85"/>
                <a:gd fmla="*/ 151 w 626" name="T86"/>
                <a:gd fmla="*/ 25 h 82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26" name="T132"/>
                <a:gd fmla="*/ 0 h 825" name="T133"/>
                <a:gd fmla="*/ 626 w 626" name="T134"/>
                <a:gd fmla="*/ 825 h 82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25" w="626">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altLang="en-US" lang="zh-CN"/>
            </a:p>
          </p:txBody>
        </p:sp>
        <p:sp>
          <p:nvSpPr>
            <p:cNvPr id="42" name="Freeform 81"/>
            <p:cNvSpPr/>
            <p:nvPr/>
          </p:nvSpPr>
          <p:spPr bwMode="gray">
            <a:xfrm>
              <a:off x="3746" y="2774"/>
              <a:ext cx="283" cy="318"/>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altLang="en-US" lang="zh-CN"/>
            </a:p>
          </p:txBody>
        </p:sp>
        <p:sp>
          <p:nvSpPr>
            <p:cNvPr id="43" name="Freeform 82"/>
            <p:cNvSpPr/>
            <p:nvPr/>
          </p:nvSpPr>
          <p:spPr bwMode="gray">
            <a:xfrm>
              <a:off x="3746" y="2774"/>
              <a:ext cx="283" cy="318"/>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altLang="en-US" lang="zh-CN"/>
            </a:p>
          </p:txBody>
        </p:sp>
        <p:sp>
          <p:nvSpPr>
            <p:cNvPr id="44" name="Freeform 83"/>
            <p:cNvSpPr/>
            <p:nvPr/>
          </p:nvSpPr>
          <p:spPr bwMode="gray">
            <a:xfrm>
              <a:off x="3622" y="2455"/>
              <a:ext cx="383" cy="340"/>
            </a:xfrm>
            <a:custGeom>
              <a:gdLst>
                <a:gd fmla="*/ 67 w 766" name="T0"/>
                <a:gd fmla="*/ 11 h 681" name="T1"/>
                <a:gd fmla="*/ 71 w 766" name="T2"/>
                <a:gd fmla="*/ 13 h 681" name="T3"/>
                <a:gd fmla="*/ 79 w 766" name="T4"/>
                <a:gd fmla="*/ 17 h 681" name="T5"/>
                <a:gd fmla="*/ 85 w 766" name="T6"/>
                <a:gd fmla="*/ 22 h 681" name="T7"/>
                <a:gd fmla="*/ 96 w 766" name="T8"/>
                <a:gd fmla="*/ 25 h 681" name="T9"/>
                <a:gd fmla="*/ 105 w 766" name="T10"/>
                <a:gd fmla="*/ 28 h 681" name="T11"/>
                <a:gd fmla="*/ 110 w 766" name="T12"/>
                <a:gd fmla="*/ 34 h 681" name="T13"/>
                <a:gd fmla="*/ 114 w 766" name="T14"/>
                <a:gd fmla="*/ 41 h 681" name="T15"/>
                <a:gd fmla="*/ 120 w 766" name="T16"/>
                <a:gd fmla="*/ 51 h 681" name="T17"/>
                <a:gd fmla="*/ 126 w 766" name="T18"/>
                <a:gd fmla="*/ 59 h 681" name="T19"/>
                <a:gd fmla="*/ 133 w 766" name="T20"/>
                <a:gd fmla="*/ 69 h 681" name="T21"/>
                <a:gd fmla="*/ 138 w 766" name="T22"/>
                <a:gd fmla="*/ 79 h 681" name="T23"/>
                <a:gd fmla="*/ 138 w 766" name="T24"/>
                <a:gd fmla="*/ 85 h 681" name="T25"/>
                <a:gd fmla="*/ 141 w 766" name="T26"/>
                <a:gd fmla="*/ 92 h 681" name="T27"/>
                <a:gd fmla="*/ 152 w 766" name="T28"/>
                <a:gd fmla="*/ 96 h 681" name="T29"/>
                <a:gd fmla="*/ 162 w 766" name="T30"/>
                <a:gd fmla="*/ 99 h 681" name="T31"/>
                <a:gd fmla="*/ 168 w 766" name="T32"/>
                <a:gd fmla="*/ 106 h 681" name="T33"/>
                <a:gd fmla="*/ 174 w 766" name="T34"/>
                <a:gd fmla="*/ 112 h 681" name="T35"/>
                <a:gd fmla="*/ 179 w 766" name="T36"/>
                <a:gd fmla="*/ 116 h 681" name="T37"/>
                <a:gd fmla="*/ 183 w 766" name="T38"/>
                <a:gd fmla="*/ 121 h 681" name="T39"/>
                <a:gd fmla="*/ 181 w 766" name="T40"/>
                <a:gd fmla="*/ 124 h 681" name="T41"/>
                <a:gd fmla="*/ 173 w 766" name="T42"/>
                <a:gd fmla="*/ 125 h 681" name="T43"/>
                <a:gd fmla="*/ 161 w 766" name="T44"/>
                <a:gd fmla="*/ 124 h 681" name="T45"/>
                <a:gd fmla="*/ 153 w 766" name="T46"/>
                <a:gd fmla="*/ 124 h 681" name="T47"/>
                <a:gd fmla="*/ 153 w 766" name="T48"/>
                <a:gd fmla="*/ 124 h 681" name="T49"/>
                <a:gd fmla="*/ 158 w 766" name="T50"/>
                <a:gd fmla="*/ 126 h 681" name="T51"/>
                <a:gd fmla="*/ 165 w 766" name="T52"/>
                <a:gd fmla="*/ 130 h 681" name="T53"/>
                <a:gd fmla="*/ 168 w 766" name="T54"/>
                <a:gd fmla="*/ 134 h 681" name="T55"/>
                <a:gd fmla="*/ 177 w 766" name="T56"/>
                <a:gd fmla="*/ 139 h 681" name="T57"/>
                <a:gd fmla="*/ 184 w 766" name="T58"/>
                <a:gd fmla="*/ 144 h 681" name="T59"/>
                <a:gd fmla="*/ 189 w 766" name="T60"/>
                <a:gd fmla="*/ 150 h 681" name="T61"/>
                <a:gd fmla="*/ 192 w 766" name="T62"/>
                <a:gd fmla="*/ 155 h 681" name="T63"/>
                <a:gd fmla="*/ 190 w 766" name="T64"/>
                <a:gd fmla="*/ 157 h 681" name="T65"/>
                <a:gd fmla="*/ 183 w 766" name="T66"/>
                <a:gd fmla="*/ 161 h 681" name="T67"/>
                <a:gd fmla="*/ 177 w 766" name="T68"/>
                <a:gd fmla="*/ 164 h 681" name="T69"/>
                <a:gd fmla="*/ 175 w 766" name="T70"/>
                <a:gd fmla="*/ 166 h 681" name="T71"/>
                <a:gd fmla="*/ 173 w 766" name="T72"/>
                <a:gd fmla="*/ 168 h 681" name="T73"/>
                <a:gd fmla="*/ 171 w 766" name="T74"/>
                <a:gd fmla="*/ 169 h 681" name="T75"/>
                <a:gd fmla="*/ 170 w 766" name="T76"/>
                <a:gd fmla="*/ 170 h 681" name="T77"/>
                <a:gd fmla="*/ 158 w 766" name="T78"/>
                <a:gd fmla="*/ 160 h 681" name="T79"/>
                <a:gd fmla="*/ 125 w 766" name="T80"/>
                <a:gd fmla="*/ 167 h 681" name="T81"/>
                <a:gd fmla="*/ 108 w 766" name="T82"/>
                <a:gd fmla="*/ 161 h 681" name="T83"/>
                <a:gd fmla="*/ 89 w 766" name="T84"/>
                <a:gd fmla="*/ 158 h 681" name="T85"/>
                <a:gd fmla="*/ 75 w 766" name="T86"/>
                <a:gd fmla="*/ 148 h 681" name="T87"/>
                <a:gd fmla="*/ 57 w 766" name="T88"/>
                <a:gd fmla="*/ 128 h 681" name="T89"/>
                <a:gd fmla="*/ 49 w 766" name="T90"/>
                <a:gd fmla="*/ 101 h 681" name="T91"/>
                <a:gd fmla="*/ 36 w 766" name="T92"/>
                <a:gd fmla="*/ 67 h 681" name="T93"/>
                <a:gd fmla="*/ 21 w 766" name="T94"/>
                <a:gd fmla="*/ 64 h 681" name="T95"/>
                <a:gd fmla="*/ 0 w 766" name="T96"/>
                <a:gd fmla="*/ 55 h 681" name="T97"/>
                <a:gd fmla="*/ 18 w 766" name="T98"/>
                <a:gd fmla="*/ 31 h 681" name="T99"/>
                <a:gd fmla="*/ 30 w 766" name="T100"/>
                <a:gd fmla="*/ 25 h 681" name="T101"/>
                <a:gd fmla="*/ 51 w 766" name="T102"/>
                <a:gd fmla="*/ 19 h 681" name="T103"/>
                <a:gd fmla="*/ 66 w 766" name="T104"/>
                <a:gd fmla="*/ 0 h 68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66" name="T159"/>
                <a:gd fmla="*/ 0 h 681" name="T160"/>
                <a:gd fmla="*/ 766 w 766" name="T161"/>
                <a:gd fmla="*/ 681 h 68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81" w="766">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altLang="en-US" lang="zh-CN"/>
            </a:p>
          </p:txBody>
        </p:sp>
        <p:sp>
          <p:nvSpPr>
            <p:cNvPr id="45" name="Freeform 84"/>
            <p:cNvSpPr/>
            <p:nvPr/>
          </p:nvSpPr>
          <p:spPr bwMode="gray">
            <a:xfrm>
              <a:off x="3622" y="2455"/>
              <a:ext cx="383" cy="340"/>
            </a:xfrm>
            <a:custGeom>
              <a:gdLst>
                <a:gd fmla="*/ 67 w 766" name="T0"/>
                <a:gd fmla="*/ 11 h 681" name="T1"/>
                <a:gd fmla="*/ 71 w 766" name="T2"/>
                <a:gd fmla="*/ 13 h 681" name="T3"/>
                <a:gd fmla="*/ 79 w 766" name="T4"/>
                <a:gd fmla="*/ 17 h 681" name="T5"/>
                <a:gd fmla="*/ 85 w 766" name="T6"/>
                <a:gd fmla="*/ 22 h 681" name="T7"/>
                <a:gd fmla="*/ 96 w 766" name="T8"/>
                <a:gd fmla="*/ 25 h 681" name="T9"/>
                <a:gd fmla="*/ 105 w 766" name="T10"/>
                <a:gd fmla="*/ 28 h 681" name="T11"/>
                <a:gd fmla="*/ 110 w 766" name="T12"/>
                <a:gd fmla="*/ 34 h 681" name="T13"/>
                <a:gd fmla="*/ 114 w 766" name="T14"/>
                <a:gd fmla="*/ 41 h 681" name="T15"/>
                <a:gd fmla="*/ 120 w 766" name="T16"/>
                <a:gd fmla="*/ 51 h 681" name="T17"/>
                <a:gd fmla="*/ 126 w 766" name="T18"/>
                <a:gd fmla="*/ 59 h 681" name="T19"/>
                <a:gd fmla="*/ 133 w 766" name="T20"/>
                <a:gd fmla="*/ 69 h 681" name="T21"/>
                <a:gd fmla="*/ 138 w 766" name="T22"/>
                <a:gd fmla="*/ 79 h 681" name="T23"/>
                <a:gd fmla="*/ 138 w 766" name="T24"/>
                <a:gd fmla="*/ 85 h 681" name="T25"/>
                <a:gd fmla="*/ 141 w 766" name="T26"/>
                <a:gd fmla="*/ 92 h 681" name="T27"/>
                <a:gd fmla="*/ 152 w 766" name="T28"/>
                <a:gd fmla="*/ 96 h 681" name="T29"/>
                <a:gd fmla="*/ 162 w 766" name="T30"/>
                <a:gd fmla="*/ 99 h 681" name="T31"/>
                <a:gd fmla="*/ 168 w 766" name="T32"/>
                <a:gd fmla="*/ 106 h 681" name="T33"/>
                <a:gd fmla="*/ 174 w 766" name="T34"/>
                <a:gd fmla="*/ 112 h 681" name="T35"/>
                <a:gd fmla="*/ 179 w 766" name="T36"/>
                <a:gd fmla="*/ 116 h 681" name="T37"/>
                <a:gd fmla="*/ 183 w 766" name="T38"/>
                <a:gd fmla="*/ 121 h 681" name="T39"/>
                <a:gd fmla="*/ 181 w 766" name="T40"/>
                <a:gd fmla="*/ 124 h 681" name="T41"/>
                <a:gd fmla="*/ 173 w 766" name="T42"/>
                <a:gd fmla="*/ 125 h 681" name="T43"/>
                <a:gd fmla="*/ 161 w 766" name="T44"/>
                <a:gd fmla="*/ 124 h 681" name="T45"/>
                <a:gd fmla="*/ 153 w 766" name="T46"/>
                <a:gd fmla="*/ 124 h 681" name="T47"/>
                <a:gd fmla="*/ 153 w 766" name="T48"/>
                <a:gd fmla="*/ 124 h 681" name="T49"/>
                <a:gd fmla="*/ 158 w 766" name="T50"/>
                <a:gd fmla="*/ 126 h 681" name="T51"/>
                <a:gd fmla="*/ 165 w 766" name="T52"/>
                <a:gd fmla="*/ 130 h 681" name="T53"/>
                <a:gd fmla="*/ 168 w 766" name="T54"/>
                <a:gd fmla="*/ 134 h 681" name="T55"/>
                <a:gd fmla="*/ 177 w 766" name="T56"/>
                <a:gd fmla="*/ 139 h 681" name="T57"/>
                <a:gd fmla="*/ 184 w 766" name="T58"/>
                <a:gd fmla="*/ 144 h 681" name="T59"/>
                <a:gd fmla="*/ 189 w 766" name="T60"/>
                <a:gd fmla="*/ 150 h 681" name="T61"/>
                <a:gd fmla="*/ 192 w 766" name="T62"/>
                <a:gd fmla="*/ 155 h 681" name="T63"/>
                <a:gd fmla="*/ 190 w 766" name="T64"/>
                <a:gd fmla="*/ 157 h 681" name="T65"/>
                <a:gd fmla="*/ 183 w 766" name="T66"/>
                <a:gd fmla="*/ 161 h 681" name="T67"/>
                <a:gd fmla="*/ 177 w 766" name="T68"/>
                <a:gd fmla="*/ 164 h 681" name="T69"/>
                <a:gd fmla="*/ 175 w 766" name="T70"/>
                <a:gd fmla="*/ 166 h 681" name="T71"/>
                <a:gd fmla="*/ 173 w 766" name="T72"/>
                <a:gd fmla="*/ 168 h 681" name="T73"/>
                <a:gd fmla="*/ 171 w 766" name="T74"/>
                <a:gd fmla="*/ 169 h 681" name="T75"/>
                <a:gd fmla="*/ 170 w 766" name="T76"/>
                <a:gd fmla="*/ 170 h 681" name="T77"/>
                <a:gd fmla="*/ 158 w 766" name="T78"/>
                <a:gd fmla="*/ 160 h 681" name="T79"/>
                <a:gd fmla="*/ 125 w 766" name="T80"/>
                <a:gd fmla="*/ 167 h 681" name="T81"/>
                <a:gd fmla="*/ 108 w 766" name="T82"/>
                <a:gd fmla="*/ 161 h 681" name="T83"/>
                <a:gd fmla="*/ 89 w 766" name="T84"/>
                <a:gd fmla="*/ 158 h 681" name="T85"/>
                <a:gd fmla="*/ 75 w 766" name="T86"/>
                <a:gd fmla="*/ 148 h 681" name="T87"/>
                <a:gd fmla="*/ 57 w 766" name="T88"/>
                <a:gd fmla="*/ 128 h 681" name="T89"/>
                <a:gd fmla="*/ 49 w 766" name="T90"/>
                <a:gd fmla="*/ 101 h 681" name="T91"/>
                <a:gd fmla="*/ 36 w 766" name="T92"/>
                <a:gd fmla="*/ 67 h 681" name="T93"/>
                <a:gd fmla="*/ 21 w 766" name="T94"/>
                <a:gd fmla="*/ 64 h 681" name="T95"/>
                <a:gd fmla="*/ 0 w 766" name="T96"/>
                <a:gd fmla="*/ 55 h 681" name="T97"/>
                <a:gd fmla="*/ 18 w 766" name="T98"/>
                <a:gd fmla="*/ 31 h 681" name="T99"/>
                <a:gd fmla="*/ 30 w 766" name="T100"/>
                <a:gd fmla="*/ 25 h 681" name="T101"/>
                <a:gd fmla="*/ 51 w 766" name="T102"/>
                <a:gd fmla="*/ 19 h 681" name="T103"/>
                <a:gd fmla="*/ 66 w 766" name="T104"/>
                <a:gd fmla="*/ 0 h 68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66" name="T159"/>
                <a:gd fmla="*/ 0 h 681" name="T160"/>
                <a:gd fmla="*/ 766 w 766" name="T161"/>
                <a:gd fmla="*/ 681 h 68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81" w="766">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altLang="en-US" lang="zh-CN"/>
            </a:p>
          </p:txBody>
        </p:sp>
        <p:sp>
          <p:nvSpPr>
            <p:cNvPr id="46" name="Freeform 85"/>
            <p:cNvSpPr/>
            <p:nvPr/>
          </p:nvSpPr>
          <p:spPr bwMode="gray">
            <a:xfrm>
              <a:off x="3848" y="2705"/>
              <a:ext cx="58" cy="77"/>
            </a:xfrm>
            <a:custGeom>
              <a:gdLst>
                <a:gd fmla="*/ 0 w 116" name="T0"/>
                <a:gd fmla="*/ 0 h 156" name="T1"/>
                <a:gd fmla="*/ 1 w 116" name="T2"/>
                <a:gd fmla="*/ 1 h 156" name="T3"/>
                <a:gd fmla="*/ 2 w 116" name="T4"/>
                <a:gd fmla="*/ 4 h 156" name="T5"/>
                <a:gd fmla="*/ 4 w 116" name="T6"/>
                <a:gd fmla="*/ 8 h 156" name="T7"/>
                <a:gd fmla="*/ 5 w 116" name="T8"/>
                <a:gd fmla="*/ 13 h 156" name="T9"/>
                <a:gd fmla="*/ 6 w 116" name="T10"/>
                <a:gd fmla="*/ 16 h 156" name="T11"/>
                <a:gd fmla="*/ 6 w 116" name="T12"/>
                <a:gd fmla="*/ 20 h 156" name="T13"/>
                <a:gd fmla="*/ 8 w 116" name="T14"/>
                <a:gd fmla="*/ 25 h 156" name="T15"/>
                <a:gd fmla="*/ 11 w 116" name="T16"/>
                <a:gd fmla="*/ 30 h 156" name="T17"/>
                <a:gd fmla="*/ 12 w 116" name="T18"/>
                <a:gd fmla="*/ 33 h 156" name="T19"/>
                <a:gd fmla="*/ 13 w 116" name="T20"/>
                <a:gd fmla="*/ 35 h 156" name="T21"/>
                <a:gd fmla="*/ 15 w 116" name="T22"/>
                <a:gd fmla="*/ 36 h 156" name="T23"/>
                <a:gd fmla="*/ 18 w 116" name="T24"/>
                <a:gd fmla="*/ 38 h 156" name="T25"/>
                <a:gd fmla="*/ 21 w 116" name="T26"/>
                <a:gd fmla="*/ 38 h 156" name="T27"/>
                <a:gd fmla="*/ 24 w 116" name="T28"/>
                <a:gd fmla="*/ 38 h 156" name="T29"/>
                <a:gd fmla="*/ 27 w 116" name="T30"/>
                <a:gd fmla="*/ 37 h 156" name="T31"/>
                <a:gd fmla="*/ 29 w 116" name="T32"/>
                <a:gd fmla="*/ 34 h 156" name="T33"/>
                <a:gd fmla="*/ 29 w 116" name="T34"/>
                <a:gd fmla="*/ 30 h 156" name="T35"/>
                <a:gd fmla="*/ 27 w 116" name="T36"/>
                <a:gd fmla="*/ 26 h 156" name="T37"/>
                <a:gd fmla="*/ 24 w 116" name="T38"/>
                <a:gd fmla="*/ 22 h 156" name="T39"/>
                <a:gd fmla="*/ 19 w 116" name="T40"/>
                <a:gd fmla="*/ 19 h 156" name="T41"/>
                <a:gd fmla="*/ 15 w 116" name="T42"/>
                <a:gd fmla="*/ 16 h 156" name="T43"/>
                <a:gd fmla="*/ 11 w 116" name="T44"/>
                <a:gd fmla="*/ 13 h 156" name="T45"/>
                <a:gd fmla="*/ 10 w 116" name="T46"/>
                <a:gd fmla="*/ 11 h 156" name="T47"/>
                <a:gd fmla="*/ 8 w 116" name="T48"/>
                <a:gd fmla="*/ 8 h 156" name="T49"/>
                <a:gd fmla="*/ 6 w 116" name="T50"/>
                <a:gd fmla="*/ 5 h 156" name="T51"/>
                <a:gd fmla="*/ 3 w 116" name="T52"/>
                <a:gd fmla="*/ 3 h 156" name="T53"/>
                <a:gd fmla="*/ 1 w 116" name="T54"/>
                <a:gd fmla="*/ 1 h 156" name="T55"/>
                <a:gd fmla="*/ 0 w 116" name="T56"/>
                <a:gd fmla="*/ 0 h 15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16" name="T87"/>
                <a:gd fmla="*/ 0 h 156" name="T88"/>
                <a:gd fmla="*/ 116 w 116" name="T89"/>
                <a:gd fmla="*/ 156 h 15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56" w="115">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altLang="en-US" lang="zh-CN"/>
            </a:p>
          </p:txBody>
        </p:sp>
        <p:sp>
          <p:nvSpPr>
            <p:cNvPr id="47" name="Freeform 86"/>
            <p:cNvSpPr/>
            <p:nvPr/>
          </p:nvSpPr>
          <p:spPr bwMode="gray">
            <a:xfrm>
              <a:off x="3848" y="2705"/>
              <a:ext cx="58" cy="77"/>
            </a:xfrm>
            <a:custGeom>
              <a:gdLst>
                <a:gd fmla="*/ 0 w 116" name="T0"/>
                <a:gd fmla="*/ 0 h 156" name="T1"/>
                <a:gd fmla="*/ 1 w 116" name="T2"/>
                <a:gd fmla="*/ 1 h 156" name="T3"/>
                <a:gd fmla="*/ 2 w 116" name="T4"/>
                <a:gd fmla="*/ 4 h 156" name="T5"/>
                <a:gd fmla="*/ 4 w 116" name="T6"/>
                <a:gd fmla="*/ 8 h 156" name="T7"/>
                <a:gd fmla="*/ 5 w 116" name="T8"/>
                <a:gd fmla="*/ 13 h 156" name="T9"/>
                <a:gd fmla="*/ 6 w 116" name="T10"/>
                <a:gd fmla="*/ 16 h 156" name="T11"/>
                <a:gd fmla="*/ 6 w 116" name="T12"/>
                <a:gd fmla="*/ 20 h 156" name="T13"/>
                <a:gd fmla="*/ 8 w 116" name="T14"/>
                <a:gd fmla="*/ 25 h 156" name="T15"/>
                <a:gd fmla="*/ 11 w 116" name="T16"/>
                <a:gd fmla="*/ 30 h 156" name="T17"/>
                <a:gd fmla="*/ 12 w 116" name="T18"/>
                <a:gd fmla="*/ 33 h 156" name="T19"/>
                <a:gd fmla="*/ 13 w 116" name="T20"/>
                <a:gd fmla="*/ 35 h 156" name="T21"/>
                <a:gd fmla="*/ 15 w 116" name="T22"/>
                <a:gd fmla="*/ 36 h 156" name="T23"/>
                <a:gd fmla="*/ 18 w 116" name="T24"/>
                <a:gd fmla="*/ 38 h 156" name="T25"/>
                <a:gd fmla="*/ 21 w 116" name="T26"/>
                <a:gd fmla="*/ 38 h 156" name="T27"/>
                <a:gd fmla="*/ 24 w 116" name="T28"/>
                <a:gd fmla="*/ 38 h 156" name="T29"/>
                <a:gd fmla="*/ 27 w 116" name="T30"/>
                <a:gd fmla="*/ 37 h 156" name="T31"/>
                <a:gd fmla="*/ 29 w 116" name="T32"/>
                <a:gd fmla="*/ 34 h 156" name="T33"/>
                <a:gd fmla="*/ 29 w 116" name="T34"/>
                <a:gd fmla="*/ 30 h 156" name="T35"/>
                <a:gd fmla="*/ 27 w 116" name="T36"/>
                <a:gd fmla="*/ 26 h 156" name="T37"/>
                <a:gd fmla="*/ 24 w 116" name="T38"/>
                <a:gd fmla="*/ 22 h 156" name="T39"/>
                <a:gd fmla="*/ 19 w 116" name="T40"/>
                <a:gd fmla="*/ 19 h 156" name="T41"/>
                <a:gd fmla="*/ 15 w 116" name="T42"/>
                <a:gd fmla="*/ 16 h 156" name="T43"/>
                <a:gd fmla="*/ 11 w 116" name="T44"/>
                <a:gd fmla="*/ 13 h 156" name="T45"/>
                <a:gd fmla="*/ 10 w 116" name="T46"/>
                <a:gd fmla="*/ 11 h 156" name="T47"/>
                <a:gd fmla="*/ 8 w 116" name="T48"/>
                <a:gd fmla="*/ 8 h 156" name="T49"/>
                <a:gd fmla="*/ 6 w 116" name="T50"/>
                <a:gd fmla="*/ 5 h 156" name="T51"/>
                <a:gd fmla="*/ 3 w 116" name="T52"/>
                <a:gd fmla="*/ 3 h 156" name="T53"/>
                <a:gd fmla="*/ 1 w 116" name="T54"/>
                <a:gd fmla="*/ 1 h 156" name="T55"/>
                <a:gd fmla="*/ 0 w 116" name="T56"/>
                <a:gd fmla="*/ 0 h 15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16" name="T87"/>
                <a:gd fmla="*/ 0 h 156" name="T88"/>
                <a:gd fmla="*/ 116 w 116" name="T89"/>
                <a:gd fmla="*/ 156 h 15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56" w="115">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altLang="en-US" lang="zh-CN"/>
            </a:p>
          </p:txBody>
        </p:sp>
        <p:sp>
          <p:nvSpPr>
            <p:cNvPr id="48" name="Freeform 87"/>
            <p:cNvSpPr/>
            <p:nvPr/>
          </p:nvSpPr>
          <p:spPr bwMode="gray">
            <a:xfrm>
              <a:off x="3714" y="2597"/>
              <a:ext cx="37" cy="32"/>
            </a:xfrm>
            <a:custGeom>
              <a:gdLst>
                <a:gd fmla="*/ 0 w 75" name="T0"/>
                <a:gd fmla="*/ 12 h 63" name="T1"/>
                <a:gd fmla="*/ 8 w 75" name="T2"/>
                <a:gd fmla="*/ 0 h 63" name="T3"/>
                <a:gd fmla="*/ 18 w 75" name="T4"/>
                <a:gd fmla="*/ 4 h 63" name="T5"/>
                <a:gd fmla="*/ 18 w 75" name="T6"/>
                <a:gd fmla="*/ 13 h 63" name="T7"/>
                <a:gd fmla="*/ 8 w 75" name="T8"/>
                <a:gd fmla="*/ 16 h 63" name="T9"/>
                <a:gd fmla="*/ 0 w 75" name="T10"/>
                <a:gd fmla="*/ 12 h 63" name="T11"/>
                <a:gd fmla="*/ 0 60000 65536" name="T12"/>
                <a:gd fmla="*/ 0 60000 65536" name="T13"/>
                <a:gd fmla="*/ 0 60000 65536" name="T14"/>
                <a:gd fmla="*/ 0 60000 65536" name="T15"/>
                <a:gd fmla="*/ 0 60000 65536" name="T16"/>
                <a:gd fmla="*/ 0 60000 65536" name="T17"/>
                <a:gd fmla="*/ 0 w 75" name="T18"/>
                <a:gd fmla="*/ 0 h 63" name="T19"/>
                <a:gd fmla="*/ 75 w 75" name="T20"/>
                <a:gd fmla="*/ 63 h 63" name="T21"/>
              </a:gdLst>
              <a:cxnLst>
                <a:cxn ang="T12">
                  <a:pos x="T0" y="T1"/>
                </a:cxn>
                <a:cxn ang="T13">
                  <a:pos x="T2" y="T3"/>
                </a:cxn>
                <a:cxn ang="T14">
                  <a:pos x="T4" y="T5"/>
                </a:cxn>
                <a:cxn ang="T15">
                  <a:pos x="T6" y="T7"/>
                </a:cxn>
                <a:cxn ang="T16">
                  <a:pos x="T8" y="T9"/>
                </a:cxn>
                <a:cxn ang="T17">
                  <a:pos x="T10" y="T11"/>
                </a:cxn>
              </a:cxnLst>
              <a:rect b="T21" l="T18" r="T20" t="T19"/>
              <a:pathLst>
                <a:path h="62" w="75">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altLang="en-US" lang="zh-CN"/>
            </a:p>
          </p:txBody>
        </p:sp>
        <p:sp>
          <p:nvSpPr>
            <p:cNvPr id="49" name="Freeform 88"/>
            <p:cNvSpPr/>
            <p:nvPr/>
          </p:nvSpPr>
          <p:spPr bwMode="gray">
            <a:xfrm>
              <a:off x="3714" y="2597"/>
              <a:ext cx="37" cy="32"/>
            </a:xfrm>
            <a:custGeom>
              <a:gdLst>
                <a:gd fmla="*/ 0 w 75" name="T0"/>
                <a:gd fmla="*/ 12 h 63" name="T1"/>
                <a:gd fmla="*/ 8 w 75" name="T2"/>
                <a:gd fmla="*/ 0 h 63" name="T3"/>
                <a:gd fmla="*/ 18 w 75" name="T4"/>
                <a:gd fmla="*/ 4 h 63" name="T5"/>
                <a:gd fmla="*/ 18 w 75" name="T6"/>
                <a:gd fmla="*/ 13 h 63" name="T7"/>
                <a:gd fmla="*/ 8 w 75" name="T8"/>
                <a:gd fmla="*/ 16 h 63" name="T9"/>
                <a:gd fmla="*/ 0 w 75" name="T10"/>
                <a:gd fmla="*/ 12 h 63" name="T11"/>
                <a:gd fmla="*/ 0 60000 65536" name="T12"/>
                <a:gd fmla="*/ 0 60000 65536" name="T13"/>
                <a:gd fmla="*/ 0 60000 65536" name="T14"/>
                <a:gd fmla="*/ 0 60000 65536" name="T15"/>
                <a:gd fmla="*/ 0 60000 65536" name="T16"/>
                <a:gd fmla="*/ 0 60000 65536" name="T17"/>
                <a:gd fmla="*/ 0 w 75" name="T18"/>
                <a:gd fmla="*/ 0 h 63" name="T19"/>
                <a:gd fmla="*/ 75 w 75" name="T20"/>
                <a:gd fmla="*/ 63 h 63" name="T21"/>
              </a:gdLst>
              <a:cxnLst>
                <a:cxn ang="T12">
                  <a:pos x="T0" y="T1"/>
                </a:cxn>
                <a:cxn ang="T13">
                  <a:pos x="T2" y="T3"/>
                </a:cxn>
                <a:cxn ang="T14">
                  <a:pos x="T4" y="T5"/>
                </a:cxn>
                <a:cxn ang="T15">
                  <a:pos x="T6" y="T7"/>
                </a:cxn>
                <a:cxn ang="T16">
                  <a:pos x="T8" y="T9"/>
                </a:cxn>
                <a:cxn ang="T17">
                  <a:pos x="T10" y="T11"/>
                </a:cxn>
              </a:cxnLst>
              <a:rect b="T21" l="T18" r="T20" t="T19"/>
              <a:pathLst>
                <a:path h="62" w="75">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altLang="en-US" lang="zh-CN"/>
            </a:p>
          </p:txBody>
        </p:sp>
        <p:sp>
          <p:nvSpPr>
            <p:cNvPr id="50" name="Freeform 89"/>
            <p:cNvSpPr/>
            <p:nvPr/>
          </p:nvSpPr>
          <p:spPr bwMode="gray">
            <a:xfrm>
              <a:off x="3768" y="2614"/>
              <a:ext cx="37" cy="52"/>
            </a:xfrm>
            <a:custGeom>
              <a:gdLst>
                <a:gd fmla="*/ 0 w 73" name="T0"/>
                <a:gd fmla="*/ 10 h 105" name="T1"/>
                <a:gd fmla="*/ 9 w 73" name="T2"/>
                <a:gd fmla="*/ 0 h 105" name="T3"/>
                <a:gd fmla="*/ 16 w 73" name="T4"/>
                <a:gd fmla="*/ 12 h 105" name="T5"/>
                <a:gd fmla="*/ 19 w 73" name="T6"/>
                <a:gd fmla="*/ 26 h 105" name="T7"/>
                <a:gd fmla="*/ 9 w 73" name="T8"/>
                <a:gd fmla="*/ 19 h 105" name="T9"/>
                <a:gd fmla="*/ 0 w 73" name="T10"/>
                <a:gd fmla="*/ 10 h 105" name="T11"/>
                <a:gd fmla="*/ 0 60000 65536" name="T12"/>
                <a:gd fmla="*/ 0 60000 65536" name="T13"/>
                <a:gd fmla="*/ 0 60000 65536" name="T14"/>
                <a:gd fmla="*/ 0 60000 65536" name="T15"/>
                <a:gd fmla="*/ 0 60000 65536" name="T16"/>
                <a:gd fmla="*/ 0 60000 65536" name="T17"/>
                <a:gd fmla="*/ 0 w 73" name="T18"/>
                <a:gd fmla="*/ 0 h 105" name="T19"/>
                <a:gd fmla="*/ 73 w 73" name="T20"/>
                <a:gd fmla="*/ 105 h 105" name="T21"/>
              </a:gdLst>
              <a:cxnLst>
                <a:cxn ang="T12">
                  <a:pos x="T0" y="T1"/>
                </a:cxn>
                <a:cxn ang="T13">
                  <a:pos x="T2" y="T3"/>
                </a:cxn>
                <a:cxn ang="T14">
                  <a:pos x="T4" y="T5"/>
                </a:cxn>
                <a:cxn ang="T15">
                  <a:pos x="T6" y="T7"/>
                </a:cxn>
                <a:cxn ang="T16">
                  <a:pos x="T8" y="T9"/>
                </a:cxn>
                <a:cxn ang="T17">
                  <a:pos x="T10" y="T11"/>
                </a:cxn>
              </a:cxnLst>
              <a:rect b="T21" l="T18" r="T20" t="T19"/>
              <a:pathLst>
                <a:path h="105" w="73">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altLang="en-US" lang="zh-CN"/>
            </a:p>
          </p:txBody>
        </p:sp>
        <p:sp>
          <p:nvSpPr>
            <p:cNvPr id="51" name="Freeform 90"/>
            <p:cNvSpPr/>
            <p:nvPr/>
          </p:nvSpPr>
          <p:spPr bwMode="gray">
            <a:xfrm>
              <a:off x="3768" y="2614"/>
              <a:ext cx="37" cy="52"/>
            </a:xfrm>
            <a:custGeom>
              <a:gdLst>
                <a:gd fmla="*/ 0 w 73" name="T0"/>
                <a:gd fmla="*/ 10 h 105" name="T1"/>
                <a:gd fmla="*/ 9 w 73" name="T2"/>
                <a:gd fmla="*/ 0 h 105" name="T3"/>
                <a:gd fmla="*/ 16 w 73" name="T4"/>
                <a:gd fmla="*/ 12 h 105" name="T5"/>
                <a:gd fmla="*/ 19 w 73" name="T6"/>
                <a:gd fmla="*/ 26 h 105" name="T7"/>
                <a:gd fmla="*/ 9 w 73" name="T8"/>
                <a:gd fmla="*/ 19 h 105" name="T9"/>
                <a:gd fmla="*/ 0 w 73" name="T10"/>
                <a:gd fmla="*/ 10 h 105" name="T11"/>
                <a:gd fmla="*/ 0 60000 65536" name="T12"/>
                <a:gd fmla="*/ 0 60000 65536" name="T13"/>
                <a:gd fmla="*/ 0 60000 65536" name="T14"/>
                <a:gd fmla="*/ 0 60000 65536" name="T15"/>
                <a:gd fmla="*/ 0 60000 65536" name="T16"/>
                <a:gd fmla="*/ 0 60000 65536" name="T17"/>
                <a:gd fmla="*/ 0 w 73" name="T18"/>
                <a:gd fmla="*/ 0 h 105" name="T19"/>
                <a:gd fmla="*/ 73 w 73" name="T20"/>
                <a:gd fmla="*/ 105 h 105" name="T21"/>
              </a:gdLst>
              <a:cxnLst>
                <a:cxn ang="T12">
                  <a:pos x="T0" y="T1"/>
                </a:cxn>
                <a:cxn ang="T13">
                  <a:pos x="T2" y="T3"/>
                </a:cxn>
                <a:cxn ang="T14">
                  <a:pos x="T4" y="T5"/>
                </a:cxn>
                <a:cxn ang="T15">
                  <a:pos x="T6" y="T7"/>
                </a:cxn>
                <a:cxn ang="T16">
                  <a:pos x="T8" y="T9"/>
                </a:cxn>
                <a:cxn ang="T17">
                  <a:pos x="T10" y="T11"/>
                </a:cxn>
              </a:cxnLst>
              <a:rect b="T21" l="T18" r="T20" t="T19"/>
              <a:pathLst>
                <a:path h="105" w="73">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altLang="en-US" lang="zh-CN"/>
            </a:p>
          </p:txBody>
        </p:sp>
        <p:sp>
          <p:nvSpPr>
            <p:cNvPr id="52" name="Freeform 91"/>
            <p:cNvSpPr/>
            <p:nvPr/>
          </p:nvSpPr>
          <p:spPr bwMode="gray">
            <a:xfrm>
              <a:off x="3451" y="2207"/>
              <a:ext cx="493" cy="331"/>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altLang="en-US" lang="zh-CN"/>
            </a:p>
          </p:txBody>
        </p:sp>
        <p:sp>
          <p:nvSpPr>
            <p:cNvPr id="53" name="Freeform 92"/>
            <p:cNvSpPr/>
            <p:nvPr/>
          </p:nvSpPr>
          <p:spPr bwMode="gray">
            <a:xfrm>
              <a:off x="3451" y="2207"/>
              <a:ext cx="493" cy="331"/>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altLang="en-US" lang="zh-CN"/>
            </a:p>
          </p:txBody>
        </p:sp>
        <p:sp>
          <p:nvSpPr>
            <p:cNvPr id="54" name="Freeform 93"/>
            <p:cNvSpPr/>
            <p:nvPr/>
          </p:nvSpPr>
          <p:spPr bwMode="gray">
            <a:xfrm>
              <a:off x="3322" y="1838"/>
              <a:ext cx="400" cy="580"/>
            </a:xfrm>
            <a:custGeom>
              <a:gdLst>
                <a:gd fmla="*/ 199 w 799" name="T0"/>
                <a:gd fmla="*/ 103 h 1161" name="T1"/>
                <a:gd fmla="*/ 194 w 799" name="T2"/>
                <a:gd fmla="*/ 108 h 1161" name="T3"/>
                <a:gd fmla="*/ 187 w 799" name="T4"/>
                <a:gd fmla="*/ 114 h 1161" name="T5"/>
                <a:gd fmla="*/ 185 w 799" name="T6"/>
                <a:gd fmla="*/ 121 h 1161" name="T7"/>
                <a:gd fmla="*/ 185 w 799" name="T8"/>
                <a:gd fmla="*/ 129 h 1161" name="T9"/>
                <a:gd fmla="*/ 182 w 799" name="T10"/>
                <a:gd fmla="*/ 137 h 1161" name="T11"/>
                <a:gd fmla="*/ 171 w 799" name="T12"/>
                <a:gd fmla="*/ 142 h 1161" name="T13"/>
                <a:gd fmla="*/ 162 w 799" name="T14"/>
                <a:gd fmla="*/ 146 h 1161" name="T15"/>
                <a:gd fmla="*/ 156 w 799" name="T16"/>
                <a:gd fmla="*/ 146 h 1161" name="T17"/>
                <a:gd fmla="*/ 149 w 799" name="T18"/>
                <a:gd fmla="*/ 145 h 1161" name="T19"/>
                <a:gd fmla="*/ 145 w 799" name="T20"/>
                <a:gd fmla="*/ 144 h 1161" name="T21"/>
                <a:gd fmla="*/ 140 w 799" name="T22"/>
                <a:gd fmla="*/ 169 h 1161" name="T23"/>
                <a:gd fmla="*/ 145 w 799" name="T24"/>
                <a:gd fmla="*/ 184 h 1161" name="T25"/>
                <a:gd fmla="*/ 115 w 799" name="T26"/>
                <a:gd fmla="*/ 206 h 1161" name="T27"/>
                <a:gd fmla="*/ 92 w 799" name="T28"/>
                <a:gd fmla="*/ 229 h 1161" name="T29"/>
                <a:gd fmla="*/ 73 w 799" name="T30"/>
                <a:gd fmla="*/ 262 h 1161" name="T31"/>
                <a:gd fmla="*/ 79 w 799" name="T32"/>
                <a:gd fmla="*/ 283 h 1161" name="T33"/>
                <a:gd fmla="*/ 61 w 799" name="T34"/>
                <a:gd fmla="*/ 290 h 1161" name="T35"/>
                <a:gd fmla="*/ 20 w 799" name="T36"/>
                <a:gd fmla="*/ 284 h 1161" name="T37"/>
                <a:gd fmla="*/ 12 w 799" name="T38"/>
                <a:gd fmla="*/ 265 h 1161" name="T39"/>
                <a:gd fmla="*/ 17 w 799" name="T40"/>
                <a:gd fmla="*/ 247 h 1161" name="T41"/>
                <a:gd fmla="*/ 21 w 799" name="T42"/>
                <a:gd fmla="*/ 214 h 1161" name="T43"/>
                <a:gd fmla="*/ 3 w 799" name="T44"/>
                <a:gd fmla="*/ 187 h 1161" name="T45"/>
                <a:gd fmla="*/ 12 w 799" name="T46"/>
                <a:gd fmla="*/ 169 h 1161" name="T47"/>
                <a:gd fmla="*/ 29 w 799" name="T48"/>
                <a:gd fmla="*/ 148 h 1161" name="T49"/>
                <a:gd fmla="*/ 13 w 799" name="T50"/>
                <a:gd fmla="*/ 132 h 1161" name="T51"/>
                <a:gd fmla="*/ 24 w 799" name="T52"/>
                <a:gd fmla="*/ 116 h 1161" name="T53"/>
                <a:gd fmla="*/ 0 w 799" name="T54"/>
                <a:gd fmla="*/ 84 h 1161" name="T55"/>
                <a:gd fmla="*/ 1 w 799" name="T56"/>
                <a:gd fmla="*/ 68 h 1161" name="T57"/>
                <a:gd fmla="*/ 11 w 799" name="T58"/>
                <a:gd fmla="*/ 45 h 1161" name="T59"/>
                <a:gd fmla="*/ 29 w 799" name="T60"/>
                <a:gd fmla="*/ 36 h 1161" name="T61"/>
                <a:gd fmla="*/ 45 w 799" name="T62"/>
                <a:gd fmla="*/ 55 h 1161" name="T63"/>
                <a:gd fmla="*/ 68 w 799" name="T64"/>
                <a:gd fmla="*/ 41 h 1161" name="T65"/>
                <a:gd fmla="*/ 81 w 799" name="T66"/>
                <a:gd fmla="*/ 35 h 1161" name="T67"/>
                <a:gd fmla="*/ 88 w 799" name="T68"/>
                <a:gd fmla="*/ 14 h 1161" name="T69"/>
                <a:gd fmla="*/ 105 w 799" name="T70"/>
                <a:gd fmla="*/ 8 h 1161" name="T71"/>
                <a:gd fmla="*/ 116 w 799" name="T72"/>
                <a:gd fmla="*/ 4 h 1161" name="T73"/>
                <a:gd fmla="*/ 124 w 799" name="T74"/>
                <a:gd fmla="*/ 16 h 1161" name="T75"/>
                <a:gd fmla="*/ 128 w 799" name="T76"/>
                <a:gd fmla="*/ 21 h 1161" name="T77"/>
                <a:gd fmla="*/ 131 w 799" name="T78"/>
                <a:gd fmla="*/ 26 h 1161" name="T79"/>
                <a:gd fmla="*/ 132 w 799" name="T80"/>
                <a:gd fmla="*/ 28 h 1161" name="T81"/>
                <a:gd fmla="*/ 133 w 799" name="T82"/>
                <a:gd fmla="*/ 34 h 1161" name="T83"/>
                <a:gd fmla="*/ 135 w 799" name="T84"/>
                <a:gd fmla="*/ 40 h 1161" name="T85"/>
                <a:gd fmla="*/ 147 w 799" name="T86"/>
                <a:gd fmla="*/ 52 h 1161" name="T87"/>
                <a:gd fmla="*/ 166 w 799" name="T88"/>
                <a:gd fmla="*/ 58 h 1161" name="T89"/>
                <a:gd fmla="*/ 174 w 799" name="T90"/>
                <a:gd fmla="*/ 77 h 1161" name="T91"/>
                <a:gd fmla="*/ 194 w 799" name="T92"/>
                <a:gd fmla="*/ 97 h 116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99" name="T141"/>
                <a:gd fmla="*/ 0 h 1161" name="T142"/>
                <a:gd fmla="*/ 799 w 799" name="T143"/>
                <a:gd fmla="*/ 1161 h 116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61" w="799">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altLang="en-US" lang="zh-CN"/>
            </a:p>
          </p:txBody>
        </p:sp>
        <p:sp>
          <p:nvSpPr>
            <p:cNvPr id="55" name="Freeform 94"/>
            <p:cNvSpPr/>
            <p:nvPr/>
          </p:nvSpPr>
          <p:spPr bwMode="gray">
            <a:xfrm>
              <a:off x="3322" y="1838"/>
              <a:ext cx="400" cy="580"/>
            </a:xfrm>
            <a:custGeom>
              <a:gdLst>
                <a:gd fmla="*/ 199 w 799" name="T0"/>
                <a:gd fmla="*/ 103 h 1161" name="T1"/>
                <a:gd fmla="*/ 194 w 799" name="T2"/>
                <a:gd fmla="*/ 108 h 1161" name="T3"/>
                <a:gd fmla="*/ 187 w 799" name="T4"/>
                <a:gd fmla="*/ 114 h 1161" name="T5"/>
                <a:gd fmla="*/ 185 w 799" name="T6"/>
                <a:gd fmla="*/ 121 h 1161" name="T7"/>
                <a:gd fmla="*/ 185 w 799" name="T8"/>
                <a:gd fmla="*/ 129 h 1161" name="T9"/>
                <a:gd fmla="*/ 182 w 799" name="T10"/>
                <a:gd fmla="*/ 137 h 1161" name="T11"/>
                <a:gd fmla="*/ 171 w 799" name="T12"/>
                <a:gd fmla="*/ 142 h 1161" name="T13"/>
                <a:gd fmla="*/ 162 w 799" name="T14"/>
                <a:gd fmla="*/ 146 h 1161" name="T15"/>
                <a:gd fmla="*/ 156 w 799" name="T16"/>
                <a:gd fmla="*/ 146 h 1161" name="T17"/>
                <a:gd fmla="*/ 149 w 799" name="T18"/>
                <a:gd fmla="*/ 145 h 1161" name="T19"/>
                <a:gd fmla="*/ 145 w 799" name="T20"/>
                <a:gd fmla="*/ 144 h 1161" name="T21"/>
                <a:gd fmla="*/ 140 w 799" name="T22"/>
                <a:gd fmla="*/ 169 h 1161" name="T23"/>
                <a:gd fmla="*/ 145 w 799" name="T24"/>
                <a:gd fmla="*/ 184 h 1161" name="T25"/>
                <a:gd fmla="*/ 115 w 799" name="T26"/>
                <a:gd fmla="*/ 206 h 1161" name="T27"/>
                <a:gd fmla="*/ 92 w 799" name="T28"/>
                <a:gd fmla="*/ 229 h 1161" name="T29"/>
                <a:gd fmla="*/ 73 w 799" name="T30"/>
                <a:gd fmla="*/ 262 h 1161" name="T31"/>
                <a:gd fmla="*/ 79 w 799" name="T32"/>
                <a:gd fmla="*/ 283 h 1161" name="T33"/>
                <a:gd fmla="*/ 61 w 799" name="T34"/>
                <a:gd fmla="*/ 290 h 1161" name="T35"/>
                <a:gd fmla="*/ 20 w 799" name="T36"/>
                <a:gd fmla="*/ 284 h 1161" name="T37"/>
                <a:gd fmla="*/ 12 w 799" name="T38"/>
                <a:gd fmla="*/ 265 h 1161" name="T39"/>
                <a:gd fmla="*/ 17 w 799" name="T40"/>
                <a:gd fmla="*/ 247 h 1161" name="T41"/>
                <a:gd fmla="*/ 21 w 799" name="T42"/>
                <a:gd fmla="*/ 214 h 1161" name="T43"/>
                <a:gd fmla="*/ 3 w 799" name="T44"/>
                <a:gd fmla="*/ 187 h 1161" name="T45"/>
                <a:gd fmla="*/ 12 w 799" name="T46"/>
                <a:gd fmla="*/ 169 h 1161" name="T47"/>
                <a:gd fmla="*/ 29 w 799" name="T48"/>
                <a:gd fmla="*/ 148 h 1161" name="T49"/>
                <a:gd fmla="*/ 13 w 799" name="T50"/>
                <a:gd fmla="*/ 132 h 1161" name="T51"/>
                <a:gd fmla="*/ 24 w 799" name="T52"/>
                <a:gd fmla="*/ 116 h 1161" name="T53"/>
                <a:gd fmla="*/ 0 w 799" name="T54"/>
                <a:gd fmla="*/ 84 h 1161" name="T55"/>
                <a:gd fmla="*/ 1 w 799" name="T56"/>
                <a:gd fmla="*/ 68 h 1161" name="T57"/>
                <a:gd fmla="*/ 11 w 799" name="T58"/>
                <a:gd fmla="*/ 45 h 1161" name="T59"/>
                <a:gd fmla="*/ 29 w 799" name="T60"/>
                <a:gd fmla="*/ 36 h 1161" name="T61"/>
                <a:gd fmla="*/ 45 w 799" name="T62"/>
                <a:gd fmla="*/ 55 h 1161" name="T63"/>
                <a:gd fmla="*/ 68 w 799" name="T64"/>
                <a:gd fmla="*/ 41 h 1161" name="T65"/>
                <a:gd fmla="*/ 81 w 799" name="T66"/>
                <a:gd fmla="*/ 35 h 1161" name="T67"/>
                <a:gd fmla="*/ 88 w 799" name="T68"/>
                <a:gd fmla="*/ 14 h 1161" name="T69"/>
                <a:gd fmla="*/ 105 w 799" name="T70"/>
                <a:gd fmla="*/ 8 h 1161" name="T71"/>
                <a:gd fmla="*/ 116 w 799" name="T72"/>
                <a:gd fmla="*/ 4 h 1161" name="T73"/>
                <a:gd fmla="*/ 124 w 799" name="T74"/>
                <a:gd fmla="*/ 16 h 1161" name="T75"/>
                <a:gd fmla="*/ 128 w 799" name="T76"/>
                <a:gd fmla="*/ 21 h 1161" name="T77"/>
                <a:gd fmla="*/ 131 w 799" name="T78"/>
                <a:gd fmla="*/ 26 h 1161" name="T79"/>
                <a:gd fmla="*/ 132 w 799" name="T80"/>
                <a:gd fmla="*/ 28 h 1161" name="T81"/>
                <a:gd fmla="*/ 133 w 799" name="T82"/>
                <a:gd fmla="*/ 34 h 1161" name="T83"/>
                <a:gd fmla="*/ 135 w 799" name="T84"/>
                <a:gd fmla="*/ 40 h 1161" name="T85"/>
                <a:gd fmla="*/ 147 w 799" name="T86"/>
                <a:gd fmla="*/ 52 h 1161" name="T87"/>
                <a:gd fmla="*/ 166 w 799" name="T88"/>
                <a:gd fmla="*/ 58 h 1161" name="T89"/>
                <a:gd fmla="*/ 174 w 799" name="T90"/>
                <a:gd fmla="*/ 77 h 1161" name="T91"/>
                <a:gd fmla="*/ 194 w 799" name="T92"/>
                <a:gd fmla="*/ 97 h 116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99" name="T141"/>
                <a:gd fmla="*/ 0 h 1161" name="T142"/>
                <a:gd fmla="*/ 799 w 799" name="T143"/>
                <a:gd fmla="*/ 1161 h 116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61" w="799">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altLang="en-US" lang="zh-CN"/>
            </a:p>
          </p:txBody>
        </p:sp>
        <p:sp>
          <p:nvSpPr>
            <p:cNvPr id="56" name="Freeform 95"/>
            <p:cNvSpPr/>
            <p:nvPr/>
          </p:nvSpPr>
          <p:spPr bwMode="gray">
            <a:xfrm>
              <a:off x="3440" y="1985"/>
              <a:ext cx="121" cy="140"/>
            </a:xfrm>
            <a:custGeom>
              <a:gdLst>
                <a:gd fmla="*/ 44 w 242" name="T0"/>
                <a:gd fmla="*/ 62 h 279" name="T1"/>
                <a:gd fmla="*/ 35 w 242" name="T2"/>
                <a:gd fmla="*/ 63 h 279" name="T3"/>
                <a:gd fmla="*/ 29 w 242" name="T4"/>
                <a:gd fmla="*/ 70 h 279" name="T5"/>
                <a:gd fmla="*/ 11 w 242" name="T6"/>
                <a:gd fmla="*/ 69 h 279" name="T7"/>
                <a:gd fmla="*/ 1 w 242" name="T8"/>
                <a:gd fmla="*/ 63 h 279" name="T9"/>
                <a:gd fmla="*/ 0 w 242" name="T10"/>
                <a:gd fmla="*/ 45 h 279" name="T11"/>
                <a:gd fmla="*/ 6 w 242" name="T12"/>
                <a:gd fmla="*/ 40 h 279" name="T13"/>
                <a:gd fmla="*/ 11 w 242" name="T14"/>
                <a:gd fmla="*/ 30 h 279" name="T15"/>
                <a:gd fmla="*/ 5 w 242" name="T16"/>
                <a:gd fmla="*/ 27 h 279" name="T17"/>
                <a:gd fmla="*/ 7 w 242" name="T18"/>
                <a:gd fmla="*/ 22 h 279" name="T19"/>
                <a:gd fmla="*/ 14 w 242" name="T20"/>
                <a:gd fmla="*/ 20 h 279" name="T21"/>
                <a:gd fmla="*/ 21 w 242" name="T22"/>
                <a:gd fmla="*/ 10 h 279" name="T23"/>
                <a:gd fmla="*/ 27 w 242" name="T24"/>
                <a:gd fmla="*/ 3 h 279" name="T25"/>
                <a:gd fmla="*/ 33 w 242" name="T26"/>
                <a:gd fmla="*/ 0 h 279" name="T27"/>
                <a:gd fmla="*/ 44 w 242" name="T28"/>
                <a:gd fmla="*/ 13 h 279" name="T29"/>
                <a:gd fmla="*/ 54 w 242" name="T30"/>
                <a:gd fmla="*/ 13 h 279" name="T31"/>
                <a:gd fmla="*/ 58 w 242" name="T32"/>
                <a:gd fmla="*/ 25 h 279" name="T33"/>
                <a:gd fmla="*/ 61 w 242" name="T34"/>
                <a:gd fmla="*/ 35 h 279" name="T35"/>
                <a:gd fmla="*/ 54 w 242" name="T36"/>
                <a:gd fmla="*/ 41 h 279" name="T37"/>
                <a:gd fmla="*/ 54 w 242" name="T38"/>
                <a:gd fmla="*/ 54 h 279" name="T39"/>
                <a:gd fmla="*/ 44 w 242" name="T40"/>
                <a:gd fmla="*/ 62 h 2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2" name="T63"/>
                <a:gd fmla="*/ 0 h 279" name="T64"/>
                <a:gd fmla="*/ 242 w 242" name="T65"/>
                <a:gd fmla="*/ 279 h 27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79" w="241">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altLang="en-US" lang="zh-CN"/>
            </a:p>
          </p:txBody>
        </p:sp>
        <p:sp>
          <p:nvSpPr>
            <p:cNvPr id="57" name="Freeform 96"/>
            <p:cNvSpPr/>
            <p:nvPr/>
          </p:nvSpPr>
          <p:spPr bwMode="gray">
            <a:xfrm>
              <a:off x="3440" y="1985"/>
              <a:ext cx="121" cy="140"/>
            </a:xfrm>
            <a:custGeom>
              <a:gdLst>
                <a:gd fmla="*/ 44 w 242" name="T0"/>
                <a:gd fmla="*/ 62 h 279" name="T1"/>
                <a:gd fmla="*/ 35 w 242" name="T2"/>
                <a:gd fmla="*/ 63 h 279" name="T3"/>
                <a:gd fmla="*/ 29 w 242" name="T4"/>
                <a:gd fmla="*/ 70 h 279" name="T5"/>
                <a:gd fmla="*/ 11 w 242" name="T6"/>
                <a:gd fmla="*/ 69 h 279" name="T7"/>
                <a:gd fmla="*/ 1 w 242" name="T8"/>
                <a:gd fmla="*/ 63 h 279" name="T9"/>
                <a:gd fmla="*/ 0 w 242" name="T10"/>
                <a:gd fmla="*/ 45 h 279" name="T11"/>
                <a:gd fmla="*/ 6 w 242" name="T12"/>
                <a:gd fmla="*/ 40 h 279" name="T13"/>
                <a:gd fmla="*/ 11 w 242" name="T14"/>
                <a:gd fmla="*/ 30 h 279" name="T15"/>
                <a:gd fmla="*/ 5 w 242" name="T16"/>
                <a:gd fmla="*/ 27 h 279" name="T17"/>
                <a:gd fmla="*/ 7 w 242" name="T18"/>
                <a:gd fmla="*/ 22 h 279" name="T19"/>
                <a:gd fmla="*/ 14 w 242" name="T20"/>
                <a:gd fmla="*/ 20 h 279" name="T21"/>
                <a:gd fmla="*/ 21 w 242" name="T22"/>
                <a:gd fmla="*/ 10 h 279" name="T23"/>
                <a:gd fmla="*/ 27 w 242" name="T24"/>
                <a:gd fmla="*/ 3 h 279" name="T25"/>
                <a:gd fmla="*/ 33 w 242" name="T26"/>
                <a:gd fmla="*/ 0 h 279" name="T27"/>
                <a:gd fmla="*/ 44 w 242" name="T28"/>
                <a:gd fmla="*/ 13 h 279" name="T29"/>
                <a:gd fmla="*/ 54 w 242" name="T30"/>
                <a:gd fmla="*/ 13 h 279" name="T31"/>
                <a:gd fmla="*/ 58 w 242" name="T32"/>
                <a:gd fmla="*/ 25 h 279" name="T33"/>
                <a:gd fmla="*/ 61 w 242" name="T34"/>
                <a:gd fmla="*/ 35 h 279" name="T35"/>
                <a:gd fmla="*/ 54 w 242" name="T36"/>
                <a:gd fmla="*/ 41 h 279" name="T37"/>
                <a:gd fmla="*/ 54 w 242" name="T38"/>
                <a:gd fmla="*/ 54 h 279" name="T39"/>
                <a:gd fmla="*/ 44 w 242" name="T40"/>
                <a:gd fmla="*/ 62 h 2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2" name="T63"/>
                <a:gd fmla="*/ 0 h 279" name="T64"/>
                <a:gd fmla="*/ 242 w 242" name="T65"/>
                <a:gd fmla="*/ 279 h 27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79" w="241">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altLang="en-US" lang="zh-CN"/>
            </a:p>
          </p:txBody>
        </p:sp>
        <p:sp>
          <p:nvSpPr>
            <p:cNvPr id="58" name="Freeform 97"/>
            <p:cNvSpPr/>
            <p:nvPr/>
          </p:nvSpPr>
          <p:spPr bwMode="gray">
            <a:xfrm>
              <a:off x="3527" y="2070"/>
              <a:ext cx="86" cy="115"/>
            </a:xfrm>
            <a:custGeom>
              <a:gdLst>
                <a:gd fmla="*/ 2 w 171" name="T0"/>
                <a:gd fmla="*/ 36 h 230" name="T1"/>
                <a:gd fmla="*/ 1 w 171" name="T2"/>
                <a:gd fmla="*/ 47 h 230" name="T3"/>
                <a:gd fmla="*/ 8 w 171" name="T4"/>
                <a:gd fmla="*/ 56 h 230" name="T5"/>
                <a:gd fmla="*/ 24 w 171" name="T6"/>
                <a:gd fmla="*/ 58 h 230" name="T7"/>
                <a:gd fmla="*/ 37 w 171" name="T8"/>
                <a:gd fmla="*/ 54 h 230" name="T9"/>
                <a:gd fmla="*/ 38 w 171" name="T10"/>
                <a:gd fmla="*/ 39 h 230" name="T11"/>
                <a:gd fmla="*/ 43 w 171" name="T12"/>
                <a:gd fmla="*/ 27 h 230" name="T13"/>
                <a:gd fmla="*/ 41 w 171" name="T14"/>
                <a:gd fmla="*/ 20 h 230" name="T15"/>
                <a:gd fmla="*/ 35 w 171" name="T16"/>
                <a:gd fmla="*/ 15 h 230" name="T17"/>
                <a:gd fmla="*/ 25 w 171" name="T18"/>
                <a:gd fmla="*/ 9 h 230" name="T19"/>
                <a:gd fmla="*/ 25 w 171" name="T20"/>
                <a:gd fmla="*/ 1 h 230" name="T21"/>
                <a:gd fmla="*/ 12 w 171" name="T22"/>
                <a:gd fmla="*/ 0 h 230" name="T23"/>
                <a:gd fmla="*/ 11 w 171" name="T24"/>
                <a:gd fmla="*/ 12 h 230" name="T25"/>
                <a:gd fmla="*/ 0 w 171" name="T26"/>
                <a:gd fmla="*/ 20 h 230" name="T27"/>
                <a:gd fmla="*/ 2 w 171" name="T28"/>
                <a:gd fmla="*/ 36 h 2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1" name="T45"/>
                <a:gd fmla="*/ 0 h 230" name="T46"/>
                <a:gd fmla="*/ 171 w 171" name="T47"/>
                <a:gd fmla="*/ 230 h 2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30" w="171">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altLang="en-US" lang="zh-CN"/>
            </a:p>
          </p:txBody>
        </p:sp>
        <p:sp>
          <p:nvSpPr>
            <p:cNvPr id="59" name="Freeform 98"/>
            <p:cNvSpPr/>
            <p:nvPr/>
          </p:nvSpPr>
          <p:spPr bwMode="gray">
            <a:xfrm>
              <a:off x="3527" y="2070"/>
              <a:ext cx="86" cy="115"/>
            </a:xfrm>
            <a:custGeom>
              <a:gdLst>
                <a:gd fmla="*/ 2 w 171" name="T0"/>
                <a:gd fmla="*/ 36 h 230" name="T1"/>
                <a:gd fmla="*/ 1 w 171" name="T2"/>
                <a:gd fmla="*/ 47 h 230" name="T3"/>
                <a:gd fmla="*/ 8 w 171" name="T4"/>
                <a:gd fmla="*/ 56 h 230" name="T5"/>
                <a:gd fmla="*/ 24 w 171" name="T6"/>
                <a:gd fmla="*/ 58 h 230" name="T7"/>
                <a:gd fmla="*/ 37 w 171" name="T8"/>
                <a:gd fmla="*/ 54 h 230" name="T9"/>
                <a:gd fmla="*/ 38 w 171" name="T10"/>
                <a:gd fmla="*/ 39 h 230" name="T11"/>
                <a:gd fmla="*/ 43 w 171" name="T12"/>
                <a:gd fmla="*/ 27 h 230" name="T13"/>
                <a:gd fmla="*/ 41 w 171" name="T14"/>
                <a:gd fmla="*/ 20 h 230" name="T15"/>
                <a:gd fmla="*/ 35 w 171" name="T16"/>
                <a:gd fmla="*/ 15 h 230" name="T17"/>
                <a:gd fmla="*/ 25 w 171" name="T18"/>
                <a:gd fmla="*/ 9 h 230" name="T19"/>
                <a:gd fmla="*/ 25 w 171" name="T20"/>
                <a:gd fmla="*/ 1 h 230" name="T21"/>
                <a:gd fmla="*/ 12 w 171" name="T22"/>
                <a:gd fmla="*/ 0 h 230" name="T23"/>
                <a:gd fmla="*/ 11 w 171" name="T24"/>
                <a:gd fmla="*/ 12 h 230" name="T25"/>
                <a:gd fmla="*/ 0 w 171" name="T26"/>
                <a:gd fmla="*/ 20 h 230" name="T27"/>
                <a:gd fmla="*/ 2 w 171" name="T28"/>
                <a:gd fmla="*/ 36 h 2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1" name="T45"/>
                <a:gd fmla="*/ 0 h 230" name="T46"/>
                <a:gd fmla="*/ 171 w 171" name="T47"/>
                <a:gd fmla="*/ 230 h 2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30" w="171">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altLang="en-US" lang="zh-CN"/>
            </a:p>
          </p:txBody>
        </p:sp>
        <p:sp>
          <p:nvSpPr>
            <p:cNvPr id="60" name="Freeform 99"/>
            <p:cNvSpPr/>
            <p:nvPr/>
          </p:nvSpPr>
          <p:spPr bwMode="gray">
            <a:xfrm>
              <a:off x="3643" y="1699"/>
              <a:ext cx="430" cy="42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altLang="en-US" lang="zh-CN"/>
            </a:p>
          </p:txBody>
        </p:sp>
        <p:sp>
          <p:nvSpPr>
            <p:cNvPr id="61" name="Freeform 100"/>
            <p:cNvSpPr/>
            <p:nvPr/>
          </p:nvSpPr>
          <p:spPr bwMode="gray">
            <a:xfrm>
              <a:off x="3643" y="1699"/>
              <a:ext cx="430" cy="42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altLang="en-US" lang="zh-CN"/>
            </a:p>
          </p:txBody>
        </p:sp>
        <p:sp>
          <p:nvSpPr>
            <p:cNvPr id="62" name="Freeform 101"/>
            <p:cNvSpPr/>
            <p:nvPr/>
          </p:nvSpPr>
          <p:spPr bwMode="gray">
            <a:xfrm>
              <a:off x="3738" y="1458"/>
              <a:ext cx="630" cy="431"/>
            </a:xfrm>
            <a:custGeom>
              <a:gdLst>
                <a:gd fmla="*/ 315 w 1260" name="T0"/>
                <a:gd fmla="*/ 87 h 862" name="T1"/>
                <a:gd fmla="*/ 309 w 1260" name="T2"/>
                <a:gd fmla="*/ 91 h 862" name="T3"/>
                <a:gd fmla="*/ 299 w 1260" name="T4"/>
                <a:gd fmla="*/ 98 h 862" name="T5"/>
                <a:gd fmla="*/ 293 w 1260" name="T6"/>
                <a:gd fmla="*/ 101 h 862" name="T7"/>
                <a:gd fmla="*/ 287 w 1260" name="T8"/>
                <a:gd fmla="*/ 98 h 862" name="T9"/>
                <a:gd fmla="*/ 279 w 1260" name="T10"/>
                <a:gd fmla="*/ 94 h 862" name="T11"/>
                <a:gd fmla="*/ 277 w 1260" name="T12"/>
                <a:gd fmla="*/ 106 h 862" name="T13"/>
                <a:gd fmla="*/ 274 w 1260" name="T14"/>
                <a:gd fmla="*/ 119 h 862" name="T15"/>
                <a:gd fmla="*/ 265 w 1260" name="T16"/>
                <a:gd fmla="*/ 127 h 862" name="T17"/>
                <a:gd fmla="*/ 263 w 1260" name="T18"/>
                <a:gd fmla="*/ 136 h 862" name="T19"/>
                <a:gd fmla="*/ 254 w 1260" name="T20"/>
                <a:gd fmla="*/ 143 h 862" name="T21"/>
                <a:gd fmla="*/ 241 w 1260" name="T22"/>
                <a:gd fmla="*/ 147 h 862" name="T23"/>
                <a:gd fmla="*/ 233 w 1260" name="T24"/>
                <a:gd fmla="*/ 149 h 862" name="T25"/>
                <a:gd fmla="*/ 236 w 1260" name="T26"/>
                <a:gd fmla="*/ 157 h 862" name="T27"/>
                <a:gd fmla="*/ 244 w 1260" name="T28"/>
                <a:gd fmla="*/ 167 h 862" name="T29"/>
                <a:gd fmla="*/ 241 w 1260" name="T30"/>
                <a:gd fmla="*/ 175 h 862" name="T31"/>
                <a:gd fmla="*/ 226 w 1260" name="T32"/>
                <a:gd fmla="*/ 177 h 862" name="T33"/>
                <a:gd fmla="*/ 216 w 1260" name="T34"/>
                <a:gd fmla="*/ 177 h 862" name="T35"/>
                <a:gd fmla="*/ 207 w 1260" name="T36"/>
                <a:gd fmla="*/ 177 h 862" name="T37"/>
                <a:gd fmla="*/ 202 w 1260" name="T38"/>
                <a:gd fmla="*/ 172 h 862" name="T39"/>
                <a:gd fmla="*/ 196 w 1260" name="T40"/>
                <a:gd fmla="*/ 170 h 862" name="T41"/>
                <a:gd fmla="*/ 191 w 1260" name="T42"/>
                <a:gd fmla="*/ 183 h 862" name="T43"/>
                <a:gd fmla="*/ 185 w 1260" name="T44"/>
                <a:gd fmla="*/ 199 h 862" name="T45"/>
                <a:gd fmla="*/ 178 w 1260" name="T46"/>
                <a:gd fmla="*/ 213 h 862" name="T47"/>
                <a:gd fmla="*/ 169 w 1260" name="T48"/>
                <a:gd fmla="*/ 216 h 862" name="T49"/>
                <a:gd fmla="*/ 147 w 1260" name="T50"/>
                <a:gd fmla="*/ 181 h 862" name="T51"/>
                <a:gd fmla="*/ 122 w 1260" name="T52"/>
                <a:gd fmla="*/ 132 h 862" name="T53"/>
                <a:gd fmla="*/ 66 w 1260" name="T54"/>
                <a:gd fmla="*/ 99 h 862" name="T55"/>
                <a:gd fmla="*/ 28 w 1260" name="T56"/>
                <a:gd fmla="*/ 96 h 862" name="T57"/>
                <a:gd fmla="*/ 21 w 1260" name="T58"/>
                <a:gd fmla="*/ 55 h 862" name="T59"/>
                <a:gd fmla="*/ 6 w 1260" name="T60"/>
                <a:gd fmla="*/ 26 h 862" name="T61"/>
                <a:gd fmla="*/ 33 w 1260" name="T62"/>
                <a:gd fmla="*/ 29 h 862" name="T63"/>
                <a:gd fmla="*/ 64 w 1260" name="T64"/>
                <a:gd fmla="*/ 0 h 862" name="T65"/>
                <a:gd fmla="*/ 101 w 1260" name="T66"/>
                <a:gd fmla="*/ 27 h 862" name="T67"/>
                <a:gd fmla="*/ 133 w 1260" name="T68"/>
                <a:gd fmla="*/ 34 h 862" name="T69"/>
                <a:gd fmla="*/ 172 w 1260" name="T70"/>
                <a:gd fmla="*/ 48 h 862" name="T71"/>
                <a:gd fmla="*/ 206 w 1260" name="T72"/>
                <a:gd fmla="*/ 62 h 862" name="T73"/>
                <a:gd fmla="*/ 214 w 1260" name="T74"/>
                <a:gd fmla="*/ 42 h 862" name="T75"/>
                <a:gd fmla="*/ 217 w 1260" name="T76"/>
                <a:gd fmla="*/ 53 h 862" name="T77"/>
                <a:gd fmla="*/ 219 w 1260" name="T78"/>
                <a:gd fmla="*/ 58 h 862" name="T79"/>
                <a:gd fmla="*/ 227 w 1260" name="T80"/>
                <a:gd fmla="*/ 65 h 862" name="T81"/>
                <a:gd fmla="*/ 243 w 1260" name="T82"/>
                <a:gd fmla="*/ 80 h 862" name="T83"/>
                <a:gd fmla="*/ 265 w 1260" name="T84"/>
                <a:gd fmla="*/ 51 h 862" name="T85"/>
                <a:gd fmla="*/ 312 w 1260" name="T86"/>
                <a:gd fmla="*/ 62 h 86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260" name="T132"/>
                <a:gd fmla="*/ 0 h 862" name="T133"/>
                <a:gd fmla="*/ 1260 w 1260" name="T134"/>
                <a:gd fmla="*/ 862 h 86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62" w="1260">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altLang="en-US" lang="zh-CN"/>
            </a:p>
          </p:txBody>
        </p:sp>
        <p:sp>
          <p:nvSpPr>
            <p:cNvPr id="63" name="Freeform 102"/>
            <p:cNvSpPr/>
            <p:nvPr/>
          </p:nvSpPr>
          <p:spPr bwMode="gray">
            <a:xfrm>
              <a:off x="3738" y="1458"/>
              <a:ext cx="630" cy="431"/>
            </a:xfrm>
            <a:custGeom>
              <a:gdLst>
                <a:gd fmla="*/ 315 w 1260" name="T0"/>
                <a:gd fmla="*/ 87 h 862" name="T1"/>
                <a:gd fmla="*/ 309 w 1260" name="T2"/>
                <a:gd fmla="*/ 91 h 862" name="T3"/>
                <a:gd fmla="*/ 299 w 1260" name="T4"/>
                <a:gd fmla="*/ 98 h 862" name="T5"/>
                <a:gd fmla="*/ 293 w 1260" name="T6"/>
                <a:gd fmla="*/ 101 h 862" name="T7"/>
                <a:gd fmla="*/ 287 w 1260" name="T8"/>
                <a:gd fmla="*/ 98 h 862" name="T9"/>
                <a:gd fmla="*/ 279 w 1260" name="T10"/>
                <a:gd fmla="*/ 94 h 862" name="T11"/>
                <a:gd fmla="*/ 277 w 1260" name="T12"/>
                <a:gd fmla="*/ 106 h 862" name="T13"/>
                <a:gd fmla="*/ 274 w 1260" name="T14"/>
                <a:gd fmla="*/ 119 h 862" name="T15"/>
                <a:gd fmla="*/ 265 w 1260" name="T16"/>
                <a:gd fmla="*/ 127 h 862" name="T17"/>
                <a:gd fmla="*/ 263 w 1260" name="T18"/>
                <a:gd fmla="*/ 136 h 862" name="T19"/>
                <a:gd fmla="*/ 254 w 1260" name="T20"/>
                <a:gd fmla="*/ 143 h 862" name="T21"/>
                <a:gd fmla="*/ 241 w 1260" name="T22"/>
                <a:gd fmla="*/ 147 h 862" name="T23"/>
                <a:gd fmla="*/ 233 w 1260" name="T24"/>
                <a:gd fmla="*/ 149 h 862" name="T25"/>
                <a:gd fmla="*/ 236 w 1260" name="T26"/>
                <a:gd fmla="*/ 157 h 862" name="T27"/>
                <a:gd fmla="*/ 244 w 1260" name="T28"/>
                <a:gd fmla="*/ 167 h 862" name="T29"/>
                <a:gd fmla="*/ 241 w 1260" name="T30"/>
                <a:gd fmla="*/ 175 h 862" name="T31"/>
                <a:gd fmla="*/ 226 w 1260" name="T32"/>
                <a:gd fmla="*/ 177 h 862" name="T33"/>
                <a:gd fmla="*/ 216 w 1260" name="T34"/>
                <a:gd fmla="*/ 177 h 862" name="T35"/>
                <a:gd fmla="*/ 207 w 1260" name="T36"/>
                <a:gd fmla="*/ 177 h 862" name="T37"/>
                <a:gd fmla="*/ 202 w 1260" name="T38"/>
                <a:gd fmla="*/ 172 h 862" name="T39"/>
                <a:gd fmla="*/ 196 w 1260" name="T40"/>
                <a:gd fmla="*/ 170 h 862" name="T41"/>
                <a:gd fmla="*/ 191 w 1260" name="T42"/>
                <a:gd fmla="*/ 183 h 862" name="T43"/>
                <a:gd fmla="*/ 185 w 1260" name="T44"/>
                <a:gd fmla="*/ 199 h 862" name="T45"/>
                <a:gd fmla="*/ 178 w 1260" name="T46"/>
                <a:gd fmla="*/ 213 h 862" name="T47"/>
                <a:gd fmla="*/ 169 w 1260" name="T48"/>
                <a:gd fmla="*/ 216 h 862" name="T49"/>
                <a:gd fmla="*/ 147 w 1260" name="T50"/>
                <a:gd fmla="*/ 181 h 862" name="T51"/>
                <a:gd fmla="*/ 122 w 1260" name="T52"/>
                <a:gd fmla="*/ 132 h 862" name="T53"/>
                <a:gd fmla="*/ 66 w 1260" name="T54"/>
                <a:gd fmla="*/ 99 h 862" name="T55"/>
                <a:gd fmla="*/ 28 w 1260" name="T56"/>
                <a:gd fmla="*/ 96 h 862" name="T57"/>
                <a:gd fmla="*/ 21 w 1260" name="T58"/>
                <a:gd fmla="*/ 55 h 862" name="T59"/>
                <a:gd fmla="*/ 6 w 1260" name="T60"/>
                <a:gd fmla="*/ 26 h 862" name="T61"/>
                <a:gd fmla="*/ 33 w 1260" name="T62"/>
                <a:gd fmla="*/ 29 h 862" name="T63"/>
                <a:gd fmla="*/ 64 w 1260" name="T64"/>
                <a:gd fmla="*/ 0 h 862" name="T65"/>
                <a:gd fmla="*/ 101 w 1260" name="T66"/>
                <a:gd fmla="*/ 27 h 862" name="T67"/>
                <a:gd fmla="*/ 133 w 1260" name="T68"/>
                <a:gd fmla="*/ 34 h 862" name="T69"/>
                <a:gd fmla="*/ 172 w 1260" name="T70"/>
                <a:gd fmla="*/ 48 h 862" name="T71"/>
                <a:gd fmla="*/ 206 w 1260" name="T72"/>
                <a:gd fmla="*/ 62 h 862" name="T73"/>
                <a:gd fmla="*/ 214 w 1260" name="T74"/>
                <a:gd fmla="*/ 42 h 862" name="T75"/>
                <a:gd fmla="*/ 217 w 1260" name="T76"/>
                <a:gd fmla="*/ 53 h 862" name="T77"/>
                <a:gd fmla="*/ 219 w 1260" name="T78"/>
                <a:gd fmla="*/ 58 h 862" name="T79"/>
                <a:gd fmla="*/ 227 w 1260" name="T80"/>
                <a:gd fmla="*/ 65 h 862" name="T81"/>
                <a:gd fmla="*/ 243 w 1260" name="T82"/>
                <a:gd fmla="*/ 80 h 862" name="T83"/>
                <a:gd fmla="*/ 265 w 1260" name="T84"/>
                <a:gd fmla="*/ 51 h 862" name="T85"/>
                <a:gd fmla="*/ 312 w 1260" name="T86"/>
                <a:gd fmla="*/ 62 h 86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260" name="T132"/>
                <a:gd fmla="*/ 0 h 862" name="T133"/>
                <a:gd fmla="*/ 1260 w 1260" name="T134"/>
                <a:gd fmla="*/ 862 h 86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62" w="1260">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altLang="en-US" lang="zh-CN"/>
            </a:p>
          </p:txBody>
        </p:sp>
        <p:sp>
          <p:nvSpPr>
            <p:cNvPr id="64" name="Freeform 103"/>
            <p:cNvSpPr/>
            <p:nvPr/>
          </p:nvSpPr>
          <p:spPr bwMode="gray">
            <a:xfrm>
              <a:off x="3599" y="839"/>
              <a:ext cx="861" cy="778"/>
            </a:xfrm>
            <a:custGeom>
              <a:gdLst>
                <a:gd fmla="*/ 419 w 1722" name="T0"/>
                <a:gd fmla="*/ 147 h 1557" name="T1"/>
                <a:gd fmla="*/ 423 w 1722" name="T2"/>
                <a:gd fmla="*/ 159 h 1557" name="T3"/>
                <a:gd fmla="*/ 428 w 1722" name="T4"/>
                <a:gd fmla="*/ 173 h 1557" name="T5"/>
                <a:gd fmla="*/ 419 w 1722" name="T6"/>
                <a:gd fmla="*/ 185 h 1557" name="T7"/>
                <a:gd fmla="*/ 421 w 1722" name="T8"/>
                <a:gd fmla="*/ 196 h 1557" name="T9"/>
                <a:gd fmla="*/ 431 w 1722" name="T10"/>
                <a:gd fmla="*/ 209 h 1557" name="T11"/>
                <a:gd fmla="*/ 429 w 1722" name="T12"/>
                <a:gd fmla="*/ 233 h 1557" name="T13"/>
                <a:gd fmla="*/ 425 w 1722" name="T14"/>
                <a:gd fmla="*/ 256 h 1557" name="T15"/>
                <a:gd fmla="*/ 417 w 1722" name="T16"/>
                <a:gd fmla="*/ 278 h 1557" name="T17"/>
                <a:gd fmla="*/ 418 w 1722" name="T18"/>
                <a:gd fmla="*/ 290 h 1557" name="T19"/>
                <a:gd fmla="*/ 404 w 1722" name="T20"/>
                <a:gd fmla="*/ 293 h 1557" name="T21"/>
                <a:gd fmla="*/ 383 w 1722" name="T22"/>
                <a:gd fmla="*/ 292 h 1557" name="T23"/>
                <a:gd fmla="*/ 374 w 1722" name="T24"/>
                <a:gd fmla="*/ 295 h 1557" name="T25"/>
                <a:gd fmla="*/ 367 w 1722" name="T26"/>
                <a:gd fmla="*/ 309 h 1557" name="T27"/>
                <a:gd fmla="*/ 358 w 1722" name="T28"/>
                <a:gd fmla="*/ 318 h 1557" name="T29"/>
                <a:gd fmla="*/ 368 w 1722" name="T30"/>
                <a:gd fmla="*/ 333 h 1557" name="T31"/>
                <a:gd fmla="*/ 375 w 1722" name="T32"/>
                <a:gd fmla="*/ 350 h 1557" name="T33"/>
                <a:gd fmla="*/ 380 w 1722" name="T34"/>
                <a:gd fmla="*/ 367 h 1557" name="T35"/>
                <a:gd fmla="*/ 334 w 1722" name="T36"/>
                <a:gd fmla="*/ 359 h 1557" name="T37"/>
                <a:gd fmla="*/ 299 w 1722" name="T38"/>
                <a:gd fmla="*/ 376 h 1557" name="T39"/>
                <a:gd fmla="*/ 275 w 1722" name="T40"/>
                <a:gd fmla="*/ 371 h 1557" name="T41"/>
                <a:gd fmla="*/ 237 w 1722" name="T42"/>
                <a:gd fmla="*/ 345 h 1557" name="T43"/>
                <a:gd fmla="*/ 183 w 1722" name="T44"/>
                <a:gd fmla="*/ 338 h 1557" name="T45"/>
                <a:gd fmla="*/ 134 w 1722" name="T46"/>
                <a:gd fmla="*/ 309 h 1557" name="T47"/>
                <a:gd fmla="*/ 93 w 1722" name="T48"/>
                <a:gd fmla="*/ 288 h 1557" name="T49"/>
                <a:gd fmla="*/ 118 w 1722" name="T50"/>
                <a:gd fmla="*/ 211 h 1557" name="T51"/>
                <a:gd fmla="*/ 133 w 1722" name="T52"/>
                <a:gd fmla="*/ 147 h 1557" name="T53"/>
                <a:gd fmla="*/ 106 w 1722" name="T54"/>
                <a:gd fmla="*/ 89 h 1557" name="T55"/>
                <a:gd fmla="*/ 45 w 1722" name="T56"/>
                <a:gd fmla="*/ 63 h 1557" name="T57"/>
                <a:gd fmla="*/ 12 w 1722" name="T58"/>
                <a:gd fmla="*/ 35 h 1557" name="T59"/>
                <a:gd fmla="*/ 9 w 1722" name="T60"/>
                <a:gd fmla="*/ 18 h 1557" name="T61"/>
                <a:gd fmla="*/ 25 w 1722" name="T62"/>
                <a:gd fmla="*/ 11 h 1557" name="T63"/>
                <a:gd fmla="*/ 45 w 1722" name="T64"/>
                <a:gd fmla="*/ 4 h 1557" name="T65"/>
                <a:gd fmla="*/ 61 w 1722" name="T66"/>
                <a:gd fmla="*/ 1 h 1557" name="T67"/>
                <a:gd fmla="*/ 82 w 1722" name="T68"/>
                <a:gd fmla="*/ 11 h 1557" name="T69"/>
                <a:gd fmla="*/ 94 w 1722" name="T70"/>
                <a:gd fmla="*/ 8 h 1557" name="T71"/>
                <a:gd fmla="*/ 104 w 1722" name="T72"/>
                <a:gd fmla="*/ 6 h 1557" name="T73"/>
                <a:gd fmla="*/ 127 w 1722" name="T74"/>
                <a:gd fmla="*/ 24 h 1557" name="T75"/>
                <a:gd fmla="*/ 146 w 1722" name="T76"/>
                <a:gd fmla="*/ 46 h 1557" name="T77"/>
                <a:gd fmla="*/ 160 w 1722" name="T78"/>
                <a:gd fmla="*/ 69 h 1557" name="T79"/>
                <a:gd fmla="*/ 175 w 1722" name="T80"/>
                <a:gd fmla="*/ 92 h 1557" name="T81"/>
                <a:gd fmla="*/ 184 w 1722" name="T82"/>
                <a:gd fmla="*/ 101 h 1557" name="T83"/>
                <a:gd fmla="*/ 194 w 1722" name="T84"/>
                <a:gd fmla="*/ 123 h 1557" name="T85"/>
                <a:gd fmla="*/ 206 w 1722" name="T86"/>
                <a:gd fmla="*/ 138 h 1557" name="T87"/>
                <a:gd fmla="*/ 225 w 1722" name="T88"/>
                <a:gd fmla="*/ 141 h 1557" name="T89"/>
                <a:gd fmla="*/ 245 w 1722" name="T90"/>
                <a:gd fmla="*/ 137 h 1557" name="T91"/>
                <a:gd fmla="*/ 267 w 1722" name="T92"/>
                <a:gd fmla="*/ 143 h 1557" name="T93"/>
                <a:gd fmla="*/ 281 w 1722" name="T94"/>
                <a:gd fmla="*/ 152 h 1557" name="T95"/>
                <a:gd fmla="*/ 293 w 1722" name="T96"/>
                <a:gd fmla="*/ 154 h 1557" name="T97"/>
                <a:gd fmla="*/ 298 w 1722" name="T98"/>
                <a:gd fmla="*/ 154 h 1557" name="T99"/>
                <a:gd fmla="*/ 300 w 1722" name="T100"/>
                <a:gd fmla="*/ 160 h 1557" name="T101"/>
                <a:gd fmla="*/ 308 w 1722" name="T102"/>
                <a:gd fmla="*/ 175 h 1557" name="T103"/>
                <a:gd fmla="*/ 317 w 1722" name="T104"/>
                <a:gd fmla="*/ 191 h 1557" name="T105"/>
                <a:gd fmla="*/ 329 w 1722" name="T106"/>
                <a:gd fmla="*/ 197 h 1557" name="T107"/>
                <a:gd fmla="*/ 350 w 1722" name="T108"/>
                <a:gd fmla="*/ 191 h 1557" name="T109"/>
                <a:gd fmla="*/ 368 w 1722" name="T110"/>
                <a:gd fmla="*/ 175 h 1557" name="T111"/>
                <a:gd fmla="*/ 382 w 1722" name="T112"/>
                <a:gd fmla="*/ 160 h 1557" name="T113"/>
                <a:gd fmla="*/ 396 w 1722" name="T114"/>
                <a:gd fmla="*/ 148 h 1557" name="T115"/>
                <a:gd fmla="*/ 414 w 1722" name="T116"/>
                <a:gd fmla="*/ 140 h 155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2" name="T177"/>
                <a:gd fmla="*/ 0 h 1557" name="T178"/>
                <a:gd fmla="*/ 1722 w 1722" name="T179"/>
                <a:gd fmla="*/ 1557 h 1557"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57" w="1722">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altLang="en-US" lang="zh-CN"/>
            </a:p>
          </p:txBody>
        </p:sp>
        <p:sp>
          <p:nvSpPr>
            <p:cNvPr id="65" name="Freeform 104"/>
            <p:cNvSpPr/>
            <p:nvPr/>
          </p:nvSpPr>
          <p:spPr bwMode="gray">
            <a:xfrm>
              <a:off x="3599" y="839"/>
              <a:ext cx="861" cy="778"/>
            </a:xfrm>
            <a:custGeom>
              <a:gdLst>
                <a:gd fmla="*/ 419 w 1722" name="T0"/>
                <a:gd fmla="*/ 147 h 1557" name="T1"/>
                <a:gd fmla="*/ 423 w 1722" name="T2"/>
                <a:gd fmla="*/ 159 h 1557" name="T3"/>
                <a:gd fmla="*/ 428 w 1722" name="T4"/>
                <a:gd fmla="*/ 173 h 1557" name="T5"/>
                <a:gd fmla="*/ 419 w 1722" name="T6"/>
                <a:gd fmla="*/ 185 h 1557" name="T7"/>
                <a:gd fmla="*/ 421 w 1722" name="T8"/>
                <a:gd fmla="*/ 196 h 1557" name="T9"/>
                <a:gd fmla="*/ 431 w 1722" name="T10"/>
                <a:gd fmla="*/ 209 h 1557" name="T11"/>
                <a:gd fmla="*/ 429 w 1722" name="T12"/>
                <a:gd fmla="*/ 233 h 1557" name="T13"/>
                <a:gd fmla="*/ 425 w 1722" name="T14"/>
                <a:gd fmla="*/ 256 h 1557" name="T15"/>
                <a:gd fmla="*/ 417 w 1722" name="T16"/>
                <a:gd fmla="*/ 278 h 1557" name="T17"/>
                <a:gd fmla="*/ 418 w 1722" name="T18"/>
                <a:gd fmla="*/ 290 h 1557" name="T19"/>
                <a:gd fmla="*/ 404 w 1722" name="T20"/>
                <a:gd fmla="*/ 293 h 1557" name="T21"/>
                <a:gd fmla="*/ 383 w 1722" name="T22"/>
                <a:gd fmla="*/ 292 h 1557" name="T23"/>
                <a:gd fmla="*/ 374 w 1722" name="T24"/>
                <a:gd fmla="*/ 295 h 1557" name="T25"/>
                <a:gd fmla="*/ 367 w 1722" name="T26"/>
                <a:gd fmla="*/ 309 h 1557" name="T27"/>
                <a:gd fmla="*/ 358 w 1722" name="T28"/>
                <a:gd fmla="*/ 318 h 1557" name="T29"/>
                <a:gd fmla="*/ 368 w 1722" name="T30"/>
                <a:gd fmla="*/ 333 h 1557" name="T31"/>
                <a:gd fmla="*/ 375 w 1722" name="T32"/>
                <a:gd fmla="*/ 350 h 1557" name="T33"/>
                <a:gd fmla="*/ 380 w 1722" name="T34"/>
                <a:gd fmla="*/ 367 h 1557" name="T35"/>
                <a:gd fmla="*/ 334 w 1722" name="T36"/>
                <a:gd fmla="*/ 359 h 1557" name="T37"/>
                <a:gd fmla="*/ 299 w 1722" name="T38"/>
                <a:gd fmla="*/ 376 h 1557" name="T39"/>
                <a:gd fmla="*/ 275 w 1722" name="T40"/>
                <a:gd fmla="*/ 371 h 1557" name="T41"/>
                <a:gd fmla="*/ 237 w 1722" name="T42"/>
                <a:gd fmla="*/ 345 h 1557" name="T43"/>
                <a:gd fmla="*/ 183 w 1722" name="T44"/>
                <a:gd fmla="*/ 338 h 1557" name="T45"/>
                <a:gd fmla="*/ 134 w 1722" name="T46"/>
                <a:gd fmla="*/ 309 h 1557" name="T47"/>
                <a:gd fmla="*/ 93 w 1722" name="T48"/>
                <a:gd fmla="*/ 288 h 1557" name="T49"/>
                <a:gd fmla="*/ 118 w 1722" name="T50"/>
                <a:gd fmla="*/ 211 h 1557" name="T51"/>
                <a:gd fmla="*/ 133 w 1722" name="T52"/>
                <a:gd fmla="*/ 147 h 1557" name="T53"/>
                <a:gd fmla="*/ 106 w 1722" name="T54"/>
                <a:gd fmla="*/ 89 h 1557" name="T55"/>
                <a:gd fmla="*/ 45 w 1722" name="T56"/>
                <a:gd fmla="*/ 63 h 1557" name="T57"/>
                <a:gd fmla="*/ 12 w 1722" name="T58"/>
                <a:gd fmla="*/ 35 h 1557" name="T59"/>
                <a:gd fmla="*/ 9 w 1722" name="T60"/>
                <a:gd fmla="*/ 18 h 1557" name="T61"/>
                <a:gd fmla="*/ 25 w 1722" name="T62"/>
                <a:gd fmla="*/ 11 h 1557" name="T63"/>
                <a:gd fmla="*/ 45 w 1722" name="T64"/>
                <a:gd fmla="*/ 4 h 1557" name="T65"/>
                <a:gd fmla="*/ 61 w 1722" name="T66"/>
                <a:gd fmla="*/ 1 h 1557" name="T67"/>
                <a:gd fmla="*/ 82 w 1722" name="T68"/>
                <a:gd fmla="*/ 11 h 1557" name="T69"/>
                <a:gd fmla="*/ 94 w 1722" name="T70"/>
                <a:gd fmla="*/ 8 h 1557" name="T71"/>
                <a:gd fmla="*/ 104 w 1722" name="T72"/>
                <a:gd fmla="*/ 6 h 1557" name="T73"/>
                <a:gd fmla="*/ 127 w 1722" name="T74"/>
                <a:gd fmla="*/ 24 h 1557" name="T75"/>
                <a:gd fmla="*/ 146 w 1722" name="T76"/>
                <a:gd fmla="*/ 46 h 1557" name="T77"/>
                <a:gd fmla="*/ 160 w 1722" name="T78"/>
                <a:gd fmla="*/ 69 h 1557" name="T79"/>
                <a:gd fmla="*/ 175 w 1722" name="T80"/>
                <a:gd fmla="*/ 92 h 1557" name="T81"/>
                <a:gd fmla="*/ 184 w 1722" name="T82"/>
                <a:gd fmla="*/ 101 h 1557" name="T83"/>
                <a:gd fmla="*/ 194 w 1722" name="T84"/>
                <a:gd fmla="*/ 123 h 1557" name="T85"/>
                <a:gd fmla="*/ 206 w 1722" name="T86"/>
                <a:gd fmla="*/ 138 h 1557" name="T87"/>
                <a:gd fmla="*/ 225 w 1722" name="T88"/>
                <a:gd fmla="*/ 141 h 1557" name="T89"/>
                <a:gd fmla="*/ 245 w 1722" name="T90"/>
                <a:gd fmla="*/ 137 h 1557" name="T91"/>
                <a:gd fmla="*/ 267 w 1722" name="T92"/>
                <a:gd fmla="*/ 143 h 1557" name="T93"/>
                <a:gd fmla="*/ 281 w 1722" name="T94"/>
                <a:gd fmla="*/ 152 h 1557" name="T95"/>
                <a:gd fmla="*/ 293 w 1722" name="T96"/>
                <a:gd fmla="*/ 154 h 1557" name="T97"/>
                <a:gd fmla="*/ 298 w 1722" name="T98"/>
                <a:gd fmla="*/ 154 h 1557" name="T99"/>
                <a:gd fmla="*/ 300 w 1722" name="T100"/>
                <a:gd fmla="*/ 160 h 1557" name="T101"/>
                <a:gd fmla="*/ 308 w 1722" name="T102"/>
                <a:gd fmla="*/ 175 h 1557" name="T103"/>
                <a:gd fmla="*/ 317 w 1722" name="T104"/>
                <a:gd fmla="*/ 191 h 1557" name="T105"/>
                <a:gd fmla="*/ 329 w 1722" name="T106"/>
                <a:gd fmla="*/ 197 h 1557" name="T107"/>
                <a:gd fmla="*/ 350 w 1722" name="T108"/>
                <a:gd fmla="*/ 191 h 1557" name="T109"/>
                <a:gd fmla="*/ 368 w 1722" name="T110"/>
                <a:gd fmla="*/ 175 h 1557" name="T111"/>
                <a:gd fmla="*/ 382 w 1722" name="T112"/>
                <a:gd fmla="*/ 160 h 1557" name="T113"/>
                <a:gd fmla="*/ 396 w 1722" name="T114"/>
                <a:gd fmla="*/ 148 h 1557" name="T115"/>
                <a:gd fmla="*/ 414 w 1722" name="T116"/>
                <a:gd fmla="*/ 140 h 155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2" name="T177"/>
                <a:gd fmla="*/ 0 h 1557" name="T178"/>
                <a:gd fmla="*/ 1722 w 1722" name="T179"/>
                <a:gd fmla="*/ 1557 h 1557"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57" w="1722">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altLang="en-US" lang="zh-CN"/>
            </a:p>
          </p:txBody>
        </p:sp>
        <p:sp>
          <p:nvSpPr>
            <p:cNvPr id="66" name="Freeform 105"/>
            <p:cNvSpPr/>
            <p:nvPr/>
          </p:nvSpPr>
          <p:spPr bwMode="gray">
            <a:xfrm>
              <a:off x="2264" y="884"/>
              <a:ext cx="1641" cy="1473"/>
            </a:xfrm>
            <a:custGeom>
              <a:gdLst>
                <a:gd fmla="*/ 651 w 3282" name="T0"/>
                <a:gd fmla="*/ 10 h 2947" name="T1"/>
                <a:gd fmla="*/ 669 w 3282" name="T2"/>
                <a:gd fmla="*/ 0 h 2947" name="T3"/>
                <a:gd fmla="*/ 720 w 3282" name="T4"/>
                <a:gd fmla="*/ 75 h 2947" name="T5"/>
                <a:gd fmla="*/ 808 w 3282" name="T6"/>
                <a:gd fmla="*/ 154 h 2947" name="T7"/>
                <a:gd fmla="*/ 761 w 3282" name="T8"/>
                <a:gd fmla="*/ 265 h 2947" name="T9"/>
                <a:gd fmla="*/ 737 w 3282" name="T10"/>
                <a:gd fmla="*/ 326 h 2947" name="T11"/>
                <a:gd fmla="*/ 793 w 3282" name="T12"/>
                <a:gd fmla="*/ 368 h 2947" name="T13"/>
                <a:gd fmla="*/ 785 w 3282" name="T14"/>
                <a:gd fmla="*/ 441 h 2947" name="T15"/>
                <a:gd fmla="*/ 710 w 3282" name="T16"/>
                <a:gd fmla="*/ 486 h 2947" name="T17"/>
                <a:gd fmla="*/ 693 w 3282" name="T18"/>
                <a:gd fmla="*/ 529 h 2947" name="T19"/>
                <a:gd fmla="*/ 634 w 3282" name="T20"/>
                <a:gd fmla="*/ 485 h 2947" name="T21"/>
                <a:gd fmla="*/ 587 w 3282" name="T22"/>
                <a:gd fmla="*/ 518 h 2947" name="T23"/>
                <a:gd fmla="*/ 530 w 3282" name="T24"/>
                <a:gd fmla="*/ 545 h 2947" name="T25"/>
                <a:gd fmla="*/ 470 w 3282" name="T26"/>
                <a:gd fmla="*/ 631 h 2947" name="T27"/>
                <a:gd fmla="*/ 376 w 3282" name="T28"/>
                <a:gd fmla="*/ 713 h 2947" name="T29"/>
                <a:gd fmla="*/ 309 w 3282" name="T30"/>
                <a:gd fmla="*/ 676 h 2947" name="T31"/>
                <a:gd fmla="*/ 235 w 3282" name="T32"/>
                <a:gd fmla="*/ 736 h 2947" name="T33"/>
                <a:gd fmla="*/ 189 w 3282" name="T34"/>
                <a:gd fmla="*/ 655 h 2947" name="T35"/>
                <a:gd fmla="*/ 88 w 3282" name="T36"/>
                <a:gd fmla="*/ 617 h 2947" name="T37"/>
                <a:gd fmla="*/ 9 w 3282" name="T38"/>
                <a:gd fmla="*/ 583 h 2947" name="T39"/>
                <a:gd fmla="*/ 20 w 3282" name="T40"/>
                <a:gd fmla="*/ 515 h 2947" name="T41"/>
                <a:gd fmla="*/ 70 w 3282" name="T42"/>
                <a:gd fmla="*/ 522 h 2947" name="T43"/>
                <a:gd fmla="*/ 103 w 3282" name="T44"/>
                <a:gd fmla="*/ 518 h 2947" name="T45"/>
                <a:gd fmla="*/ 144 w 3282" name="T46"/>
                <a:gd fmla="*/ 526 h 2947" name="T47"/>
                <a:gd fmla="*/ 178 w 3282" name="T48"/>
                <a:gd fmla="*/ 545 h 2947" name="T49"/>
                <a:gd fmla="*/ 223 w 3282" name="T50"/>
                <a:gd fmla="*/ 550 h 2947" name="T51"/>
                <a:gd fmla="*/ 246 w 3282" name="T52"/>
                <a:gd fmla="*/ 558 h 2947" name="T53"/>
                <a:gd fmla="*/ 291 w 3282" name="T54"/>
                <a:gd fmla="*/ 532 h 2947" name="T55"/>
                <a:gd fmla="*/ 341 w 3282" name="T56"/>
                <a:gd fmla="*/ 519 h 2947" name="T57"/>
                <a:gd fmla="*/ 375 w 3282" name="T58"/>
                <a:gd fmla="*/ 517 h 2947" name="T59"/>
                <a:gd fmla="*/ 398 w 3282" name="T60"/>
                <a:gd fmla="*/ 506 h 2947" name="T61"/>
                <a:gd fmla="*/ 420 w 3282" name="T62"/>
                <a:gd fmla="*/ 485 h 2947" name="T63"/>
                <a:gd fmla="*/ 443 w 3282" name="T64"/>
                <a:gd fmla="*/ 466 h 2947" name="T65"/>
                <a:gd fmla="*/ 459 w 3282" name="T66"/>
                <a:gd fmla="*/ 452 h 2947" name="T67"/>
                <a:gd fmla="*/ 443 w 3282" name="T68"/>
                <a:gd fmla="*/ 419 h 2947" name="T69"/>
                <a:gd fmla="*/ 466 w 3282" name="T70"/>
                <a:gd fmla="*/ 396 h 2947" name="T71"/>
                <a:gd fmla="*/ 505 w 3282" name="T72"/>
                <a:gd fmla="*/ 403 h 2947" name="T73"/>
                <a:gd fmla="*/ 530 w 3282" name="T74"/>
                <a:gd fmla="*/ 375 h 2947" name="T75"/>
                <a:gd fmla="*/ 561 w 3282" name="T76"/>
                <a:gd fmla="*/ 369 h 2947" name="T77"/>
                <a:gd fmla="*/ 579 w 3282" name="T78"/>
                <a:gd fmla="*/ 341 h 2947" name="T79"/>
                <a:gd fmla="*/ 607 w 3282" name="T80"/>
                <a:gd fmla="*/ 315 h 2947" name="T81"/>
                <a:gd fmla="*/ 634 w 3282" name="T82"/>
                <a:gd fmla="*/ 298 h 2947" name="T83"/>
                <a:gd fmla="*/ 672 w 3282" name="T84"/>
                <a:gd fmla="*/ 300 h 2947" name="T85"/>
                <a:gd fmla="*/ 671 w 3282" name="T86"/>
                <a:gd fmla="*/ 277 h 2947" name="T87"/>
                <a:gd fmla="*/ 631 w 3282" name="T88"/>
                <a:gd fmla="*/ 249 h 2947" name="T89"/>
                <a:gd fmla="*/ 607 w 3282" name="T90"/>
                <a:gd fmla="*/ 260 h 2947" name="T91"/>
                <a:gd fmla="*/ 576 w 3282" name="T92"/>
                <a:gd fmla="*/ 258 h 2947" name="T93"/>
                <a:gd fmla="*/ 553 w 3282" name="T94"/>
                <a:gd fmla="*/ 268 h 2947" name="T95"/>
                <a:gd fmla="*/ 549 w 3282" name="T96"/>
                <a:gd fmla="*/ 245 h 2947" name="T97"/>
                <a:gd fmla="*/ 560 w 3282" name="T98"/>
                <a:gd fmla="*/ 195 h 2947" name="T99"/>
                <a:gd fmla="*/ 583 w 3282" name="T100"/>
                <a:gd fmla="*/ 179 h 2947" name="T101"/>
                <a:gd fmla="*/ 611 w 3282" name="T102"/>
                <a:gd fmla="*/ 168 h 2947" name="T103"/>
                <a:gd fmla="*/ 635 w 3282" name="T104"/>
                <a:gd fmla="*/ 152 h 2947" name="T105"/>
                <a:gd fmla="*/ 636 w 3282" name="T106"/>
                <a:gd fmla="*/ 124 h 2947" name="T107"/>
                <a:gd fmla="*/ 647 w 3282" name="T108"/>
                <a:gd fmla="*/ 84 h 2947" name="T109"/>
                <a:gd fmla="*/ 659 w 3282" name="T110"/>
                <a:gd fmla="*/ 61 h 2947" name="T111"/>
                <a:gd fmla="*/ 652 w 3282" name="T112"/>
                <a:gd fmla="*/ 37 h 2947" name="T113"/>
                <a:gd fmla="*/ 637 w 3282" name="T114"/>
                <a:gd fmla="*/ 31 h 29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82" name="T174"/>
                <a:gd fmla="*/ 0 h 2947" name="T175"/>
                <a:gd fmla="*/ 3282 w 3282" name="T176"/>
                <a:gd fmla="*/ 2947 h 2947"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47" w="3282">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altLang="en-US" lang="zh-CN"/>
            </a:p>
          </p:txBody>
        </p:sp>
        <p:sp>
          <p:nvSpPr>
            <p:cNvPr id="67" name="Freeform 106"/>
            <p:cNvSpPr/>
            <p:nvPr/>
          </p:nvSpPr>
          <p:spPr bwMode="gray">
            <a:xfrm>
              <a:off x="2264" y="884"/>
              <a:ext cx="1641" cy="1473"/>
            </a:xfrm>
            <a:custGeom>
              <a:gdLst>
                <a:gd fmla="*/ 651 w 3282" name="T0"/>
                <a:gd fmla="*/ 10 h 2947" name="T1"/>
                <a:gd fmla="*/ 669 w 3282" name="T2"/>
                <a:gd fmla="*/ 0 h 2947" name="T3"/>
                <a:gd fmla="*/ 720 w 3282" name="T4"/>
                <a:gd fmla="*/ 75 h 2947" name="T5"/>
                <a:gd fmla="*/ 808 w 3282" name="T6"/>
                <a:gd fmla="*/ 154 h 2947" name="T7"/>
                <a:gd fmla="*/ 761 w 3282" name="T8"/>
                <a:gd fmla="*/ 265 h 2947" name="T9"/>
                <a:gd fmla="*/ 737 w 3282" name="T10"/>
                <a:gd fmla="*/ 326 h 2947" name="T11"/>
                <a:gd fmla="*/ 793 w 3282" name="T12"/>
                <a:gd fmla="*/ 368 h 2947" name="T13"/>
                <a:gd fmla="*/ 785 w 3282" name="T14"/>
                <a:gd fmla="*/ 441 h 2947" name="T15"/>
                <a:gd fmla="*/ 710 w 3282" name="T16"/>
                <a:gd fmla="*/ 486 h 2947" name="T17"/>
                <a:gd fmla="*/ 693 w 3282" name="T18"/>
                <a:gd fmla="*/ 529 h 2947" name="T19"/>
                <a:gd fmla="*/ 634 w 3282" name="T20"/>
                <a:gd fmla="*/ 485 h 2947" name="T21"/>
                <a:gd fmla="*/ 587 w 3282" name="T22"/>
                <a:gd fmla="*/ 518 h 2947" name="T23"/>
                <a:gd fmla="*/ 530 w 3282" name="T24"/>
                <a:gd fmla="*/ 545 h 2947" name="T25"/>
                <a:gd fmla="*/ 470 w 3282" name="T26"/>
                <a:gd fmla="*/ 631 h 2947" name="T27"/>
                <a:gd fmla="*/ 376 w 3282" name="T28"/>
                <a:gd fmla="*/ 713 h 2947" name="T29"/>
                <a:gd fmla="*/ 309 w 3282" name="T30"/>
                <a:gd fmla="*/ 676 h 2947" name="T31"/>
                <a:gd fmla="*/ 235 w 3282" name="T32"/>
                <a:gd fmla="*/ 736 h 2947" name="T33"/>
                <a:gd fmla="*/ 189 w 3282" name="T34"/>
                <a:gd fmla="*/ 655 h 2947" name="T35"/>
                <a:gd fmla="*/ 88 w 3282" name="T36"/>
                <a:gd fmla="*/ 617 h 2947" name="T37"/>
                <a:gd fmla="*/ 9 w 3282" name="T38"/>
                <a:gd fmla="*/ 583 h 2947" name="T39"/>
                <a:gd fmla="*/ 20 w 3282" name="T40"/>
                <a:gd fmla="*/ 515 h 2947" name="T41"/>
                <a:gd fmla="*/ 70 w 3282" name="T42"/>
                <a:gd fmla="*/ 522 h 2947" name="T43"/>
                <a:gd fmla="*/ 103 w 3282" name="T44"/>
                <a:gd fmla="*/ 518 h 2947" name="T45"/>
                <a:gd fmla="*/ 144 w 3282" name="T46"/>
                <a:gd fmla="*/ 526 h 2947" name="T47"/>
                <a:gd fmla="*/ 178 w 3282" name="T48"/>
                <a:gd fmla="*/ 545 h 2947" name="T49"/>
                <a:gd fmla="*/ 223 w 3282" name="T50"/>
                <a:gd fmla="*/ 550 h 2947" name="T51"/>
                <a:gd fmla="*/ 246 w 3282" name="T52"/>
                <a:gd fmla="*/ 558 h 2947" name="T53"/>
                <a:gd fmla="*/ 291 w 3282" name="T54"/>
                <a:gd fmla="*/ 532 h 2947" name="T55"/>
                <a:gd fmla="*/ 341 w 3282" name="T56"/>
                <a:gd fmla="*/ 519 h 2947" name="T57"/>
                <a:gd fmla="*/ 375 w 3282" name="T58"/>
                <a:gd fmla="*/ 517 h 2947" name="T59"/>
                <a:gd fmla="*/ 398 w 3282" name="T60"/>
                <a:gd fmla="*/ 506 h 2947" name="T61"/>
                <a:gd fmla="*/ 420 w 3282" name="T62"/>
                <a:gd fmla="*/ 485 h 2947" name="T63"/>
                <a:gd fmla="*/ 443 w 3282" name="T64"/>
                <a:gd fmla="*/ 466 h 2947" name="T65"/>
                <a:gd fmla="*/ 459 w 3282" name="T66"/>
                <a:gd fmla="*/ 452 h 2947" name="T67"/>
                <a:gd fmla="*/ 443 w 3282" name="T68"/>
                <a:gd fmla="*/ 419 h 2947" name="T69"/>
                <a:gd fmla="*/ 466 w 3282" name="T70"/>
                <a:gd fmla="*/ 396 h 2947" name="T71"/>
                <a:gd fmla="*/ 505 w 3282" name="T72"/>
                <a:gd fmla="*/ 403 h 2947" name="T73"/>
                <a:gd fmla="*/ 530 w 3282" name="T74"/>
                <a:gd fmla="*/ 375 h 2947" name="T75"/>
                <a:gd fmla="*/ 561 w 3282" name="T76"/>
                <a:gd fmla="*/ 369 h 2947" name="T77"/>
                <a:gd fmla="*/ 579 w 3282" name="T78"/>
                <a:gd fmla="*/ 341 h 2947" name="T79"/>
                <a:gd fmla="*/ 607 w 3282" name="T80"/>
                <a:gd fmla="*/ 315 h 2947" name="T81"/>
                <a:gd fmla="*/ 634 w 3282" name="T82"/>
                <a:gd fmla="*/ 298 h 2947" name="T83"/>
                <a:gd fmla="*/ 672 w 3282" name="T84"/>
                <a:gd fmla="*/ 300 h 2947" name="T85"/>
                <a:gd fmla="*/ 671 w 3282" name="T86"/>
                <a:gd fmla="*/ 277 h 2947" name="T87"/>
                <a:gd fmla="*/ 631 w 3282" name="T88"/>
                <a:gd fmla="*/ 249 h 2947" name="T89"/>
                <a:gd fmla="*/ 607 w 3282" name="T90"/>
                <a:gd fmla="*/ 260 h 2947" name="T91"/>
                <a:gd fmla="*/ 576 w 3282" name="T92"/>
                <a:gd fmla="*/ 258 h 2947" name="T93"/>
                <a:gd fmla="*/ 553 w 3282" name="T94"/>
                <a:gd fmla="*/ 268 h 2947" name="T95"/>
                <a:gd fmla="*/ 549 w 3282" name="T96"/>
                <a:gd fmla="*/ 245 h 2947" name="T97"/>
                <a:gd fmla="*/ 560 w 3282" name="T98"/>
                <a:gd fmla="*/ 195 h 2947" name="T99"/>
                <a:gd fmla="*/ 583 w 3282" name="T100"/>
                <a:gd fmla="*/ 179 h 2947" name="T101"/>
                <a:gd fmla="*/ 611 w 3282" name="T102"/>
                <a:gd fmla="*/ 168 h 2947" name="T103"/>
                <a:gd fmla="*/ 635 w 3282" name="T104"/>
                <a:gd fmla="*/ 152 h 2947" name="T105"/>
                <a:gd fmla="*/ 636 w 3282" name="T106"/>
                <a:gd fmla="*/ 124 h 2947" name="T107"/>
                <a:gd fmla="*/ 647 w 3282" name="T108"/>
                <a:gd fmla="*/ 84 h 2947" name="T109"/>
                <a:gd fmla="*/ 659 w 3282" name="T110"/>
                <a:gd fmla="*/ 61 h 2947" name="T111"/>
                <a:gd fmla="*/ 652 w 3282" name="T112"/>
                <a:gd fmla="*/ 37 h 2947" name="T113"/>
                <a:gd fmla="*/ 637 w 3282" name="T114"/>
                <a:gd fmla="*/ 31 h 29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82" name="T174"/>
                <a:gd fmla="*/ 0 h 2947" name="T175"/>
                <a:gd fmla="*/ 3282 w 3282" name="T176"/>
                <a:gd fmla="*/ 2947 h 2947"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47" w="3282">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altLang="en-US" lang="zh-CN"/>
            </a:p>
          </p:txBody>
        </p:sp>
        <p:sp>
          <p:nvSpPr>
            <p:cNvPr id="68" name="Freeform 107"/>
            <p:cNvSpPr/>
            <p:nvPr/>
          </p:nvSpPr>
          <p:spPr bwMode="gray">
            <a:xfrm>
              <a:off x="2016" y="1899"/>
              <a:ext cx="1007" cy="870"/>
            </a:xfrm>
            <a:custGeom>
              <a:gdLst>
                <a:gd fmla="*/ 92 w 2014" name="T0"/>
                <a:gd fmla="*/ 13 h 1739" name="T1"/>
                <a:gd fmla="*/ 66 w 2014" name="T2"/>
                <a:gd fmla="*/ 38 h 1739" name="T3"/>
                <a:gd fmla="*/ 0 w 2014" name="T4"/>
                <a:gd fmla="*/ 77 h 1739" name="T5"/>
                <a:gd fmla="*/ 45 w 2014" name="T6"/>
                <a:gd fmla="*/ 154 h 1739" name="T7"/>
                <a:gd fmla="*/ 90 w 2014" name="T8"/>
                <a:gd fmla="*/ 171 h 1739" name="T9"/>
                <a:gd fmla="*/ 140 w 2014" name="T10"/>
                <a:gd fmla="*/ 160 h 1739" name="T11"/>
                <a:gd fmla="*/ 188 w 2014" name="T12"/>
                <a:gd fmla="*/ 177 h 1739" name="T13"/>
                <a:gd fmla="*/ 215 w 2014" name="T14"/>
                <a:gd fmla="*/ 193 h 1739" name="T15"/>
                <a:gd fmla="*/ 258 w 2014" name="T16"/>
                <a:gd fmla="*/ 220 h 1739" name="T17"/>
                <a:gd fmla="*/ 284 w 2014" name="T18"/>
                <a:gd fmla="*/ 237 h 1739" name="T19"/>
                <a:gd fmla="*/ 301 w 2014" name="T20"/>
                <a:gd fmla="*/ 275 h 1739" name="T21"/>
                <a:gd fmla="*/ 283 w 2014" name="T22"/>
                <a:gd fmla="*/ 318 h 1739" name="T23"/>
                <a:gd fmla="*/ 270 w 2014" name="T24"/>
                <a:gd fmla="*/ 341 h 1739" name="T25"/>
                <a:gd fmla="*/ 249 w 2014" name="T26"/>
                <a:gd fmla="*/ 367 h 1739" name="T27"/>
                <a:gd fmla="*/ 239 w 2014" name="T28"/>
                <a:gd fmla="*/ 374 h 1739" name="T29"/>
                <a:gd fmla="*/ 281 w 2014" name="T30"/>
                <a:gd fmla="*/ 390 h 1739" name="T31"/>
                <a:gd fmla="*/ 314 w 2014" name="T32"/>
                <a:gd fmla="*/ 373 h 1739" name="T33"/>
                <a:gd fmla="*/ 353 w 2014" name="T34"/>
                <a:gd fmla="*/ 403 h 1739" name="T35"/>
                <a:gd fmla="*/ 385 w 2014" name="T36"/>
                <a:gd fmla="*/ 435 h 1739" name="T37"/>
                <a:gd fmla="*/ 413 w 2014" name="T38"/>
                <a:gd fmla="*/ 401 h 1739" name="T39"/>
                <a:gd fmla="*/ 430 w 2014" name="T40"/>
                <a:gd fmla="*/ 377 h 1739" name="T41"/>
                <a:gd fmla="*/ 425 w 2014" name="T42"/>
                <a:gd fmla="*/ 349 h 1739" name="T43"/>
                <a:gd fmla="*/ 431 w 2014" name="T44"/>
                <a:gd fmla="*/ 341 h 1739" name="T45"/>
                <a:gd fmla="*/ 432 w 2014" name="T46"/>
                <a:gd fmla="*/ 335 h 1739" name="T47"/>
                <a:gd fmla="*/ 432 w 2014" name="T48"/>
                <a:gd fmla="*/ 327 h 1739" name="T49"/>
                <a:gd fmla="*/ 472 w 2014" name="T50"/>
                <a:gd fmla="*/ 329 h 1739" name="T51"/>
                <a:gd fmla="*/ 500 w 2014" name="T52"/>
                <a:gd fmla="*/ 302 h 1739" name="T53"/>
                <a:gd fmla="*/ 501 w 2014" name="T54"/>
                <a:gd fmla="*/ 267 h 1739" name="T55"/>
                <a:gd fmla="*/ 453 w 2014" name="T56"/>
                <a:gd fmla="*/ 241 h 1739" name="T57"/>
                <a:gd fmla="*/ 429 w 2014" name="T58"/>
                <a:gd fmla="*/ 256 h 1739" name="T59"/>
                <a:gd fmla="*/ 444 w 2014" name="T60"/>
                <a:gd fmla="*/ 290 h 1739" name="T61"/>
                <a:gd fmla="*/ 429 w 2014" name="T62"/>
                <a:gd fmla="*/ 315 h 1739" name="T63"/>
                <a:gd fmla="*/ 398 w 2014" name="T64"/>
                <a:gd fmla="*/ 302 h 1739" name="T65"/>
                <a:gd fmla="*/ 391 w 2014" name="T66"/>
                <a:gd fmla="*/ 276 h 1739" name="T67"/>
                <a:gd fmla="*/ 369 w 2014" name="T68"/>
                <a:gd fmla="*/ 243 h 1739" name="T69"/>
                <a:gd fmla="*/ 342 w 2014" name="T70"/>
                <a:gd fmla="*/ 228 h 1739" name="T71"/>
                <a:gd fmla="*/ 343 w 2014" name="T72"/>
                <a:gd fmla="*/ 183 h 1739" name="T73"/>
                <a:gd fmla="*/ 313 w 2014" name="T74"/>
                <a:gd fmla="*/ 148 h 1739" name="T75"/>
                <a:gd fmla="*/ 235 w 2014" name="T76"/>
                <a:gd fmla="*/ 161 h 1739" name="T77"/>
                <a:gd fmla="*/ 200 w 2014" name="T78"/>
                <a:gd fmla="*/ 128 h 1739" name="T79"/>
                <a:gd fmla="*/ 218 w 2014" name="T80"/>
                <a:gd fmla="*/ 91 h 1739" name="T81"/>
                <a:gd fmla="*/ 163 w 2014" name="T82"/>
                <a:gd fmla="*/ 100 h 1739" name="T83"/>
                <a:gd fmla="*/ 124 w 2014" name="T84"/>
                <a:gd fmla="*/ 52 h 1739" name="T85"/>
                <a:gd fmla="*/ 116 w 2014" name="T86"/>
                <a:gd fmla="*/ 3 h 173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14" name="T132"/>
                <a:gd fmla="*/ 0 h 1739" name="T133"/>
                <a:gd fmla="*/ 2014 w 2014" name="T134"/>
                <a:gd fmla="*/ 1739 h 173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739" w="2013">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altLang="en-US" lang="zh-CN"/>
            </a:p>
          </p:txBody>
        </p:sp>
        <p:sp>
          <p:nvSpPr>
            <p:cNvPr id="69" name="Freeform 108"/>
            <p:cNvSpPr/>
            <p:nvPr/>
          </p:nvSpPr>
          <p:spPr bwMode="gray">
            <a:xfrm>
              <a:off x="2016" y="1899"/>
              <a:ext cx="1007" cy="870"/>
            </a:xfrm>
            <a:custGeom>
              <a:gdLst>
                <a:gd fmla="*/ 92 w 2014" name="T0"/>
                <a:gd fmla="*/ 13 h 1739" name="T1"/>
                <a:gd fmla="*/ 66 w 2014" name="T2"/>
                <a:gd fmla="*/ 38 h 1739" name="T3"/>
                <a:gd fmla="*/ 0 w 2014" name="T4"/>
                <a:gd fmla="*/ 77 h 1739" name="T5"/>
                <a:gd fmla="*/ 45 w 2014" name="T6"/>
                <a:gd fmla="*/ 154 h 1739" name="T7"/>
                <a:gd fmla="*/ 90 w 2014" name="T8"/>
                <a:gd fmla="*/ 171 h 1739" name="T9"/>
                <a:gd fmla="*/ 140 w 2014" name="T10"/>
                <a:gd fmla="*/ 160 h 1739" name="T11"/>
                <a:gd fmla="*/ 188 w 2014" name="T12"/>
                <a:gd fmla="*/ 177 h 1739" name="T13"/>
                <a:gd fmla="*/ 215 w 2014" name="T14"/>
                <a:gd fmla="*/ 193 h 1739" name="T15"/>
                <a:gd fmla="*/ 258 w 2014" name="T16"/>
                <a:gd fmla="*/ 220 h 1739" name="T17"/>
                <a:gd fmla="*/ 284 w 2014" name="T18"/>
                <a:gd fmla="*/ 237 h 1739" name="T19"/>
                <a:gd fmla="*/ 301 w 2014" name="T20"/>
                <a:gd fmla="*/ 275 h 1739" name="T21"/>
                <a:gd fmla="*/ 283 w 2014" name="T22"/>
                <a:gd fmla="*/ 318 h 1739" name="T23"/>
                <a:gd fmla="*/ 270 w 2014" name="T24"/>
                <a:gd fmla="*/ 341 h 1739" name="T25"/>
                <a:gd fmla="*/ 249 w 2014" name="T26"/>
                <a:gd fmla="*/ 367 h 1739" name="T27"/>
                <a:gd fmla="*/ 239 w 2014" name="T28"/>
                <a:gd fmla="*/ 374 h 1739" name="T29"/>
                <a:gd fmla="*/ 281 w 2014" name="T30"/>
                <a:gd fmla="*/ 390 h 1739" name="T31"/>
                <a:gd fmla="*/ 314 w 2014" name="T32"/>
                <a:gd fmla="*/ 373 h 1739" name="T33"/>
                <a:gd fmla="*/ 353 w 2014" name="T34"/>
                <a:gd fmla="*/ 403 h 1739" name="T35"/>
                <a:gd fmla="*/ 385 w 2014" name="T36"/>
                <a:gd fmla="*/ 435 h 1739" name="T37"/>
                <a:gd fmla="*/ 413 w 2014" name="T38"/>
                <a:gd fmla="*/ 401 h 1739" name="T39"/>
                <a:gd fmla="*/ 430 w 2014" name="T40"/>
                <a:gd fmla="*/ 377 h 1739" name="T41"/>
                <a:gd fmla="*/ 425 w 2014" name="T42"/>
                <a:gd fmla="*/ 349 h 1739" name="T43"/>
                <a:gd fmla="*/ 431 w 2014" name="T44"/>
                <a:gd fmla="*/ 341 h 1739" name="T45"/>
                <a:gd fmla="*/ 432 w 2014" name="T46"/>
                <a:gd fmla="*/ 335 h 1739" name="T47"/>
                <a:gd fmla="*/ 432 w 2014" name="T48"/>
                <a:gd fmla="*/ 327 h 1739" name="T49"/>
                <a:gd fmla="*/ 472 w 2014" name="T50"/>
                <a:gd fmla="*/ 329 h 1739" name="T51"/>
                <a:gd fmla="*/ 500 w 2014" name="T52"/>
                <a:gd fmla="*/ 302 h 1739" name="T53"/>
                <a:gd fmla="*/ 501 w 2014" name="T54"/>
                <a:gd fmla="*/ 267 h 1739" name="T55"/>
                <a:gd fmla="*/ 453 w 2014" name="T56"/>
                <a:gd fmla="*/ 241 h 1739" name="T57"/>
                <a:gd fmla="*/ 429 w 2014" name="T58"/>
                <a:gd fmla="*/ 256 h 1739" name="T59"/>
                <a:gd fmla="*/ 444 w 2014" name="T60"/>
                <a:gd fmla="*/ 290 h 1739" name="T61"/>
                <a:gd fmla="*/ 429 w 2014" name="T62"/>
                <a:gd fmla="*/ 315 h 1739" name="T63"/>
                <a:gd fmla="*/ 398 w 2014" name="T64"/>
                <a:gd fmla="*/ 302 h 1739" name="T65"/>
                <a:gd fmla="*/ 391 w 2014" name="T66"/>
                <a:gd fmla="*/ 276 h 1739" name="T67"/>
                <a:gd fmla="*/ 369 w 2014" name="T68"/>
                <a:gd fmla="*/ 243 h 1739" name="T69"/>
                <a:gd fmla="*/ 342 w 2014" name="T70"/>
                <a:gd fmla="*/ 228 h 1739" name="T71"/>
                <a:gd fmla="*/ 343 w 2014" name="T72"/>
                <a:gd fmla="*/ 183 h 1739" name="T73"/>
                <a:gd fmla="*/ 313 w 2014" name="T74"/>
                <a:gd fmla="*/ 148 h 1739" name="T75"/>
                <a:gd fmla="*/ 235 w 2014" name="T76"/>
                <a:gd fmla="*/ 161 h 1739" name="T77"/>
                <a:gd fmla="*/ 200 w 2014" name="T78"/>
                <a:gd fmla="*/ 128 h 1739" name="T79"/>
                <a:gd fmla="*/ 218 w 2014" name="T80"/>
                <a:gd fmla="*/ 91 h 1739" name="T81"/>
                <a:gd fmla="*/ 163 w 2014" name="T82"/>
                <a:gd fmla="*/ 100 h 1739" name="T83"/>
                <a:gd fmla="*/ 124 w 2014" name="T84"/>
                <a:gd fmla="*/ 52 h 1739" name="T85"/>
                <a:gd fmla="*/ 116 w 2014" name="T86"/>
                <a:gd fmla="*/ 3 h 173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14" name="T132"/>
                <a:gd fmla="*/ 0 h 1739" name="T133"/>
                <a:gd fmla="*/ 2014 w 2014" name="T134"/>
                <a:gd fmla="*/ 1739 h 173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739" w="2013">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altLang="en-US" lang="zh-CN"/>
            </a:p>
          </p:txBody>
        </p:sp>
        <p:sp>
          <p:nvSpPr>
            <p:cNvPr id="70" name="Freeform 109"/>
            <p:cNvSpPr/>
            <p:nvPr/>
          </p:nvSpPr>
          <p:spPr bwMode="gray">
            <a:xfrm>
              <a:off x="1694" y="2177"/>
              <a:ext cx="936" cy="666"/>
            </a:xfrm>
            <a:custGeom>
              <a:gdLst>
                <a:gd fmla="*/ 445 w 1872" name="T0"/>
                <a:gd fmla="*/ 276 h 1330" name="T1"/>
                <a:gd fmla="*/ 426 w 1872" name="T2"/>
                <a:gd fmla="*/ 279 h 1330" name="T3"/>
                <a:gd fmla="*/ 397 w 1872" name="T4"/>
                <a:gd fmla="*/ 279 h 1330" name="T5"/>
                <a:gd fmla="*/ 381 w 1872" name="T6"/>
                <a:gd fmla="*/ 296 h 1330" name="T7"/>
                <a:gd fmla="*/ 343 w 1872" name="T8"/>
                <a:gd fmla="*/ 274 h 1330" name="T9"/>
                <a:gd fmla="*/ 308 w 1872" name="T10"/>
                <a:gd fmla="*/ 269 h 1330" name="T11"/>
                <a:gd fmla="*/ 275 w 1872" name="T12"/>
                <a:gd fmla="*/ 273 h 1330" name="T13"/>
                <a:gd fmla="*/ 262 w 1872" name="T14"/>
                <a:gd fmla="*/ 288 h 1330" name="T15"/>
                <a:gd fmla="*/ 260 w 1872" name="T16"/>
                <a:gd fmla="*/ 309 h 1330" name="T17"/>
                <a:gd fmla="*/ 225 w 1872" name="T18"/>
                <a:gd fmla="*/ 329 h 1330" name="T19"/>
                <a:gd fmla="*/ 204 w 1872" name="T20"/>
                <a:gd fmla="*/ 313 h 1330" name="T21"/>
                <a:gd fmla="*/ 155 w 1872" name="T22"/>
                <a:gd fmla="*/ 287 h 1330" name="T23"/>
                <a:gd fmla="*/ 113 w 1872" name="T24"/>
                <a:gd fmla="*/ 280 h 1330" name="T25"/>
                <a:gd fmla="*/ 85 w 1872" name="T26"/>
                <a:gd fmla="*/ 274 h 1330" name="T27"/>
                <a:gd fmla="*/ 64 w 1872" name="T28"/>
                <a:gd fmla="*/ 264 h 1330" name="T29"/>
                <a:gd fmla="*/ 28 w 1872" name="T30"/>
                <a:gd fmla="*/ 256 h 1330" name="T31"/>
                <a:gd fmla="*/ 2 w 1872" name="T32"/>
                <a:gd fmla="*/ 206 h 1330" name="T33"/>
                <a:gd fmla="*/ 12 w 1872" name="T34"/>
                <a:gd fmla="*/ 185 h 1330" name="T35"/>
                <a:gd fmla="*/ 20 w 1872" name="T36"/>
                <a:gd fmla="*/ 149 h 1330" name="T37"/>
                <a:gd fmla="*/ 11 w 1872" name="T38"/>
                <a:gd fmla="*/ 133 h 1330" name="T39"/>
                <a:gd fmla="*/ 20 w 1872" name="T40"/>
                <a:gd fmla="*/ 117 h 1330" name="T41"/>
                <a:gd fmla="*/ 61 w 1872" name="T42"/>
                <a:gd fmla="*/ 117 h 1330" name="T43"/>
                <a:gd fmla="*/ 53 w 1872" name="T44"/>
                <a:gd fmla="*/ 96 h 1330" name="T45"/>
                <a:gd fmla="*/ 74 w 1872" name="T46"/>
                <a:gd fmla="*/ 75 h 1330" name="T47"/>
                <a:gd fmla="*/ 45 w 1872" name="T48"/>
                <a:gd fmla="*/ 32 h 1330" name="T49"/>
                <a:gd fmla="*/ 99 w 1872" name="T50"/>
                <a:gd fmla="*/ 18 h 1330" name="T51"/>
                <a:gd fmla="*/ 134 w 1872" name="T52"/>
                <a:gd fmla="*/ 10 h 1330" name="T53"/>
                <a:gd fmla="*/ 169 w 1872" name="T54"/>
                <a:gd fmla="*/ 4 h 1330" name="T55"/>
                <a:gd fmla="*/ 206 w 1872" name="T56"/>
                <a:gd fmla="*/ 15 h 1330" name="T57"/>
                <a:gd fmla="*/ 235 w 1872" name="T58"/>
                <a:gd fmla="*/ 32 h 1330" name="T59"/>
                <a:gd fmla="*/ 269 w 1872" name="T60"/>
                <a:gd fmla="*/ 20 h 1330" name="T61"/>
                <a:gd fmla="*/ 301 w 1872" name="T62"/>
                <a:gd fmla="*/ 20 h 1330" name="T63"/>
                <a:gd fmla="*/ 330 w 1872" name="T64"/>
                <a:gd fmla="*/ 24 h 1330" name="T65"/>
                <a:gd fmla="*/ 364 w 1872" name="T66"/>
                <a:gd fmla="*/ 28 h 1330" name="T67"/>
                <a:gd fmla="*/ 376 w 1872" name="T68"/>
                <a:gd fmla="*/ 54 h 1330" name="T69"/>
                <a:gd fmla="*/ 411 w 1872" name="T70"/>
                <a:gd fmla="*/ 80 h 1330" name="T71"/>
                <a:gd fmla="*/ 426 w 1872" name="T72"/>
                <a:gd fmla="*/ 75 h 1330" name="T73"/>
                <a:gd fmla="*/ 445 w 1872" name="T74"/>
                <a:gd fmla="*/ 98 h 1330" name="T75"/>
                <a:gd fmla="*/ 456 w 1872" name="T76"/>
                <a:gd fmla="*/ 124 h 1330" name="T77"/>
                <a:gd fmla="*/ 468 w 1872" name="T78"/>
                <a:gd fmla="*/ 143 h 1330" name="T79"/>
                <a:gd fmla="*/ 444 w 1872" name="T80"/>
                <a:gd fmla="*/ 179 h 1330" name="T81"/>
                <a:gd fmla="*/ 437 w 1872" name="T82"/>
                <a:gd fmla="*/ 201 h 1330" name="T83"/>
                <a:gd fmla="*/ 432 w 1872" name="T84"/>
                <a:gd fmla="*/ 223 h 1330" name="T85"/>
                <a:gd fmla="*/ 410 w 1872" name="T86"/>
                <a:gd fmla="*/ 228 h 1330" name="T87"/>
                <a:gd fmla="*/ 397 w 1872" name="T88"/>
                <a:gd fmla="*/ 222 h 1330" name="T89"/>
                <a:gd fmla="*/ 416 w 1872" name="T90"/>
                <a:gd fmla="*/ 237 h 1330" name="T91"/>
                <a:gd fmla="*/ 442 w 1872" name="T92"/>
                <a:gd fmla="*/ 251 h 13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72" name="T141"/>
                <a:gd fmla="*/ 0 h 1330" name="T142"/>
                <a:gd fmla="*/ 1872 w 1872" name="T143"/>
                <a:gd fmla="*/ 1330 h 1330"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30" w="1872">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altLang="en-US" lang="zh-CN"/>
            </a:p>
          </p:txBody>
        </p:sp>
        <p:sp>
          <p:nvSpPr>
            <p:cNvPr id="71" name="Freeform 110"/>
            <p:cNvSpPr/>
            <p:nvPr/>
          </p:nvSpPr>
          <p:spPr bwMode="gray">
            <a:xfrm>
              <a:off x="1694" y="2177"/>
              <a:ext cx="936" cy="666"/>
            </a:xfrm>
            <a:custGeom>
              <a:gdLst>
                <a:gd fmla="*/ 445 w 1872" name="T0"/>
                <a:gd fmla="*/ 276 h 1330" name="T1"/>
                <a:gd fmla="*/ 426 w 1872" name="T2"/>
                <a:gd fmla="*/ 279 h 1330" name="T3"/>
                <a:gd fmla="*/ 397 w 1872" name="T4"/>
                <a:gd fmla="*/ 279 h 1330" name="T5"/>
                <a:gd fmla="*/ 381 w 1872" name="T6"/>
                <a:gd fmla="*/ 296 h 1330" name="T7"/>
                <a:gd fmla="*/ 343 w 1872" name="T8"/>
                <a:gd fmla="*/ 274 h 1330" name="T9"/>
                <a:gd fmla="*/ 308 w 1872" name="T10"/>
                <a:gd fmla="*/ 269 h 1330" name="T11"/>
                <a:gd fmla="*/ 275 w 1872" name="T12"/>
                <a:gd fmla="*/ 273 h 1330" name="T13"/>
                <a:gd fmla="*/ 262 w 1872" name="T14"/>
                <a:gd fmla="*/ 288 h 1330" name="T15"/>
                <a:gd fmla="*/ 260 w 1872" name="T16"/>
                <a:gd fmla="*/ 309 h 1330" name="T17"/>
                <a:gd fmla="*/ 225 w 1872" name="T18"/>
                <a:gd fmla="*/ 329 h 1330" name="T19"/>
                <a:gd fmla="*/ 204 w 1872" name="T20"/>
                <a:gd fmla="*/ 313 h 1330" name="T21"/>
                <a:gd fmla="*/ 155 w 1872" name="T22"/>
                <a:gd fmla="*/ 287 h 1330" name="T23"/>
                <a:gd fmla="*/ 113 w 1872" name="T24"/>
                <a:gd fmla="*/ 280 h 1330" name="T25"/>
                <a:gd fmla="*/ 85 w 1872" name="T26"/>
                <a:gd fmla="*/ 274 h 1330" name="T27"/>
                <a:gd fmla="*/ 64 w 1872" name="T28"/>
                <a:gd fmla="*/ 264 h 1330" name="T29"/>
                <a:gd fmla="*/ 28 w 1872" name="T30"/>
                <a:gd fmla="*/ 256 h 1330" name="T31"/>
                <a:gd fmla="*/ 2 w 1872" name="T32"/>
                <a:gd fmla="*/ 206 h 1330" name="T33"/>
                <a:gd fmla="*/ 12 w 1872" name="T34"/>
                <a:gd fmla="*/ 185 h 1330" name="T35"/>
                <a:gd fmla="*/ 20 w 1872" name="T36"/>
                <a:gd fmla="*/ 149 h 1330" name="T37"/>
                <a:gd fmla="*/ 11 w 1872" name="T38"/>
                <a:gd fmla="*/ 133 h 1330" name="T39"/>
                <a:gd fmla="*/ 20 w 1872" name="T40"/>
                <a:gd fmla="*/ 117 h 1330" name="T41"/>
                <a:gd fmla="*/ 61 w 1872" name="T42"/>
                <a:gd fmla="*/ 117 h 1330" name="T43"/>
                <a:gd fmla="*/ 53 w 1872" name="T44"/>
                <a:gd fmla="*/ 96 h 1330" name="T45"/>
                <a:gd fmla="*/ 74 w 1872" name="T46"/>
                <a:gd fmla="*/ 75 h 1330" name="T47"/>
                <a:gd fmla="*/ 45 w 1872" name="T48"/>
                <a:gd fmla="*/ 32 h 1330" name="T49"/>
                <a:gd fmla="*/ 99 w 1872" name="T50"/>
                <a:gd fmla="*/ 18 h 1330" name="T51"/>
                <a:gd fmla="*/ 134 w 1872" name="T52"/>
                <a:gd fmla="*/ 10 h 1330" name="T53"/>
                <a:gd fmla="*/ 169 w 1872" name="T54"/>
                <a:gd fmla="*/ 4 h 1330" name="T55"/>
                <a:gd fmla="*/ 206 w 1872" name="T56"/>
                <a:gd fmla="*/ 15 h 1330" name="T57"/>
                <a:gd fmla="*/ 235 w 1872" name="T58"/>
                <a:gd fmla="*/ 32 h 1330" name="T59"/>
                <a:gd fmla="*/ 269 w 1872" name="T60"/>
                <a:gd fmla="*/ 20 h 1330" name="T61"/>
                <a:gd fmla="*/ 301 w 1872" name="T62"/>
                <a:gd fmla="*/ 20 h 1330" name="T63"/>
                <a:gd fmla="*/ 330 w 1872" name="T64"/>
                <a:gd fmla="*/ 24 h 1330" name="T65"/>
                <a:gd fmla="*/ 364 w 1872" name="T66"/>
                <a:gd fmla="*/ 28 h 1330" name="T67"/>
                <a:gd fmla="*/ 376 w 1872" name="T68"/>
                <a:gd fmla="*/ 54 h 1330" name="T69"/>
                <a:gd fmla="*/ 411 w 1872" name="T70"/>
                <a:gd fmla="*/ 80 h 1330" name="T71"/>
                <a:gd fmla="*/ 426 w 1872" name="T72"/>
                <a:gd fmla="*/ 75 h 1330" name="T73"/>
                <a:gd fmla="*/ 445 w 1872" name="T74"/>
                <a:gd fmla="*/ 98 h 1330" name="T75"/>
                <a:gd fmla="*/ 456 w 1872" name="T76"/>
                <a:gd fmla="*/ 124 h 1330" name="T77"/>
                <a:gd fmla="*/ 468 w 1872" name="T78"/>
                <a:gd fmla="*/ 143 h 1330" name="T79"/>
                <a:gd fmla="*/ 444 w 1872" name="T80"/>
                <a:gd fmla="*/ 179 h 1330" name="T81"/>
                <a:gd fmla="*/ 437 w 1872" name="T82"/>
                <a:gd fmla="*/ 201 h 1330" name="T83"/>
                <a:gd fmla="*/ 432 w 1872" name="T84"/>
                <a:gd fmla="*/ 223 h 1330" name="T85"/>
                <a:gd fmla="*/ 410 w 1872" name="T86"/>
                <a:gd fmla="*/ 228 h 1330" name="T87"/>
                <a:gd fmla="*/ 397 w 1872" name="T88"/>
                <a:gd fmla="*/ 222 h 1330" name="T89"/>
                <a:gd fmla="*/ 416 w 1872" name="T90"/>
                <a:gd fmla="*/ 237 h 1330" name="T91"/>
                <a:gd fmla="*/ 442 w 1872" name="T92"/>
                <a:gd fmla="*/ 251 h 13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72" name="T141"/>
                <a:gd fmla="*/ 0 h 1330" name="T142"/>
                <a:gd fmla="*/ 1872 w 1872" name="T143"/>
                <a:gd fmla="*/ 1330 h 1330"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30" w="1872">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altLang="en-US" lang="zh-CN"/>
            </a:p>
          </p:txBody>
        </p:sp>
        <p:sp>
          <p:nvSpPr>
            <p:cNvPr id="72" name="Freeform 111"/>
            <p:cNvSpPr/>
            <p:nvPr/>
          </p:nvSpPr>
          <p:spPr bwMode="gray">
            <a:xfrm>
              <a:off x="2241" y="2635"/>
              <a:ext cx="911" cy="693"/>
            </a:xfrm>
            <a:custGeom>
              <a:gdLst>
                <a:gd fmla="*/ 300 w 1823" name="T0"/>
                <a:gd fmla="*/ 274 h 1385" name="T1"/>
                <a:gd fmla="*/ 284 w 1823" name="T2"/>
                <a:gd fmla="*/ 262 h 1385" name="T3"/>
                <a:gd fmla="*/ 269 w 1823" name="T4"/>
                <a:gd fmla="*/ 266 h 1385" name="T5"/>
                <a:gd fmla="*/ 248 w 1823" name="T6"/>
                <a:gd fmla="*/ 249 h 1385" name="T7"/>
                <a:gd fmla="*/ 236 w 1823" name="T8"/>
                <a:gd fmla="*/ 235 h 1385" name="T9"/>
                <a:gd fmla="*/ 232 w 1823" name="T10"/>
                <a:gd fmla="*/ 246 h 1385" name="T11"/>
                <a:gd fmla="*/ 222 w 1823" name="T12"/>
                <a:gd fmla="*/ 252 h 1385" name="T13"/>
                <a:gd fmla="*/ 218 w 1823" name="T14"/>
                <a:gd fmla="*/ 270 h 1385" name="T15"/>
                <a:gd fmla="*/ 195 w 1823" name="T16"/>
                <a:gd fmla="*/ 293 h 1385" name="T17"/>
                <a:gd fmla="*/ 201 w 1823" name="T18"/>
                <a:gd fmla="*/ 318 h 1385" name="T19"/>
                <a:gd fmla="*/ 188 w 1823" name="T20"/>
                <a:gd fmla="*/ 338 h 1385" name="T21"/>
                <a:gd fmla="*/ 167 w 1823" name="T22"/>
                <a:gd fmla="*/ 345 h 1385" name="T23"/>
                <a:gd fmla="*/ 148 w 1823" name="T24"/>
                <a:gd fmla="*/ 338 h 1385" name="T25"/>
                <a:gd fmla="*/ 132 w 1823" name="T26"/>
                <a:gd fmla="*/ 302 h 1385" name="T27"/>
                <a:gd fmla="*/ 111 w 1823" name="T28"/>
                <a:gd fmla="*/ 270 h 1385" name="T29"/>
                <a:gd fmla="*/ 90 w 1823" name="T30"/>
                <a:gd fmla="*/ 257 h 1385" name="T31"/>
                <a:gd fmla="*/ 87 w 1823" name="T32"/>
                <a:gd fmla="*/ 239 h 1385" name="T33"/>
                <a:gd fmla="*/ 65 w 1823" name="T34"/>
                <a:gd fmla="*/ 253 h 1385" name="T35"/>
                <a:gd fmla="*/ 53 w 1823" name="T36"/>
                <a:gd fmla="*/ 209 h 1385" name="T37"/>
                <a:gd fmla="*/ 51 w 1823" name="T38"/>
                <a:gd fmla="*/ 156 h 1385" name="T39"/>
                <a:gd fmla="*/ 40 w 1823" name="T40"/>
                <a:gd fmla="*/ 128 h 1385" name="T41"/>
                <a:gd fmla="*/ 49 w 1823" name="T42"/>
                <a:gd fmla="*/ 117 h 1385" name="T43"/>
                <a:gd fmla="*/ 26 w 1823" name="T44"/>
                <a:gd fmla="*/ 77 h 1385" name="T45"/>
                <a:gd fmla="*/ 2 w 1823" name="T46"/>
                <a:gd fmla="*/ 45 h 1385" name="T47"/>
                <a:gd fmla="*/ 35 w 1823" name="T48"/>
                <a:gd fmla="*/ 40 h 1385" name="T49"/>
                <a:gd fmla="*/ 70 w 1823" name="T50"/>
                <a:gd fmla="*/ 45 h 1385" name="T51"/>
                <a:gd fmla="*/ 107 w 1823" name="T52"/>
                <a:gd fmla="*/ 67 h 1385" name="T53"/>
                <a:gd fmla="*/ 124 w 1823" name="T54"/>
                <a:gd fmla="*/ 50 h 1385" name="T55"/>
                <a:gd fmla="*/ 152 w 1823" name="T56"/>
                <a:gd fmla="*/ 50 h 1385" name="T57"/>
                <a:gd fmla="*/ 171 w 1823" name="T58"/>
                <a:gd fmla="*/ 47 h 1385" name="T59"/>
                <a:gd fmla="*/ 168 w 1823" name="T60"/>
                <a:gd fmla="*/ 22 h 1385" name="T61"/>
                <a:gd fmla="*/ 193 w 1823" name="T62"/>
                <a:gd fmla="*/ 0 h 1385" name="T63"/>
                <a:gd fmla="*/ 208 w 1823" name="T64"/>
                <a:gd fmla="*/ 22 h 1385" name="T65"/>
                <a:gd fmla="*/ 240 w 1823" name="T66"/>
                <a:gd fmla="*/ 35 h 1385" name="T67"/>
                <a:gd fmla="*/ 261 w 1823" name="T68"/>
                <a:gd fmla="*/ 65 h 1385" name="T69"/>
                <a:gd fmla="*/ 284 w 1823" name="T70"/>
                <a:gd fmla="*/ 54 h 1385" name="T71"/>
                <a:gd fmla="*/ 310 w 1823" name="T72"/>
                <a:gd fmla="*/ 64 h 1385" name="T73"/>
                <a:gd fmla="*/ 358 w 1823" name="T74"/>
                <a:gd fmla="*/ 68 h 1385" name="T75"/>
                <a:gd fmla="*/ 390 w 1823" name="T76"/>
                <a:gd fmla="*/ 73 h 1385" name="T77"/>
                <a:gd fmla="*/ 419 w 1823" name="T78"/>
                <a:gd fmla="*/ 84 h 1385" name="T79"/>
                <a:gd fmla="*/ 448 w 1823" name="T80"/>
                <a:gd fmla="*/ 89 h 1385" name="T81"/>
                <a:gd fmla="*/ 455 w 1823" name="T82"/>
                <a:gd fmla="*/ 130 h 1385" name="T83"/>
                <a:gd fmla="*/ 431 w 1823" name="T84"/>
                <a:gd fmla="*/ 144 h 1385" name="T85"/>
                <a:gd fmla="*/ 396 w 1823" name="T86"/>
                <a:gd fmla="*/ 155 h 1385" name="T87"/>
                <a:gd fmla="*/ 417 w 1823" name="T88"/>
                <a:gd fmla="*/ 193 h 1385" name="T89"/>
                <a:gd fmla="*/ 433 w 1823" name="T90"/>
                <a:gd fmla="*/ 227 h 1385" name="T91"/>
                <a:gd fmla="*/ 417 w 1823" name="T92"/>
                <a:gd fmla="*/ 246 h 1385" name="T93"/>
                <a:gd fmla="*/ 397 w 1823" name="T94"/>
                <a:gd fmla="*/ 227 h 1385" name="T95"/>
                <a:gd fmla="*/ 379 w 1823" name="T96"/>
                <a:gd fmla="*/ 214 h 1385" name="T97"/>
                <a:gd fmla="*/ 361 w 1823" name="T98"/>
                <a:gd fmla="*/ 210 h 1385" name="T99"/>
                <a:gd fmla="*/ 355 w 1823" name="T100"/>
                <a:gd fmla="*/ 224 h 1385" name="T101"/>
                <a:gd fmla="*/ 344 w 1823" name="T102"/>
                <a:gd fmla="*/ 240 h 1385" name="T103"/>
                <a:gd fmla="*/ 312 w 1823" name="T104"/>
                <a:gd fmla="*/ 227 h 1385" name="T105"/>
                <a:gd fmla="*/ 300 w 1823" name="T106"/>
                <a:gd fmla="*/ 247 h 1385" name="T107"/>
                <a:gd fmla="*/ 320 w 1823" name="T108"/>
                <a:gd fmla="*/ 253 h 138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23" name="T165"/>
                <a:gd fmla="*/ 0 h 1385" name="T166"/>
                <a:gd fmla="*/ 1823 w 1823" name="T167"/>
                <a:gd fmla="*/ 1385 h 138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5" w="1823">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altLang="en-US" lang="zh-CN"/>
            </a:p>
          </p:txBody>
        </p:sp>
        <p:sp>
          <p:nvSpPr>
            <p:cNvPr id="73" name="Freeform 112"/>
            <p:cNvSpPr/>
            <p:nvPr/>
          </p:nvSpPr>
          <p:spPr bwMode="gray">
            <a:xfrm>
              <a:off x="2241" y="2635"/>
              <a:ext cx="911" cy="693"/>
            </a:xfrm>
            <a:custGeom>
              <a:gdLst>
                <a:gd fmla="*/ 300 w 1823" name="T0"/>
                <a:gd fmla="*/ 274 h 1385" name="T1"/>
                <a:gd fmla="*/ 284 w 1823" name="T2"/>
                <a:gd fmla="*/ 262 h 1385" name="T3"/>
                <a:gd fmla="*/ 269 w 1823" name="T4"/>
                <a:gd fmla="*/ 266 h 1385" name="T5"/>
                <a:gd fmla="*/ 248 w 1823" name="T6"/>
                <a:gd fmla="*/ 249 h 1385" name="T7"/>
                <a:gd fmla="*/ 236 w 1823" name="T8"/>
                <a:gd fmla="*/ 235 h 1385" name="T9"/>
                <a:gd fmla="*/ 232 w 1823" name="T10"/>
                <a:gd fmla="*/ 246 h 1385" name="T11"/>
                <a:gd fmla="*/ 222 w 1823" name="T12"/>
                <a:gd fmla="*/ 252 h 1385" name="T13"/>
                <a:gd fmla="*/ 218 w 1823" name="T14"/>
                <a:gd fmla="*/ 270 h 1385" name="T15"/>
                <a:gd fmla="*/ 195 w 1823" name="T16"/>
                <a:gd fmla="*/ 293 h 1385" name="T17"/>
                <a:gd fmla="*/ 201 w 1823" name="T18"/>
                <a:gd fmla="*/ 318 h 1385" name="T19"/>
                <a:gd fmla="*/ 188 w 1823" name="T20"/>
                <a:gd fmla="*/ 338 h 1385" name="T21"/>
                <a:gd fmla="*/ 167 w 1823" name="T22"/>
                <a:gd fmla="*/ 345 h 1385" name="T23"/>
                <a:gd fmla="*/ 148 w 1823" name="T24"/>
                <a:gd fmla="*/ 338 h 1385" name="T25"/>
                <a:gd fmla="*/ 132 w 1823" name="T26"/>
                <a:gd fmla="*/ 302 h 1385" name="T27"/>
                <a:gd fmla="*/ 111 w 1823" name="T28"/>
                <a:gd fmla="*/ 270 h 1385" name="T29"/>
                <a:gd fmla="*/ 90 w 1823" name="T30"/>
                <a:gd fmla="*/ 257 h 1385" name="T31"/>
                <a:gd fmla="*/ 87 w 1823" name="T32"/>
                <a:gd fmla="*/ 239 h 1385" name="T33"/>
                <a:gd fmla="*/ 65 w 1823" name="T34"/>
                <a:gd fmla="*/ 253 h 1385" name="T35"/>
                <a:gd fmla="*/ 53 w 1823" name="T36"/>
                <a:gd fmla="*/ 209 h 1385" name="T37"/>
                <a:gd fmla="*/ 51 w 1823" name="T38"/>
                <a:gd fmla="*/ 156 h 1385" name="T39"/>
                <a:gd fmla="*/ 40 w 1823" name="T40"/>
                <a:gd fmla="*/ 128 h 1385" name="T41"/>
                <a:gd fmla="*/ 49 w 1823" name="T42"/>
                <a:gd fmla="*/ 117 h 1385" name="T43"/>
                <a:gd fmla="*/ 26 w 1823" name="T44"/>
                <a:gd fmla="*/ 77 h 1385" name="T45"/>
                <a:gd fmla="*/ 2 w 1823" name="T46"/>
                <a:gd fmla="*/ 45 h 1385" name="T47"/>
                <a:gd fmla="*/ 35 w 1823" name="T48"/>
                <a:gd fmla="*/ 40 h 1385" name="T49"/>
                <a:gd fmla="*/ 70 w 1823" name="T50"/>
                <a:gd fmla="*/ 45 h 1385" name="T51"/>
                <a:gd fmla="*/ 107 w 1823" name="T52"/>
                <a:gd fmla="*/ 67 h 1385" name="T53"/>
                <a:gd fmla="*/ 124 w 1823" name="T54"/>
                <a:gd fmla="*/ 50 h 1385" name="T55"/>
                <a:gd fmla="*/ 152 w 1823" name="T56"/>
                <a:gd fmla="*/ 50 h 1385" name="T57"/>
                <a:gd fmla="*/ 171 w 1823" name="T58"/>
                <a:gd fmla="*/ 47 h 1385" name="T59"/>
                <a:gd fmla="*/ 168 w 1823" name="T60"/>
                <a:gd fmla="*/ 22 h 1385" name="T61"/>
                <a:gd fmla="*/ 193 w 1823" name="T62"/>
                <a:gd fmla="*/ 0 h 1385" name="T63"/>
                <a:gd fmla="*/ 208 w 1823" name="T64"/>
                <a:gd fmla="*/ 22 h 1385" name="T65"/>
                <a:gd fmla="*/ 240 w 1823" name="T66"/>
                <a:gd fmla="*/ 35 h 1385" name="T67"/>
                <a:gd fmla="*/ 261 w 1823" name="T68"/>
                <a:gd fmla="*/ 65 h 1385" name="T69"/>
                <a:gd fmla="*/ 284 w 1823" name="T70"/>
                <a:gd fmla="*/ 54 h 1385" name="T71"/>
                <a:gd fmla="*/ 310 w 1823" name="T72"/>
                <a:gd fmla="*/ 64 h 1385" name="T73"/>
                <a:gd fmla="*/ 358 w 1823" name="T74"/>
                <a:gd fmla="*/ 68 h 1385" name="T75"/>
                <a:gd fmla="*/ 390 w 1823" name="T76"/>
                <a:gd fmla="*/ 73 h 1385" name="T77"/>
                <a:gd fmla="*/ 419 w 1823" name="T78"/>
                <a:gd fmla="*/ 84 h 1385" name="T79"/>
                <a:gd fmla="*/ 448 w 1823" name="T80"/>
                <a:gd fmla="*/ 89 h 1385" name="T81"/>
                <a:gd fmla="*/ 455 w 1823" name="T82"/>
                <a:gd fmla="*/ 130 h 1385" name="T83"/>
                <a:gd fmla="*/ 431 w 1823" name="T84"/>
                <a:gd fmla="*/ 144 h 1385" name="T85"/>
                <a:gd fmla="*/ 396 w 1823" name="T86"/>
                <a:gd fmla="*/ 155 h 1385" name="T87"/>
                <a:gd fmla="*/ 417 w 1823" name="T88"/>
                <a:gd fmla="*/ 193 h 1385" name="T89"/>
                <a:gd fmla="*/ 433 w 1823" name="T90"/>
                <a:gd fmla="*/ 227 h 1385" name="T91"/>
                <a:gd fmla="*/ 417 w 1823" name="T92"/>
                <a:gd fmla="*/ 246 h 1385" name="T93"/>
                <a:gd fmla="*/ 397 w 1823" name="T94"/>
                <a:gd fmla="*/ 227 h 1385" name="T95"/>
                <a:gd fmla="*/ 379 w 1823" name="T96"/>
                <a:gd fmla="*/ 214 h 1385" name="T97"/>
                <a:gd fmla="*/ 361 w 1823" name="T98"/>
                <a:gd fmla="*/ 210 h 1385" name="T99"/>
                <a:gd fmla="*/ 355 w 1823" name="T100"/>
                <a:gd fmla="*/ 224 h 1385" name="T101"/>
                <a:gd fmla="*/ 344 w 1823" name="T102"/>
                <a:gd fmla="*/ 240 h 1385" name="T103"/>
                <a:gd fmla="*/ 312 w 1823" name="T104"/>
                <a:gd fmla="*/ 227 h 1385" name="T105"/>
                <a:gd fmla="*/ 300 w 1823" name="T106"/>
                <a:gd fmla="*/ 247 h 1385" name="T107"/>
                <a:gd fmla="*/ 320 w 1823" name="T108"/>
                <a:gd fmla="*/ 253 h 138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23" name="T165"/>
                <a:gd fmla="*/ 0 h 1385" name="T166"/>
                <a:gd fmla="*/ 1823 w 1823" name="T167"/>
                <a:gd fmla="*/ 1385 h 138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5" w="1823">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altLang="en-US" lang="zh-CN"/>
            </a:p>
          </p:txBody>
        </p:sp>
        <p:sp>
          <p:nvSpPr>
            <p:cNvPr id="74" name="Freeform 113"/>
            <p:cNvSpPr/>
            <p:nvPr/>
          </p:nvSpPr>
          <p:spPr bwMode="gray">
            <a:xfrm>
              <a:off x="2685" y="3045"/>
              <a:ext cx="453" cy="398"/>
            </a:xfrm>
            <a:custGeom>
              <a:gdLst>
                <a:gd fmla="*/ 221 w 907" name="T0"/>
                <a:gd fmla="*/ 85 h 796" name="T1"/>
                <a:gd fmla="*/ 221 w 907" name="T2"/>
                <a:gd fmla="*/ 106 h 796" name="T3"/>
                <a:gd fmla="*/ 226 w 907" name="T4"/>
                <a:gd fmla="*/ 130 h 796" name="T5"/>
                <a:gd fmla="*/ 217 w 907" name="T6"/>
                <a:gd fmla="*/ 139 h 796" name="T7"/>
                <a:gd fmla="*/ 209 w 907" name="T8"/>
                <a:gd fmla="*/ 152 h 796" name="T9"/>
                <a:gd fmla="*/ 195 w 907" name="T10"/>
                <a:gd fmla="*/ 160 h 796" name="T11"/>
                <a:gd fmla="*/ 179 w 907" name="T12"/>
                <a:gd fmla="*/ 159 h 796" name="T13"/>
                <a:gd fmla="*/ 165 w 907" name="T14"/>
                <a:gd fmla="*/ 174 h 796" name="T15"/>
                <a:gd fmla="*/ 150 w 907" name="T16"/>
                <a:gd fmla="*/ 168 h 796" name="T17"/>
                <a:gd fmla="*/ 134 w 907" name="T18"/>
                <a:gd fmla="*/ 164 h 796" name="T19"/>
                <a:gd fmla="*/ 120 w 907" name="T20"/>
                <a:gd fmla="*/ 174 h 796" name="T21"/>
                <a:gd fmla="*/ 105 w 907" name="T22"/>
                <a:gd fmla="*/ 184 h 796" name="T23"/>
                <a:gd fmla="*/ 98 w 907" name="T24"/>
                <a:gd fmla="*/ 196 h 796" name="T25"/>
                <a:gd fmla="*/ 70 w 907" name="T26"/>
                <a:gd fmla="*/ 185 h 796" name="T27"/>
                <a:gd fmla="*/ 48 w 907" name="T28"/>
                <a:gd fmla="*/ 199 h 796" name="T29"/>
                <a:gd fmla="*/ 44 w 907" name="T30"/>
                <a:gd fmla="*/ 187 h 796" name="T31"/>
                <a:gd fmla="*/ 34 w 907" name="T32"/>
                <a:gd fmla="*/ 168 h 796" name="T33"/>
                <a:gd fmla="*/ 41 w 907" name="T34"/>
                <a:gd fmla="*/ 126 h 796" name="T35"/>
                <a:gd fmla="*/ 27 w 907" name="T36"/>
                <a:gd fmla="*/ 116 h 796" name="T37"/>
                <a:gd fmla="*/ 6 w 907" name="T38"/>
                <a:gd fmla="*/ 118 h 796" name="T39"/>
                <a:gd fmla="*/ 0 w 907" name="T40"/>
                <a:gd fmla="*/ 98 h 796" name="T41"/>
                <a:gd fmla="*/ 21 w 907" name="T42"/>
                <a:gd fmla="*/ 88 h 796" name="T43"/>
                <a:gd fmla="*/ 30 w 907" name="T44"/>
                <a:gd fmla="*/ 86 h 796" name="T45"/>
                <a:gd fmla="*/ 59 w 907" name="T46"/>
                <a:gd fmla="*/ 83 h 796" name="T47"/>
                <a:gd fmla="*/ 78 w 907" name="T48"/>
                <a:gd fmla="*/ 69 h 796" name="T49"/>
                <a:gd fmla="*/ 98 w 907" name="T50"/>
                <a:gd fmla="*/ 48 h 796" name="T51"/>
                <a:gd fmla="*/ 78 w 907" name="T52"/>
                <a:gd fmla="*/ 42 h 796" name="T53"/>
                <a:gd fmla="*/ 90 w 907" name="T54"/>
                <a:gd fmla="*/ 22 h 796" name="T55"/>
                <a:gd fmla="*/ 122 w 907" name="T56"/>
                <a:gd fmla="*/ 35 h 796" name="T57"/>
                <a:gd fmla="*/ 132 w 907" name="T58"/>
                <a:gd fmla="*/ 19 h 796" name="T59"/>
                <a:gd fmla="*/ 139 w 907" name="T60"/>
                <a:gd fmla="*/ 5 h 796" name="T61"/>
                <a:gd fmla="*/ 157 w 907" name="T62"/>
                <a:gd fmla="*/ 9 h 796" name="T63"/>
                <a:gd fmla="*/ 175 w 907" name="T64"/>
                <a:gd fmla="*/ 22 h 796" name="T65"/>
                <a:gd fmla="*/ 195 w 907" name="T66"/>
                <a:gd fmla="*/ 41 h 796" name="T67"/>
                <a:gd fmla="*/ 216 w 907" name="T68"/>
                <a:gd fmla="*/ 52 h 796" name="T69"/>
                <a:gd fmla="*/ 208 w 907" name="T70"/>
                <a:gd fmla="*/ 78 h 79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07" name="T108"/>
                <a:gd fmla="*/ 0 h 796" name="T109"/>
                <a:gd fmla="*/ 907 w 907" name="T110"/>
                <a:gd fmla="*/ 796 h 79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6" w="90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altLang="en-US" lang="zh-CN"/>
            </a:p>
          </p:txBody>
        </p:sp>
        <p:sp>
          <p:nvSpPr>
            <p:cNvPr id="75" name="Freeform 114"/>
            <p:cNvSpPr/>
            <p:nvPr/>
          </p:nvSpPr>
          <p:spPr bwMode="gray">
            <a:xfrm>
              <a:off x="2685" y="3045"/>
              <a:ext cx="453" cy="398"/>
            </a:xfrm>
            <a:custGeom>
              <a:gdLst>
                <a:gd fmla="*/ 221 w 907" name="T0"/>
                <a:gd fmla="*/ 85 h 796" name="T1"/>
                <a:gd fmla="*/ 221 w 907" name="T2"/>
                <a:gd fmla="*/ 106 h 796" name="T3"/>
                <a:gd fmla="*/ 226 w 907" name="T4"/>
                <a:gd fmla="*/ 130 h 796" name="T5"/>
                <a:gd fmla="*/ 217 w 907" name="T6"/>
                <a:gd fmla="*/ 139 h 796" name="T7"/>
                <a:gd fmla="*/ 209 w 907" name="T8"/>
                <a:gd fmla="*/ 152 h 796" name="T9"/>
                <a:gd fmla="*/ 195 w 907" name="T10"/>
                <a:gd fmla="*/ 160 h 796" name="T11"/>
                <a:gd fmla="*/ 179 w 907" name="T12"/>
                <a:gd fmla="*/ 159 h 796" name="T13"/>
                <a:gd fmla="*/ 165 w 907" name="T14"/>
                <a:gd fmla="*/ 174 h 796" name="T15"/>
                <a:gd fmla="*/ 150 w 907" name="T16"/>
                <a:gd fmla="*/ 168 h 796" name="T17"/>
                <a:gd fmla="*/ 134 w 907" name="T18"/>
                <a:gd fmla="*/ 164 h 796" name="T19"/>
                <a:gd fmla="*/ 120 w 907" name="T20"/>
                <a:gd fmla="*/ 174 h 796" name="T21"/>
                <a:gd fmla="*/ 105 w 907" name="T22"/>
                <a:gd fmla="*/ 184 h 796" name="T23"/>
                <a:gd fmla="*/ 98 w 907" name="T24"/>
                <a:gd fmla="*/ 196 h 796" name="T25"/>
                <a:gd fmla="*/ 70 w 907" name="T26"/>
                <a:gd fmla="*/ 185 h 796" name="T27"/>
                <a:gd fmla="*/ 48 w 907" name="T28"/>
                <a:gd fmla="*/ 199 h 796" name="T29"/>
                <a:gd fmla="*/ 44 w 907" name="T30"/>
                <a:gd fmla="*/ 187 h 796" name="T31"/>
                <a:gd fmla="*/ 34 w 907" name="T32"/>
                <a:gd fmla="*/ 168 h 796" name="T33"/>
                <a:gd fmla="*/ 41 w 907" name="T34"/>
                <a:gd fmla="*/ 126 h 796" name="T35"/>
                <a:gd fmla="*/ 27 w 907" name="T36"/>
                <a:gd fmla="*/ 116 h 796" name="T37"/>
                <a:gd fmla="*/ 6 w 907" name="T38"/>
                <a:gd fmla="*/ 118 h 796" name="T39"/>
                <a:gd fmla="*/ 0 w 907" name="T40"/>
                <a:gd fmla="*/ 98 h 796" name="T41"/>
                <a:gd fmla="*/ 21 w 907" name="T42"/>
                <a:gd fmla="*/ 88 h 796" name="T43"/>
                <a:gd fmla="*/ 30 w 907" name="T44"/>
                <a:gd fmla="*/ 86 h 796" name="T45"/>
                <a:gd fmla="*/ 59 w 907" name="T46"/>
                <a:gd fmla="*/ 83 h 796" name="T47"/>
                <a:gd fmla="*/ 78 w 907" name="T48"/>
                <a:gd fmla="*/ 69 h 796" name="T49"/>
                <a:gd fmla="*/ 98 w 907" name="T50"/>
                <a:gd fmla="*/ 48 h 796" name="T51"/>
                <a:gd fmla="*/ 78 w 907" name="T52"/>
                <a:gd fmla="*/ 42 h 796" name="T53"/>
                <a:gd fmla="*/ 90 w 907" name="T54"/>
                <a:gd fmla="*/ 22 h 796" name="T55"/>
                <a:gd fmla="*/ 122 w 907" name="T56"/>
                <a:gd fmla="*/ 35 h 796" name="T57"/>
                <a:gd fmla="*/ 132 w 907" name="T58"/>
                <a:gd fmla="*/ 19 h 796" name="T59"/>
                <a:gd fmla="*/ 139 w 907" name="T60"/>
                <a:gd fmla="*/ 5 h 796" name="T61"/>
                <a:gd fmla="*/ 157 w 907" name="T62"/>
                <a:gd fmla="*/ 9 h 796" name="T63"/>
                <a:gd fmla="*/ 175 w 907" name="T64"/>
                <a:gd fmla="*/ 22 h 796" name="T65"/>
                <a:gd fmla="*/ 195 w 907" name="T66"/>
                <a:gd fmla="*/ 41 h 796" name="T67"/>
                <a:gd fmla="*/ 216 w 907" name="T68"/>
                <a:gd fmla="*/ 52 h 796" name="T69"/>
                <a:gd fmla="*/ 208 w 907" name="T70"/>
                <a:gd fmla="*/ 78 h 79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07" name="T108"/>
                <a:gd fmla="*/ 0 h 796" name="T109"/>
                <a:gd fmla="*/ 907 w 907" name="T110"/>
                <a:gd fmla="*/ 796 h 79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6" w="90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altLang="en-US" lang="zh-CN"/>
            </a:p>
          </p:txBody>
        </p:sp>
        <p:sp>
          <p:nvSpPr>
            <p:cNvPr id="76" name="Freeform 115"/>
            <p:cNvSpPr/>
            <p:nvPr/>
          </p:nvSpPr>
          <p:spPr bwMode="gray">
            <a:xfrm>
              <a:off x="3094" y="2950"/>
              <a:ext cx="402" cy="458"/>
            </a:xfrm>
            <a:custGeom>
              <a:gdLst>
                <a:gd fmla="*/ 186 w 805" name="T0"/>
                <a:gd fmla="*/ 44 h 917" name="T1"/>
                <a:gd fmla="*/ 191 w 805" name="T2"/>
                <a:gd fmla="*/ 62 h 917" name="T3"/>
                <a:gd fmla="*/ 185 w 805" name="T4"/>
                <a:gd fmla="*/ 74 h 917" name="T5"/>
                <a:gd fmla="*/ 176 w 805" name="T6"/>
                <a:gd fmla="*/ 80 h 917" name="T7"/>
                <a:gd fmla="*/ 171 w 805" name="T8"/>
                <a:gd fmla="*/ 98 h 917" name="T9"/>
                <a:gd fmla="*/ 184 w 805" name="T10"/>
                <a:gd fmla="*/ 111 h 917" name="T11"/>
                <a:gd fmla="*/ 186 w 805" name="T12"/>
                <a:gd fmla="*/ 132 h 917" name="T13"/>
                <a:gd fmla="*/ 196 w 805" name="T14"/>
                <a:gd fmla="*/ 139 h 917" name="T15"/>
                <a:gd fmla="*/ 201 w 805" name="T16"/>
                <a:gd fmla="*/ 156 h 917" name="T17"/>
                <a:gd fmla="*/ 194 w 805" name="T18"/>
                <a:gd fmla="*/ 172 h 917" name="T19"/>
                <a:gd fmla="*/ 195 w 805" name="T20"/>
                <a:gd fmla="*/ 186 h 917" name="T21"/>
                <a:gd fmla="*/ 181 w 805" name="T22"/>
                <a:gd fmla="*/ 194 h 917" name="T23"/>
                <a:gd fmla="*/ 168 w 805" name="T24"/>
                <a:gd fmla="*/ 186 h 917" name="T25"/>
                <a:gd fmla="*/ 143 w 805" name="T26"/>
                <a:gd fmla="*/ 204 h 917" name="T27"/>
                <a:gd fmla="*/ 129 w 805" name="T28"/>
                <a:gd fmla="*/ 206 h 917" name="T29"/>
                <a:gd fmla="*/ 129 w 805" name="T30"/>
                <a:gd fmla="*/ 220 h 917" name="T31"/>
                <a:gd fmla="*/ 123 w 805" name="T32"/>
                <a:gd fmla="*/ 223 h 917" name="T33"/>
                <a:gd fmla="*/ 114 w 805" name="T34"/>
                <a:gd fmla="*/ 223 h 917" name="T35"/>
                <a:gd fmla="*/ 104 w 805" name="T36"/>
                <a:gd fmla="*/ 229 h 917" name="T37"/>
                <a:gd fmla="*/ 104 w 805" name="T38"/>
                <a:gd fmla="*/ 218 h 917" name="T39"/>
                <a:gd fmla="*/ 100 w 805" name="T40"/>
                <a:gd fmla="*/ 212 h 917" name="T41"/>
                <a:gd fmla="*/ 83 w 805" name="T42"/>
                <a:gd fmla="*/ 212 h 917" name="T43"/>
                <a:gd fmla="*/ 96 w 805" name="T44"/>
                <a:gd fmla="*/ 196 h 917" name="T45"/>
                <a:gd fmla="*/ 97 w 805" name="T46"/>
                <a:gd fmla="*/ 181 h 917" name="T47"/>
                <a:gd fmla="*/ 90 w 805" name="T48"/>
                <a:gd fmla="*/ 176 h 917" name="T49"/>
                <a:gd fmla="*/ 90 w 805" name="T50"/>
                <a:gd fmla="*/ 161 h 917" name="T51"/>
                <a:gd fmla="*/ 82 w 805" name="T52"/>
                <a:gd fmla="*/ 159 h 917" name="T53"/>
                <a:gd fmla="*/ 74 w 805" name="T54"/>
                <a:gd fmla="*/ 163 h 917" name="T55"/>
                <a:gd fmla="*/ 64 w 805" name="T56"/>
                <a:gd fmla="*/ 160 h 917" name="T57"/>
                <a:gd fmla="*/ 53 w 805" name="T58"/>
                <a:gd fmla="*/ 175 h 917" name="T59"/>
                <a:gd fmla="*/ 47 w 805" name="T60"/>
                <a:gd fmla="*/ 168 h 917" name="T61"/>
                <a:gd fmla="*/ 40 w 805" name="T62"/>
                <a:gd fmla="*/ 166 h 917" name="T63"/>
                <a:gd fmla="*/ 37 w 805" name="T64"/>
                <a:gd fmla="*/ 178 h 917" name="T65"/>
                <a:gd fmla="*/ 22 w 805" name="T66"/>
                <a:gd fmla="*/ 177 h 917" name="T67"/>
                <a:gd fmla="*/ 15 w 805" name="T68"/>
                <a:gd fmla="*/ 166 h 917" name="T69"/>
                <a:gd fmla="*/ 16 w 805" name="T70"/>
                <a:gd fmla="*/ 153 h 917" name="T71"/>
                <a:gd fmla="*/ 21 w 805" name="T72"/>
                <a:gd fmla="*/ 140 h 917" name="T73"/>
                <a:gd fmla="*/ 16 w 805" name="T74"/>
                <a:gd fmla="*/ 132 h 917" name="T75"/>
                <a:gd fmla="*/ 0 w 805" name="T76"/>
                <a:gd fmla="*/ 130 h 917" name="T77"/>
                <a:gd fmla="*/ 3 w 805" name="T78"/>
                <a:gd fmla="*/ 124 h 917" name="T79"/>
                <a:gd fmla="*/ 15 w 805" name="T80"/>
                <a:gd fmla="*/ 117 h 917" name="T81"/>
                <a:gd fmla="*/ 6 w 805" name="T82"/>
                <a:gd fmla="*/ 81 h 917" name="T83"/>
                <a:gd fmla="*/ 6 w 805" name="T84"/>
                <a:gd fmla="*/ 68 h 917" name="T85"/>
                <a:gd fmla="*/ 3 w 805" name="T86"/>
                <a:gd fmla="*/ 46 h 917" name="T87"/>
                <a:gd fmla="*/ 10 w 805" name="T88"/>
                <a:gd fmla="*/ 30 h 917" name="T89"/>
                <a:gd fmla="*/ 25 w 805" name="T90"/>
                <a:gd fmla="*/ 17 h 917" name="T91"/>
                <a:gd fmla="*/ 49 w 805" name="T92"/>
                <a:gd fmla="*/ 21 h 917" name="T93"/>
                <a:gd fmla="*/ 53 w 805" name="T94"/>
                <a:gd fmla="*/ 14 h 917" name="T95"/>
                <a:gd fmla="*/ 45 w 805" name="T96"/>
                <a:gd fmla="*/ 4 h 917" name="T97"/>
                <a:gd fmla="*/ 63 w 805" name="T98"/>
                <a:gd fmla="*/ 0 h 917" name="T99"/>
                <a:gd fmla="*/ 85 w 805" name="T100"/>
                <a:gd fmla="*/ 6 h 917" name="T101"/>
                <a:gd fmla="*/ 102 w 805" name="T102"/>
                <a:gd fmla="*/ 7 h 917" name="T103"/>
                <a:gd fmla="*/ 117 w 805" name="T104"/>
                <a:gd fmla="*/ 17 h 917" name="T105"/>
                <a:gd fmla="*/ 132 w 805" name="T106"/>
                <a:gd fmla="*/ 8 h 917" name="T107"/>
                <a:gd fmla="*/ 140 w 805" name="T108"/>
                <a:gd fmla="*/ 10 h 917" name="T109"/>
                <a:gd fmla="*/ 141 w 805" name="T110"/>
                <a:gd fmla="*/ 18 h 917" name="T111"/>
                <a:gd fmla="*/ 159 w 805" name="T112"/>
                <a:gd fmla="*/ 6 h 917" name="T113"/>
                <a:gd fmla="*/ 167 w 805" name="T114"/>
                <a:gd fmla="*/ 14 h 917" name="T115"/>
                <a:gd fmla="*/ 166 w 805" name="T116"/>
                <a:gd fmla="*/ 28 h 917" name="T117"/>
                <a:gd fmla="*/ 178 w 805" name="T118"/>
                <a:gd fmla="*/ 31 h 917" name="T119"/>
                <a:gd fmla="*/ 186 w 805" name="T120"/>
                <a:gd fmla="*/ 44 h 917"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805" name="T183"/>
                <a:gd fmla="*/ 0 h 917" name="T184"/>
                <a:gd fmla="*/ 805 w 805" name="T185"/>
                <a:gd fmla="*/ 917 h 917"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917" w="805">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altLang="en-US" lang="zh-CN"/>
            </a:p>
          </p:txBody>
        </p:sp>
        <p:sp>
          <p:nvSpPr>
            <p:cNvPr id="77" name="Freeform 116"/>
            <p:cNvSpPr/>
            <p:nvPr/>
          </p:nvSpPr>
          <p:spPr bwMode="gray">
            <a:xfrm>
              <a:off x="3094" y="2950"/>
              <a:ext cx="402" cy="458"/>
            </a:xfrm>
            <a:custGeom>
              <a:gdLst>
                <a:gd fmla="*/ 186 w 805" name="T0"/>
                <a:gd fmla="*/ 44 h 917" name="T1"/>
                <a:gd fmla="*/ 191 w 805" name="T2"/>
                <a:gd fmla="*/ 62 h 917" name="T3"/>
                <a:gd fmla="*/ 185 w 805" name="T4"/>
                <a:gd fmla="*/ 74 h 917" name="T5"/>
                <a:gd fmla="*/ 176 w 805" name="T6"/>
                <a:gd fmla="*/ 80 h 917" name="T7"/>
                <a:gd fmla="*/ 171 w 805" name="T8"/>
                <a:gd fmla="*/ 98 h 917" name="T9"/>
                <a:gd fmla="*/ 184 w 805" name="T10"/>
                <a:gd fmla="*/ 111 h 917" name="T11"/>
                <a:gd fmla="*/ 186 w 805" name="T12"/>
                <a:gd fmla="*/ 132 h 917" name="T13"/>
                <a:gd fmla="*/ 196 w 805" name="T14"/>
                <a:gd fmla="*/ 139 h 917" name="T15"/>
                <a:gd fmla="*/ 201 w 805" name="T16"/>
                <a:gd fmla="*/ 156 h 917" name="T17"/>
                <a:gd fmla="*/ 194 w 805" name="T18"/>
                <a:gd fmla="*/ 172 h 917" name="T19"/>
                <a:gd fmla="*/ 195 w 805" name="T20"/>
                <a:gd fmla="*/ 186 h 917" name="T21"/>
                <a:gd fmla="*/ 181 w 805" name="T22"/>
                <a:gd fmla="*/ 194 h 917" name="T23"/>
                <a:gd fmla="*/ 168 w 805" name="T24"/>
                <a:gd fmla="*/ 186 h 917" name="T25"/>
                <a:gd fmla="*/ 143 w 805" name="T26"/>
                <a:gd fmla="*/ 204 h 917" name="T27"/>
                <a:gd fmla="*/ 129 w 805" name="T28"/>
                <a:gd fmla="*/ 206 h 917" name="T29"/>
                <a:gd fmla="*/ 129 w 805" name="T30"/>
                <a:gd fmla="*/ 220 h 917" name="T31"/>
                <a:gd fmla="*/ 123 w 805" name="T32"/>
                <a:gd fmla="*/ 223 h 917" name="T33"/>
                <a:gd fmla="*/ 114 w 805" name="T34"/>
                <a:gd fmla="*/ 223 h 917" name="T35"/>
                <a:gd fmla="*/ 104 w 805" name="T36"/>
                <a:gd fmla="*/ 229 h 917" name="T37"/>
                <a:gd fmla="*/ 104 w 805" name="T38"/>
                <a:gd fmla="*/ 218 h 917" name="T39"/>
                <a:gd fmla="*/ 100 w 805" name="T40"/>
                <a:gd fmla="*/ 212 h 917" name="T41"/>
                <a:gd fmla="*/ 83 w 805" name="T42"/>
                <a:gd fmla="*/ 212 h 917" name="T43"/>
                <a:gd fmla="*/ 96 w 805" name="T44"/>
                <a:gd fmla="*/ 196 h 917" name="T45"/>
                <a:gd fmla="*/ 97 w 805" name="T46"/>
                <a:gd fmla="*/ 181 h 917" name="T47"/>
                <a:gd fmla="*/ 90 w 805" name="T48"/>
                <a:gd fmla="*/ 176 h 917" name="T49"/>
                <a:gd fmla="*/ 90 w 805" name="T50"/>
                <a:gd fmla="*/ 161 h 917" name="T51"/>
                <a:gd fmla="*/ 82 w 805" name="T52"/>
                <a:gd fmla="*/ 159 h 917" name="T53"/>
                <a:gd fmla="*/ 74 w 805" name="T54"/>
                <a:gd fmla="*/ 163 h 917" name="T55"/>
                <a:gd fmla="*/ 64 w 805" name="T56"/>
                <a:gd fmla="*/ 160 h 917" name="T57"/>
                <a:gd fmla="*/ 53 w 805" name="T58"/>
                <a:gd fmla="*/ 175 h 917" name="T59"/>
                <a:gd fmla="*/ 47 w 805" name="T60"/>
                <a:gd fmla="*/ 168 h 917" name="T61"/>
                <a:gd fmla="*/ 40 w 805" name="T62"/>
                <a:gd fmla="*/ 166 h 917" name="T63"/>
                <a:gd fmla="*/ 37 w 805" name="T64"/>
                <a:gd fmla="*/ 178 h 917" name="T65"/>
                <a:gd fmla="*/ 22 w 805" name="T66"/>
                <a:gd fmla="*/ 177 h 917" name="T67"/>
                <a:gd fmla="*/ 15 w 805" name="T68"/>
                <a:gd fmla="*/ 166 h 917" name="T69"/>
                <a:gd fmla="*/ 16 w 805" name="T70"/>
                <a:gd fmla="*/ 153 h 917" name="T71"/>
                <a:gd fmla="*/ 21 w 805" name="T72"/>
                <a:gd fmla="*/ 140 h 917" name="T73"/>
                <a:gd fmla="*/ 16 w 805" name="T74"/>
                <a:gd fmla="*/ 132 h 917" name="T75"/>
                <a:gd fmla="*/ 0 w 805" name="T76"/>
                <a:gd fmla="*/ 130 h 917" name="T77"/>
                <a:gd fmla="*/ 3 w 805" name="T78"/>
                <a:gd fmla="*/ 124 h 917" name="T79"/>
                <a:gd fmla="*/ 15 w 805" name="T80"/>
                <a:gd fmla="*/ 117 h 917" name="T81"/>
                <a:gd fmla="*/ 6 w 805" name="T82"/>
                <a:gd fmla="*/ 81 h 917" name="T83"/>
                <a:gd fmla="*/ 6 w 805" name="T84"/>
                <a:gd fmla="*/ 68 h 917" name="T85"/>
                <a:gd fmla="*/ 3 w 805" name="T86"/>
                <a:gd fmla="*/ 46 h 917" name="T87"/>
                <a:gd fmla="*/ 10 w 805" name="T88"/>
                <a:gd fmla="*/ 30 h 917" name="T89"/>
                <a:gd fmla="*/ 25 w 805" name="T90"/>
                <a:gd fmla="*/ 17 h 917" name="T91"/>
                <a:gd fmla="*/ 49 w 805" name="T92"/>
                <a:gd fmla="*/ 21 h 917" name="T93"/>
                <a:gd fmla="*/ 53 w 805" name="T94"/>
                <a:gd fmla="*/ 14 h 917" name="T95"/>
                <a:gd fmla="*/ 45 w 805" name="T96"/>
                <a:gd fmla="*/ 4 h 917" name="T97"/>
                <a:gd fmla="*/ 63 w 805" name="T98"/>
                <a:gd fmla="*/ 0 h 917" name="T99"/>
                <a:gd fmla="*/ 85 w 805" name="T100"/>
                <a:gd fmla="*/ 6 h 917" name="T101"/>
                <a:gd fmla="*/ 102 w 805" name="T102"/>
                <a:gd fmla="*/ 7 h 917" name="T103"/>
                <a:gd fmla="*/ 117 w 805" name="T104"/>
                <a:gd fmla="*/ 17 h 917" name="T105"/>
                <a:gd fmla="*/ 132 w 805" name="T106"/>
                <a:gd fmla="*/ 8 h 917" name="T107"/>
                <a:gd fmla="*/ 140 w 805" name="T108"/>
                <a:gd fmla="*/ 10 h 917" name="T109"/>
                <a:gd fmla="*/ 141 w 805" name="T110"/>
                <a:gd fmla="*/ 18 h 917" name="T111"/>
                <a:gd fmla="*/ 159 w 805" name="T112"/>
                <a:gd fmla="*/ 6 h 917" name="T113"/>
                <a:gd fmla="*/ 167 w 805" name="T114"/>
                <a:gd fmla="*/ 14 h 917" name="T115"/>
                <a:gd fmla="*/ 166 w 805" name="T116"/>
                <a:gd fmla="*/ 28 h 917" name="T117"/>
                <a:gd fmla="*/ 178 w 805" name="T118"/>
                <a:gd fmla="*/ 31 h 917" name="T119"/>
                <a:gd fmla="*/ 186 w 805" name="T120"/>
                <a:gd fmla="*/ 44 h 917"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805" name="T183"/>
                <a:gd fmla="*/ 0 h 917" name="T184"/>
                <a:gd fmla="*/ 805 w 805" name="T185"/>
                <a:gd fmla="*/ 917 h 917"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917" w="805">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altLang="en-US" lang="zh-CN"/>
            </a:p>
          </p:txBody>
        </p:sp>
        <p:sp>
          <p:nvSpPr>
            <p:cNvPr id="78" name="Freeform 117"/>
            <p:cNvSpPr/>
            <p:nvPr/>
          </p:nvSpPr>
          <p:spPr bwMode="gray">
            <a:xfrm>
              <a:off x="3436" y="2904"/>
              <a:ext cx="356" cy="491"/>
            </a:xfrm>
            <a:custGeom>
              <a:gdLst>
                <a:gd fmla="*/ 20 w 711" name="T0"/>
                <a:gd fmla="*/ 44 h 982" name="T1"/>
                <a:gd fmla="*/ 7 w 711" name="T2"/>
                <a:gd fmla="*/ 55 h 982" name="T3"/>
                <a:gd fmla="*/ 16 w 711" name="T4"/>
                <a:gd fmla="*/ 68 h 982" name="T5"/>
                <a:gd fmla="*/ 21 w 711" name="T6"/>
                <a:gd fmla="*/ 86 h 982" name="T7"/>
                <a:gd fmla="*/ 14 w 711" name="T8"/>
                <a:gd fmla="*/ 98 h 982" name="T9"/>
                <a:gd fmla="*/ 6 w 711" name="T10"/>
                <a:gd fmla="*/ 104 h 982" name="T11"/>
                <a:gd fmla="*/ 0 w 711" name="T12"/>
                <a:gd fmla="*/ 122 h 982" name="T13"/>
                <a:gd fmla="*/ 13 w 711" name="T14"/>
                <a:gd fmla="*/ 135 h 982" name="T15"/>
                <a:gd fmla="*/ 16 w 711" name="T16"/>
                <a:gd fmla="*/ 156 h 982" name="T17"/>
                <a:gd fmla="*/ 26 w 711" name="T18"/>
                <a:gd fmla="*/ 163 h 982" name="T19"/>
                <a:gd fmla="*/ 30 w 711" name="T20"/>
                <a:gd fmla="*/ 179 h 982" name="T21"/>
                <a:gd fmla="*/ 23 w 711" name="T22"/>
                <a:gd fmla="*/ 196 h 982" name="T23"/>
                <a:gd fmla="*/ 24 w 711" name="T24"/>
                <a:gd fmla="*/ 210 h 982" name="T25"/>
                <a:gd fmla="*/ 32 w 711" name="T26"/>
                <a:gd fmla="*/ 215 h 982" name="T27"/>
                <a:gd fmla="*/ 50 w 711" name="T28"/>
                <a:gd fmla="*/ 209 h 982" name="T29"/>
                <a:gd fmla="*/ 56 w 711" name="T30"/>
                <a:gd fmla="*/ 215 h 982" name="T31"/>
                <a:gd fmla="*/ 47 w 711" name="T32"/>
                <a:gd fmla="*/ 232 h 982" name="T33"/>
                <a:gd fmla="*/ 39 w 711" name="T34"/>
                <a:gd fmla="*/ 241 h 982" name="T35"/>
                <a:gd fmla="*/ 46 w 711" name="T36"/>
                <a:gd fmla="*/ 246 h 982" name="T37"/>
                <a:gd fmla="*/ 82 w 711" name="T38"/>
                <a:gd fmla="*/ 231 h 982" name="T39"/>
                <a:gd fmla="*/ 96 w 711" name="T40"/>
                <a:gd fmla="*/ 238 h 982" name="T41"/>
                <a:gd fmla="*/ 101 w 711" name="T42"/>
                <a:gd fmla="*/ 222 h 982" name="T43"/>
                <a:gd fmla="*/ 100 w 711" name="T44"/>
                <a:gd fmla="*/ 209 h 982" name="T45"/>
                <a:gd fmla="*/ 107 w 711" name="T46"/>
                <a:gd fmla="*/ 182 h 982" name="T47"/>
                <a:gd fmla="*/ 115 w 711" name="T48"/>
                <a:gd fmla="*/ 170 h 982" name="T49"/>
                <a:gd fmla="*/ 115 w 711" name="T50"/>
                <a:gd fmla="*/ 157 h 982" name="T51"/>
                <a:gd fmla="*/ 119 w 711" name="T52"/>
                <a:gd fmla="*/ 151 h 982" name="T53"/>
                <a:gd fmla="*/ 116 w 711" name="T54"/>
                <a:gd fmla="*/ 143 h 982" name="T55"/>
                <a:gd fmla="*/ 117 w 711" name="T56"/>
                <a:gd fmla="*/ 130 h 982" name="T57"/>
                <a:gd fmla="*/ 132 w 711" name="T58"/>
                <a:gd fmla="*/ 124 h 982" name="T59"/>
                <a:gd fmla="*/ 134 w 711" name="T60"/>
                <a:gd fmla="*/ 106 h 982" name="T61"/>
                <a:gd fmla="*/ 135 w 711" name="T62"/>
                <a:gd fmla="*/ 92 h 982" name="T63"/>
                <a:gd fmla="*/ 143 w 711" name="T64"/>
                <a:gd fmla="*/ 87 h 982" name="T65"/>
                <a:gd fmla="*/ 151 w 711" name="T66"/>
                <a:gd fmla="*/ 87 h 982" name="T67"/>
                <a:gd fmla="*/ 164 w 711" name="T68"/>
                <a:gd fmla="*/ 80 h 982" name="T69"/>
                <a:gd fmla="*/ 175 w 711" name="T70"/>
                <a:gd fmla="*/ 75 h 982" name="T71"/>
                <a:gd fmla="*/ 175 w 711" name="T72"/>
                <a:gd fmla="*/ 64 h 982" name="T73"/>
                <a:gd fmla="*/ 178 w 711" name="T74"/>
                <a:gd fmla="*/ 63 h 982" name="T75"/>
                <a:gd fmla="*/ 175 w 711" name="T76"/>
                <a:gd fmla="*/ 49 h 982" name="T77"/>
                <a:gd fmla="*/ 155 w 711" name="T78"/>
                <a:gd fmla="*/ 34 h 982" name="T79"/>
                <a:gd fmla="*/ 160 w 711" name="T80"/>
                <a:gd fmla="*/ 19 h 982" name="T81"/>
                <a:gd fmla="*/ 153 w 711" name="T82"/>
                <a:gd fmla="*/ 15 h 982" name="T83"/>
                <a:gd fmla="*/ 134 w 711" name="T84"/>
                <a:gd fmla="*/ 14 h 982" name="T85"/>
                <a:gd fmla="*/ 127 w 711" name="T86"/>
                <a:gd fmla="*/ 5 h 982" name="T87"/>
                <a:gd fmla="*/ 112 w 711" name="T88"/>
                <a:gd fmla="*/ 21 h 982" name="T89"/>
                <a:gd fmla="*/ 102 w 711" name="T90"/>
                <a:gd fmla="*/ 17 h 982" name="T91"/>
                <a:gd fmla="*/ 110 w 711" name="T92"/>
                <a:gd fmla="*/ 7 h 982" name="T93"/>
                <a:gd fmla="*/ 105 w 711" name="T94"/>
                <a:gd fmla="*/ 0 h 982" name="T95"/>
                <a:gd fmla="*/ 96 w 711" name="T96"/>
                <a:gd fmla="*/ 4 h 982" name="T97"/>
                <a:gd fmla="*/ 87 w 711" name="T98"/>
                <a:gd fmla="*/ 15 h 982" name="T99"/>
                <a:gd fmla="*/ 83 w 711" name="T100"/>
                <a:gd fmla="*/ 14 h 982" name="T101"/>
                <a:gd fmla="*/ 76 w 711" name="T102"/>
                <a:gd fmla="*/ 21 h 982" name="T103"/>
                <a:gd fmla="*/ 63 w 711" name="T104"/>
                <a:gd fmla="*/ 15 h 982" name="T105"/>
                <a:gd fmla="*/ 54 w 711" name="T106"/>
                <a:gd fmla="*/ 25 h 982" name="T107"/>
                <a:gd fmla="*/ 46 w 711" name="T108"/>
                <a:gd fmla="*/ 27 h 982" name="T109"/>
                <a:gd fmla="*/ 35 w 711" name="T110"/>
                <a:gd fmla="*/ 40 h 982" name="T111"/>
                <a:gd fmla="*/ 20 w 711" name="T112"/>
                <a:gd fmla="*/ 44 h 9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711" name="T171"/>
                <a:gd fmla="*/ 0 h 982" name="T172"/>
                <a:gd fmla="*/ 711 w 711" name="T173"/>
                <a:gd fmla="*/ 982 h 9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2" w="711">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altLang="en-US" lang="zh-CN"/>
            </a:p>
          </p:txBody>
        </p:sp>
        <p:sp>
          <p:nvSpPr>
            <p:cNvPr id="79" name="Freeform 118"/>
            <p:cNvSpPr/>
            <p:nvPr/>
          </p:nvSpPr>
          <p:spPr bwMode="gray">
            <a:xfrm>
              <a:off x="3436" y="2904"/>
              <a:ext cx="356" cy="491"/>
            </a:xfrm>
            <a:custGeom>
              <a:gdLst>
                <a:gd fmla="*/ 20 w 711" name="T0"/>
                <a:gd fmla="*/ 44 h 982" name="T1"/>
                <a:gd fmla="*/ 7 w 711" name="T2"/>
                <a:gd fmla="*/ 55 h 982" name="T3"/>
                <a:gd fmla="*/ 16 w 711" name="T4"/>
                <a:gd fmla="*/ 68 h 982" name="T5"/>
                <a:gd fmla="*/ 21 w 711" name="T6"/>
                <a:gd fmla="*/ 86 h 982" name="T7"/>
                <a:gd fmla="*/ 14 w 711" name="T8"/>
                <a:gd fmla="*/ 98 h 982" name="T9"/>
                <a:gd fmla="*/ 6 w 711" name="T10"/>
                <a:gd fmla="*/ 104 h 982" name="T11"/>
                <a:gd fmla="*/ 0 w 711" name="T12"/>
                <a:gd fmla="*/ 122 h 982" name="T13"/>
                <a:gd fmla="*/ 13 w 711" name="T14"/>
                <a:gd fmla="*/ 135 h 982" name="T15"/>
                <a:gd fmla="*/ 16 w 711" name="T16"/>
                <a:gd fmla="*/ 156 h 982" name="T17"/>
                <a:gd fmla="*/ 26 w 711" name="T18"/>
                <a:gd fmla="*/ 163 h 982" name="T19"/>
                <a:gd fmla="*/ 30 w 711" name="T20"/>
                <a:gd fmla="*/ 179 h 982" name="T21"/>
                <a:gd fmla="*/ 23 w 711" name="T22"/>
                <a:gd fmla="*/ 196 h 982" name="T23"/>
                <a:gd fmla="*/ 24 w 711" name="T24"/>
                <a:gd fmla="*/ 210 h 982" name="T25"/>
                <a:gd fmla="*/ 32 w 711" name="T26"/>
                <a:gd fmla="*/ 215 h 982" name="T27"/>
                <a:gd fmla="*/ 50 w 711" name="T28"/>
                <a:gd fmla="*/ 209 h 982" name="T29"/>
                <a:gd fmla="*/ 56 w 711" name="T30"/>
                <a:gd fmla="*/ 215 h 982" name="T31"/>
                <a:gd fmla="*/ 47 w 711" name="T32"/>
                <a:gd fmla="*/ 232 h 982" name="T33"/>
                <a:gd fmla="*/ 39 w 711" name="T34"/>
                <a:gd fmla="*/ 241 h 982" name="T35"/>
                <a:gd fmla="*/ 46 w 711" name="T36"/>
                <a:gd fmla="*/ 246 h 982" name="T37"/>
                <a:gd fmla="*/ 82 w 711" name="T38"/>
                <a:gd fmla="*/ 231 h 982" name="T39"/>
                <a:gd fmla="*/ 96 w 711" name="T40"/>
                <a:gd fmla="*/ 238 h 982" name="T41"/>
                <a:gd fmla="*/ 101 w 711" name="T42"/>
                <a:gd fmla="*/ 222 h 982" name="T43"/>
                <a:gd fmla="*/ 100 w 711" name="T44"/>
                <a:gd fmla="*/ 209 h 982" name="T45"/>
                <a:gd fmla="*/ 107 w 711" name="T46"/>
                <a:gd fmla="*/ 182 h 982" name="T47"/>
                <a:gd fmla="*/ 115 w 711" name="T48"/>
                <a:gd fmla="*/ 170 h 982" name="T49"/>
                <a:gd fmla="*/ 115 w 711" name="T50"/>
                <a:gd fmla="*/ 157 h 982" name="T51"/>
                <a:gd fmla="*/ 119 w 711" name="T52"/>
                <a:gd fmla="*/ 151 h 982" name="T53"/>
                <a:gd fmla="*/ 116 w 711" name="T54"/>
                <a:gd fmla="*/ 143 h 982" name="T55"/>
                <a:gd fmla="*/ 117 w 711" name="T56"/>
                <a:gd fmla="*/ 130 h 982" name="T57"/>
                <a:gd fmla="*/ 132 w 711" name="T58"/>
                <a:gd fmla="*/ 124 h 982" name="T59"/>
                <a:gd fmla="*/ 134 w 711" name="T60"/>
                <a:gd fmla="*/ 106 h 982" name="T61"/>
                <a:gd fmla="*/ 135 w 711" name="T62"/>
                <a:gd fmla="*/ 92 h 982" name="T63"/>
                <a:gd fmla="*/ 143 w 711" name="T64"/>
                <a:gd fmla="*/ 87 h 982" name="T65"/>
                <a:gd fmla="*/ 151 w 711" name="T66"/>
                <a:gd fmla="*/ 87 h 982" name="T67"/>
                <a:gd fmla="*/ 164 w 711" name="T68"/>
                <a:gd fmla="*/ 80 h 982" name="T69"/>
                <a:gd fmla="*/ 175 w 711" name="T70"/>
                <a:gd fmla="*/ 75 h 982" name="T71"/>
                <a:gd fmla="*/ 175 w 711" name="T72"/>
                <a:gd fmla="*/ 64 h 982" name="T73"/>
                <a:gd fmla="*/ 178 w 711" name="T74"/>
                <a:gd fmla="*/ 63 h 982" name="T75"/>
                <a:gd fmla="*/ 175 w 711" name="T76"/>
                <a:gd fmla="*/ 49 h 982" name="T77"/>
                <a:gd fmla="*/ 155 w 711" name="T78"/>
                <a:gd fmla="*/ 34 h 982" name="T79"/>
                <a:gd fmla="*/ 160 w 711" name="T80"/>
                <a:gd fmla="*/ 19 h 982" name="T81"/>
                <a:gd fmla="*/ 153 w 711" name="T82"/>
                <a:gd fmla="*/ 15 h 982" name="T83"/>
                <a:gd fmla="*/ 134 w 711" name="T84"/>
                <a:gd fmla="*/ 14 h 982" name="T85"/>
                <a:gd fmla="*/ 127 w 711" name="T86"/>
                <a:gd fmla="*/ 5 h 982" name="T87"/>
                <a:gd fmla="*/ 112 w 711" name="T88"/>
                <a:gd fmla="*/ 21 h 982" name="T89"/>
                <a:gd fmla="*/ 102 w 711" name="T90"/>
                <a:gd fmla="*/ 17 h 982" name="T91"/>
                <a:gd fmla="*/ 110 w 711" name="T92"/>
                <a:gd fmla="*/ 7 h 982" name="T93"/>
                <a:gd fmla="*/ 105 w 711" name="T94"/>
                <a:gd fmla="*/ 0 h 982" name="T95"/>
                <a:gd fmla="*/ 96 w 711" name="T96"/>
                <a:gd fmla="*/ 4 h 982" name="T97"/>
                <a:gd fmla="*/ 87 w 711" name="T98"/>
                <a:gd fmla="*/ 15 h 982" name="T99"/>
                <a:gd fmla="*/ 83 w 711" name="T100"/>
                <a:gd fmla="*/ 14 h 982" name="T101"/>
                <a:gd fmla="*/ 76 w 711" name="T102"/>
                <a:gd fmla="*/ 21 h 982" name="T103"/>
                <a:gd fmla="*/ 63 w 711" name="T104"/>
                <a:gd fmla="*/ 15 h 982" name="T105"/>
                <a:gd fmla="*/ 54 w 711" name="T106"/>
                <a:gd fmla="*/ 25 h 982" name="T107"/>
                <a:gd fmla="*/ 46 w 711" name="T108"/>
                <a:gd fmla="*/ 27 h 982" name="T109"/>
                <a:gd fmla="*/ 35 w 711" name="T110"/>
                <a:gd fmla="*/ 40 h 982" name="T111"/>
                <a:gd fmla="*/ 20 w 711" name="T112"/>
                <a:gd fmla="*/ 44 h 9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711" name="T171"/>
                <a:gd fmla="*/ 0 h 982" name="T172"/>
                <a:gd fmla="*/ 711 w 711" name="T173"/>
                <a:gd fmla="*/ 982 h 9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2" w="711">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altLang="en-US" lang="zh-CN"/>
            </a:p>
          </p:txBody>
        </p:sp>
        <p:sp>
          <p:nvSpPr>
            <p:cNvPr id="80" name="Freeform 119"/>
            <p:cNvSpPr/>
            <p:nvPr/>
          </p:nvSpPr>
          <p:spPr bwMode="gray">
            <a:xfrm>
              <a:off x="3477" y="2497"/>
              <a:ext cx="361" cy="447"/>
            </a:xfrm>
            <a:custGeom>
              <a:gdLst>
                <a:gd fmla="*/ 19 w 722" name="T0"/>
                <a:gd fmla="*/ 148 h 894" name="T1"/>
                <a:gd fmla="*/ 23 w 722" name="T2"/>
                <a:gd fmla="*/ 155 h 894" name="T3"/>
                <a:gd fmla="*/ 34 w 722" name="T4"/>
                <a:gd fmla="*/ 163 h 894" name="T5"/>
                <a:gd fmla="*/ 42 w 722" name="T6"/>
                <a:gd fmla="*/ 163 h 894" name="T7"/>
                <a:gd fmla="*/ 50 w 722" name="T8"/>
                <a:gd fmla="*/ 168 h 894" name="T9"/>
                <a:gd fmla="*/ 50 w 722" name="T10"/>
                <a:gd fmla="*/ 192 h 894" name="T11"/>
                <a:gd fmla="*/ 58 w 722" name="T12"/>
                <a:gd fmla="*/ 202 h 894" name="T13"/>
                <a:gd fmla="*/ 62 w 722" name="T14"/>
                <a:gd fmla="*/ 217 h 894" name="T15"/>
                <a:gd fmla="*/ 67 w 722" name="T16"/>
                <a:gd fmla="*/ 218 h 894" name="T17"/>
                <a:gd fmla="*/ 76 w 722" name="T18"/>
                <a:gd fmla="*/ 207 h 894" name="T19"/>
                <a:gd fmla="*/ 85 w 722" name="T20"/>
                <a:gd fmla="*/ 204 h 894" name="T21"/>
                <a:gd fmla="*/ 90 w 722" name="T22"/>
                <a:gd fmla="*/ 211 h 894" name="T23"/>
                <a:gd fmla="*/ 82 w 722" name="T24"/>
                <a:gd fmla="*/ 220 h 894" name="T25"/>
                <a:gd fmla="*/ 91 w 722" name="T26"/>
                <a:gd fmla="*/ 224 h 894" name="T27"/>
                <a:gd fmla="*/ 106 w 722" name="T28"/>
                <a:gd fmla="*/ 209 h 894" name="T29"/>
                <a:gd fmla="*/ 113 w 722" name="T30"/>
                <a:gd fmla="*/ 217 h 894" name="T31"/>
                <a:gd fmla="*/ 133 w 722" name="T32"/>
                <a:gd fmla="*/ 218 h 894" name="T33"/>
                <a:gd fmla="*/ 140 w 722" name="T34"/>
                <a:gd fmla="*/ 222 h 894" name="T35"/>
                <a:gd fmla="*/ 154 w 722" name="T36"/>
                <a:gd fmla="*/ 207 h 894" name="T37"/>
                <a:gd fmla="*/ 162 w 722" name="T38"/>
                <a:gd fmla="*/ 188 h 894" name="T39"/>
                <a:gd fmla="*/ 169 w 722" name="T40"/>
                <a:gd fmla="*/ 178 h 894" name="T41"/>
                <a:gd fmla="*/ 176 w 722" name="T42"/>
                <a:gd fmla="*/ 175 h 894" name="T43"/>
                <a:gd fmla="*/ 171 w 722" name="T44"/>
                <a:gd fmla="*/ 164 h 894" name="T45"/>
                <a:gd fmla="*/ 181 w 722" name="T46"/>
                <a:gd fmla="*/ 151 h 894" name="T47"/>
                <a:gd fmla="*/ 180 w 722" name="T48"/>
                <a:gd fmla="*/ 141 h 894" name="T49"/>
                <a:gd fmla="*/ 173 w 722" name="T50"/>
                <a:gd fmla="*/ 142 h 894" name="T51"/>
                <a:gd fmla="*/ 162 w 722" name="T52"/>
                <a:gd fmla="*/ 138 h 894" name="T53"/>
                <a:gd fmla="*/ 150 w 722" name="T54"/>
                <a:gd fmla="*/ 142 h 894" name="T55"/>
                <a:gd fmla="*/ 147 w 722" name="T56"/>
                <a:gd fmla="*/ 127 h 894" name="T57"/>
                <a:gd fmla="*/ 134 w 722" name="T58"/>
                <a:gd fmla="*/ 120 h 894" name="T59"/>
                <a:gd fmla="*/ 131 w 722" name="T60"/>
                <a:gd fmla="*/ 108 h 894" name="T61"/>
                <a:gd fmla="*/ 138 w 722" name="T62"/>
                <a:gd fmla="*/ 97 h 894" name="T63"/>
                <a:gd fmla="*/ 124 w 722" name="T64"/>
                <a:gd fmla="*/ 83 h 894" name="T65"/>
                <a:gd fmla="*/ 108 w 722" name="T66"/>
                <a:gd fmla="*/ 63 h 894" name="T67"/>
                <a:gd fmla="*/ 109 w 722" name="T68"/>
                <a:gd fmla="*/ 47 h 894" name="T69"/>
                <a:gd fmla="*/ 101 w 722" name="T70"/>
                <a:gd fmla="*/ 42 h 894" name="T71"/>
                <a:gd fmla="*/ 93 w 722" name="T72"/>
                <a:gd fmla="*/ 44 h 894" name="T73"/>
                <a:gd fmla="*/ 90 w 722" name="T74"/>
                <a:gd fmla="*/ 35 h 894" name="T75"/>
                <a:gd fmla="*/ 73 w 722" name="T76"/>
                <a:gd fmla="*/ 34 h 894" name="T77"/>
                <a:gd fmla="*/ 77 w 722" name="T78"/>
                <a:gd fmla="*/ 12 h 894" name="T79"/>
                <a:gd fmla="*/ 69 w 722" name="T80"/>
                <a:gd fmla="*/ 15 h 894" name="T81"/>
                <a:gd fmla="*/ 53 w 722" name="T82"/>
                <a:gd fmla="*/ 0 h 894" name="T83"/>
                <a:gd fmla="*/ 45 w 722" name="T84"/>
                <a:gd fmla="*/ 4 h 894" name="T85"/>
                <a:gd fmla="*/ 40 w 722" name="T86"/>
                <a:gd fmla="*/ 16 h 894" name="T87"/>
                <a:gd fmla="*/ 35 w 722" name="T88"/>
                <a:gd fmla="*/ 17 h 894" name="T89"/>
                <a:gd fmla="*/ 38 w 722" name="T90"/>
                <a:gd fmla="*/ 26 h 894" name="T91"/>
                <a:gd fmla="*/ 51 w 722" name="T92"/>
                <a:gd fmla="*/ 30 h 894" name="T93"/>
                <a:gd fmla="*/ 55 w 722" name="T94"/>
                <a:gd fmla="*/ 46 h 894" name="T95"/>
                <a:gd fmla="*/ 42 w 722" name="T96"/>
                <a:gd fmla="*/ 54 h 894" name="T97"/>
                <a:gd fmla="*/ 28 w 722" name="T98"/>
                <a:gd fmla="*/ 42 h 894" name="T99"/>
                <a:gd fmla="*/ 17 w 722" name="T100"/>
                <a:gd fmla="*/ 49 h 894" name="T101"/>
                <a:gd fmla="*/ 22 w 722" name="T102"/>
                <a:gd fmla="*/ 62 h 894" name="T103"/>
                <a:gd fmla="*/ 12 w 722" name="T104"/>
                <a:gd fmla="*/ 71 h 894" name="T105"/>
                <a:gd fmla="*/ 13 w 722" name="T106"/>
                <a:gd fmla="*/ 84 h 894" name="T107"/>
                <a:gd fmla="*/ 0 w 722" name="T108"/>
                <a:gd fmla="*/ 88 h 894" name="T109"/>
                <a:gd fmla="*/ 11 w 722" name="T110"/>
                <a:gd fmla="*/ 96 h 894" name="T111"/>
                <a:gd fmla="*/ 24 w 722" name="T112"/>
                <a:gd fmla="*/ 112 h 894" name="T113"/>
                <a:gd fmla="*/ 40 w 722" name="T114"/>
                <a:gd fmla="*/ 103 h 894" name="T115"/>
                <a:gd fmla="*/ 44 w 722" name="T116"/>
                <a:gd fmla="*/ 118 h 894" name="T117"/>
                <a:gd fmla="*/ 43 w 722" name="T118"/>
                <a:gd fmla="*/ 134 h 894" name="T119"/>
                <a:gd fmla="*/ 24 w 722" name="T120"/>
                <a:gd fmla="*/ 144 h 894" name="T121"/>
                <a:gd fmla="*/ 19 w 722" name="T122"/>
                <a:gd fmla="*/ 148 h 8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22" name="T186"/>
                <a:gd fmla="*/ 0 h 894" name="T187"/>
                <a:gd fmla="*/ 722 w 722" name="T188"/>
                <a:gd fmla="*/ 894 h 89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94" w="722">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altLang="en-US" lang="zh-CN"/>
            </a:p>
          </p:txBody>
        </p:sp>
        <p:sp>
          <p:nvSpPr>
            <p:cNvPr id="81" name="Freeform 120"/>
            <p:cNvSpPr/>
            <p:nvPr/>
          </p:nvSpPr>
          <p:spPr bwMode="gray">
            <a:xfrm>
              <a:off x="3477" y="2497"/>
              <a:ext cx="361" cy="447"/>
            </a:xfrm>
            <a:custGeom>
              <a:gdLst>
                <a:gd fmla="*/ 19 w 722" name="T0"/>
                <a:gd fmla="*/ 148 h 894" name="T1"/>
                <a:gd fmla="*/ 23 w 722" name="T2"/>
                <a:gd fmla="*/ 155 h 894" name="T3"/>
                <a:gd fmla="*/ 34 w 722" name="T4"/>
                <a:gd fmla="*/ 163 h 894" name="T5"/>
                <a:gd fmla="*/ 42 w 722" name="T6"/>
                <a:gd fmla="*/ 163 h 894" name="T7"/>
                <a:gd fmla="*/ 50 w 722" name="T8"/>
                <a:gd fmla="*/ 168 h 894" name="T9"/>
                <a:gd fmla="*/ 50 w 722" name="T10"/>
                <a:gd fmla="*/ 192 h 894" name="T11"/>
                <a:gd fmla="*/ 58 w 722" name="T12"/>
                <a:gd fmla="*/ 202 h 894" name="T13"/>
                <a:gd fmla="*/ 62 w 722" name="T14"/>
                <a:gd fmla="*/ 217 h 894" name="T15"/>
                <a:gd fmla="*/ 67 w 722" name="T16"/>
                <a:gd fmla="*/ 218 h 894" name="T17"/>
                <a:gd fmla="*/ 76 w 722" name="T18"/>
                <a:gd fmla="*/ 207 h 894" name="T19"/>
                <a:gd fmla="*/ 85 w 722" name="T20"/>
                <a:gd fmla="*/ 204 h 894" name="T21"/>
                <a:gd fmla="*/ 90 w 722" name="T22"/>
                <a:gd fmla="*/ 211 h 894" name="T23"/>
                <a:gd fmla="*/ 82 w 722" name="T24"/>
                <a:gd fmla="*/ 220 h 894" name="T25"/>
                <a:gd fmla="*/ 91 w 722" name="T26"/>
                <a:gd fmla="*/ 224 h 894" name="T27"/>
                <a:gd fmla="*/ 106 w 722" name="T28"/>
                <a:gd fmla="*/ 209 h 894" name="T29"/>
                <a:gd fmla="*/ 113 w 722" name="T30"/>
                <a:gd fmla="*/ 217 h 894" name="T31"/>
                <a:gd fmla="*/ 133 w 722" name="T32"/>
                <a:gd fmla="*/ 218 h 894" name="T33"/>
                <a:gd fmla="*/ 140 w 722" name="T34"/>
                <a:gd fmla="*/ 222 h 894" name="T35"/>
                <a:gd fmla="*/ 154 w 722" name="T36"/>
                <a:gd fmla="*/ 207 h 894" name="T37"/>
                <a:gd fmla="*/ 162 w 722" name="T38"/>
                <a:gd fmla="*/ 188 h 894" name="T39"/>
                <a:gd fmla="*/ 169 w 722" name="T40"/>
                <a:gd fmla="*/ 178 h 894" name="T41"/>
                <a:gd fmla="*/ 176 w 722" name="T42"/>
                <a:gd fmla="*/ 175 h 894" name="T43"/>
                <a:gd fmla="*/ 171 w 722" name="T44"/>
                <a:gd fmla="*/ 164 h 894" name="T45"/>
                <a:gd fmla="*/ 181 w 722" name="T46"/>
                <a:gd fmla="*/ 151 h 894" name="T47"/>
                <a:gd fmla="*/ 180 w 722" name="T48"/>
                <a:gd fmla="*/ 141 h 894" name="T49"/>
                <a:gd fmla="*/ 173 w 722" name="T50"/>
                <a:gd fmla="*/ 142 h 894" name="T51"/>
                <a:gd fmla="*/ 162 w 722" name="T52"/>
                <a:gd fmla="*/ 138 h 894" name="T53"/>
                <a:gd fmla="*/ 150 w 722" name="T54"/>
                <a:gd fmla="*/ 142 h 894" name="T55"/>
                <a:gd fmla="*/ 147 w 722" name="T56"/>
                <a:gd fmla="*/ 127 h 894" name="T57"/>
                <a:gd fmla="*/ 134 w 722" name="T58"/>
                <a:gd fmla="*/ 120 h 894" name="T59"/>
                <a:gd fmla="*/ 131 w 722" name="T60"/>
                <a:gd fmla="*/ 108 h 894" name="T61"/>
                <a:gd fmla="*/ 138 w 722" name="T62"/>
                <a:gd fmla="*/ 97 h 894" name="T63"/>
                <a:gd fmla="*/ 124 w 722" name="T64"/>
                <a:gd fmla="*/ 83 h 894" name="T65"/>
                <a:gd fmla="*/ 108 w 722" name="T66"/>
                <a:gd fmla="*/ 63 h 894" name="T67"/>
                <a:gd fmla="*/ 109 w 722" name="T68"/>
                <a:gd fmla="*/ 47 h 894" name="T69"/>
                <a:gd fmla="*/ 101 w 722" name="T70"/>
                <a:gd fmla="*/ 42 h 894" name="T71"/>
                <a:gd fmla="*/ 93 w 722" name="T72"/>
                <a:gd fmla="*/ 44 h 894" name="T73"/>
                <a:gd fmla="*/ 90 w 722" name="T74"/>
                <a:gd fmla="*/ 35 h 894" name="T75"/>
                <a:gd fmla="*/ 73 w 722" name="T76"/>
                <a:gd fmla="*/ 34 h 894" name="T77"/>
                <a:gd fmla="*/ 77 w 722" name="T78"/>
                <a:gd fmla="*/ 12 h 894" name="T79"/>
                <a:gd fmla="*/ 69 w 722" name="T80"/>
                <a:gd fmla="*/ 15 h 894" name="T81"/>
                <a:gd fmla="*/ 53 w 722" name="T82"/>
                <a:gd fmla="*/ 0 h 894" name="T83"/>
                <a:gd fmla="*/ 45 w 722" name="T84"/>
                <a:gd fmla="*/ 4 h 894" name="T85"/>
                <a:gd fmla="*/ 40 w 722" name="T86"/>
                <a:gd fmla="*/ 16 h 894" name="T87"/>
                <a:gd fmla="*/ 35 w 722" name="T88"/>
                <a:gd fmla="*/ 17 h 894" name="T89"/>
                <a:gd fmla="*/ 38 w 722" name="T90"/>
                <a:gd fmla="*/ 26 h 894" name="T91"/>
                <a:gd fmla="*/ 51 w 722" name="T92"/>
                <a:gd fmla="*/ 30 h 894" name="T93"/>
                <a:gd fmla="*/ 55 w 722" name="T94"/>
                <a:gd fmla="*/ 46 h 894" name="T95"/>
                <a:gd fmla="*/ 42 w 722" name="T96"/>
                <a:gd fmla="*/ 54 h 894" name="T97"/>
                <a:gd fmla="*/ 28 w 722" name="T98"/>
                <a:gd fmla="*/ 42 h 894" name="T99"/>
                <a:gd fmla="*/ 17 w 722" name="T100"/>
                <a:gd fmla="*/ 49 h 894" name="T101"/>
                <a:gd fmla="*/ 22 w 722" name="T102"/>
                <a:gd fmla="*/ 62 h 894" name="T103"/>
                <a:gd fmla="*/ 12 w 722" name="T104"/>
                <a:gd fmla="*/ 71 h 894" name="T105"/>
                <a:gd fmla="*/ 13 w 722" name="T106"/>
                <a:gd fmla="*/ 84 h 894" name="T107"/>
                <a:gd fmla="*/ 0 w 722" name="T108"/>
                <a:gd fmla="*/ 88 h 894" name="T109"/>
                <a:gd fmla="*/ 11 w 722" name="T110"/>
                <a:gd fmla="*/ 96 h 894" name="T111"/>
                <a:gd fmla="*/ 24 w 722" name="T112"/>
                <a:gd fmla="*/ 112 h 894" name="T113"/>
                <a:gd fmla="*/ 40 w 722" name="T114"/>
                <a:gd fmla="*/ 103 h 894" name="T115"/>
                <a:gd fmla="*/ 44 w 722" name="T116"/>
                <a:gd fmla="*/ 118 h 894" name="T117"/>
                <a:gd fmla="*/ 43 w 722" name="T118"/>
                <a:gd fmla="*/ 134 h 894" name="T119"/>
                <a:gd fmla="*/ 24 w 722" name="T120"/>
                <a:gd fmla="*/ 144 h 894" name="T121"/>
                <a:gd fmla="*/ 19 w 722" name="T122"/>
                <a:gd fmla="*/ 148 h 8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22" name="T186"/>
                <a:gd fmla="*/ 0 h 894" name="T187"/>
                <a:gd fmla="*/ 722 w 722" name="T188"/>
                <a:gd fmla="*/ 894 h 89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94" w="722">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altLang="en-US" lang="zh-CN"/>
            </a:p>
          </p:txBody>
        </p:sp>
        <p:sp>
          <p:nvSpPr>
            <p:cNvPr id="82" name="Freeform 121"/>
            <p:cNvSpPr/>
            <p:nvPr/>
          </p:nvSpPr>
          <p:spPr bwMode="gray">
            <a:xfrm>
              <a:off x="3034" y="2686"/>
              <a:ext cx="568" cy="356"/>
            </a:xfrm>
            <a:custGeom>
              <a:gdLst>
                <a:gd fmla="*/ 40 w 1136" name="T0"/>
                <a:gd fmla="*/ 51 h 713" name="T1"/>
                <a:gd fmla="*/ 52 w 1136" name="T2"/>
                <a:gd fmla="*/ 64 h 713" name="T3"/>
                <a:gd fmla="*/ 58 w 1136" name="T4"/>
                <a:gd fmla="*/ 104 h 713" name="T5"/>
                <a:gd fmla="*/ 35 w 1136" name="T6"/>
                <a:gd fmla="*/ 118 h 713" name="T7"/>
                <a:gd fmla="*/ 0 w 1136" name="T8"/>
                <a:gd fmla="*/ 129 h 713" name="T9"/>
                <a:gd fmla="*/ 20 w 1136" name="T10"/>
                <a:gd fmla="*/ 167 h 713" name="T11"/>
                <a:gd fmla="*/ 40 w 1136" name="T12"/>
                <a:gd fmla="*/ 162 h 713" name="T13"/>
                <a:gd fmla="*/ 80 w 1136" name="T14"/>
                <a:gd fmla="*/ 153 h 713" name="T15"/>
                <a:gd fmla="*/ 76 w 1136" name="T16"/>
                <a:gd fmla="*/ 136 h 713" name="T17"/>
                <a:gd fmla="*/ 115 w 1136" name="T18"/>
                <a:gd fmla="*/ 138 h 713" name="T19"/>
                <a:gd fmla="*/ 147 w 1136" name="T20"/>
                <a:gd fmla="*/ 149 h 713" name="T21"/>
                <a:gd fmla="*/ 170 w 1136" name="T22"/>
                <a:gd fmla="*/ 142 h 713" name="T23"/>
                <a:gd fmla="*/ 189 w 1136" name="T24"/>
                <a:gd fmla="*/ 138 h 713" name="T25"/>
                <a:gd fmla="*/ 196 w 1136" name="T26"/>
                <a:gd fmla="*/ 160 h 713" name="T27"/>
                <a:gd fmla="*/ 221 w 1136" name="T28"/>
                <a:gd fmla="*/ 152 h 713" name="T29"/>
                <a:gd fmla="*/ 247 w 1136" name="T30"/>
                <a:gd fmla="*/ 135 h 713" name="T31"/>
                <a:gd fmla="*/ 264 w 1136" name="T32"/>
                <a:gd fmla="*/ 124 h 713" name="T33"/>
                <a:gd fmla="*/ 284 w 1136" name="T34"/>
                <a:gd fmla="*/ 122 h 713" name="T35"/>
                <a:gd fmla="*/ 272 w 1136" name="T36"/>
                <a:gd fmla="*/ 97 h 713" name="T37"/>
                <a:gd fmla="*/ 263 w 1136" name="T38"/>
                <a:gd fmla="*/ 68 h 713" name="T39"/>
                <a:gd fmla="*/ 245 w 1136" name="T40"/>
                <a:gd fmla="*/ 60 h 713" name="T41"/>
                <a:gd fmla="*/ 225 w 1136" name="T42"/>
                <a:gd fmla="*/ 59 h 713" name="T43"/>
                <a:gd fmla="*/ 196 w 1136" name="T44"/>
                <a:gd fmla="*/ 50 h 713" name="T45"/>
                <a:gd fmla="*/ 186 w 1136" name="T46"/>
                <a:gd fmla="*/ 24 h 713" name="T47"/>
                <a:gd fmla="*/ 157 w 1136" name="T48"/>
                <a:gd fmla="*/ 26 h 713" name="T49"/>
                <a:gd fmla="*/ 107 w 1136" name="T50"/>
                <a:gd fmla="*/ 21 h 713" name="T51"/>
                <a:gd fmla="*/ 71 w 1136" name="T52"/>
                <a:gd fmla="*/ 6 h 713" name="T53"/>
                <a:gd fmla="*/ 50 w 1136" name="T54"/>
                <a:gd fmla="*/ 4 h 713" name="T55"/>
                <a:gd fmla="*/ 43 w 1136" name="T56"/>
                <a:gd fmla="*/ 2 h 713" name="T57"/>
                <a:gd fmla="*/ 35 w 1136" name="T58"/>
                <a:gd fmla="*/ 1 h 713" name="T59"/>
                <a:gd fmla="*/ 34 w 1136" name="T60"/>
                <a:gd fmla="*/ 2 h 713" name="T61"/>
                <a:gd fmla="*/ 31 w 1136" name="T62"/>
                <a:gd fmla="*/ 7 h 713" name="T63"/>
                <a:gd fmla="*/ 29 w 1136" name="T64"/>
                <a:gd fmla="*/ 9 h 713" name="T65"/>
                <a:gd fmla="*/ 54 w 1136" name="T66"/>
                <a:gd fmla="*/ 24 h 713" name="T67"/>
                <a:gd fmla="*/ 33 w 1136" name="T68"/>
                <a:gd fmla="*/ 42 h 71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136" name="T105"/>
                <a:gd fmla="*/ 0 h 713" name="T106"/>
                <a:gd fmla="*/ 1136 w 1136" name="T107"/>
                <a:gd fmla="*/ 713 h 71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13" w="1136">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altLang="en-US" lang="zh-CN"/>
            </a:p>
          </p:txBody>
        </p:sp>
        <p:sp>
          <p:nvSpPr>
            <p:cNvPr id="83" name="Freeform 122"/>
            <p:cNvSpPr/>
            <p:nvPr/>
          </p:nvSpPr>
          <p:spPr bwMode="gray">
            <a:xfrm>
              <a:off x="3034" y="2686"/>
              <a:ext cx="568" cy="356"/>
            </a:xfrm>
            <a:custGeom>
              <a:gdLst>
                <a:gd fmla="*/ 40 w 1136" name="T0"/>
                <a:gd fmla="*/ 51 h 713" name="T1"/>
                <a:gd fmla="*/ 52 w 1136" name="T2"/>
                <a:gd fmla="*/ 64 h 713" name="T3"/>
                <a:gd fmla="*/ 58 w 1136" name="T4"/>
                <a:gd fmla="*/ 104 h 713" name="T5"/>
                <a:gd fmla="*/ 35 w 1136" name="T6"/>
                <a:gd fmla="*/ 118 h 713" name="T7"/>
                <a:gd fmla="*/ 0 w 1136" name="T8"/>
                <a:gd fmla="*/ 129 h 713" name="T9"/>
                <a:gd fmla="*/ 20 w 1136" name="T10"/>
                <a:gd fmla="*/ 167 h 713" name="T11"/>
                <a:gd fmla="*/ 40 w 1136" name="T12"/>
                <a:gd fmla="*/ 162 h 713" name="T13"/>
                <a:gd fmla="*/ 80 w 1136" name="T14"/>
                <a:gd fmla="*/ 153 h 713" name="T15"/>
                <a:gd fmla="*/ 76 w 1136" name="T16"/>
                <a:gd fmla="*/ 136 h 713" name="T17"/>
                <a:gd fmla="*/ 115 w 1136" name="T18"/>
                <a:gd fmla="*/ 138 h 713" name="T19"/>
                <a:gd fmla="*/ 147 w 1136" name="T20"/>
                <a:gd fmla="*/ 149 h 713" name="T21"/>
                <a:gd fmla="*/ 170 w 1136" name="T22"/>
                <a:gd fmla="*/ 142 h 713" name="T23"/>
                <a:gd fmla="*/ 189 w 1136" name="T24"/>
                <a:gd fmla="*/ 138 h 713" name="T25"/>
                <a:gd fmla="*/ 196 w 1136" name="T26"/>
                <a:gd fmla="*/ 160 h 713" name="T27"/>
                <a:gd fmla="*/ 221 w 1136" name="T28"/>
                <a:gd fmla="*/ 152 h 713" name="T29"/>
                <a:gd fmla="*/ 247 w 1136" name="T30"/>
                <a:gd fmla="*/ 135 h 713" name="T31"/>
                <a:gd fmla="*/ 264 w 1136" name="T32"/>
                <a:gd fmla="*/ 124 h 713" name="T33"/>
                <a:gd fmla="*/ 284 w 1136" name="T34"/>
                <a:gd fmla="*/ 122 h 713" name="T35"/>
                <a:gd fmla="*/ 272 w 1136" name="T36"/>
                <a:gd fmla="*/ 97 h 713" name="T37"/>
                <a:gd fmla="*/ 263 w 1136" name="T38"/>
                <a:gd fmla="*/ 68 h 713" name="T39"/>
                <a:gd fmla="*/ 245 w 1136" name="T40"/>
                <a:gd fmla="*/ 60 h 713" name="T41"/>
                <a:gd fmla="*/ 225 w 1136" name="T42"/>
                <a:gd fmla="*/ 59 h 713" name="T43"/>
                <a:gd fmla="*/ 196 w 1136" name="T44"/>
                <a:gd fmla="*/ 50 h 713" name="T45"/>
                <a:gd fmla="*/ 186 w 1136" name="T46"/>
                <a:gd fmla="*/ 24 h 713" name="T47"/>
                <a:gd fmla="*/ 157 w 1136" name="T48"/>
                <a:gd fmla="*/ 26 h 713" name="T49"/>
                <a:gd fmla="*/ 107 w 1136" name="T50"/>
                <a:gd fmla="*/ 21 h 713" name="T51"/>
                <a:gd fmla="*/ 71 w 1136" name="T52"/>
                <a:gd fmla="*/ 6 h 713" name="T53"/>
                <a:gd fmla="*/ 50 w 1136" name="T54"/>
                <a:gd fmla="*/ 4 h 713" name="T55"/>
                <a:gd fmla="*/ 43 w 1136" name="T56"/>
                <a:gd fmla="*/ 2 h 713" name="T57"/>
                <a:gd fmla="*/ 35 w 1136" name="T58"/>
                <a:gd fmla="*/ 1 h 713" name="T59"/>
                <a:gd fmla="*/ 34 w 1136" name="T60"/>
                <a:gd fmla="*/ 2 h 713" name="T61"/>
                <a:gd fmla="*/ 31 w 1136" name="T62"/>
                <a:gd fmla="*/ 7 h 713" name="T63"/>
                <a:gd fmla="*/ 29 w 1136" name="T64"/>
                <a:gd fmla="*/ 9 h 713" name="T65"/>
                <a:gd fmla="*/ 54 w 1136" name="T66"/>
                <a:gd fmla="*/ 24 h 713" name="T67"/>
                <a:gd fmla="*/ 33 w 1136" name="T68"/>
                <a:gd fmla="*/ 42 h 71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136" name="T105"/>
                <a:gd fmla="*/ 0 h 713" name="T106"/>
                <a:gd fmla="*/ 1136 w 1136" name="T107"/>
                <a:gd fmla="*/ 713 h 71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13" w="1136">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altLang="en-US" lang="zh-CN"/>
            </a:p>
          </p:txBody>
        </p:sp>
        <p:sp>
          <p:nvSpPr>
            <p:cNvPr id="84" name="Freeform 123"/>
            <p:cNvSpPr/>
            <p:nvPr/>
          </p:nvSpPr>
          <p:spPr bwMode="gray">
            <a:xfrm>
              <a:off x="3140" y="2406"/>
              <a:ext cx="448" cy="398"/>
            </a:xfrm>
            <a:custGeom>
              <a:gdLst>
                <a:gd fmla="*/ 0 w 896" name="T0"/>
                <a:gd fmla="*/ 84 h 797" name="T1"/>
                <a:gd fmla="*/ 7 w 896" name="T2"/>
                <a:gd fmla="*/ 100 h 797" name="T3"/>
                <a:gd fmla="*/ 17 w 896" name="T4"/>
                <a:gd fmla="*/ 115 h 797" name="T5"/>
                <a:gd fmla="*/ 30 w 896" name="T6"/>
                <a:gd fmla="*/ 127 h 797" name="T7"/>
                <a:gd fmla="*/ 29 w 896" name="T8"/>
                <a:gd fmla="*/ 140 h 797" name="T9"/>
                <a:gd fmla="*/ 53 w 896" name="T10"/>
                <a:gd fmla="*/ 162 h 797" name="T11"/>
                <a:gd fmla="*/ 76 w 896" name="T12"/>
                <a:gd fmla="*/ 171 h 797" name="T13"/>
                <a:gd fmla="*/ 104 w 896" name="T14"/>
                <a:gd fmla="*/ 166 h 797" name="T15"/>
                <a:gd fmla="*/ 116 w 896" name="T16"/>
                <a:gd fmla="*/ 171 h 797" name="T17"/>
                <a:gd fmla="*/ 133 w 896" name="T18"/>
                <a:gd fmla="*/ 164 h 797" name="T19"/>
                <a:gd fmla="*/ 134 w 896" name="T20"/>
                <a:gd fmla="*/ 180 h 797" name="T21"/>
                <a:gd fmla="*/ 143 w 896" name="T22"/>
                <a:gd fmla="*/ 191 h 797" name="T23"/>
                <a:gd fmla="*/ 156 w 896" name="T24"/>
                <a:gd fmla="*/ 187 h 797" name="T25"/>
                <a:gd fmla="*/ 173 w 896" name="T26"/>
                <a:gd fmla="*/ 199 h 797" name="T27"/>
                <a:gd fmla="*/ 188 w 896" name="T28"/>
                <a:gd fmla="*/ 194 h 797" name="T29"/>
                <a:gd fmla="*/ 193 w 896" name="T30"/>
                <a:gd fmla="*/ 189 h 797" name="T31"/>
                <a:gd fmla="*/ 212 w 896" name="T32"/>
                <a:gd fmla="*/ 179 h 797" name="T33"/>
                <a:gd fmla="*/ 213 w 896" name="T34"/>
                <a:gd fmla="*/ 163 h 797" name="T35"/>
                <a:gd fmla="*/ 208 w 896" name="T36"/>
                <a:gd fmla="*/ 148 h 797" name="T37"/>
                <a:gd fmla="*/ 194 w 896" name="T38"/>
                <a:gd fmla="*/ 157 h 797" name="T39"/>
                <a:gd fmla="*/ 180 w 896" name="T40"/>
                <a:gd fmla="*/ 141 h 797" name="T41"/>
                <a:gd fmla="*/ 170 w 896" name="T42"/>
                <a:gd fmla="*/ 133 h 797" name="T43"/>
                <a:gd fmla="*/ 182 w 896" name="T44"/>
                <a:gd fmla="*/ 129 h 797" name="T45"/>
                <a:gd fmla="*/ 181 w 896" name="T46"/>
                <a:gd fmla="*/ 116 h 797" name="T47"/>
                <a:gd fmla="*/ 190 w 896" name="T48"/>
                <a:gd fmla="*/ 108 h 797" name="T49"/>
                <a:gd fmla="*/ 186 w 896" name="T50"/>
                <a:gd fmla="*/ 94 h 797" name="T51"/>
                <a:gd fmla="*/ 197 w 896" name="T52"/>
                <a:gd fmla="*/ 87 h 797" name="T53"/>
                <a:gd fmla="*/ 211 w 896" name="T54"/>
                <a:gd fmla="*/ 99 h 797" name="T55"/>
                <a:gd fmla="*/ 224 w 896" name="T56"/>
                <a:gd fmla="*/ 91 h 797" name="T57"/>
                <a:gd fmla="*/ 219 w 896" name="T58"/>
                <a:gd fmla="*/ 75 h 797" name="T59"/>
                <a:gd fmla="*/ 206 w 896" name="T60"/>
                <a:gd fmla="*/ 71 h 797" name="T61"/>
                <a:gd fmla="*/ 203 w 896" name="T62"/>
                <a:gd fmla="*/ 62 h 797" name="T63"/>
                <a:gd fmla="*/ 182 w 896" name="T64"/>
                <a:gd fmla="*/ 66 h 797" name="T65"/>
                <a:gd fmla="*/ 169 w 896" name="T66"/>
                <a:gd fmla="*/ 53 h 797" name="T67"/>
                <a:gd fmla="*/ 157 w 896" name="T68"/>
                <a:gd fmla="*/ 53 h 797" name="T69"/>
                <a:gd fmla="*/ 156 w 896" name="T70"/>
                <a:gd fmla="*/ 41 h 797" name="T71"/>
                <a:gd fmla="*/ 173 w 896" name="T72"/>
                <a:gd fmla="*/ 20 h 797" name="T73"/>
                <a:gd fmla="*/ 171 w 896" name="T74"/>
                <a:gd fmla="*/ 3 h 797" name="T75"/>
                <a:gd fmla="*/ 153 w 896" name="T76"/>
                <a:gd fmla="*/ 6 h 797" name="T77"/>
                <a:gd fmla="*/ 112 w 896" name="T78"/>
                <a:gd fmla="*/ 0 h 797" name="T79"/>
                <a:gd fmla="*/ 110 w 896" name="T80"/>
                <a:gd fmla="*/ 32 h 797" name="T81"/>
                <a:gd fmla="*/ 89 w 896" name="T82"/>
                <a:gd fmla="*/ 49 h 797" name="T83"/>
                <a:gd fmla="*/ 72 w 896" name="T84"/>
                <a:gd fmla="*/ 52 h 797" name="T85"/>
                <a:gd fmla="*/ 42 w 896" name="T86"/>
                <a:gd fmla="*/ 71 h 797" name="T87"/>
                <a:gd fmla="*/ 25 w 896" name="T88"/>
                <a:gd fmla="*/ 79 h 797" name="T89"/>
                <a:gd fmla="*/ 0 w 896" name="T90"/>
                <a:gd fmla="*/ 84 h 7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96" name="T138"/>
                <a:gd fmla="*/ 0 h 797" name="T139"/>
                <a:gd fmla="*/ 896 w 896" name="T140"/>
                <a:gd fmla="*/ 797 h 7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97" w="896">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altLang="en-US" lang="zh-CN"/>
            </a:p>
          </p:txBody>
        </p:sp>
        <p:sp>
          <p:nvSpPr>
            <p:cNvPr id="85" name="Freeform 124"/>
            <p:cNvSpPr/>
            <p:nvPr/>
          </p:nvSpPr>
          <p:spPr bwMode="gray">
            <a:xfrm>
              <a:off x="3140" y="2406"/>
              <a:ext cx="448" cy="398"/>
            </a:xfrm>
            <a:custGeom>
              <a:gdLst>
                <a:gd fmla="*/ 0 w 896" name="T0"/>
                <a:gd fmla="*/ 84 h 797" name="T1"/>
                <a:gd fmla="*/ 7 w 896" name="T2"/>
                <a:gd fmla="*/ 100 h 797" name="T3"/>
                <a:gd fmla="*/ 17 w 896" name="T4"/>
                <a:gd fmla="*/ 115 h 797" name="T5"/>
                <a:gd fmla="*/ 30 w 896" name="T6"/>
                <a:gd fmla="*/ 127 h 797" name="T7"/>
                <a:gd fmla="*/ 29 w 896" name="T8"/>
                <a:gd fmla="*/ 140 h 797" name="T9"/>
                <a:gd fmla="*/ 53 w 896" name="T10"/>
                <a:gd fmla="*/ 162 h 797" name="T11"/>
                <a:gd fmla="*/ 76 w 896" name="T12"/>
                <a:gd fmla="*/ 171 h 797" name="T13"/>
                <a:gd fmla="*/ 104 w 896" name="T14"/>
                <a:gd fmla="*/ 166 h 797" name="T15"/>
                <a:gd fmla="*/ 116 w 896" name="T16"/>
                <a:gd fmla="*/ 171 h 797" name="T17"/>
                <a:gd fmla="*/ 133 w 896" name="T18"/>
                <a:gd fmla="*/ 164 h 797" name="T19"/>
                <a:gd fmla="*/ 134 w 896" name="T20"/>
                <a:gd fmla="*/ 180 h 797" name="T21"/>
                <a:gd fmla="*/ 143 w 896" name="T22"/>
                <a:gd fmla="*/ 191 h 797" name="T23"/>
                <a:gd fmla="*/ 156 w 896" name="T24"/>
                <a:gd fmla="*/ 187 h 797" name="T25"/>
                <a:gd fmla="*/ 173 w 896" name="T26"/>
                <a:gd fmla="*/ 199 h 797" name="T27"/>
                <a:gd fmla="*/ 188 w 896" name="T28"/>
                <a:gd fmla="*/ 194 h 797" name="T29"/>
                <a:gd fmla="*/ 193 w 896" name="T30"/>
                <a:gd fmla="*/ 189 h 797" name="T31"/>
                <a:gd fmla="*/ 212 w 896" name="T32"/>
                <a:gd fmla="*/ 179 h 797" name="T33"/>
                <a:gd fmla="*/ 213 w 896" name="T34"/>
                <a:gd fmla="*/ 163 h 797" name="T35"/>
                <a:gd fmla="*/ 208 w 896" name="T36"/>
                <a:gd fmla="*/ 148 h 797" name="T37"/>
                <a:gd fmla="*/ 194 w 896" name="T38"/>
                <a:gd fmla="*/ 157 h 797" name="T39"/>
                <a:gd fmla="*/ 180 w 896" name="T40"/>
                <a:gd fmla="*/ 141 h 797" name="T41"/>
                <a:gd fmla="*/ 170 w 896" name="T42"/>
                <a:gd fmla="*/ 133 h 797" name="T43"/>
                <a:gd fmla="*/ 182 w 896" name="T44"/>
                <a:gd fmla="*/ 129 h 797" name="T45"/>
                <a:gd fmla="*/ 181 w 896" name="T46"/>
                <a:gd fmla="*/ 116 h 797" name="T47"/>
                <a:gd fmla="*/ 190 w 896" name="T48"/>
                <a:gd fmla="*/ 108 h 797" name="T49"/>
                <a:gd fmla="*/ 186 w 896" name="T50"/>
                <a:gd fmla="*/ 94 h 797" name="T51"/>
                <a:gd fmla="*/ 197 w 896" name="T52"/>
                <a:gd fmla="*/ 87 h 797" name="T53"/>
                <a:gd fmla="*/ 211 w 896" name="T54"/>
                <a:gd fmla="*/ 99 h 797" name="T55"/>
                <a:gd fmla="*/ 224 w 896" name="T56"/>
                <a:gd fmla="*/ 91 h 797" name="T57"/>
                <a:gd fmla="*/ 219 w 896" name="T58"/>
                <a:gd fmla="*/ 75 h 797" name="T59"/>
                <a:gd fmla="*/ 206 w 896" name="T60"/>
                <a:gd fmla="*/ 71 h 797" name="T61"/>
                <a:gd fmla="*/ 203 w 896" name="T62"/>
                <a:gd fmla="*/ 62 h 797" name="T63"/>
                <a:gd fmla="*/ 182 w 896" name="T64"/>
                <a:gd fmla="*/ 66 h 797" name="T65"/>
                <a:gd fmla="*/ 169 w 896" name="T66"/>
                <a:gd fmla="*/ 53 h 797" name="T67"/>
                <a:gd fmla="*/ 157 w 896" name="T68"/>
                <a:gd fmla="*/ 53 h 797" name="T69"/>
                <a:gd fmla="*/ 156 w 896" name="T70"/>
                <a:gd fmla="*/ 41 h 797" name="T71"/>
                <a:gd fmla="*/ 173 w 896" name="T72"/>
                <a:gd fmla="*/ 20 h 797" name="T73"/>
                <a:gd fmla="*/ 171 w 896" name="T74"/>
                <a:gd fmla="*/ 3 h 797" name="T75"/>
                <a:gd fmla="*/ 153 w 896" name="T76"/>
                <a:gd fmla="*/ 6 h 797" name="T77"/>
                <a:gd fmla="*/ 112 w 896" name="T78"/>
                <a:gd fmla="*/ 0 h 797" name="T79"/>
                <a:gd fmla="*/ 110 w 896" name="T80"/>
                <a:gd fmla="*/ 32 h 797" name="T81"/>
                <a:gd fmla="*/ 89 w 896" name="T82"/>
                <a:gd fmla="*/ 49 h 797" name="T83"/>
                <a:gd fmla="*/ 72 w 896" name="T84"/>
                <a:gd fmla="*/ 52 h 797" name="T85"/>
                <a:gd fmla="*/ 42 w 896" name="T86"/>
                <a:gd fmla="*/ 71 h 797" name="T87"/>
                <a:gd fmla="*/ 25 w 896" name="T88"/>
                <a:gd fmla="*/ 79 h 797" name="T89"/>
                <a:gd fmla="*/ 0 w 896" name="T90"/>
                <a:gd fmla="*/ 84 h 7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96" name="T138"/>
                <a:gd fmla="*/ 0 h 797" name="T139"/>
                <a:gd fmla="*/ 896 w 896" name="T140"/>
                <a:gd fmla="*/ 797 h 7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97" w="896">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altLang="en-US" lang="zh-CN"/>
            </a:p>
          </p:txBody>
        </p:sp>
        <p:sp>
          <p:nvSpPr>
            <p:cNvPr id="86" name="Freeform 125"/>
            <p:cNvSpPr/>
            <p:nvPr/>
          </p:nvSpPr>
          <p:spPr bwMode="gray">
            <a:xfrm>
              <a:off x="3128" y="2050"/>
              <a:ext cx="251" cy="526"/>
            </a:xfrm>
            <a:custGeom>
              <a:gdLst>
                <a:gd fmla="*/ 7 w 502" name="T0"/>
                <a:gd fmla="*/ 236 h 1051" name="T1"/>
                <a:gd fmla="*/ 6 w 502" name="T2"/>
                <a:gd fmla="*/ 263 h 1051" name="T3"/>
                <a:gd fmla="*/ 30 w 502" name="T4"/>
                <a:gd fmla="*/ 257 h 1051" name="T5"/>
                <a:gd fmla="*/ 48 w 502" name="T6"/>
                <a:gd fmla="*/ 250 h 1051" name="T7"/>
                <a:gd fmla="*/ 78 w 502" name="T8"/>
                <a:gd fmla="*/ 230 h 1051" name="T9"/>
                <a:gd fmla="*/ 94 w 502" name="T10"/>
                <a:gd fmla="*/ 228 h 1051" name="T11"/>
                <a:gd fmla="*/ 115 w 502" name="T12"/>
                <a:gd fmla="*/ 210 h 1051" name="T13"/>
                <a:gd fmla="*/ 117 w 502" name="T14"/>
                <a:gd fmla="*/ 178 h 1051" name="T15"/>
                <a:gd fmla="*/ 108 w 502" name="T16"/>
                <a:gd fmla="*/ 169 h 1051" name="T17"/>
                <a:gd fmla="*/ 109 w 502" name="T18"/>
                <a:gd fmla="*/ 159 h 1051" name="T19"/>
                <a:gd fmla="*/ 115 w 502" name="T20"/>
                <a:gd fmla="*/ 150 h 1051" name="T21"/>
                <a:gd fmla="*/ 114 w 502" name="T22"/>
                <a:gd fmla="*/ 142 h 1051" name="T23"/>
                <a:gd fmla="*/ 121 w 502" name="T24"/>
                <a:gd fmla="*/ 126 h 1051" name="T25"/>
                <a:gd fmla="*/ 118 w 502" name="T26"/>
                <a:gd fmla="*/ 109 h 1051" name="T27"/>
                <a:gd fmla="*/ 99 w 502" name="T28"/>
                <a:gd fmla="*/ 99 h 1051" name="T29"/>
                <a:gd fmla="*/ 100 w 502" name="T30"/>
                <a:gd fmla="*/ 81 h 1051" name="T31"/>
                <a:gd fmla="*/ 108 w 502" name="T32"/>
                <a:gd fmla="*/ 74 h 1051" name="T33"/>
                <a:gd fmla="*/ 109 w 502" name="T34"/>
                <a:gd fmla="*/ 64 h 1051" name="T35"/>
                <a:gd fmla="*/ 119 w 502" name="T36"/>
                <a:gd fmla="*/ 60 h 1051" name="T37"/>
                <a:gd fmla="*/ 126 w 502" name="T38"/>
                <a:gd fmla="*/ 43 h 1051" name="T39"/>
                <a:gd fmla="*/ 119 w 502" name="T40"/>
                <a:gd fmla="*/ 31 h 1051" name="T41"/>
                <a:gd fmla="*/ 110 w 502" name="T42"/>
                <a:gd fmla="*/ 26 h 1051" name="T43"/>
                <a:gd fmla="*/ 111 w 502" name="T44"/>
                <a:gd fmla="*/ 16 h 1051" name="T45"/>
                <a:gd fmla="*/ 121 w 502" name="T46"/>
                <a:gd fmla="*/ 11 h 1051" name="T47"/>
                <a:gd fmla="*/ 114 w 502" name="T48"/>
                <a:gd fmla="*/ 0 h 1051" name="T49"/>
                <a:gd fmla="*/ 87 w 502" name="T50"/>
                <a:gd fmla="*/ 11 h 1051" name="T51"/>
                <a:gd fmla="*/ 72 w 502" name="T52"/>
                <a:gd fmla="*/ 11 h 1051" name="T53"/>
                <a:gd fmla="*/ 50 w 502" name="T54"/>
                <a:gd fmla="*/ 19 h 1051" name="T55"/>
                <a:gd fmla="*/ 38 w 502" name="T56"/>
                <a:gd fmla="*/ 49 h 1051" name="T57"/>
                <a:gd fmla="*/ 19 w 502" name="T58"/>
                <a:gd fmla="*/ 56 h 1051" name="T59"/>
                <a:gd fmla="*/ 19 w 502" name="T60"/>
                <a:gd fmla="*/ 73 h 1051" name="T61"/>
                <a:gd fmla="*/ 12 w 502" name="T62"/>
                <a:gd fmla="*/ 104 h 1051" name="T63"/>
                <a:gd fmla="*/ 0 w 502" name="T64"/>
                <a:gd fmla="*/ 117 h 1051" name="T65"/>
                <a:gd fmla="*/ 13 w 502" name="T66"/>
                <a:gd fmla="*/ 139 h 1051" name="T67"/>
                <a:gd fmla="*/ 4 w 502" name="T68"/>
                <a:gd fmla="*/ 164 h 1051" name="T69"/>
                <a:gd fmla="*/ 9 w 502" name="T70"/>
                <a:gd fmla="*/ 198 h 1051" name="T71"/>
                <a:gd fmla="*/ 15 w 502" name="T72"/>
                <a:gd fmla="*/ 220 h 1051" name="T73"/>
                <a:gd fmla="*/ 7 w 502" name="T74"/>
                <a:gd fmla="*/ 236 h 105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502" name="T114"/>
                <a:gd fmla="*/ 0 h 1051" name="T115"/>
                <a:gd fmla="*/ 502 w 502" name="T116"/>
                <a:gd fmla="*/ 1051 h 1051"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1" w="502">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altLang="en-US" lang="zh-CN"/>
            </a:p>
          </p:txBody>
        </p:sp>
        <p:sp>
          <p:nvSpPr>
            <p:cNvPr id="87" name="Freeform 126"/>
            <p:cNvSpPr/>
            <p:nvPr/>
          </p:nvSpPr>
          <p:spPr bwMode="gray">
            <a:xfrm>
              <a:off x="3128" y="2050"/>
              <a:ext cx="251" cy="526"/>
            </a:xfrm>
            <a:custGeom>
              <a:gdLst>
                <a:gd fmla="*/ 7 w 502" name="T0"/>
                <a:gd fmla="*/ 236 h 1051" name="T1"/>
                <a:gd fmla="*/ 6 w 502" name="T2"/>
                <a:gd fmla="*/ 263 h 1051" name="T3"/>
                <a:gd fmla="*/ 30 w 502" name="T4"/>
                <a:gd fmla="*/ 257 h 1051" name="T5"/>
                <a:gd fmla="*/ 48 w 502" name="T6"/>
                <a:gd fmla="*/ 250 h 1051" name="T7"/>
                <a:gd fmla="*/ 78 w 502" name="T8"/>
                <a:gd fmla="*/ 230 h 1051" name="T9"/>
                <a:gd fmla="*/ 94 w 502" name="T10"/>
                <a:gd fmla="*/ 228 h 1051" name="T11"/>
                <a:gd fmla="*/ 115 w 502" name="T12"/>
                <a:gd fmla="*/ 210 h 1051" name="T13"/>
                <a:gd fmla="*/ 117 w 502" name="T14"/>
                <a:gd fmla="*/ 178 h 1051" name="T15"/>
                <a:gd fmla="*/ 108 w 502" name="T16"/>
                <a:gd fmla="*/ 169 h 1051" name="T17"/>
                <a:gd fmla="*/ 109 w 502" name="T18"/>
                <a:gd fmla="*/ 159 h 1051" name="T19"/>
                <a:gd fmla="*/ 115 w 502" name="T20"/>
                <a:gd fmla="*/ 150 h 1051" name="T21"/>
                <a:gd fmla="*/ 114 w 502" name="T22"/>
                <a:gd fmla="*/ 142 h 1051" name="T23"/>
                <a:gd fmla="*/ 121 w 502" name="T24"/>
                <a:gd fmla="*/ 126 h 1051" name="T25"/>
                <a:gd fmla="*/ 118 w 502" name="T26"/>
                <a:gd fmla="*/ 109 h 1051" name="T27"/>
                <a:gd fmla="*/ 99 w 502" name="T28"/>
                <a:gd fmla="*/ 99 h 1051" name="T29"/>
                <a:gd fmla="*/ 100 w 502" name="T30"/>
                <a:gd fmla="*/ 81 h 1051" name="T31"/>
                <a:gd fmla="*/ 108 w 502" name="T32"/>
                <a:gd fmla="*/ 74 h 1051" name="T33"/>
                <a:gd fmla="*/ 109 w 502" name="T34"/>
                <a:gd fmla="*/ 64 h 1051" name="T35"/>
                <a:gd fmla="*/ 119 w 502" name="T36"/>
                <a:gd fmla="*/ 60 h 1051" name="T37"/>
                <a:gd fmla="*/ 126 w 502" name="T38"/>
                <a:gd fmla="*/ 43 h 1051" name="T39"/>
                <a:gd fmla="*/ 119 w 502" name="T40"/>
                <a:gd fmla="*/ 31 h 1051" name="T41"/>
                <a:gd fmla="*/ 110 w 502" name="T42"/>
                <a:gd fmla="*/ 26 h 1051" name="T43"/>
                <a:gd fmla="*/ 111 w 502" name="T44"/>
                <a:gd fmla="*/ 16 h 1051" name="T45"/>
                <a:gd fmla="*/ 121 w 502" name="T46"/>
                <a:gd fmla="*/ 11 h 1051" name="T47"/>
                <a:gd fmla="*/ 114 w 502" name="T48"/>
                <a:gd fmla="*/ 0 h 1051" name="T49"/>
                <a:gd fmla="*/ 87 w 502" name="T50"/>
                <a:gd fmla="*/ 11 h 1051" name="T51"/>
                <a:gd fmla="*/ 72 w 502" name="T52"/>
                <a:gd fmla="*/ 11 h 1051" name="T53"/>
                <a:gd fmla="*/ 50 w 502" name="T54"/>
                <a:gd fmla="*/ 19 h 1051" name="T55"/>
                <a:gd fmla="*/ 38 w 502" name="T56"/>
                <a:gd fmla="*/ 49 h 1051" name="T57"/>
                <a:gd fmla="*/ 19 w 502" name="T58"/>
                <a:gd fmla="*/ 56 h 1051" name="T59"/>
                <a:gd fmla="*/ 19 w 502" name="T60"/>
                <a:gd fmla="*/ 73 h 1051" name="T61"/>
                <a:gd fmla="*/ 12 w 502" name="T62"/>
                <a:gd fmla="*/ 104 h 1051" name="T63"/>
                <a:gd fmla="*/ 0 w 502" name="T64"/>
                <a:gd fmla="*/ 117 h 1051" name="T65"/>
                <a:gd fmla="*/ 13 w 502" name="T66"/>
                <a:gd fmla="*/ 139 h 1051" name="T67"/>
                <a:gd fmla="*/ 4 w 502" name="T68"/>
                <a:gd fmla="*/ 164 h 1051" name="T69"/>
                <a:gd fmla="*/ 9 w 502" name="T70"/>
                <a:gd fmla="*/ 198 h 1051" name="T71"/>
                <a:gd fmla="*/ 15 w 502" name="T72"/>
                <a:gd fmla="*/ 220 h 1051" name="T73"/>
                <a:gd fmla="*/ 7 w 502" name="T74"/>
                <a:gd fmla="*/ 236 h 105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502" name="T114"/>
                <a:gd fmla="*/ 0 h 1051" name="T115"/>
                <a:gd fmla="*/ 502 w 502" name="T116"/>
                <a:gd fmla="*/ 1051 h 1051"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1" w="502">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altLang="en-US" lang="zh-CN"/>
            </a:p>
          </p:txBody>
        </p:sp>
        <p:sp>
          <p:nvSpPr>
            <p:cNvPr id="88" name="Freeform 127"/>
            <p:cNvSpPr/>
            <p:nvPr/>
          </p:nvSpPr>
          <p:spPr bwMode="gray">
            <a:xfrm>
              <a:off x="2736" y="2154"/>
              <a:ext cx="464" cy="664"/>
            </a:xfrm>
            <a:custGeom>
              <a:gdLst>
                <a:gd fmla="*/ 2 w 929" name="T0"/>
                <a:gd fmla="*/ 106 h 1329" name="T1"/>
                <a:gd fmla="*/ 21 w 929" name="T2"/>
                <a:gd fmla="*/ 126 h 1329" name="T3"/>
                <a:gd fmla="*/ 31 w 929" name="T4"/>
                <a:gd fmla="*/ 148 h 1329" name="T5"/>
                <a:gd fmla="*/ 26 w 929" name="T6"/>
                <a:gd fmla="*/ 170 h 1329" name="T7"/>
                <a:gd fmla="*/ 43 w 929" name="T8"/>
                <a:gd fmla="*/ 183 h 1329" name="T9"/>
                <a:gd fmla="*/ 68 w 929" name="T10"/>
                <a:gd fmla="*/ 187 h 1329" name="T11"/>
                <a:gd fmla="*/ 79 w 929" name="T12"/>
                <a:gd fmla="*/ 172 h 1329" name="T13"/>
                <a:gd fmla="*/ 78 w 929" name="T14"/>
                <a:gd fmla="*/ 153 h 1329" name="T15"/>
                <a:gd fmla="*/ 72 w 929" name="T16"/>
                <a:gd fmla="*/ 108 h 1329" name="T17"/>
                <a:gd fmla="*/ 92 w 929" name="T18"/>
                <a:gd fmla="*/ 113 h 1329" name="T19"/>
                <a:gd fmla="*/ 109 w 929" name="T20"/>
                <a:gd fmla="*/ 126 h 1329" name="T21"/>
                <a:gd fmla="*/ 143 w 929" name="T22"/>
                <a:gd fmla="*/ 150 h 1329" name="T23"/>
                <a:gd fmla="*/ 140 w 929" name="T24"/>
                <a:gd fmla="*/ 174 h 1329" name="T25"/>
                <a:gd fmla="*/ 112 w 929" name="T26"/>
                <a:gd fmla="*/ 189 h 1329" name="T27"/>
                <a:gd fmla="*/ 99 w 929" name="T28"/>
                <a:gd fmla="*/ 204 h 1329" name="T29"/>
                <a:gd fmla="*/ 71 w 929" name="T30"/>
                <a:gd fmla="*/ 199 h 1329" name="T31"/>
                <a:gd fmla="*/ 65 w 929" name="T32"/>
                <a:gd fmla="*/ 222 h 1329" name="T33"/>
                <a:gd fmla="*/ 70 w 929" name="T34"/>
                <a:gd fmla="*/ 249 h 1329" name="T35"/>
                <a:gd fmla="*/ 48 w 929" name="T36"/>
                <a:gd fmla="*/ 267 h 1329" name="T37"/>
                <a:gd fmla="*/ 53 w 929" name="T38"/>
                <a:gd fmla="*/ 285 h 1329" name="T39"/>
                <a:gd fmla="*/ 63 w 929" name="T40"/>
                <a:gd fmla="*/ 304 h 1329" name="T41"/>
                <a:gd fmla="*/ 110 w 929" name="T42"/>
                <a:gd fmla="*/ 308 h 1329" name="T43"/>
                <a:gd fmla="*/ 142 w 929" name="T44"/>
                <a:gd fmla="*/ 313 h 1329" name="T45"/>
                <a:gd fmla="*/ 172 w 929" name="T46"/>
                <a:gd fmla="*/ 324 h 1329" name="T47"/>
                <a:gd fmla="*/ 188 w 929" name="T48"/>
                <a:gd fmla="*/ 330 h 1329" name="T49"/>
                <a:gd fmla="*/ 181 w 929" name="T50"/>
                <a:gd fmla="*/ 308 h 1329" name="T51"/>
                <a:gd fmla="*/ 202 w 929" name="T52"/>
                <a:gd fmla="*/ 290 h 1329" name="T53"/>
                <a:gd fmla="*/ 178 w 929" name="T54"/>
                <a:gd fmla="*/ 276 h 1329" name="T55"/>
                <a:gd fmla="*/ 200 w 929" name="T56"/>
                <a:gd fmla="*/ 270 h 1329" name="T57"/>
                <a:gd fmla="*/ 231 w 929" name="T58"/>
                <a:gd fmla="*/ 266 h 1329" name="T59"/>
                <a:gd fmla="*/ 218 w 929" name="T60"/>
                <a:gd fmla="*/ 241 h 1329" name="T61"/>
                <a:gd fmla="*/ 202 w 929" name="T62"/>
                <a:gd fmla="*/ 211 h 1329" name="T63"/>
                <a:gd fmla="*/ 210 w 929" name="T64"/>
                <a:gd fmla="*/ 167 h 1329" name="T65"/>
                <a:gd fmla="*/ 200 w 929" name="T66"/>
                <a:gd fmla="*/ 112 h 1329" name="T67"/>
                <a:gd fmla="*/ 196 w 929" name="T68"/>
                <a:gd fmla="*/ 65 h 1329" name="T69"/>
                <a:gd fmla="*/ 214 w 929" name="T70"/>
                <a:gd fmla="*/ 21 h 1329" name="T71"/>
                <a:gd fmla="*/ 206 w 929" name="T72"/>
                <a:gd fmla="*/ 0 h 1329" name="T73"/>
                <a:gd fmla="*/ 182 w 929" name="T74"/>
                <a:gd fmla="*/ 10 h 1329" name="T75"/>
                <a:gd fmla="*/ 164 w 929" name="T76"/>
                <a:gd fmla="*/ 44 h 1329" name="T77"/>
                <a:gd fmla="*/ 129 w 929" name="T78"/>
                <a:gd fmla="*/ 87 h 1329" name="T79"/>
                <a:gd fmla="*/ 99 w 929" name="T80"/>
                <a:gd fmla="*/ 84 h 1329" name="T81"/>
                <a:gd fmla="*/ 74 w 929" name="T82"/>
                <a:gd fmla="*/ 70 h 1329" name="T83"/>
                <a:gd fmla="*/ 72 w 929" name="T84"/>
                <a:gd fmla="*/ 42 h 1329" name="T85"/>
                <a:gd fmla="*/ 68 w 929" name="T86"/>
                <a:gd fmla="*/ 18 h 1329" name="T87"/>
                <a:gd fmla="*/ 43 w 929" name="T88"/>
                <a:gd fmla="*/ 42 h 1329" name="T89"/>
                <a:gd fmla="*/ 26 w 929" name="T90"/>
                <a:gd fmla="*/ 90 h 1329"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929" name="T138"/>
                <a:gd fmla="*/ 0 h 1329" name="T139"/>
                <a:gd fmla="*/ 929 w 929" name="T140"/>
                <a:gd fmla="*/ 1329 h 1329"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329" w="9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altLang="en-US" lang="zh-CN"/>
            </a:p>
          </p:txBody>
        </p:sp>
        <p:sp>
          <p:nvSpPr>
            <p:cNvPr id="89" name="Freeform 128"/>
            <p:cNvSpPr/>
            <p:nvPr/>
          </p:nvSpPr>
          <p:spPr bwMode="gray">
            <a:xfrm>
              <a:off x="3987" y="3238"/>
              <a:ext cx="121" cy="305"/>
            </a:xfrm>
            <a:custGeom>
              <a:gdLst>
                <a:gd fmla="*/ 43 w 242" name="T0"/>
                <a:gd fmla="*/ 1 h 610" name="T1"/>
                <a:gd fmla="*/ 39 w 242" name="T2"/>
                <a:gd fmla="*/ 6 h 610" name="T3"/>
                <a:gd fmla="*/ 33 w 242" name="T4"/>
                <a:gd fmla="*/ 11 h 610" name="T5"/>
                <a:gd fmla="*/ 28 w 242" name="T6"/>
                <a:gd fmla="*/ 16 h 610" name="T7"/>
                <a:gd fmla="*/ 22 w 242" name="T8"/>
                <a:gd fmla="*/ 24 h 610" name="T9"/>
                <a:gd fmla="*/ 19 w 242" name="T10"/>
                <a:gd fmla="*/ 30 h 610" name="T11"/>
                <a:gd fmla="*/ 16 w 242" name="T12"/>
                <a:gd fmla="*/ 37 h 610" name="T13"/>
                <a:gd fmla="*/ 11 w 242" name="T14"/>
                <a:gd fmla="*/ 47 h 610" name="T15"/>
                <a:gd fmla="*/ 5 w 242" name="T16"/>
                <a:gd fmla="*/ 58 h 610" name="T17"/>
                <a:gd fmla="*/ 1 w 242" name="T18"/>
                <a:gd fmla="*/ 67 h 610" name="T19"/>
                <a:gd fmla="*/ 1 w 242" name="T20"/>
                <a:gd fmla="*/ 77 h 610" name="T21"/>
                <a:gd fmla="*/ 4 w 242" name="T22"/>
                <a:gd fmla="*/ 88 h 610" name="T23"/>
                <a:gd fmla="*/ 5 w 242" name="T24"/>
                <a:gd fmla="*/ 99 h 610" name="T25"/>
                <a:gd fmla="*/ 3 w 242" name="T26"/>
                <a:gd fmla="*/ 108 h 610" name="T27"/>
                <a:gd fmla="*/ 6 w 242" name="T28"/>
                <a:gd fmla="*/ 114 h 610" name="T29"/>
                <a:gd fmla="*/ 15 w 242" name="T30"/>
                <a:gd fmla="*/ 119 h 610" name="T31"/>
                <a:gd fmla="*/ 22 w 242" name="T32"/>
                <a:gd fmla="*/ 129 h 610" name="T33"/>
                <a:gd fmla="*/ 28 w 242" name="T34"/>
                <a:gd fmla="*/ 135 h 610" name="T35"/>
                <a:gd fmla="*/ 33 w 242" name="T36"/>
                <a:gd fmla="*/ 139 h 610" name="T37"/>
                <a:gd fmla="*/ 35 w 242" name="T38"/>
                <a:gd fmla="*/ 146 h 610" name="T39"/>
                <a:gd fmla="*/ 37 w 242" name="T40"/>
                <a:gd fmla="*/ 152 h 610" name="T41"/>
                <a:gd fmla="*/ 41 w 242" name="T42"/>
                <a:gd fmla="*/ 152 h 610" name="T43"/>
                <a:gd fmla="*/ 42 w 242" name="T44"/>
                <a:gd fmla="*/ 146 h 610" name="T45"/>
                <a:gd fmla="*/ 42 w 242" name="T46"/>
                <a:gd fmla="*/ 135 h 610" name="T47"/>
                <a:gd fmla="*/ 45 w 242" name="T48"/>
                <a:gd fmla="*/ 123 h 610" name="T49"/>
                <a:gd fmla="*/ 51 w 242" name="T50"/>
                <a:gd fmla="*/ 114 h 610" name="T51"/>
                <a:gd fmla="*/ 55 w 242" name="T52"/>
                <a:gd fmla="*/ 103 h 610" name="T53"/>
                <a:gd fmla="*/ 57 w 242" name="T54"/>
                <a:gd fmla="*/ 86 h 610" name="T55"/>
                <a:gd fmla="*/ 58 w 242" name="T56"/>
                <a:gd fmla="*/ 66 h 610" name="T57"/>
                <a:gd fmla="*/ 58 w 242" name="T58"/>
                <a:gd fmla="*/ 51 h 610" name="T59"/>
                <a:gd fmla="*/ 60 w 242" name="T60"/>
                <a:gd fmla="*/ 39 h 610" name="T61"/>
                <a:gd fmla="*/ 60 w 242" name="T62"/>
                <a:gd fmla="*/ 28 h 610" name="T63"/>
                <a:gd fmla="*/ 56 w 242" name="T64"/>
                <a:gd fmla="*/ 19 h 610" name="T65"/>
                <a:gd fmla="*/ 52 w 242" name="T66"/>
                <a:gd fmla="*/ 10 h 610" name="T67"/>
                <a:gd fmla="*/ 47 w 242" name="T68"/>
                <a:gd fmla="*/ 2 h 610" name="T69"/>
                <a:gd fmla="*/ 44 w 242" name="T70"/>
                <a:gd fmla="*/ 0 h 61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242" name="T108"/>
                <a:gd fmla="*/ 0 h 610" name="T109"/>
                <a:gd fmla="*/ 242 w 242" name="T110"/>
                <a:gd fmla="*/ 610 h 610"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610" w="241">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altLang="en-US" lang="zh-CN"/>
            </a:p>
          </p:txBody>
        </p:sp>
      </p:grpSp>
      <p:sp>
        <p:nvSpPr>
          <p:cNvPr id="90" name="Freeform 78"/>
          <p:cNvSpPr/>
          <p:nvPr/>
        </p:nvSpPr>
        <p:spPr bwMode="gray">
          <a:xfrm>
            <a:off x="4448296" y="5207465"/>
            <a:ext cx="895933" cy="762176"/>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1"/>
          </a:solidFill>
          <a:ln w="6350">
            <a:solidFill>
              <a:schemeClr val="tx1">
                <a:lumMod val="85000"/>
                <a:lumOff val="15000"/>
              </a:schemeClr>
            </a:solidFill>
            <a:prstDash val="solid"/>
            <a:round/>
          </a:ln>
        </p:spPr>
        <p:txBody>
          <a:bodyPr bIns="45736" lIns="91472" rIns="91472" tIns="45736"/>
          <a:lstStyle/>
          <a:p>
            <a:endParaRPr altLang="en-US" lang="zh-CN"/>
          </a:p>
        </p:txBody>
      </p:sp>
      <p:sp>
        <p:nvSpPr>
          <p:cNvPr id="91" name="Freeform 92"/>
          <p:cNvSpPr/>
          <p:nvPr/>
        </p:nvSpPr>
        <p:spPr bwMode="gray">
          <a:xfrm>
            <a:off x="4866082" y="3441757"/>
            <a:ext cx="783148" cy="525584"/>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1"/>
          </a:solidFill>
          <a:ln w="6350">
            <a:solidFill>
              <a:schemeClr val="tx1">
                <a:lumMod val="85000"/>
                <a:lumOff val="15000"/>
              </a:schemeClr>
            </a:solidFill>
            <a:prstDash val="solid"/>
            <a:round/>
          </a:ln>
        </p:spPr>
        <p:txBody>
          <a:bodyPr bIns="45736" lIns="91472" rIns="91472" tIns="45736"/>
          <a:lstStyle/>
          <a:p>
            <a:endParaRPr altLang="en-US" lang="zh-CN"/>
          </a:p>
        </p:txBody>
      </p:sp>
      <p:sp>
        <p:nvSpPr>
          <p:cNvPr id="92" name="Freeform 100"/>
          <p:cNvSpPr/>
          <p:nvPr/>
        </p:nvSpPr>
        <p:spPr bwMode="gray">
          <a:xfrm>
            <a:off x="5171080" y="2635120"/>
            <a:ext cx="683069" cy="681196"/>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6350">
            <a:solidFill>
              <a:schemeClr val="tx1">
                <a:lumMod val="85000"/>
                <a:lumOff val="15000"/>
              </a:schemeClr>
            </a:solidFill>
            <a:prstDash val="solid"/>
            <a:round/>
          </a:ln>
        </p:spPr>
        <p:txBody>
          <a:bodyPr bIns="45736" lIns="91472" rIns="91472" tIns="45736"/>
          <a:lstStyle/>
          <a:p>
            <a:endParaRPr altLang="en-US" lang="zh-CN"/>
          </a:p>
        </p:txBody>
      </p:sp>
      <p:sp>
        <p:nvSpPr>
          <p:cNvPr id="93" name="Freeform 82"/>
          <p:cNvSpPr/>
          <p:nvPr/>
        </p:nvSpPr>
        <p:spPr bwMode="gray">
          <a:xfrm>
            <a:off x="5338001" y="4346840"/>
            <a:ext cx="449555" cy="504942"/>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1"/>
          </a:solidFill>
          <a:ln w="6350">
            <a:solidFill>
              <a:schemeClr val="tx1">
                <a:lumMod val="85000"/>
                <a:lumOff val="15000"/>
              </a:schemeClr>
            </a:solidFill>
            <a:prstDash val="solid"/>
            <a:round/>
          </a:ln>
        </p:spPr>
        <p:txBody>
          <a:bodyPr bIns="45736" lIns="91472" rIns="91472" tIns="45736"/>
          <a:lstStyle/>
          <a:p>
            <a:endParaRPr altLang="en-US" lang="zh-CN"/>
          </a:p>
        </p:txBody>
      </p:sp>
      <p:cxnSp>
        <p:nvCxnSpPr>
          <p:cNvPr id="94" name="直接连接符 93"/>
          <p:cNvCxnSpPr/>
          <p:nvPr/>
        </p:nvCxnSpPr>
        <p:spPr>
          <a:xfrm>
            <a:off x="5771884" y="3063051"/>
            <a:ext cx="252577"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024461" y="3311552"/>
            <a:ext cx="22531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558290" y="3572674"/>
            <a:ext cx="252577"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810868" y="3821175"/>
            <a:ext cx="246670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5708004" y="4484986"/>
            <a:ext cx="316455" cy="2048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6024461" y="4484986"/>
            <a:ext cx="22531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048763" y="5636984"/>
            <a:ext cx="252577"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301340" y="5885485"/>
            <a:ext cx="286291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6706895" y="2830984"/>
            <a:ext cx="1630744" cy="381032"/>
          </a:xfrm>
          <a:prstGeom prst="rect">
            <a:avLst/>
          </a:prstGeom>
        </p:spPr>
        <p:txBody>
          <a:bodyPr bIns="45736" lIns="91472" rIns="91472" tIns="45736" wrap="none">
            <a:spAutoFit/>
          </a:bodyPr>
          <a:lstStyle/>
          <a:p>
            <a:r>
              <a:rPr altLang="en-US" lang="zh-CN" sz="1900">
                <a:solidFill>
                  <a:schemeClr val="tx1">
                    <a:lumMod val="85000"/>
                    <a:lumOff val="15000"/>
                  </a:schemeClr>
                </a:solidFill>
                <a:latin charset="-122" panose="020b0503020204020204" pitchFamily="34" typeface="微软雅黑"/>
                <a:ea charset="-122" pitchFamily="34" typeface="微软雅黑"/>
                <a:cs charset="-122" pitchFamily="2" typeface="华文黑体"/>
              </a:rPr>
              <a:t>点击添加文本</a:t>
            </a:r>
          </a:p>
        </p:txBody>
      </p:sp>
      <p:sp>
        <p:nvSpPr>
          <p:cNvPr id="103" name="矩形 102"/>
          <p:cNvSpPr/>
          <p:nvPr/>
        </p:nvSpPr>
        <p:spPr>
          <a:xfrm>
            <a:off x="6706895" y="3406825"/>
            <a:ext cx="1630744" cy="381032"/>
          </a:xfrm>
          <a:prstGeom prst="rect">
            <a:avLst/>
          </a:prstGeom>
        </p:spPr>
        <p:txBody>
          <a:bodyPr bIns="45736" lIns="91472" rIns="91472" tIns="45736" wrap="none">
            <a:spAutoFit/>
          </a:bodyPr>
          <a:lstStyle/>
          <a:p>
            <a:r>
              <a:rPr altLang="en-US" lang="zh-CN" sz="1900">
                <a:solidFill>
                  <a:schemeClr val="tx1">
                    <a:lumMod val="85000"/>
                    <a:lumOff val="15000"/>
                  </a:schemeClr>
                </a:solidFill>
                <a:latin charset="-122" panose="020b0503020204020204" pitchFamily="34" typeface="微软雅黑"/>
                <a:ea charset="-122" pitchFamily="34" typeface="微软雅黑"/>
                <a:cs charset="-122" pitchFamily="2" typeface="华文黑体"/>
              </a:rPr>
              <a:t>点击添加文本</a:t>
            </a:r>
          </a:p>
        </p:txBody>
      </p:sp>
      <p:sp>
        <p:nvSpPr>
          <p:cNvPr id="104" name="矩形 103"/>
          <p:cNvSpPr/>
          <p:nvPr/>
        </p:nvSpPr>
        <p:spPr>
          <a:xfrm>
            <a:off x="6706895" y="4072418"/>
            <a:ext cx="1630744" cy="381032"/>
          </a:xfrm>
          <a:prstGeom prst="rect">
            <a:avLst/>
          </a:prstGeom>
        </p:spPr>
        <p:txBody>
          <a:bodyPr bIns="45736" lIns="91472" rIns="91472" tIns="45736" wrap="none">
            <a:spAutoFit/>
          </a:bodyPr>
          <a:lstStyle/>
          <a:p>
            <a:r>
              <a:rPr altLang="en-US" lang="zh-CN" sz="1900">
                <a:solidFill>
                  <a:schemeClr val="tx1">
                    <a:lumMod val="85000"/>
                    <a:lumOff val="15000"/>
                  </a:schemeClr>
                </a:solidFill>
                <a:latin charset="-122" panose="020b0503020204020204" pitchFamily="34" typeface="微软雅黑"/>
                <a:ea charset="-122" pitchFamily="34" typeface="微软雅黑"/>
                <a:cs charset="-122" pitchFamily="2" typeface="华文黑体"/>
              </a:rPr>
              <a:t>点击添加文本</a:t>
            </a:r>
          </a:p>
        </p:txBody>
      </p:sp>
      <p:sp>
        <p:nvSpPr>
          <p:cNvPr id="105" name="矩形 104"/>
          <p:cNvSpPr/>
          <p:nvPr/>
        </p:nvSpPr>
        <p:spPr>
          <a:xfrm>
            <a:off x="6661601" y="5402696"/>
            <a:ext cx="1630744" cy="381032"/>
          </a:xfrm>
          <a:prstGeom prst="rect">
            <a:avLst/>
          </a:prstGeom>
        </p:spPr>
        <p:txBody>
          <a:bodyPr bIns="45736" lIns="91472" rIns="91472" tIns="45736" wrap="none">
            <a:spAutoFit/>
          </a:bodyPr>
          <a:lstStyle/>
          <a:p>
            <a:r>
              <a:rPr altLang="en-US" lang="zh-CN" sz="1900">
                <a:solidFill>
                  <a:schemeClr val="tx1">
                    <a:lumMod val="85000"/>
                    <a:lumOff val="15000"/>
                  </a:schemeClr>
                </a:solidFill>
                <a:latin charset="-122" panose="020b0503020204020204" pitchFamily="34" typeface="微软雅黑"/>
                <a:ea charset="-122" pitchFamily="34" typeface="微软雅黑"/>
                <a:cs charset="-122" pitchFamily="2" typeface="华文黑体"/>
              </a:rPr>
              <a:t>点击添加文本</a:t>
            </a:r>
          </a:p>
        </p:txBody>
      </p:sp>
      <p:sp>
        <p:nvSpPr>
          <p:cNvPr id="106" name="矩形标注 105"/>
          <p:cNvSpPr/>
          <p:nvPr/>
        </p:nvSpPr>
        <p:spPr>
          <a:xfrm>
            <a:off x="8814108" y="2252445"/>
            <a:ext cx="2901691" cy="3899377"/>
          </a:xfrm>
          <a:prstGeom prst="wedgeRectCallout">
            <a:avLst>
              <a:gd fmla="val -72333" name="adj1"/>
              <a:gd fmla="val 19715" name="adj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endParaRPr altLang="en-US" lang="zh-CN"/>
          </a:p>
        </p:txBody>
      </p:sp>
      <p:sp>
        <p:nvSpPr>
          <p:cNvPr id="107" name="TextBox 106"/>
          <p:cNvSpPr txBox="1"/>
          <p:nvPr/>
        </p:nvSpPr>
        <p:spPr>
          <a:xfrm>
            <a:off x="8958218" y="2387458"/>
            <a:ext cx="2757581" cy="3578385"/>
          </a:xfrm>
          <a:prstGeom prst="rect">
            <a:avLst/>
          </a:prstGeom>
          <a:noFill/>
        </p:spPr>
        <p:txBody>
          <a:bodyPr bIns="45736" lIns="91472" rIns="91472" rtlCol="0" tIns="45736" wrap="square">
            <a:spAutoFit/>
          </a:bodyPr>
          <a:lstStyle/>
          <a:p>
            <a:pPr>
              <a:lnSpc>
                <a:spcPct val="130000"/>
              </a:lnSpc>
            </a:pPr>
            <a:r>
              <a:rPr altLang="en-US" lang="zh-CN" sz="1600">
                <a:solidFill>
                  <a:schemeClr val="bg1"/>
                </a:solidFill>
                <a:latin charset="-122" panose="020b0503020204020204"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a:p>
            <a:pPr>
              <a:lnSpc>
                <a:spcPct val="130000"/>
              </a:lnSpc>
            </a:pPr>
            <a:r>
              <a:rPr altLang="en-US" lang="zh-CN" sz="1600">
                <a:solidFill>
                  <a:schemeClr val="bg1"/>
                </a:solidFill>
                <a:latin charset="-122" panose="020b0503020204020204" pitchFamily="34" typeface="微软雅黑"/>
                <a:ea charset="-122" pitchFamily="34" typeface="微软雅黑"/>
              </a:rPr>
              <a:t>您的内容打在这里，或者通过复制您的文本后，在此框中选择粘贴，并选择只保留文字。</a:t>
            </a:r>
          </a:p>
        </p:txBody>
      </p:sp>
      <p:sp>
        <p:nvSpPr>
          <p:cNvPr id="108" name="文本框 2"/>
          <p:cNvSpPr txBox="1"/>
          <p:nvPr/>
        </p:nvSpPr>
        <p:spPr>
          <a:xfrm>
            <a:off x="1697857"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219229469"/>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08"/>
                                        </p:tgtEl>
                                        <p:attrNameLst>
                                          <p:attrName>style.visibility</p:attrName>
                                        </p:attrNameLst>
                                      </p:cBhvr>
                                      <p:to>
                                        <p:strVal val="visible"/>
                                      </p:to>
                                    </p:set>
                                    <p:anim calcmode="lin" valueType="num">
                                      <p:cBhvr>
                                        <p:cTn dur="500" fill="hold" id="7"/>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08"/>
                                        </p:tgtEl>
                                        <p:attrNameLst>
                                          <p:attrName>ppt_y</p:attrName>
                                        </p:attrNameLst>
                                      </p:cBhvr>
                                      <p:tavLst>
                                        <p:tav tm="0">
                                          <p:val>
                                            <p:strVal val="#ppt_y"/>
                                          </p:val>
                                        </p:tav>
                                        <p:tav tm="100000">
                                          <p:val>
                                            <p:strVal val="#ppt_y"/>
                                          </p:val>
                                        </p:tav>
                                      </p:tavLst>
                                    </p:anim>
                                    <p:anim calcmode="lin" valueType="num">
                                      <p:cBhvr>
                                        <p:cTn dur="500" fill="hold" id="9"/>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0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08"/>
                                        </p:tgtEl>
                                      </p:cBhvr>
                                    </p:animEffect>
                                  </p:childTnLst>
                                </p:cTn>
                              </p:par>
                            </p:childTnLst>
                          </p:cTn>
                        </p:par>
                        <p:par>
                          <p:cTn fill="hold" id="12" nodeType="afterGroup">
                            <p:stCondLst>
                              <p:cond delay="500"/>
                            </p:stCondLst>
                            <p:childTnLst>
                              <p:par>
                                <p:cTn accel="58000" fill="hold" id="13" nodeType="afterEffect" presetClass="entr" presetID="2" presetSubtype="8">
                                  <p:stCondLst>
                                    <p:cond delay="0"/>
                                  </p:stCondLst>
                                  <p:childTnLst>
                                    <p:set>
                                      <p:cBhvr>
                                        <p:cTn dur="1" fill="hold" id="14">
                                          <p:stCondLst>
                                            <p:cond delay="0"/>
                                          </p:stCondLst>
                                        </p:cTn>
                                        <p:tgtEl>
                                          <p:spTgt spid="27"/>
                                        </p:tgtEl>
                                        <p:attrNameLst>
                                          <p:attrName>style.visibility</p:attrName>
                                        </p:attrNameLst>
                                      </p:cBhvr>
                                      <p:to>
                                        <p:strVal val="visible"/>
                                      </p:to>
                                    </p:set>
                                    <p:anim calcmode="lin" valueType="num">
                                      <p:cBhvr additive="base">
                                        <p:cTn dur="1000" fill="hold" id="15"/>
                                        <p:tgtEl>
                                          <p:spTgt spid="27"/>
                                        </p:tgtEl>
                                        <p:attrNameLst>
                                          <p:attrName>ppt_x</p:attrName>
                                        </p:attrNameLst>
                                      </p:cBhvr>
                                      <p:tavLst>
                                        <p:tav tm="0">
                                          <p:val>
                                            <p:strVal val="0-#ppt_w/2"/>
                                          </p:val>
                                        </p:tav>
                                        <p:tav tm="100000">
                                          <p:val>
                                            <p:strVal val="#ppt_x"/>
                                          </p:val>
                                        </p:tav>
                                      </p:tavLst>
                                    </p:anim>
                                    <p:anim calcmode="lin" valueType="num">
                                      <p:cBhvr additive="base">
                                        <p:cTn dur="1000" fill="hold" id="16"/>
                                        <p:tgtEl>
                                          <p:spTgt spid="27"/>
                                        </p:tgtEl>
                                        <p:attrNameLst>
                                          <p:attrName>ppt_y</p:attrName>
                                        </p:attrNameLst>
                                      </p:cBhvr>
                                      <p:tavLst>
                                        <p:tav tm="0">
                                          <p:val>
                                            <p:strVal val="#ppt_y"/>
                                          </p:val>
                                        </p:tav>
                                        <p:tav tm="100000">
                                          <p:val>
                                            <p:strVal val="#ppt_y"/>
                                          </p:val>
                                        </p:tav>
                                      </p:tavLst>
                                    </p:anim>
                                  </p:childTnLst>
                                </p:cTn>
                              </p:par>
                              <p:par>
                                <p:cTn fill="hold" grpId="0" id="17" nodeType="withEffect" presetClass="entr" presetID="10" presetSubtype="0">
                                  <p:stCondLst>
                                    <p:cond delay="1000"/>
                                  </p:stCondLst>
                                  <p:childTnLst>
                                    <p:set>
                                      <p:cBhvr>
                                        <p:cTn dur="1" fill="hold" id="18">
                                          <p:stCondLst>
                                            <p:cond delay="0"/>
                                          </p:stCondLst>
                                        </p:cTn>
                                        <p:tgtEl>
                                          <p:spTgt spid="91"/>
                                        </p:tgtEl>
                                        <p:attrNameLst>
                                          <p:attrName>style.visibility</p:attrName>
                                        </p:attrNameLst>
                                      </p:cBhvr>
                                      <p:to>
                                        <p:strVal val="visible"/>
                                      </p:to>
                                    </p:set>
                                    <p:animEffect filter="fade" transition="in">
                                      <p:cBhvr>
                                        <p:cTn dur="500" id="19"/>
                                        <p:tgtEl>
                                          <p:spTgt spid="91"/>
                                        </p:tgtEl>
                                      </p:cBhvr>
                                    </p:animEffect>
                                  </p:childTnLst>
                                </p:cTn>
                              </p:par>
                              <p:par>
                                <p:cTn fill="hold" grpId="0" id="20" nodeType="withEffect" presetClass="entr" presetID="10" presetSubtype="0">
                                  <p:stCondLst>
                                    <p:cond delay="1300"/>
                                  </p:stCondLst>
                                  <p:childTnLst>
                                    <p:set>
                                      <p:cBhvr>
                                        <p:cTn dur="1" fill="hold" id="21">
                                          <p:stCondLst>
                                            <p:cond delay="0"/>
                                          </p:stCondLst>
                                        </p:cTn>
                                        <p:tgtEl>
                                          <p:spTgt spid="92"/>
                                        </p:tgtEl>
                                        <p:attrNameLst>
                                          <p:attrName>style.visibility</p:attrName>
                                        </p:attrNameLst>
                                      </p:cBhvr>
                                      <p:to>
                                        <p:strVal val="visible"/>
                                      </p:to>
                                    </p:set>
                                    <p:animEffect filter="fade" transition="in">
                                      <p:cBhvr>
                                        <p:cTn dur="500" id="22"/>
                                        <p:tgtEl>
                                          <p:spTgt spid="92"/>
                                        </p:tgtEl>
                                      </p:cBhvr>
                                    </p:animEffect>
                                  </p:childTnLst>
                                </p:cTn>
                              </p:par>
                              <p:par>
                                <p:cTn fill="hold" grpId="0" id="23" nodeType="withEffect" presetClass="entr" presetID="10" presetSubtype="0">
                                  <p:stCondLst>
                                    <p:cond delay="1800"/>
                                  </p:stCondLst>
                                  <p:childTnLst>
                                    <p:set>
                                      <p:cBhvr>
                                        <p:cTn dur="1" fill="hold" id="24">
                                          <p:stCondLst>
                                            <p:cond delay="0"/>
                                          </p:stCondLst>
                                        </p:cTn>
                                        <p:tgtEl>
                                          <p:spTgt spid="93"/>
                                        </p:tgtEl>
                                        <p:attrNameLst>
                                          <p:attrName>style.visibility</p:attrName>
                                        </p:attrNameLst>
                                      </p:cBhvr>
                                      <p:to>
                                        <p:strVal val="visible"/>
                                      </p:to>
                                    </p:set>
                                    <p:animEffect filter="fade" transition="in">
                                      <p:cBhvr>
                                        <p:cTn dur="500" id="25"/>
                                        <p:tgtEl>
                                          <p:spTgt spid="93"/>
                                        </p:tgtEl>
                                      </p:cBhvr>
                                    </p:animEffect>
                                  </p:childTnLst>
                                </p:cTn>
                              </p:par>
                              <p:par>
                                <p:cTn fill="hold" grpId="0" id="26" nodeType="withEffect" presetClass="entr" presetID="10" presetSubtype="0">
                                  <p:stCondLst>
                                    <p:cond delay="1500"/>
                                  </p:stCondLst>
                                  <p:childTnLst>
                                    <p:set>
                                      <p:cBhvr>
                                        <p:cTn dur="1" fill="hold" id="27">
                                          <p:stCondLst>
                                            <p:cond delay="0"/>
                                          </p:stCondLst>
                                        </p:cTn>
                                        <p:tgtEl>
                                          <p:spTgt spid="90"/>
                                        </p:tgtEl>
                                        <p:attrNameLst>
                                          <p:attrName>style.visibility</p:attrName>
                                        </p:attrNameLst>
                                      </p:cBhvr>
                                      <p:to>
                                        <p:strVal val="visible"/>
                                      </p:to>
                                    </p:set>
                                    <p:animEffect filter="fade" transition="in">
                                      <p:cBhvr>
                                        <p:cTn dur="500" id="28"/>
                                        <p:tgtEl>
                                          <p:spTgt spid="90"/>
                                        </p:tgtEl>
                                      </p:cBhvr>
                                    </p:animEffect>
                                  </p:childTnLst>
                                </p:cTn>
                              </p:par>
                            </p:childTnLst>
                          </p:cTn>
                        </p:par>
                        <p:par>
                          <p:cTn fill="hold" id="29" nodeType="afterGroup">
                            <p:stCondLst>
                              <p:cond delay="2800"/>
                            </p:stCondLst>
                            <p:childTnLst>
                              <p:par>
                                <p:cTn fill="hold" id="30" nodeType="afterEffect" presetClass="entr" presetID="10" presetSubtype="0">
                                  <p:stCondLst>
                                    <p:cond delay="0"/>
                                  </p:stCondLst>
                                  <p:childTnLst>
                                    <p:set>
                                      <p:cBhvr>
                                        <p:cTn dur="1" fill="hold" id="31">
                                          <p:stCondLst>
                                            <p:cond delay="0"/>
                                          </p:stCondLst>
                                        </p:cTn>
                                        <p:tgtEl>
                                          <p:spTgt spid="94"/>
                                        </p:tgtEl>
                                        <p:attrNameLst>
                                          <p:attrName>style.visibility</p:attrName>
                                        </p:attrNameLst>
                                      </p:cBhvr>
                                      <p:to>
                                        <p:strVal val="visible"/>
                                      </p:to>
                                    </p:set>
                                    <p:animEffect filter="fade" transition="in">
                                      <p:cBhvr>
                                        <p:cTn dur="500" id="32"/>
                                        <p:tgtEl>
                                          <p:spTgt spid="94"/>
                                        </p:tgtEl>
                                      </p:cBhvr>
                                    </p:animEffect>
                                  </p:childTnLst>
                                </p:cTn>
                              </p:par>
                              <p:par>
                                <p:cTn fill="hold" id="33" nodeType="withEffect" presetClass="entr" presetID="10" presetSubtype="0">
                                  <p:stCondLst>
                                    <p:cond delay="0"/>
                                  </p:stCondLst>
                                  <p:childTnLst>
                                    <p:set>
                                      <p:cBhvr>
                                        <p:cTn dur="1" fill="hold" id="34">
                                          <p:stCondLst>
                                            <p:cond delay="0"/>
                                          </p:stCondLst>
                                        </p:cTn>
                                        <p:tgtEl>
                                          <p:spTgt spid="95"/>
                                        </p:tgtEl>
                                        <p:attrNameLst>
                                          <p:attrName>style.visibility</p:attrName>
                                        </p:attrNameLst>
                                      </p:cBhvr>
                                      <p:to>
                                        <p:strVal val="visible"/>
                                      </p:to>
                                    </p:set>
                                    <p:animEffect filter="fade" transition="in">
                                      <p:cBhvr>
                                        <p:cTn dur="500" id="35"/>
                                        <p:tgtEl>
                                          <p:spTgt spid="95"/>
                                        </p:tgtEl>
                                      </p:cBhvr>
                                    </p:animEffect>
                                  </p:childTnLst>
                                </p:cTn>
                              </p:par>
                              <p:par>
                                <p:cTn fill="hold" id="36" nodeType="withEffect" presetClass="entr" presetID="10" presetSubtype="0">
                                  <p:stCondLst>
                                    <p:cond delay="0"/>
                                  </p:stCondLst>
                                  <p:childTnLst>
                                    <p:set>
                                      <p:cBhvr>
                                        <p:cTn dur="1" fill="hold" id="37">
                                          <p:stCondLst>
                                            <p:cond delay="0"/>
                                          </p:stCondLst>
                                        </p:cTn>
                                        <p:tgtEl>
                                          <p:spTgt spid="96"/>
                                        </p:tgtEl>
                                        <p:attrNameLst>
                                          <p:attrName>style.visibility</p:attrName>
                                        </p:attrNameLst>
                                      </p:cBhvr>
                                      <p:to>
                                        <p:strVal val="visible"/>
                                      </p:to>
                                    </p:set>
                                    <p:animEffect filter="fade" transition="in">
                                      <p:cBhvr>
                                        <p:cTn dur="500" id="38"/>
                                        <p:tgtEl>
                                          <p:spTgt spid="96"/>
                                        </p:tgtEl>
                                      </p:cBhvr>
                                    </p:animEffect>
                                  </p:childTnLst>
                                </p:cTn>
                              </p:par>
                              <p:par>
                                <p:cTn fill="hold" id="39" nodeType="withEffect" presetClass="entr" presetID="10" presetSubtype="0">
                                  <p:stCondLst>
                                    <p:cond delay="0"/>
                                  </p:stCondLst>
                                  <p:childTnLst>
                                    <p:set>
                                      <p:cBhvr>
                                        <p:cTn dur="1" fill="hold" id="40">
                                          <p:stCondLst>
                                            <p:cond delay="0"/>
                                          </p:stCondLst>
                                        </p:cTn>
                                        <p:tgtEl>
                                          <p:spTgt spid="97"/>
                                        </p:tgtEl>
                                        <p:attrNameLst>
                                          <p:attrName>style.visibility</p:attrName>
                                        </p:attrNameLst>
                                      </p:cBhvr>
                                      <p:to>
                                        <p:strVal val="visible"/>
                                      </p:to>
                                    </p:set>
                                    <p:animEffect filter="fade" transition="in">
                                      <p:cBhvr>
                                        <p:cTn dur="500" id="41"/>
                                        <p:tgtEl>
                                          <p:spTgt spid="97"/>
                                        </p:tgtEl>
                                      </p:cBhvr>
                                    </p:animEffect>
                                  </p:childTnLst>
                                </p:cTn>
                              </p:par>
                              <p:par>
                                <p:cTn fill="hold" id="42" nodeType="withEffect" presetClass="entr" presetID="10" presetSubtype="0">
                                  <p:stCondLst>
                                    <p:cond delay="0"/>
                                  </p:stCondLst>
                                  <p:childTnLst>
                                    <p:set>
                                      <p:cBhvr>
                                        <p:cTn dur="1" fill="hold" id="43">
                                          <p:stCondLst>
                                            <p:cond delay="0"/>
                                          </p:stCondLst>
                                        </p:cTn>
                                        <p:tgtEl>
                                          <p:spTgt spid="98"/>
                                        </p:tgtEl>
                                        <p:attrNameLst>
                                          <p:attrName>style.visibility</p:attrName>
                                        </p:attrNameLst>
                                      </p:cBhvr>
                                      <p:to>
                                        <p:strVal val="visible"/>
                                      </p:to>
                                    </p:set>
                                    <p:animEffect filter="fade" transition="in">
                                      <p:cBhvr>
                                        <p:cTn dur="500" id="44"/>
                                        <p:tgtEl>
                                          <p:spTgt spid="98"/>
                                        </p:tgtEl>
                                      </p:cBhvr>
                                    </p:animEffect>
                                  </p:childTnLst>
                                </p:cTn>
                              </p:par>
                              <p:par>
                                <p:cTn fill="hold" id="45" nodeType="withEffect" presetClass="entr" presetID="10" presetSubtype="0">
                                  <p:stCondLst>
                                    <p:cond delay="0"/>
                                  </p:stCondLst>
                                  <p:childTnLst>
                                    <p:set>
                                      <p:cBhvr>
                                        <p:cTn dur="1" fill="hold" id="46">
                                          <p:stCondLst>
                                            <p:cond delay="0"/>
                                          </p:stCondLst>
                                        </p:cTn>
                                        <p:tgtEl>
                                          <p:spTgt spid="99"/>
                                        </p:tgtEl>
                                        <p:attrNameLst>
                                          <p:attrName>style.visibility</p:attrName>
                                        </p:attrNameLst>
                                      </p:cBhvr>
                                      <p:to>
                                        <p:strVal val="visible"/>
                                      </p:to>
                                    </p:set>
                                    <p:animEffect filter="fade" transition="in">
                                      <p:cBhvr>
                                        <p:cTn dur="500" id="47"/>
                                        <p:tgtEl>
                                          <p:spTgt spid="99"/>
                                        </p:tgtEl>
                                      </p:cBhvr>
                                    </p:animEffect>
                                  </p:childTnLst>
                                </p:cTn>
                              </p:par>
                              <p:par>
                                <p:cTn fill="hold" id="48" nodeType="withEffect" presetClass="entr" presetID="10" presetSubtype="0">
                                  <p:stCondLst>
                                    <p:cond delay="0"/>
                                  </p:stCondLst>
                                  <p:childTnLst>
                                    <p:set>
                                      <p:cBhvr>
                                        <p:cTn dur="1" fill="hold" id="49">
                                          <p:stCondLst>
                                            <p:cond delay="0"/>
                                          </p:stCondLst>
                                        </p:cTn>
                                        <p:tgtEl>
                                          <p:spTgt spid="100"/>
                                        </p:tgtEl>
                                        <p:attrNameLst>
                                          <p:attrName>style.visibility</p:attrName>
                                        </p:attrNameLst>
                                      </p:cBhvr>
                                      <p:to>
                                        <p:strVal val="visible"/>
                                      </p:to>
                                    </p:set>
                                    <p:animEffect filter="fade" transition="in">
                                      <p:cBhvr>
                                        <p:cTn dur="500" id="50"/>
                                        <p:tgtEl>
                                          <p:spTgt spid="100"/>
                                        </p:tgtEl>
                                      </p:cBhvr>
                                    </p:animEffect>
                                  </p:childTnLst>
                                </p:cTn>
                              </p:par>
                              <p:par>
                                <p:cTn fill="hold" id="51" nodeType="withEffect" presetClass="entr" presetID="10" presetSubtype="0">
                                  <p:stCondLst>
                                    <p:cond delay="0"/>
                                  </p:stCondLst>
                                  <p:childTnLst>
                                    <p:set>
                                      <p:cBhvr>
                                        <p:cTn dur="1" fill="hold" id="52">
                                          <p:stCondLst>
                                            <p:cond delay="0"/>
                                          </p:stCondLst>
                                        </p:cTn>
                                        <p:tgtEl>
                                          <p:spTgt spid="101"/>
                                        </p:tgtEl>
                                        <p:attrNameLst>
                                          <p:attrName>style.visibility</p:attrName>
                                        </p:attrNameLst>
                                      </p:cBhvr>
                                      <p:to>
                                        <p:strVal val="visible"/>
                                      </p:to>
                                    </p:set>
                                    <p:animEffect filter="fade" transition="in">
                                      <p:cBhvr>
                                        <p:cTn dur="500" id="53"/>
                                        <p:tgtEl>
                                          <p:spTgt spid="101"/>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105"/>
                                        </p:tgtEl>
                                        <p:attrNameLst>
                                          <p:attrName>style.visibility</p:attrName>
                                        </p:attrNameLst>
                                      </p:cBhvr>
                                      <p:to>
                                        <p:strVal val="visible"/>
                                      </p:to>
                                    </p:set>
                                    <p:animEffect filter="fade" transition="in">
                                      <p:cBhvr>
                                        <p:cTn dur="500" id="56"/>
                                        <p:tgtEl>
                                          <p:spTgt spid="105"/>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104"/>
                                        </p:tgtEl>
                                        <p:attrNameLst>
                                          <p:attrName>style.visibility</p:attrName>
                                        </p:attrNameLst>
                                      </p:cBhvr>
                                      <p:to>
                                        <p:strVal val="visible"/>
                                      </p:to>
                                    </p:set>
                                    <p:animEffect filter="fade" transition="in">
                                      <p:cBhvr>
                                        <p:cTn dur="500" id="59"/>
                                        <p:tgtEl>
                                          <p:spTgt spid="104"/>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103"/>
                                        </p:tgtEl>
                                        <p:attrNameLst>
                                          <p:attrName>style.visibility</p:attrName>
                                        </p:attrNameLst>
                                      </p:cBhvr>
                                      <p:to>
                                        <p:strVal val="visible"/>
                                      </p:to>
                                    </p:set>
                                    <p:animEffect filter="fade" transition="in">
                                      <p:cBhvr>
                                        <p:cTn dur="500" id="62"/>
                                        <p:tgtEl>
                                          <p:spTgt spid="103"/>
                                        </p:tgtEl>
                                      </p:cBhvr>
                                    </p:animEffect>
                                  </p:childTnLst>
                                </p:cTn>
                              </p:par>
                              <p:par>
                                <p:cTn fill="hold" grpId="0" id="63" nodeType="withEffect" presetClass="entr" presetID="10" presetSubtype="0">
                                  <p:stCondLst>
                                    <p:cond delay="0"/>
                                  </p:stCondLst>
                                  <p:childTnLst>
                                    <p:set>
                                      <p:cBhvr>
                                        <p:cTn dur="1" fill="hold" id="64">
                                          <p:stCondLst>
                                            <p:cond delay="0"/>
                                          </p:stCondLst>
                                        </p:cTn>
                                        <p:tgtEl>
                                          <p:spTgt spid="102"/>
                                        </p:tgtEl>
                                        <p:attrNameLst>
                                          <p:attrName>style.visibility</p:attrName>
                                        </p:attrNameLst>
                                      </p:cBhvr>
                                      <p:to>
                                        <p:strVal val="visible"/>
                                      </p:to>
                                    </p:set>
                                    <p:animEffect filter="fade" transition="in">
                                      <p:cBhvr>
                                        <p:cTn dur="500" id="65"/>
                                        <p:tgtEl>
                                          <p:spTgt spid="102"/>
                                        </p:tgtEl>
                                      </p:cBhvr>
                                    </p:animEffect>
                                  </p:childTnLst>
                                </p:cTn>
                              </p:par>
                            </p:childTnLst>
                          </p:cTn>
                        </p:par>
                        <p:par>
                          <p:cTn fill="hold" id="66" nodeType="afterGroup">
                            <p:stCondLst>
                              <p:cond delay="3300"/>
                            </p:stCondLst>
                            <p:childTnLst>
                              <p:par>
                                <p:cTn fill="hold" grpId="0" id="67" nodeType="afterEffect" presetClass="entr" presetID="22" presetSubtype="8">
                                  <p:stCondLst>
                                    <p:cond delay="0"/>
                                  </p:stCondLst>
                                  <p:childTnLst>
                                    <p:set>
                                      <p:cBhvr>
                                        <p:cTn dur="1" fill="hold" id="68">
                                          <p:stCondLst>
                                            <p:cond delay="0"/>
                                          </p:stCondLst>
                                        </p:cTn>
                                        <p:tgtEl>
                                          <p:spTgt spid="106"/>
                                        </p:tgtEl>
                                        <p:attrNameLst>
                                          <p:attrName>style.visibility</p:attrName>
                                        </p:attrNameLst>
                                      </p:cBhvr>
                                      <p:to>
                                        <p:strVal val="visible"/>
                                      </p:to>
                                    </p:set>
                                    <p:animEffect filter="wipe(left)" transition="in">
                                      <p:cBhvr>
                                        <p:cTn dur="500" id="69"/>
                                        <p:tgtEl>
                                          <p:spTgt spid="106"/>
                                        </p:tgtEl>
                                      </p:cBhvr>
                                    </p:animEffect>
                                  </p:childTnLst>
                                </p:cTn>
                              </p:par>
                            </p:childTnLst>
                          </p:cTn>
                        </p:par>
                        <p:par>
                          <p:cTn fill="hold" id="70" nodeType="afterGroup">
                            <p:stCondLst>
                              <p:cond delay="3800"/>
                            </p:stCondLst>
                            <p:childTnLst>
                              <p:par>
                                <p:cTn fill="hold" grpId="0" id="71" nodeType="afterEffect" presetClass="entr" presetID="22" presetSubtype="8">
                                  <p:stCondLst>
                                    <p:cond delay="0"/>
                                  </p:stCondLst>
                                  <p:iterate type="lt">
                                    <p:tmPct val="30000"/>
                                  </p:iterate>
                                  <p:childTnLst>
                                    <p:set>
                                      <p:cBhvr>
                                        <p:cTn dur="1" fill="hold" id="72">
                                          <p:stCondLst>
                                            <p:cond delay="0"/>
                                          </p:stCondLst>
                                        </p:cTn>
                                        <p:tgtEl>
                                          <p:spTgt spid="107"/>
                                        </p:tgtEl>
                                        <p:attrNameLst>
                                          <p:attrName>style.visibility</p:attrName>
                                        </p:attrNameLst>
                                      </p:cBhvr>
                                      <p:to>
                                        <p:strVal val="visible"/>
                                      </p:to>
                                    </p:set>
                                    <p:animEffect filter="wipe(left)" transition="in">
                                      <p:cBhvr>
                                        <p:cTn dur="100" id="73"/>
                                        <p:tgtEl>
                                          <p:spTgt spid="107"/>
                                        </p:tgtEl>
                                      </p:cBhvr>
                                    </p:animEffect>
                                  </p:childTnLst>
                                </p:cTn>
                              </p:par>
                              <p:par>
                                <p:cTn fill="hold" grpId="1" id="74" nodeType="withEffect" presetClass="emph" presetID="36" presetSubtype="0">
                                  <p:stCondLst>
                                    <p:cond delay="0"/>
                                  </p:stCondLst>
                                  <p:iterate type="lt">
                                    <p:tmPct val="30000"/>
                                  </p:iterate>
                                  <p:childTnLst>
                                    <p:animScale>
                                      <p:cBhvr>
                                        <p:cTn autoRev="1" dur="50" fill="hold" id="75">
                                          <p:stCondLst>
                                            <p:cond delay="0"/>
                                          </p:stCondLst>
                                        </p:cTn>
                                        <p:tgtEl>
                                          <p:spTgt spid="107"/>
                                        </p:tgtEl>
                                      </p:cBhvr>
                                      <p:to x="80000" y="100000"/>
                                    </p:animScale>
                                    <p:anim by="(#ppt_w*0.10)" calcmode="lin" valueType="num">
                                      <p:cBhvr>
                                        <p:cTn autoRev="1" dur="50" fill="hold" id="76">
                                          <p:stCondLst>
                                            <p:cond delay="0"/>
                                          </p:stCondLst>
                                        </p:cTn>
                                        <p:tgtEl>
                                          <p:spTgt spid="107"/>
                                        </p:tgtEl>
                                        <p:attrNameLst>
                                          <p:attrName>ppt_x</p:attrName>
                                        </p:attrNameLst>
                                      </p:cBhvr>
                                    </p:anim>
                                    <p:anim by="(-#ppt_w*0.10)" calcmode="lin" valueType="num">
                                      <p:cBhvr>
                                        <p:cTn autoRev="1" dur="50" fill="hold" id="77">
                                          <p:stCondLst>
                                            <p:cond delay="0"/>
                                          </p:stCondLst>
                                        </p:cTn>
                                        <p:tgtEl>
                                          <p:spTgt spid="107"/>
                                        </p:tgtEl>
                                        <p:attrNameLst>
                                          <p:attrName>ppt_y</p:attrName>
                                        </p:attrNameLst>
                                      </p:cBhvr>
                                    </p:anim>
                                    <p:animRot by="-480000">
                                      <p:cBhvr>
                                        <p:cTn autoRev="1" dur="50" fill="hold" id="78">
                                          <p:stCondLst>
                                            <p:cond delay="0"/>
                                          </p:stCondLst>
                                        </p:cTn>
                                        <p:tgtEl>
                                          <p:spTgt spid="107"/>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0"/>
      <p:bldP grpId="0" spid="91"/>
      <p:bldP grpId="0" spid="92"/>
      <p:bldP grpId="0" spid="93"/>
      <p:bldP grpId="0" spid="102"/>
      <p:bldP grpId="0" spid="103"/>
      <p:bldP grpId="0" spid="104"/>
      <p:bldP grpId="0" spid="105"/>
      <p:bldP grpId="0" spid="106"/>
      <p:bldP grpId="0" spid="107"/>
      <p:bldP grpId="1" spid="107"/>
      <p:bldP grpId="0" spid="10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5" name="Group 40"/>
          <p:cNvGrpSpPr/>
          <p:nvPr/>
        </p:nvGrpSpPr>
        <p:grpSpPr>
          <a:xfrm>
            <a:off x="554561" y="1739545"/>
            <a:ext cx="2784529" cy="1551225"/>
            <a:chOff x="1441450" y="1485019"/>
            <a:chExt cx="2019300" cy="1124928"/>
          </a:xfrm>
        </p:grpSpPr>
        <p:sp>
          <p:nvSpPr>
            <p:cNvPr id="56" name="Text Placeholder 2"/>
            <p:cNvSpPr txBox="1"/>
            <p:nvPr/>
          </p:nvSpPr>
          <p:spPr>
            <a:xfrm>
              <a:off x="1441450" y="1485019"/>
              <a:ext cx="2019300" cy="285799"/>
            </a:xfrm>
            <a:prstGeom prst="rect">
              <a:avLst/>
            </a:prstGeom>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40000"/>
                </a:lnSpc>
              </a:pPr>
              <a:r>
                <a:rPr altLang="en-US" b="1" lang="zh-CN" sz="1800">
                  <a:solidFill>
                    <a:schemeClr val="tx1">
                      <a:lumMod val="85000"/>
                      <a:lumOff val="15000"/>
                    </a:schemeClr>
                  </a:solidFill>
                  <a:latin charset="-122" panose="020b0503020204020204" pitchFamily="34" typeface="微软雅黑"/>
                  <a:ea charset="-122" pitchFamily="34" typeface="微软雅黑"/>
                </a:rPr>
                <a:t>添加文字标题</a:t>
              </a:r>
            </a:p>
          </p:txBody>
        </p:sp>
        <p:sp>
          <p:nvSpPr>
            <p:cNvPr id="57" name="Text Placeholder 8"/>
            <p:cNvSpPr txBox="1"/>
            <p:nvPr/>
          </p:nvSpPr>
          <p:spPr>
            <a:xfrm>
              <a:off x="1441450" y="1775301"/>
              <a:ext cx="2019300" cy="834646"/>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nSpc>
                  <a:spcPct val="100000"/>
                </a:lnSpc>
              </a:pPr>
              <a:r>
                <a:rPr altLang="en-US" lang="zh-CN" sz="1400">
                  <a:solidFill>
                    <a:schemeClr val="tx1">
                      <a:lumMod val="85000"/>
                      <a:lumOff val="15000"/>
                    </a:schemeClr>
                  </a:solidFill>
                  <a:latin charset="-122" panose="020b0503020204020204" pitchFamily="34" typeface="微软雅黑"/>
                  <a:ea charset="-122" pitchFamily="34" typeface="微软雅黑"/>
                </a:rPr>
                <a:t>点击添加文字内容点击添加文字内容点击添加文字内容点击添加文字内容点击添加文字内容</a:t>
              </a:r>
            </a:p>
          </p:txBody>
        </p:sp>
      </p:grpSp>
      <p:grpSp>
        <p:nvGrpSpPr>
          <p:cNvPr id="58" name="Group 43"/>
          <p:cNvGrpSpPr/>
          <p:nvPr/>
        </p:nvGrpSpPr>
        <p:grpSpPr>
          <a:xfrm>
            <a:off x="554559" y="4331834"/>
            <a:ext cx="2784530" cy="1678980"/>
            <a:chOff x="1441449" y="1443179"/>
            <a:chExt cx="2019301" cy="1217572"/>
          </a:xfrm>
        </p:grpSpPr>
        <p:sp>
          <p:nvSpPr>
            <p:cNvPr id="59" name="Text Placeholder 2"/>
            <p:cNvSpPr txBox="1"/>
            <p:nvPr/>
          </p:nvSpPr>
          <p:spPr>
            <a:xfrm>
              <a:off x="1441450" y="1443179"/>
              <a:ext cx="2019300" cy="285799"/>
            </a:xfrm>
            <a:prstGeom prst="rect">
              <a:avLst/>
            </a:prstGeom>
          </p:spPr>
          <p:txBody>
            <a:bodyPr vert="horz"/>
            <a:lstStyle>
              <a:defPPr>
                <a:defRPr lang="zh-CN"/>
              </a:defPPr>
              <a:lvl1pPr defTabSz="457200" indent="0">
                <a:lnSpc>
                  <a:spcPct val="140000"/>
                </a:lnSpc>
                <a:spcBef>
                  <a:spcPct val="20000"/>
                </a:spcBef>
                <a:buFont typeface="Arial"/>
                <a:buNone/>
                <a:defRPr baseline="0" sz="2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itchFamily="3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b="1" lang="zh-CN" sz="1800">
                  <a:solidFill>
                    <a:schemeClr val="tx1">
                      <a:lumMod val="85000"/>
                      <a:lumOff val="15000"/>
                    </a:schemeClr>
                  </a:solidFill>
                </a:rPr>
                <a:t>添加文字标题</a:t>
              </a:r>
            </a:p>
          </p:txBody>
        </p:sp>
        <p:sp>
          <p:nvSpPr>
            <p:cNvPr id="60" name="Text Placeholder 8"/>
            <p:cNvSpPr txBox="1"/>
            <p:nvPr/>
          </p:nvSpPr>
          <p:spPr>
            <a:xfrm>
              <a:off x="1441449" y="1743554"/>
              <a:ext cx="2019300" cy="917197"/>
            </a:xfrm>
            <a:prstGeom prst="rect">
              <a:avLst/>
            </a:prstGeom>
          </p:spPr>
          <p:txBody>
            <a:bodyPr vert="horz"/>
            <a:lstStyle>
              <a:defPPr>
                <a:defRPr lang="zh-CN"/>
              </a:defPPr>
              <a:lvl1pPr defTabSz="457200" indent="0">
                <a:lnSpc>
                  <a:spcPct val="100000"/>
                </a:lnSpc>
                <a:spcBef>
                  <a:spcPct val="20000"/>
                </a:spcBef>
                <a:buFont typeface="Arial"/>
                <a:buNone/>
                <a:defRPr baseline="0" sz="1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itchFamily="3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lang="zh-CN">
                  <a:solidFill>
                    <a:schemeClr val="tx1">
                      <a:lumMod val="85000"/>
                      <a:lumOff val="15000"/>
                    </a:schemeClr>
                  </a:solidFill>
                </a:rPr>
                <a:t>点击添加文字内容点击添加文字内容点击添加文字内容点击添加文字内容点击添加文字内容</a:t>
              </a:r>
            </a:p>
          </p:txBody>
        </p:sp>
      </p:grpSp>
      <p:grpSp>
        <p:nvGrpSpPr>
          <p:cNvPr id="61" name="Group 46"/>
          <p:cNvGrpSpPr/>
          <p:nvPr/>
        </p:nvGrpSpPr>
        <p:grpSpPr>
          <a:xfrm>
            <a:off x="8781969" y="1739545"/>
            <a:ext cx="2784529" cy="1635297"/>
            <a:chOff x="1342364" y="1485018"/>
            <a:chExt cx="2019300" cy="1185896"/>
          </a:xfrm>
        </p:grpSpPr>
        <p:sp>
          <p:nvSpPr>
            <p:cNvPr id="62" name="Text Placeholder 2"/>
            <p:cNvSpPr txBox="1"/>
            <p:nvPr/>
          </p:nvSpPr>
          <p:spPr>
            <a:xfrm>
              <a:off x="1342364" y="1485018"/>
              <a:ext cx="2019300" cy="285799"/>
            </a:xfrm>
            <a:prstGeom prst="rect">
              <a:avLst/>
            </a:prstGeom>
          </p:spPr>
          <p:txBody>
            <a:bodyPr vert="horz"/>
            <a:lstStyle>
              <a:defPPr>
                <a:defRPr lang="zh-CN"/>
              </a:defPPr>
              <a:lvl1pPr defTabSz="457200" indent="0">
                <a:lnSpc>
                  <a:spcPct val="140000"/>
                </a:lnSpc>
                <a:spcBef>
                  <a:spcPct val="20000"/>
                </a:spcBef>
                <a:buFont typeface="Arial"/>
                <a:buNone/>
                <a:defRPr baseline="0" sz="2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itchFamily="3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b="1" lang="zh-CN" sz="1800">
                  <a:solidFill>
                    <a:schemeClr val="tx1">
                      <a:lumMod val="85000"/>
                      <a:lumOff val="15000"/>
                    </a:schemeClr>
                  </a:solidFill>
                </a:rPr>
                <a:t>添加文字标题</a:t>
              </a:r>
            </a:p>
          </p:txBody>
        </p:sp>
        <p:sp>
          <p:nvSpPr>
            <p:cNvPr id="63" name="Text Placeholder 8"/>
            <p:cNvSpPr txBox="1"/>
            <p:nvPr/>
          </p:nvSpPr>
          <p:spPr>
            <a:xfrm>
              <a:off x="1342364" y="1753717"/>
              <a:ext cx="2019300" cy="917197"/>
            </a:xfrm>
            <a:prstGeom prst="rect">
              <a:avLst/>
            </a:prstGeom>
          </p:spPr>
          <p:txBody>
            <a:bodyPr vert="horz"/>
            <a:lstStyle>
              <a:defPPr>
                <a:defRPr lang="zh-CN"/>
              </a:defPPr>
              <a:lvl1pPr defTabSz="457200" indent="0">
                <a:lnSpc>
                  <a:spcPct val="100000"/>
                </a:lnSpc>
                <a:spcBef>
                  <a:spcPct val="20000"/>
                </a:spcBef>
                <a:buFont typeface="Arial"/>
                <a:buNone/>
                <a:defRPr baseline="0" sz="1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itchFamily="3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lang="zh-CN">
                  <a:solidFill>
                    <a:schemeClr val="tx1">
                      <a:lumMod val="85000"/>
                      <a:lumOff val="15000"/>
                    </a:schemeClr>
                  </a:solidFill>
                </a:rPr>
                <a:t>点击添加文字内容点击添加文字内容点击添加文字内容点击添加文字内容点击添加文字内容</a:t>
              </a:r>
            </a:p>
          </p:txBody>
        </p:sp>
      </p:grpSp>
      <p:grpSp>
        <p:nvGrpSpPr>
          <p:cNvPr id="64" name="Group 49"/>
          <p:cNvGrpSpPr/>
          <p:nvPr/>
        </p:nvGrpSpPr>
        <p:grpSpPr>
          <a:xfrm>
            <a:off x="8918612" y="4653929"/>
            <a:ext cx="2784529" cy="1656185"/>
            <a:chOff x="1441450" y="1676757"/>
            <a:chExt cx="2019300" cy="1201042"/>
          </a:xfrm>
        </p:grpSpPr>
        <p:sp>
          <p:nvSpPr>
            <p:cNvPr id="65" name="Text Placeholder 2"/>
            <p:cNvSpPr txBox="1"/>
            <p:nvPr/>
          </p:nvSpPr>
          <p:spPr>
            <a:xfrm>
              <a:off x="1441450" y="1676757"/>
              <a:ext cx="2019300" cy="285799"/>
            </a:xfrm>
            <a:prstGeom prst="rect">
              <a:avLst/>
            </a:prstGeom>
          </p:spPr>
          <p:txBody>
            <a:bodyPr vert="horz"/>
            <a:lstStyle>
              <a:defPPr>
                <a:defRPr lang="zh-CN"/>
              </a:defPPr>
              <a:lvl1pPr defTabSz="457200" indent="0">
                <a:lnSpc>
                  <a:spcPct val="140000"/>
                </a:lnSpc>
                <a:spcBef>
                  <a:spcPct val="20000"/>
                </a:spcBef>
                <a:buFont typeface="Arial"/>
                <a:buNone/>
                <a:defRPr baseline="0" sz="2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itchFamily="3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b="1" lang="zh-CN" sz="1800">
                  <a:solidFill>
                    <a:schemeClr val="tx1">
                      <a:lumMod val="85000"/>
                      <a:lumOff val="15000"/>
                    </a:schemeClr>
                  </a:solidFill>
                </a:rPr>
                <a:t>添加文字标题</a:t>
              </a:r>
            </a:p>
          </p:txBody>
        </p:sp>
        <p:sp>
          <p:nvSpPr>
            <p:cNvPr id="66" name="Text Placeholder 8"/>
            <p:cNvSpPr txBox="1"/>
            <p:nvPr/>
          </p:nvSpPr>
          <p:spPr>
            <a:xfrm>
              <a:off x="1441450" y="1960601"/>
              <a:ext cx="2019300" cy="917198"/>
            </a:xfrm>
            <a:prstGeom prst="rect">
              <a:avLst/>
            </a:prstGeom>
          </p:spPr>
          <p:txBody>
            <a:bodyPr vert="horz"/>
            <a:lstStyle>
              <a:defPPr>
                <a:defRPr lang="zh-CN"/>
              </a:defPPr>
              <a:lvl1pPr defTabSz="457200" indent="0">
                <a:lnSpc>
                  <a:spcPct val="100000"/>
                </a:lnSpc>
                <a:spcBef>
                  <a:spcPct val="20000"/>
                </a:spcBef>
                <a:buFont typeface="Arial"/>
                <a:buNone/>
                <a:defRPr baseline="0" sz="1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itchFamily="34" typeface="微软雅黑"/>
                  <a:cs typeface="Roboto condensed"/>
                </a:defRPr>
              </a:lvl1pPr>
              <a:lvl2pPr defTabSz="457200" indent="-285750" marL="742950">
                <a:spcBef>
                  <a:spcPct val="20000"/>
                </a:spcBef>
                <a:buFont typeface="Arial"/>
                <a:buChar char="–"/>
                <a:defRPr sz="2800"/>
              </a:lvl2pPr>
              <a:lvl3pPr defTabSz="457200" indent="-228600" marL="1143000">
                <a:spcBef>
                  <a:spcPct val="20000"/>
                </a:spcBef>
                <a:buFont typeface="Arial"/>
                <a:buChar char="•"/>
                <a:defRPr sz="2400"/>
              </a:lvl3pPr>
              <a:lvl4pPr defTabSz="457200" indent="-228600" marL="1600200">
                <a:spcBef>
                  <a:spcPct val="20000"/>
                </a:spcBef>
                <a:buFont typeface="Arial"/>
                <a:buChar char="–"/>
                <a:defRPr sz="2000"/>
              </a:lvl4pPr>
              <a:lvl5pPr defTabSz="457200" indent="-228600" marL="2057400">
                <a:spcBef>
                  <a:spcPct val="20000"/>
                </a:spcBef>
                <a:buFont typeface="Arial"/>
                <a:buChar char="»"/>
                <a:defRPr sz="2000"/>
              </a:lvl5pPr>
              <a:lvl6pPr defTabSz="457200" indent="-228600" marL="2514600">
                <a:spcBef>
                  <a:spcPct val="20000"/>
                </a:spcBef>
                <a:buFont typeface="Arial"/>
                <a:buChar char="•"/>
                <a:defRPr sz="2000"/>
              </a:lvl6pPr>
              <a:lvl7pPr defTabSz="457200" indent="-228600" marL="2971800">
                <a:spcBef>
                  <a:spcPct val="20000"/>
                </a:spcBef>
                <a:buFont typeface="Arial"/>
                <a:buChar char="•"/>
                <a:defRPr sz="2000"/>
              </a:lvl7pPr>
              <a:lvl8pPr defTabSz="457200" indent="-228600" marL="3429000">
                <a:spcBef>
                  <a:spcPct val="20000"/>
                </a:spcBef>
                <a:buFont typeface="Arial"/>
                <a:buChar char="•"/>
                <a:defRPr sz="2000"/>
              </a:lvl8pPr>
              <a:lvl9pPr defTabSz="457200" indent="-228600" marL="3886200">
                <a:spcBef>
                  <a:spcPct val="20000"/>
                </a:spcBef>
                <a:buFont typeface="Arial"/>
                <a:buChar char="•"/>
                <a:defRPr sz="2000"/>
              </a:lvl9pPr>
            </a:lstStyle>
            <a:p>
              <a:r>
                <a:rPr altLang="en-US" lang="zh-CN">
                  <a:solidFill>
                    <a:schemeClr val="tx1">
                      <a:lumMod val="85000"/>
                      <a:lumOff val="15000"/>
                    </a:schemeClr>
                  </a:solidFill>
                </a:rPr>
                <a:t>点击添加文字内容点击添加文字内容点击添加文字内容点击添加文字内容点击添加文字内容</a:t>
              </a:r>
            </a:p>
          </p:txBody>
        </p:sp>
      </p:grpSp>
      <p:cxnSp>
        <p:nvCxnSpPr>
          <p:cNvPr id="67" name="直接连接符 66"/>
          <p:cNvCxnSpPr>
            <a:stCxn id="20" idx="0"/>
          </p:cNvCxnSpPr>
          <p:nvPr/>
        </p:nvCxnSpPr>
        <p:spPr>
          <a:xfrm flipH="1" flipV="1">
            <a:off x="3714824" y="2306152"/>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339091" y="2306152"/>
            <a:ext cx="375733"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H="1" flipV="1">
            <a:off x="5290972" y="2306152"/>
            <a:ext cx="0" cy="54850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290972" y="2306152"/>
            <a:ext cx="3391937"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6867121" y="4746039"/>
            <a:ext cx="6567" cy="632385"/>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3339089" y="5378427"/>
            <a:ext cx="353459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flipH="1">
            <a:off x="8520190" y="4746039"/>
            <a:ext cx="0" cy="9316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8520190" y="5677712"/>
            <a:ext cx="398422" cy="1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769135" y="2854661"/>
            <a:ext cx="1891378" cy="1891378"/>
            <a:chOff x="2714799" y="2648622"/>
            <a:chExt cx="1891378" cy="1891378"/>
          </a:xfrm>
          <a:solidFill>
            <a:srgbClr val="005DA2"/>
          </a:solidFill>
        </p:grpSpPr>
        <p:sp>
          <p:nvSpPr>
            <p:cNvPr id="20" name="Oval 8"/>
            <p:cNvSpPr/>
            <p:nvPr/>
          </p:nvSpPr>
          <p:spPr>
            <a:xfrm>
              <a:off x="2714799"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latin charset="-122" panose="020b0503020204020204" pitchFamily="34" typeface="微软雅黑"/>
                <a:ea charset="-122" pitchFamily="34" typeface="微软雅黑"/>
              </a:endParaRPr>
            </a:p>
          </p:txBody>
        </p:sp>
        <p:sp>
          <p:nvSpPr>
            <p:cNvPr id="75" name="Text Placeholder 2"/>
            <p:cNvSpPr txBox="1"/>
            <p:nvPr/>
          </p:nvSpPr>
          <p:spPr>
            <a:xfrm>
              <a:off x="3146847" y="3357786"/>
              <a:ext cx="1224135" cy="567411"/>
            </a:xfrm>
            <a:prstGeom prst="rect">
              <a:avLst/>
            </a:prstGeom>
            <a:noFill/>
            <a:ln w="66675">
              <a:noFill/>
            </a:ln>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en-US" b="1" lang="zh-CN" smtClean="0" sz="2400">
                  <a:solidFill>
                    <a:schemeClr val="bg1"/>
                  </a:solidFill>
                  <a:latin charset="-122" panose="020b0503020204020204" pitchFamily="34" typeface="微软雅黑"/>
                  <a:ea charset="-122" pitchFamily="34" typeface="微软雅黑"/>
                </a:rPr>
                <a:t>项目一</a:t>
              </a:r>
            </a:p>
          </p:txBody>
        </p:sp>
      </p:grpSp>
      <p:grpSp>
        <p:nvGrpSpPr>
          <p:cNvPr id="79" name="组合 78"/>
          <p:cNvGrpSpPr/>
          <p:nvPr/>
        </p:nvGrpSpPr>
        <p:grpSpPr>
          <a:xfrm>
            <a:off x="4345283" y="2854661"/>
            <a:ext cx="1891378" cy="1891378"/>
            <a:chOff x="4290947" y="2648622"/>
            <a:chExt cx="1891378" cy="1891378"/>
          </a:xfrm>
          <a:solidFill>
            <a:srgbClr val="FFC400"/>
          </a:solidFill>
        </p:grpSpPr>
        <p:sp>
          <p:nvSpPr>
            <p:cNvPr id="47" name="Oval 9"/>
            <p:cNvSpPr/>
            <p:nvPr/>
          </p:nvSpPr>
          <p:spPr>
            <a:xfrm>
              <a:off x="4290947" y="2648622"/>
              <a:ext cx="1891378" cy="1891378"/>
            </a:xfrm>
            <a:prstGeom prst="ellipse">
              <a:avLst/>
            </a:prstGeom>
            <a:solidFill>
              <a:schemeClr val="bg1">
                <a:lumMod val="65000"/>
              </a:schemeClr>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latin charset="-122" panose="020b0503020204020204" pitchFamily="34" typeface="微软雅黑"/>
                <a:ea charset="-122" pitchFamily="34" typeface="微软雅黑"/>
              </a:endParaRPr>
            </a:p>
          </p:txBody>
        </p:sp>
        <p:sp>
          <p:nvSpPr>
            <p:cNvPr id="76" name="Text Placeholder 2"/>
            <p:cNvSpPr txBox="1"/>
            <p:nvPr/>
          </p:nvSpPr>
          <p:spPr>
            <a:xfrm>
              <a:off x="4739406" y="3357786"/>
              <a:ext cx="1224135" cy="567411"/>
            </a:xfrm>
            <a:prstGeom prst="rect">
              <a:avLst/>
            </a:prstGeom>
            <a:noFill/>
            <a:ln w="66675">
              <a:noFill/>
            </a:ln>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en-US" b="1" lang="zh-CN" smtClean="0" sz="2400">
                  <a:solidFill>
                    <a:schemeClr val="bg1"/>
                  </a:solidFill>
                  <a:latin charset="-122" panose="020b0503020204020204" pitchFamily="34" typeface="微软雅黑"/>
                  <a:ea charset="-122" pitchFamily="34" typeface="微软雅黑"/>
                </a:rPr>
                <a:t>项目二</a:t>
              </a:r>
            </a:p>
          </p:txBody>
        </p:sp>
      </p:grpSp>
      <p:grpSp>
        <p:nvGrpSpPr>
          <p:cNvPr id="80" name="组合 79"/>
          <p:cNvGrpSpPr/>
          <p:nvPr/>
        </p:nvGrpSpPr>
        <p:grpSpPr>
          <a:xfrm>
            <a:off x="5921432" y="2854661"/>
            <a:ext cx="1891378" cy="1891378"/>
            <a:chOff x="5867096" y="2648622"/>
            <a:chExt cx="1891378" cy="1891378"/>
          </a:xfrm>
          <a:solidFill>
            <a:srgbClr val="005DA2"/>
          </a:solidFill>
        </p:grpSpPr>
        <p:sp>
          <p:nvSpPr>
            <p:cNvPr id="53" name="Oval 10"/>
            <p:cNvSpPr/>
            <p:nvPr/>
          </p:nvSpPr>
          <p:spPr>
            <a:xfrm>
              <a:off x="5867096"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latin charset="-122" panose="020b0503020204020204" pitchFamily="34" typeface="微软雅黑"/>
                <a:ea charset="-122" pitchFamily="34" typeface="微软雅黑"/>
              </a:endParaRPr>
            </a:p>
          </p:txBody>
        </p:sp>
        <p:sp>
          <p:nvSpPr>
            <p:cNvPr id="77" name="Text Placeholder 2"/>
            <p:cNvSpPr txBox="1"/>
            <p:nvPr/>
          </p:nvSpPr>
          <p:spPr>
            <a:xfrm>
              <a:off x="6315199" y="3357786"/>
              <a:ext cx="1224135" cy="567411"/>
            </a:xfrm>
            <a:prstGeom prst="rect">
              <a:avLst/>
            </a:prstGeom>
            <a:noFill/>
            <a:ln w="66675">
              <a:noFill/>
            </a:ln>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en-US" b="1" lang="zh-CN" smtClean="0" sz="2400">
                  <a:solidFill>
                    <a:schemeClr val="bg1"/>
                  </a:solidFill>
                  <a:latin charset="-122" panose="020b0503020204020204" pitchFamily="34" typeface="微软雅黑"/>
                  <a:ea charset="-122" pitchFamily="34" typeface="微软雅黑"/>
                </a:rPr>
                <a:t>项目三</a:t>
              </a:r>
            </a:p>
          </p:txBody>
        </p:sp>
      </p:grpSp>
      <p:grpSp>
        <p:nvGrpSpPr>
          <p:cNvPr id="81" name="组合 80"/>
          <p:cNvGrpSpPr/>
          <p:nvPr/>
        </p:nvGrpSpPr>
        <p:grpSpPr>
          <a:xfrm>
            <a:off x="7574501" y="2854661"/>
            <a:ext cx="1891378" cy="1891378"/>
            <a:chOff x="7520165" y="2648622"/>
            <a:chExt cx="1891378" cy="1891378"/>
          </a:xfrm>
          <a:solidFill>
            <a:srgbClr val="FFC400"/>
          </a:solidFill>
        </p:grpSpPr>
        <p:sp>
          <p:nvSpPr>
            <p:cNvPr id="42" name="Oval 11"/>
            <p:cNvSpPr/>
            <p:nvPr/>
          </p:nvSpPr>
          <p:spPr>
            <a:xfrm>
              <a:off x="7520165" y="2648622"/>
              <a:ext cx="1891378" cy="1891378"/>
            </a:xfrm>
            <a:prstGeom prst="ellipse">
              <a:avLst/>
            </a:prstGeom>
            <a:solidFill>
              <a:schemeClr val="bg1">
                <a:lumMod val="65000"/>
              </a:schemeClr>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solidFill>
                  <a:schemeClr val="lt1"/>
                </a:solidFill>
                <a:latin typeface="+mn-ea"/>
                <a:ea charset="-122" pitchFamily="34" typeface="微软雅黑"/>
              </a:endParaRPr>
            </a:p>
          </p:txBody>
        </p:sp>
        <p:sp>
          <p:nvSpPr>
            <p:cNvPr id="78" name="Text Placeholder 2"/>
            <p:cNvSpPr txBox="1"/>
            <p:nvPr/>
          </p:nvSpPr>
          <p:spPr>
            <a:xfrm>
              <a:off x="7899375" y="3357786"/>
              <a:ext cx="1224135" cy="567411"/>
            </a:xfrm>
            <a:prstGeom prst="rect">
              <a:avLst/>
            </a:prstGeom>
            <a:noFill/>
            <a:ln w="66675">
              <a:noFill/>
            </a:ln>
          </p:spPr>
          <p:txBody>
            <a:bodyPr vert="horz"/>
            <a:lstStyle>
              <a:lvl1pPr algn="l" defTabSz="457200" eaLnBrk="1" hangingPunct="1" indent="0" latinLnBrk="0" marL="0" rtl="0">
                <a:spcBef>
                  <a:spcPct val="20000"/>
                </a:spcBef>
                <a:buFont typeface="Arial"/>
                <a:buNone/>
                <a:defRPr baseline="0" kern="1200" sz="1200">
                  <a:solidFill>
                    <a:schemeClr val="tx1">
                      <a:lumMod val="65000"/>
                      <a:lumOff val="35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r>
                <a:rPr altLang="en-US" b="1" lang="zh-CN" smtClean="0" sz="2400">
                  <a:solidFill>
                    <a:schemeClr val="bg1"/>
                  </a:solidFill>
                  <a:latin charset="-122" panose="020b0503020204020204" pitchFamily="34" typeface="微软雅黑"/>
                  <a:ea charset="-122" pitchFamily="34" typeface="微软雅黑"/>
                </a:rPr>
                <a:t>项目四</a:t>
              </a:r>
            </a:p>
          </p:txBody>
        </p:sp>
      </p:grpSp>
      <p:sp>
        <p:nvSpPr>
          <p:cNvPr id="35" name="文本框 2"/>
          <p:cNvSpPr txBox="1"/>
          <p:nvPr/>
        </p:nvSpPr>
        <p:spPr>
          <a:xfrm>
            <a:off x="1694612"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4131047139"/>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35"/>
                                        </p:tgtEl>
                                        <p:attrNameLst>
                                          <p:attrName>style.visibility</p:attrName>
                                        </p:attrNameLst>
                                      </p:cBhvr>
                                      <p:to>
                                        <p:strVal val="visible"/>
                                      </p:to>
                                    </p:set>
                                    <p:anim calcmode="lin" valueType="num">
                                      <p:cBhvr>
                                        <p:cTn dur="500" fill="hold" id="7"/>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5"/>
                                        </p:tgtEl>
                                        <p:attrNameLst>
                                          <p:attrName>ppt_y</p:attrName>
                                        </p:attrNameLst>
                                      </p:cBhvr>
                                      <p:tavLst>
                                        <p:tav tm="0">
                                          <p:val>
                                            <p:strVal val="#ppt_y"/>
                                          </p:val>
                                        </p:tav>
                                        <p:tav tm="100000">
                                          <p:val>
                                            <p:strVal val="#ppt_y"/>
                                          </p:val>
                                        </p:tav>
                                      </p:tavLst>
                                    </p:anim>
                                    <p:anim calcmode="lin" valueType="num">
                                      <p:cBhvr>
                                        <p:cTn dur="500" fill="hold" id="9"/>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5"/>
                                        </p:tgtEl>
                                      </p:cBhvr>
                                    </p:animEffect>
                                  </p:childTnLst>
                                </p:cTn>
                              </p:par>
                            </p:childTnLst>
                          </p:cTn>
                        </p:par>
                        <p:par>
                          <p:cTn fill="hold" id="12" nodeType="afterGroup">
                            <p:stCondLst>
                              <p:cond delay="500"/>
                            </p:stCondLst>
                            <p:childTnLst>
                              <p:par>
                                <p:cTn fill="hold" id="13" nodeType="afterEffect" presetClass="entr" presetID="10" presetSubtype="0">
                                  <p:stCondLst>
                                    <p:cond delay="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1000"/>
                            </p:stCondLst>
                            <p:childTnLst>
                              <p:par>
                                <p:cTn fill="hold" id="17" nodeType="afterEffect" presetClass="entr" presetID="22" presetSubtype="4">
                                  <p:stCondLst>
                                    <p:cond delay="0"/>
                                  </p:stCondLst>
                                  <p:childTnLst>
                                    <p:set>
                                      <p:cBhvr>
                                        <p:cTn dur="1" fill="hold" id="18">
                                          <p:stCondLst>
                                            <p:cond delay="0"/>
                                          </p:stCondLst>
                                        </p:cTn>
                                        <p:tgtEl>
                                          <p:spTgt spid="67"/>
                                        </p:tgtEl>
                                        <p:attrNameLst>
                                          <p:attrName>style.visibility</p:attrName>
                                        </p:attrNameLst>
                                      </p:cBhvr>
                                      <p:to>
                                        <p:strVal val="visible"/>
                                      </p:to>
                                    </p:set>
                                    <p:animEffect filter="wipe(down)" transition="in">
                                      <p:cBhvr>
                                        <p:cTn dur="500" id="19"/>
                                        <p:tgtEl>
                                          <p:spTgt spid="67"/>
                                        </p:tgtEl>
                                      </p:cBhvr>
                                    </p:animEffect>
                                  </p:childTnLst>
                                </p:cTn>
                              </p:par>
                            </p:childTnLst>
                          </p:cTn>
                        </p:par>
                        <p:par>
                          <p:cTn fill="hold" id="20" nodeType="afterGroup">
                            <p:stCondLst>
                              <p:cond delay="1500"/>
                            </p:stCondLst>
                            <p:childTnLst>
                              <p:par>
                                <p:cTn fill="hold" id="21" nodeType="afterEffect" presetClass="entr" presetID="22" presetSubtype="2">
                                  <p:stCondLst>
                                    <p:cond delay="0"/>
                                  </p:stCondLst>
                                  <p:childTnLst>
                                    <p:set>
                                      <p:cBhvr>
                                        <p:cTn dur="1" fill="hold" id="22">
                                          <p:stCondLst>
                                            <p:cond delay="0"/>
                                          </p:stCondLst>
                                        </p:cTn>
                                        <p:tgtEl>
                                          <p:spTgt spid="68"/>
                                        </p:tgtEl>
                                        <p:attrNameLst>
                                          <p:attrName>style.visibility</p:attrName>
                                        </p:attrNameLst>
                                      </p:cBhvr>
                                      <p:to>
                                        <p:strVal val="visible"/>
                                      </p:to>
                                    </p:set>
                                    <p:animEffect filter="wipe(right)" transition="in">
                                      <p:cBhvr>
                                        <p:cTn dur="500" id="23"/>
                                        <p:tgtEl>
                                          <p:spTgt spid="68"/>
                                        </p:tgtEl>
                                      </p:cBhvr>
                                    </p:animEffect>
                                  </p:childTnLst>
                                </p:cTn>
                              </p:par>
                            </p:childTnLst>
                          </p:cTn>
                        </p:par>
                        <p:par>
                          <p:cTn fill="hold" id="24" nodeType="afterGroup">
                            <p:stCondLst>
                              <p:cond delay="2000"/>
                            </p:stCondLst>
                            <p:childTnLst>
                              <p:par>
                                <p:cTn fill="hold" id="25" nodeType="afterEffect" presetClass="entr" presetID="22" presetSubtype="8">
                                  <p:stCondLst>
                                    <p:cond delay="0"/>
                                  </p:stCondLst>
                                  <p:childTnLst>
                                    <p:set>
                                      <p:cBhvr>
                                        <p:cTn dur="1" fill="hold" id="26">
                                          <p:stCondLst>
                                            <p:cond delay="0"/>
                                          </p:stCondLst>
                                        </p:cTn>
                                        <p:tgtEl>
                                          <p:spTgt spid="55"/>
                                        </p:tgtEl>
                                        <p:attrNameLst>
                                          <p:attrName>style.visibility</p:attrName>
                                        </p:attrNameLst>
                                      </p:cBhvr>
                                      <p:to>
                                        <p:strVal val="visible"/>
                                      </p:to>
                                    </p:set>
                                    <p:animEffect filter="wipe(left)" transition="in">
                                      <p:cBhvr>
                                        <p:cTn dur="500" id="27"/>
                                        <p:tgtEl>
                                          <p:spTgt spid="55"/>
                                        </p:tgtEl>
                                      </p:cBhvr>
                                    </p:animEffect>
                                  </p:childTnLst>
                                </p:cTn>
                              </p:par>
                            </p:childTnLst>
                          </p:cTn>
                        </p:par>
                        <p:par>
                          <p:cTn fill="hold" id="28" nodeType="afterGroup">
                            <p:stCondLst>
                              <p:cond delay="2500"/>
                            </p:stCondLst>
                            <p:childTnLst>
                              <p:par>
                                <p:cTn fill="hold" id="29" nodeType="afterEffect" presetClass="entr" presetID="10" presetSubtype="0">
                                  <p:stCondLst>
                                    <p:cond delay="0"/>
                                  </p:stCondLst>
                                  <p:childTnLst>
                                    <p:set>
                                      <p:cBhvr>
                                        <p:cTn dur="1" fill="hold" id="30">
                                          <p:stCondLst>
                                            <p:cond delay="0"/>
                                          </p:stCondLst>
                                        </p:cTn>
                                        <p:tgtEl>
                                          <p:spTgt spid="79"/>
                                        </p:tgtEl>
                                        <p:attrNameLst>
                                          <p:attrName>style.visibility</p:attrName>
                                        </p:attrNameLst>
                                      </p:cBhvr>
                                      <p:to>
                                        <p:strVal val="visible"/>
                                      </p:to>
                                    </p:set>
                                    <p:animEffect filter="fade" transition="in">
                                      <p:cBhvr>
                                        <p:cTn dur="500" id="31"/>
                                        <p:tgtEl>
                                          <p:spTgt spid="79"/>
                                        </p:tgtEl>
                                      </p:cBhvr>
                                    </p:animEffect>
                                  </p:childTnLst>
                                </p:cTn>
                              </p:par>
                            </p:childTnLst>
                          </p:cTn>
                        </p:par>
                        <p:par>
                          <p:cTn fill="hold" id="32" nodeType="afterGroup">
                            <p:stCondLst>
                              <p:cond delay="3000"/>
                            </p:stCondLst>
                            <p:childTnLst>
                              <p:par>
                                <p:cTn fill="hold" id="33" nodeType="afterEffect" presetClass="entr" presetID="22" presetSubtype="4">
                                  <p:stCondLst>
                                    <p:cond delay="0"/>
                                  </p:stCondLst>
                                  <p:childTnLst>
                                    <p:set>
                                      <p:cBhvr>
                                        <p:cTn dur="1" fill="hold" id="34">
                                          <p:stCondLst>
                                            <p:cond delay="0"/>
                                          </p:stCondLst>
                                        </p:cTn>
                                        <p:tgtEl>
                                          <p:spTgt spid="69"/>
                                        </p:tgtEl>
                                        <p:attrNameLst>
                                          <p:attrName>style.visibility</p:attrName>
                                        </p:attrNameLst>
                                      </p:cBhvr>
                                      <p:to>
                                        <p:strVal val="visible"/>
                                      </p:to>
                                    </p:set>
                                    <p:animEffect filter="wipe(down)" transition="in">
                                      <p:cBhvr>
                                        <p:cTn dur="500" id="35"/>
                                        <p:tgtEl>
                                          <p:spTgt spid="69"/>
                                        </p:tgtEl>
                                      </p:cBhvr>
                                    </p:animEffect>
                                  </p:childTnLst>
                                </p:cTn>
                              </p:par>
                            </p:childTnLst>
                          </p:cTn>
                        </p:par>
                        <p:par>
                          <p:cTn fill="hold" id="36" nodeType="afterGroup">
                            <p:stCondLst>
                              <p:cond delay="3500"/>
                            </p:stCondLst>
                            <p:childTnLst>
                              <p:par>
                                <p:cTn fill="hold" id="37" nodeType="afterEffect" presetClass="entr" presetID="22" presetSubtype="8">
                                  <p:stCondLst>
                                    <p:cond delay="0"/>
                                  </p:stCondLst>
                                  <p:childTnLst>
                                    <p:set>
                                      <p:cBhvr>
                                        <p:cTn dur="1" fill="hold" id="38">
                                          <p:stCondLst>
                                            <p:cond delay="0"/>
                                          </p:stCondLst>
                                        </p:cTn>
                                        <p:tgtEl>
                                          <p:spTgt spid="70"/>
                                        </p:tgtEl>
                                        <p:attrNameLst>
                                          <p:attrName>style.visibility</p:attrName>
                                        </p:attrNameLst>
                                      </p:cBhvr>
                                      <p:to>
                                        <p:strVal val="visible"/>
                                      </p:to>
                                    </p:set>
                                    <p:animEffect filter="wipe(left)" transition="in">
                                      <p:cBhvr>
                                        <p:cTn dur="500" id="39"/>
                                        <p:tgtEl>
                                          <p:spTgt spid="70"/>
                                        </p:tgtEl>
                                      </p:cBhvr>
                                    </p:animEffect>
                                  </p:childTnLst>
                                </p:cTn>
                              </p:par>
                            </p:childTnLst>
                          </p:cTn>
                        </p:par>
                        <p:par>
                          <p:cTn fill="hold" id="40" nodeType="afterGroup">
                            <p:stCondLst>
                              <p:cond delay="4000"/>
                            </p:stCondLst>
                            <p:childTnLst>
                              <p:par>
                                <p:cTn fill="hold" id="41" nodeType="afterEffect" presetClass="entr" presetID="22" presetSubtype="8">
                                  <p:stCondLst>
                                    <p:cond delay="0"/>
                                  </p:stCondLst>
                                  <p:childTnLst>
                                    <p:set>
                                      <p:cBhvr>
                                        <p:cTn dur="1" fill="hold" id="42">
                                          <p:stCondLst>
                                            <p:cond delay="0"/>
                                          </p:stCondLst>
                                        </p:cTn>
                                        <p:tgtEl>
                                          <p:spTgt spid="61"/>
                                        </p:tgtEl>
                                        <p:attrNameLst>
                                          <p:attrName>style.visibility</p:attrName>
                                        </p:attrNameLst>
                                      </p:cBhvr>
                                      <p:to>
                                        <p:strVal val="visible"/>
                                      </p:to>
                                    </p:set>
                                    <p:animEffect filter="wipe(left)" transition="in">
                                      <p:cBhvr>
                                        <p:cTn dur="500" id="43"/>
                                        <p:tgtEl>
                                          <p:spTgt spid="61"/>
                                        </p:tgtEl>
                                      </p:cBhvr>
                                    </p:animEffect>
                                  </p:childTnLst>
                                </p:cTn>
                              </p:par>
                            </p:childTnLst>
                          </p:cTn>
                        </p:par>
                        <p:par>
                          <p:cTn fill="hold" id="44" nodeType="afterGroup">
                            <p:stCondLst>
                              <p:cond delay="4500"/>
                            </p:stCondLst>
                            <p:childTnLst>
                              <p:par>
                                <p:cTn fill="hold" id="45" nodeType="afterEffect" presetClass="entr" presetID="10" presetSubtype="0">
                                  <p:stCondLst>
                                    <p:cond delay="0"/>
                                  </p:stCondLst>
                                  <p:childTnLst>
                                    <p:set>
                                      <p:cBhvr>
                                        <p:cTn dur="1" fill="hold" id="46">
                                          <p:stCondLst>
                                            <p:cond delay="0"/>
                                          </p:stCondLst>
                                        </p:cTn>
                                        <p:tgtEl>
                                          <p:spTgt spid="80"/>
                                        </p:tgtEl>
                                        <p:attrNameLst>
                                          <p:attrName>style.visibility</p:attrName>
                                        </p:attrNameLst>
                                      </p:cBhvr>
                                      <p:to>
                                        <p:strVal val="visible"/>
                                      </p:to>
                                    </p:set>
                                    <p:animEffect filter="fade" transition="in">
                                      <p:cBhvr>
                                        <p:cTn dur="500" id="47"/>
                                        <p:tgtEl>
                                          <p:spTgt spid="80"/>
                                        </p:tgtEl>
                                      </p:cBhvr>
                                    </p:animEffect>
                                  </p:childTnLst>
                                </p:cTn>
                              </p:par>
                            </p:childTnLst>
                          </p:cTn>
                        </p:par>
                        <p:par>
                          <p:cTn fill="hold" id="48" nodeType="afterGroup">
                            <p:stCondLst>
                              <p:cond delay="5000"/>
                            </p:stCondLst>
                            <p:childTnLst>
                              <p:par>
                                <p:cTn fill="hold" id="49" nodeType="afterEffect" presetClass="entr" presetID="22" presetSubtype="1">
                                  <p:stCondLst>
                                    <p:cond delay="0"/>
                                  </p:stCondLst>
                                  <p:childTnLst>
                                    <p:set>
                                      <p:cBhvr>
                                        <p:cTn dur="1" fill="hold" id="50">
                                          <p:stCondLst>
                                            <p:cond delay="0"/>
                                          </p:stCondLst>
                                        </p:cTn>
                                        <p:tgtEl>
                                          <p:spTgt spid="71"/>
                                        </p:tgtEl>
                                        <p:attrNameLst>
                                          <p:attrName>style.visibility</p:attrName>
                                        </p:attrNameLst>
                                      </p:cBhvr>
                                      <p:to>
                                        <p:strVal val="visible"/>
                                      </p:to>
                                    </p:set>
                                    <p:animEffect filter="wipe(up)" transition="in">
                                      <p:cBhvr>
                                        <p:cTn dur="500" id="51"/>
                                        <p:tgtEl>
                                          <p:spTgt spid="71"/>
                                        </p:tgtEl>
                                      </p:cBhvr>
                                    </p:animEffect>
                                  </p:childTnLst>
                                </p:cTn>
                              </p:par>
                            </p:childTnLst>
                          </p:cTn>
                        </p:par>
                        <p:par>
                          <p:cTn fill="hold" id="52" nodeType="afterGroup">
                            <p:stCondLst>
                              <p:cond delay="5500"/>
                            </p:stCondLst>
                            <p:childTnLst>
                              <p:par>
                                <p:cTn fill="hold" id="53" nodeType="afterEffect" presetClass="entr" presetID="22" presetSubtype="2">
                                  <p:stCondLst>
                                    <p:cond delay="0"/>
                                  </p:stCondLst>
                                  <p:childTnLst>
                                    <p:set>
                                      <p:cBhvr>
                                        <p:cTn dur="1" fill="hold" id="54">
                                          <p:stCondLst>
                                            <p:cond delay="0"/>
                                          </p:stCondLst>
                                        </p:cTn>
                                        <p:tgtEl>
                                          <p:spTgt spid="72"/>
                                        </p:tgtEl>
                                        <p:attrNameLst>
                                          <p:attrName>style.visibility</p:attrName>
                                        </p:attrNameLst>
                                      </p:cBhvr>
                                      <p:to>
                                        <p:strVal val="visible"/>
                                      </p:to>
                                    </p:set>
                                    <p:animEffect filter="wipe(right)" transition="in">
                                      <p:cBhvr>
                                        <p:cTn dur="500" id="55"/>
                                        <p:tgtEl>
                                          <p:spTgt spid="72"/>
                                        </p:tgtEl>
                                      </p:cBhvr>
                                    </p:animEffect>
                                  </p:childTnLst>
                                </p:cTn>
                              </p:par>
                            </p:childTnLst>
                          </p:cTn>
                        </p:par>
                        <p:par>
                          <p:cTn fill="hold" id="56" nodeType="afterGroup">
                            <p:stCondLst>
                              <p:cond delay="6000"/>
                            </p:stCondLst>
                            <p:childTnLst>
                              <p:par>
                                <p:cTn fill="hold" id="57" nodeType="afterEffect" presetClass="entr" presetID="22" presetSubtype="8">
                                  <p:stCondLst>
                                    <p:cond delay="0"/>
                                  </p:stCondLst>
                                  <p:childTnLst>
                                    <p:set>
                                      <p:cBhvr>
                                        <p:cTn dur="1" fill="hold" id="58">
                                          <p:stCondLst>
                                            <p:cond delay="0"/>
                                          </p:stCondLst>
                                        </p:cTn>
                                        <p:tgtEl>
                                          <p:spTgt spid="58"/>
                                        </p:tgtEl>
                                        <p:attrNameLst>
                                          <p:attrName>style.visibility</p:attrName>
                                        </p:attrNameLst>
                                      </p:cBhvr>
                                      <p:to>
                                        <p:strVal val="visible"/>
                                      </p:to>
                                    </p:set>
                                    <p:animEffect filter="wipe(left)" transition="in">
                                      <p:cBhvr>
                                        <p:cTn dur="500" id="59"/>
                                        <p:tgtEl>
                                          <p:spTgt spid="58"/>
                                        </p:tgtEl>
                                      </p:cBhvr>
                                    </p:animEffect>
                                  </p:childTnLst>
                                </p:cTn>
                              </p:par>
                            </p:childTnLst>
                          </p:cTn>
                        </p:par>
                        <p:par>
                          <p:cTn fill="hold" id="60" nodeType="afterGroup">
                            <p:stCondLst>
                              <p:cond delay="6500"/>
                            </p:stCondLst>
                            <p:childTnLst>
                              <p:par>
                                <p:cTn fill="hold" id="61" nodeType="afterEffect" presetClass="entr" presetID="10" presetSubtype="0">
                                  <p:stCondLst>
                                    <p:cond delay="0"/>
                                  </p:stCondLst>
                                  <p:childTnLst>
                                    <p:set>
                                      <p:cBhvr>
                                        <p:cTn dur="1" fill="hold" id="62">
                                          <p:stCondLst>
                                            <p:cond delay="0"/>
                                          </p:stCondLst>
                                        </p:cTn>
                                        <p:tgtEl>
                                          <p:spTgt spid="81"/>
                                        </p:tgtEl>
                                        <p:attrNameLst>
                                          <p:attrName>style.visibility</p:attrName>
                                        </p:attrNameLst>
                                      </p:cBhvr>
                                      <p:to>
                                        <p:strVal val="visible"/>
                                      </p:to>
                                    </p:set>
                                    <p:animEffect filter="fade" transition="in">
                                      <p:cBhvr>
                                        <p:cTn dur="500" id="63"/>
                                        <p:tgtEl>
                                          <p:spTgt spid="81"/>
                                        </p:tgtEl>
                                      </p:cBhvr>
                                    </p:animEffect>
                                  </p:childTnLst>
                                </p:cTn>
                              </p:par>
                            </p:childTnLst>
                          </p:cTn>
                        </p:par>
                        <p:par>
                          <p:cTn fill="hold" id="64" nodeType="afterGroup">
                            <p:stCondLst>
                              <p:cond delay="7000"/>
                            </p:stCondLst>
                            <p:childTnLst>
                              <p:par>
                                <p:cTn fill="hold" id="65" nodeType="afterEffect" presetClass="entr" presetID="22" presetSubtype="1">
                                  <p:stCondLst>
                                    <p:cond delay="0"/>
                                  </p:stCondLst>
                                  <p:childTnLst>
                                    <p:set>
                                      <p:cBhvr>
                                        <p:cTn dur="1" fill="hold" id="66">
                                          <p:stCondLst>
                                            <p:cond delay="0"/>
                                          </p:stCondLst>
                                        </p:cTn>
                                        <p:tgtEl>
                                          <p:spTgt spid="73"/>
                                        </p:tgtEl>
                                        <p:attrNameLst>
                                          <p:attrName>style.visibility</p:attrName>
                                        </p:attrNameLst>
                                      </p:cBhvr>
                                      <p:to>
                                        <p:strVal val="visible"/>
                                      </p:to>
                                    </p:set>
                                    <p:animEffect filter="wipe(up)" transition="in">
                                      <p:cBhvr>
                                        <p:cTn dur="500" id="67"/>
                                        <p:tgtEl>
                                          <p:spTgt spid="73"/>
                                        </p:tgtEl>
                                      </p:cBhvr>
                                    </p:animEffect>
                                  </p:childTnLst>
                                </p:cTn>
                              </p:par>
                            </p:childTnLst>
                          </p:cTn>
                        </p:par>
                        <p:par>
                          <p:cTn fill="hold" id="68" nodeType="afterGroup">
                            <p:stCondLst>
                              <p:cond delay="7500"/>
                            </p:stCondLst>
                            <p:childTnLst>
                              <p:par>
                                <p:cTn fill="hold" id="69" nodeType="afterEffect" presetClass="entr" presetID="22" presetSubtype="8">
                                  <p:stCondLst>
                                    <p:cond delay="0"/>
                                  </p:stCondLst>
                                  <p:childTnLst>
                                    <p:set>
                                      <p:cBhvr>
                                        <p:cTn dur="1" fill="hold" id="70">
                                          <p:stCondLst>
                                            <p:cond delay="0"/>
                                          </p:stCondLst>
                                        </p:cTn>
                                        <p:tgtEl>
                                          <p:spTgt spid="74"/>
                                        </p:tgtEl>
                                        <p:attrNameLst>
                                          <p:attrName>style.visibility</p:attrName>
                                        </p:attrNameLst>
                                      </p:cBhvr>
                                      <p:to>
                                        <p:strVal val="visible"/>
                                      </p:to>
                                    </p:set>
                                    <p:animEffect filter="wipe(left)" transition="in">
                                      <p:cBhvr>
                                        <p:cTn dur="500" id="71"/>
                                        <p:tgtEl>
                                          <p:spTgt spid="74"/>
                                        </p:tgtEl>
                                      </p:cBhvr>
                                    </p:animEffect>
                                  </p:childTnLst>
                                </p:cTn>
                              </p:par>
                            </p:childTnLst>
                          </p:cTn>
                        </p:par>
                        <p:par>
                          <p:cTn fill="hold" id="72" nodeType="afterGroup">
                            <p:stCondLst>
                              <p:cond delay="8000"/>
                            </p:stCondLst>
                            <p:childTnLst>
                              <p:par>
                                <p:cTn fill="hold" id="73" nodeType="afterEffect" presetClass="entr" presetID="22" presetSubtype="8">
                                  <p:stCondLst>
                                    <p:cond delay="0"/>
                                  </p:stCondLst>
                                  <p:childTnLst>
                                    <p:set>
                                      <p:cBhvr>
                                        <p:cTn dur="1" fill="hold" id="74">
                                          <p:stCondLst>
                                            <p:cond delay="0"/>
                                          </p:stCondLst>
                                        </p:cTn>
                                        <p:tgtEl>
                                          <p:spTgt spid="64"/>
                                        </p:tgtEl>
                                        <p:attrNameLst>
                                          <p:attrName>style.visibility</p:attrName>
                                        </p:attrNameLst>
                                      </p:cBhvr>
                                      <p:to>
                                        <p:strVal val="visible"/>
                                      </p:to>
                                    </p:set>
                                    <p:animEffect filter="wipe(left)" transition="in">
                                      <p:cBhvr>
                                        <p:cTn dur="500" id="75"/>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 name="组合 14"/>
          <p:cNvGrpSpPr/>
          <p:nvPr/>
        </p:nvGrpSpPr>
        <p:grpSpPr>
          <a:xfrm>
            <a:off x="4091470" y="3001676"/>
            <a:ext cx="8113977" cy="3884502"/>
            <a:chOff x="4078023" y="2973498"/>
            <a:chExt cx="8113977" cy="3884502"/>
          </a:xfrm>
          <a:solidFill>
            <a:srgbClr val="005DA2"/>
          </a:solidFill>
        </p:grpSpPr>
        <p:sp>
          <p:nvSpPr>
            <p:cNvPr id="16" name="Freeform 5"/>
            <p:cNvSpPr/>
            <p:nvPr/>
          </p:nvSpPr>
          <p:spPr bwMode="auto">
            <a:xfrm>
              <a:off x="4078023" y="5589157"/>
              <a:ext cx="4758750" cy="1268843"/>
            </a:xfrm>
            <a:custGeom>
              <a:gdLst>
                <a:gd fmla="*/ 0 w 251" name="T0"/>
                <a:gd fmla="*/ 67 h 67" name="T1"/>
                <a:gd fmla="*/ 0 w 251" name="T2"/>
                <a:gd fmla="*/ 67 h 67" name="T3"/>
                <a:gd fmla="*/ 251 w 251" name="T4"/>
                <a:gd fmla="*/ 67 h 67" name="T5"/>
                <a:gd fmla="*/ 251 w 251" name="T6"/>
                <a:gd fmla="*/ 0 h 67" name="T7"/>
                <a:gd fmla="*/ 0 w 251" name="T8"/>
                <a:gd fmla="*/ 67 h 67" name="T9"/>
              </a:gdLst>
              <a:cxnLst>
                <a:cxn ang="0">
                  <a:pos x="T0" y="T1"/>
                </a:cxn>
                <a:cxn ang="0">
                  <a:pos x="T2" y="T3"/>
                </a:cxn>
                <a:cxn ang="0">
                  <a:pos x="T4" y="T5"/>
                </a:cxn>
                <a:cxn ang="0">
                  <a:pos x="T6" y="T7"/>
                </a:cxn>
                <a:cxn ang="0">
                  <a:pos x="T8" y="T9"/>
                </a:cxn>
              </a:cxnLst>
              <a:rect b="b" l="0" r="r" t="0"/>
              <a:pathLst>
                <a:path h="67" w="251">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chemeClr val="accent1"/>
            </a:solidFill>
            <a:ln>
              <a:noFill/>
            </a:ln>
            <a:extLst/>
          </p:spPr>
          <p:txBody>
            <a:bodyPr/>
            <a:lstStyle/>
            <a:p>
              <a:endParaRPr altLang="en-US" lang="zh-CN" sz="2800">
                <a:latin charset="-122" panose="020b0503020204020204" pitchFamily="34" typeface="微软雅黑"/>
                <a:ea charset="-122" pitchFamily="34" typeface="微软雅黑"/>
              </a:endParaRPr>
            </a:p>
          </p:txBody>
        </p:sp>
        <p:sp>
          <p:nvSpPr>
            <p:cNvPr id="17" name="Freeform 6"/>
            <p:cNvSpPr/>
            <p:nvPr/>
          </p:nvSpPr>
          <p:spPr bwMode="auto">
            <a:xfrm>
              <a:off x="8912383" y="4906297"/>
              <a:ext cx="1117622" cy="1951702"/>
            </a:xfrm>
            <a:custGeom>
              <a:gdLst>
                <a:gd fmla="*/ 0 w 59" name="T0"/>
                <a:gd fmla="*/ 36 h 103" name="T1"/>
                <a:gd fmla="*/ 0 w 59" name="T2"/>
                <a:gd fmla="*/ 103 h 103" name="T3"/>
                <a:gd fmla="*/ 59 w 59" name="T4"/>
                <a:gd fmla="*/ 103 h 103" name="T5"/>
                <a:gd fmla="*/ 59 w 59" name="T6"/>
                <a:gd fmla="*/ 0 h 103" name="T7"/>
                <a:gd fmla="*/ 0 w 59" name="T8"/>
                <a:gd fmla="*/ 36 h 103" name="T9"/>
              </a:gdLst>
              <a:cxnLst>
                <a:cxn ang="0">
                  <a:pos x="T0" y="T1"/>
                </a:cxn>
                <a:cxn ang="0">
                  <a:pos x="T2" y="T3"/>
                </a:cxn>
                <a:cxn ang="0">
                  <a:pos x="T4" y="T5"/>
                </a:cxn>
                <a:cxn ang="0">
                  <a:pos x="T6" y="T7"/>
                </a:cxn>
                <a:cxn ang="0">
                  <a:pos x="T8" y="T9"/>
                </a:cxn>
              </a:cxnLst>
              <a:rect b="b" l="0" r="r" t="0"/>
              <a:pathLst>
                <a:path h="103" w="59">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chemeClr val="bg1">
                <a:lumMod val="65000"/>
              </a:schemeClr>
            </a:solidFill>
            <a:ln>
              <a:noFill/>
            </a:ln>
            <a:extLst/>
          </p:spPr>
          <p:txBody>
            <a:bodyPr anchor="t" anchorCtr="0" bIns="45720" compatLnSpc="1" lIns="91440" numCol="1" rIns="91440" tIns="45720" vert="horz" wrap="square">
              <a:prstTxWarp prst="textNoShape">
                <a:avLst/>
              </a:prstTxWarp>
            </a:bodyPr>
            <a:lstStyle/>
            <a:p>
              <a:endParaRPr altLang="en-US" lang="zh-CN" sz="3200">
                <a:latin charset="-122" panose="020b0503020204020204" pitchFamily="34" typeface="微软雅黑"/>
                <a:ea charset="-122" pitchFamily="34" typeface="微软雅黑"/>
              </a:endParaRPr>
            </a:p>
          </p:txBody>
        </p:sp>
        <p:sp>
          <p:nvSpPr>
            <p:cNvPr id="18" name="Freeform 7"/>
            <p:cNvSpPr/>
            <p:nvPr/>
          </p:nvSpPr>
          <p:spPr bwMode="auto">
            <a:xfrm>
              <a:off x="11603653" y="2973498"/>
              <a:ext cx="588347" cy="3884501"/>
            </a:xfrm>
            <a:custGeom>
              <a:gdLst>
                <a:gd fmla="*/ 31 w 31" name="T0"/>
                <a:gd fmla="*/ 0 h 205" name="T1"/>
                <a:gd fmla="*/ 28 w 31" name="T2"/>
                <a:gd fmla="*/ 0 h 205" name="T3"/>
                <a:gd fmla="*/ 0 w 31" name="T4"/>
                <a:gd fmla="*/ 36 h 205" name="T5"/>
                <a:gd fmla="*/ 0 w 31" name="T6"/>
                <a:gd fmla="*/ 205 h 205" name="T7"/>
                <a:gd fmla="*/ 31 w 31" name="T8"/>
                <a:gd fmla="*/ 205 h 205" name="T9"/>
                <a:gd fmla="*/ 31 w 31" name="T10"/>
                <a:gd fmla="*/ 0 h 205" name="T11"/>
              </a:gdLst>
              <a:cxnLst>
                <a:cxn ang="0">
                  <a:pos x="T0" y="T1"/>
                </a:cxn>
                <a:cxn ang="0">
                  <a:pos x="T2" y="T3"/>
                </a:cxn>
                <a:cxn ang="0">
                  <a:pos x="T4" y="T5"/>
                </a:cxn>
                <a:cxn ang="0">
                  <a:pos x="T6" y="T7"/>
                </a:cxn>
                <a:cxn ang="0">
                  <a:pos x="T8" y="T9"/>
                </a:cxn>
                <a:cxn ang="0">
                  <a:pos x="T10" y="T11"/>
                </a:cxn>
              </a:cxnLst>
              <a:rect b="b" l="0" r="r" t="0"/>
              <a:pathLst>
                <a:path h="205" w="31">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sz="3200">
                <a:latin charset="-122" panose="020b0503020204020204" pitchFamily="34" typeface="微软雅黑"/>
                <a:ea charset="-122" pitchFamily="34" typeface="微软雅黑"/>
              </a:endParaRPr>
            </a:p>
          </p:txBody>
        </p:sp>
        <p:sp>
          <p:nvSpPr>
            <p:cNvPr id="19" name="Freeform 8"/>
            <p:cNvSpPr/>
            <p:nvPr/>
          </p:nvSpPr>
          <p:spPr bwMode="auto">
            <a:xfrm>
              <a:off x="10126881" y="3656358"/>
              <a:ext cx="1401162" cy="3201642"/>
            </a:xfrm>
            <a:custGeom>
              <a:gdLst>
                <a:gd fmla="*/ 0 w 74" name="T0"/>
                <a:gd fmla="*/ 66 h 169" name="T1"/>
                <a:gd fmla="*/ 0 w 74" name="T2"/>
                <a:gd fmla="*/ 169 h 169" name="T3"/>
                <a:gd fmla="*/ 74 w 74" name="T4"/>
                <a:gd fmla="*/ 169 h 169" name="T5"/>
                <a:gd fmla="*/ 74 w 74" name="T6"/>
                <a:gd fmla="*/ 0 h 169" name="T7"/>
                <a:gd fmla="*/ 0 w 74" name="T8"/>
                <a:gd fmla="*/ 66 h 169" name="T9"/>
              </a:gdLst>
              <a:cxnLst>
                <a:cxn ang="0">
                  <a:pos x="T0" y="T1"/>
                </a:cxn>
                <a:cxn ang="0">
                  <a:pos x="T2" y="T3"/>
                </a:cxn>
                <a:cxn ang="0">
                  <a:pos x="T4" y="T5"/>
                </a:cxn>
                <a:cxn ang="0">
                  <a:pos x="T6" y="T7"/>
                </a:cxn>
                <a:cxn ang="0">
                  <a:pos x="T8" y="T9"/>
                </a:cxn>
              </a:cxnLst>
              <a:rect b="b" l="0" r="r" t="0"/>
              <a:pathLst>
                <a:path h="169" w="74">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chemeClr val="accent1"/>
            </a:solidFill>
            <a:ln>
              <a:noFill/>
            </a:ln>
            <a:extLst/>
          </p:spPr>
          <p:txBody>
            <a:bodyPr/>
            <a:lstStyle/>
            <a:p>
              <a:endParaRPr altLang="en-US" lang="zh-CN" sz="2800">
                <a:latin charset="-122" panose="020b0503020204020204" pitchFamily="34" typeface="微软雅黑"/>
                <a:ea charset="-122" pitchFamily="34" typeface="微软雅黑"/>
              </a:endParaRPr>
            </a:p>
          </p:txBody>
        </p:sp>
      </p:grpSp>
      <p:sp>
        <p:nvSpPr>
          <p:cNvPr id="20" name="Content Placeholder 2"/>
          <p:cNvSpPr txBox="1"/>
          <p:nvPr/>
        </p:nvSpPr>
        <p:spPr>
          <a:xfrm>
            <a:off x="1023427" y="1679864"/>
            <a:ext cx="5363780" cy="1677922"/>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indent="0" marL="0">
              <a:buNone/>
            </a:pPr>
            <a:r>
              <a:rPr altLang="en-US" b="1" lang="zh-CN" smtClean="0" sz="2000">
                <a:solidFill>
                  <a:schemeClr val="accent1"/>
                </a:solidFill>
                <a:latin charset="0" pitchFamily="34" typeface="Arial"/>
                <a:ea charset="-122" pitchFamily="34" typeface="微软雅黑"/>
                <a:cs charset="0" pitchFamily="34" typeface="Arial"/>
              </a:rPr>
              <a:t>点击添加小标题</a:t>
            </a:r>
          </a:p>
          <a:p>
            <a:pPr indent="0" marL="0">
              <a:buNone/>
            </a:pPr>
            <a:r>
              <a:rPr altLang="en-US" b="1" lang="zh-CN" smtClean="0" sz="2000">
                <a:solidFill>
                  <a:schemeClr val="accent1"/>
                </a:solidFill>
                <a:latin charset="0" pitchFamily="34" typeface="Arial"/>
                <a:ea charset="-122" pitchFamily="34" typeface="微软雅黑"/>
                <a:cs charset="0" pitchFamily="34" typeface="Arial"/>
              </a:rPr>
              <a:t>最新精品POWER POINT模板，每个页面都是精心制作，所有内容可自行编辑修改，欢迎下载！</a:t>
            </a:r>
          </a:p>
          <a:p>
            <a:pPr indent="0" marL="0">
              <a:buNone/>
            </a:pPr>
            <a:r>
              <a:rPr altLang="en-US" b="1" lang="zh-CN" smtClean="0" sz="2000">
                <a:solidFill>
                  <a:schemeClr val="accent1"/>
                </a:solidFill>
                <a:latin charset="0" pitchFamily="34" typeface="Arial"/>
                <a:ea charset="-122" pitchFamily="34" typeface="微软雅黑"/>
                <a:cs charset="0" pitchFamily="34" typeface="Arial"/>
              </a:rPr>
              <a:t>最新精品POWER POINT模板，每个页面都是精心制作，所有内容可自行编辑修改，欢迎下载！</a:t>
            </a:r>
          </a:p>
        </p:txBody>
      </p:sp>
      <p:grpSp>
        <p:nvGrpSpPr>
          <p:cNvPr id="21" name="组合 20"/>
          <p:cNvGrpSpPr/>
          <p:nvPr/>
        </p:nvGrpSpPr>
        <p:grpSpPr>
          <a:xfrm>
            <a:off x="7063034" y="4457657"/>
            <a:ext cx="2124188" cy="998051"/>
            <a:chOff x="4982259" y="5322156"/>
            <a:chExt cx="2124188" cy="998051"/>
          </a:xfrm>
          <a:solidFill>
            <a:schemeClr val="tx1">
              <a:lumMod val="85000"/>
              <a:lumOff val="15000"/>
              <a:alpha val="35000"/>
            </a:schemeClr>
          </a:solidFill>
        </p:grpSpPr>
        <p:sp>
          <p:nvSpPr>
            <p:cNvPr id="22"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a:extLst/>
          </p:spPr>
          <p:txBody>
            <a:bodyPr/>
            <a:lstStyle/>
            <a:p>
              <a:endParaRPr altLang="en-US" lang="zh-CN" sz="2800">
                <a:latin charset="-122" panose="020b0503020204020204" pitchFamily="34" typeface="微软雅黑"/>
                <a:ea charset="-122" pitchFamily="34" typeface="微软雅黑"/>
              </a:endParaRPr>
            </a:p>
          </p:txBody>
        </p:sp>
        <p:cxnSp>
          <p:nvCxnSpPr>
            <p:cNvPr id="23" name="直接连接符 22"/>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22"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912233" y="5342093"/>
            <a:ext cx="2124188" cy="998051"/>
            <a:chOff x="4982259" y="5322156"/>
            <a:chExt cx="2124188" cy="998051"/>
          </a:xfrm>
          <a:solidFill>
            <a:schemeClr val="tx1">
              <a:lumMod val="85000"/>
              <a:lumOff val="15000"/>
              <a:alpha val="35000"/>
            </a:schemeClr>
          </a:solidFill>
        </p:grpSpPr>
        <p:sp>
          <p:nvSpPr>
            <p:cNvPr id="26"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a:extLst/>
          </p:spPr>
          <p:txBody>
            <a:bodyPr/>
            <a:lstStyle/>
            <a:p>
              <a:endParaRPr altLang="en-US" lang="zh-CN" sz="2800">
                <a:latin charset="-122" panose="020b0503020204020204" pitchFamily="34" typeface="微软雅黑"/>
                <a:ea charset="-122" pitchFamily="34" typeface="微软雅黑"/>
              </a:endParaRPr>
            </a:p>
          </p:txBody>
        </p:sp>
        <p:cxnSp>
          <p:nvCxnSpPr>
            <p:cNvPr id="27" name="直接连接符 26"/>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6"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8635181" y="3459606"/>
            <a:ext cx="2124188" cy="998051"/>
            <a:chOff x="4982259" y="5322156"/>
            <a:chExt cx="2124188" cy="998051"/>
          </a:xfrm>
          <a:solidFill>
            <a:schemeClr val="tx1">
              <a:lumMod val="85000"/>
              <a:lumOff val="15000"/>
              <a:alpha val="35000"/>
            </a:schemeClr>
          </a:solidFill>
        </p:grpSpPr>
        <p:sp>
          <p:nvSpPr>
            <p:cNvPr id="30"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a:extLst/>
          </p:spPr>
          <p:txBody>
            <a:bodyPr/>
            <a:lstStyle/>
            <a:p>
              <a:endParaRPr altLang="en-US" lang="zh-CN" sz="2800">
                <a:latin charset="-122" panose="020b0503020204020204" pitchFamily="34" typeface="微软雅黑"/>
                <a:ea charset="-122" pitchFamily="34" typeface="微软雅黑"/>
              </a:endParaRPr>
            </a:p>
          </p:txBody>
        </p:sp>
        <p:cxnSp>
          <p:nvCxnSpPr>
            <p:cNvPr id="31" name="直接连接符 30"/>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30"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9677442" y="2455233"/>
            <a:ext cx="2124188" cy="998051"/>
            <a:chOff x="4982259" y="5322156"/>
            <a:chExt cx="2124188" cy="998051"/>
          </a:xfrm>
          <a:solidFill>
            <a:schemeClr val="tx1">
              <a:lumMod val="85000"/>
              <a:lumOff val="15000"/>
              <a:alpha val="35000"/>
            </a:schemeClr>
          </a:solidFill>
        </p:grpSpPr>
        <p:sp>
          <p:nvSpPr>
            <p:cNvPr id="34"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a:extLst/>
          </p:spPr>
          <p:txBody>
            <a:bodyPr/>
            <a:lstStyle/>
            <a:p>
              <a:endParaRPr altLang="en-US" lang="zh-CN" sz="2800">
                <a:latin charset="-122" panose="020b0503020204020204" pitchFamily="34" typeface="微软雅黑"/>
                <a:ea charset="-122" pitchFamily="34" typeface="微软雅黑"/>
              </a:endParaRPr>
            </a:p>
          </p:txBody>
        </p:sp>
        <p:cxnSp>
          <p:nvCxnSpPr>
            <p:cNvPr id="35" name="直接连接符 34"/>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34"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7" name="文本框 12"/>
          <p:cNvSpPr txBox="1"/>
          <p:nvPr/>
        </p:nvSpPr>
        <p:spPr>
          <a:xfrm>
            <a:off x="2992200" y="5206855"/>
            <a:ext cx="1874277" cy="396240"/>
          </a:xfrm>
          <a:prstGeom prst="rect">
            <a:avLst/>
          </a:prstGeom>
          <a:noFill/>
        </p:spPr>
        <p:txBody>
          <a:bodyPr rtlCol="0" wrap="square">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itchFamily="34" typeface="微软雅黑"/>
              </a:defRPr>
            </a:lvl1pPr>
          </a:lstStyle>
          <a:p>
            <a:r>
              <a:rPr altLang="en-US" lang="zh-CN">
                <a:solidFill>
                  <a:schemeClr val="tx1">
                    <a:lumMod val="85000"/>
                    <a:lumOff val="15000"/>
                  </a:schemeClr>
                </a:solidFill>
              </a:rPr>
              <a:t>点击添加内容</a:t>
            </a:r>
          </a:p>
        </p:txBody>
      </p:sp>
      <p:sp>
        <p:nvSpPr>
          <p:cNvPr id="38" name="文本框 12"/>
          <p:cNvSpPr txBox="1"/>
          <p:nvPr/>
        </p:nvSpPr>
        <p:spPr>
          <a:xfrm>
            <a:off x="5142673" y="4353297"/>
            <a:ext cx="1874277" cy="396240"/>
          </a:xfrm>
          <a:prstGeom prst="rect">
            <a:avLst/>
          </a:prstGeom>
          <a:noFill/>
        </p:spPr>
        <p:txBody>
          <a:bodyPr rtlCol="0" wrap="square">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itchFamily="34" typeface="微软雅黑"/>
              </a:defRPr>
            </a:lvl1pPr>
          </a:lstStyle>
          <a:p>
            <a:r>
              <a:rPr altLang="en-US" lang="zh-CN">
                <a:solidFill>
                  <a:schemeClr val="tx1">
                    <a:lumMod val="85000"/>
                    <a:lumOff val="15000"/>
                  </a:schemeClr>
                </a:solidFill>
              </a:rPr>
              <a:t>点击添加内容</a:t>
            </a:r>
          </a:p>
        </p:txBody>
      </p:sp>
      <p:sp>
        <p:nvSpPr>
          <p:cNvPr id="39" name="文本框 12"/>
          <p:cNvSpPr txBox="1"/>
          <p:nvPr/>
        </p:nvSpPr>
        <p:spPr>
          <a:xfrm>
            <a:off x="6713542" y="3355246"/>
            <a:ext cx="1874277" cy="396240"/>
          </a:xfrm>
          <a:prstGeom prst="rect">
            <a:avLst/>
          </a:prstGeom>
          <a:noFill/>
        </p:spPr>
        <p:txBody>
          <a:bodyPr rtlCol="0" wrap="square">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itchFamily="34" typeface="微软雅黑"/>
              </a:defRPr>
            </a:lvl1pPr>
          </a:lstStyle>
          <a:p>
            <a:r>
              <a:rPr altLang="en-US" lang="zh-CN">
                <a:solidFill>
                  <a:schemeClr val="tx1">
                    <a:lumMod val="85000"/>
                    <a:lumOff val="15000"/>
                  </a:schemeClr>
                </a:solidFill>
              </a:rPr>
              <a:t>点击添加内容</a:t>
            </a:r>
          </a:p>
        </p:txBody>
      </p:sp>
      <p:sp>
        <p:nvSpPr>
          <p:cNvPr id="40" name="文本框 12"/>
          <p:cNvSpPr txBox="1"/>
          <p:nvPr/>
        </p:nvSpPr>
        <p:spPr>
          <a:xfrm>
            <a:off x="7781275" y="2302000"/>
            <a:ext cx="1874277"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smtClean="0" sz="2000">
                <a:solidFill>
                  <a:schemeClr val="tx1">
                    <a:lumMod val="85000"/>
                    <a:lumOff val="15000"/>
                  </a:schemeClr>
                </a:solidFill>
                <a:latin charset="-122" panose="020b0503020204020204" pitchFamily="34" typeface="微软雅黑"/>
                <a:ea charset="-122" pitchFamily="34" typeface="微软雅黑"/>
              </a:rPr>
              <a:t>点击添加内容</a:t>
            </a:r>
          </a:p>
        </p:txBody>
      </p:sp>
      <p:sp>
        <p:nvSpPr>
          <p:cNvPr id="41" name="文本框 2"/>
          <p:cNvSpPr txBox="1"/>
          <p:nvPr/>
        </p:nvSpPr>
        <p:spPr>
          <a:xfrm>
            <a:off x="1722245"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4152095980"/>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41"/>
                                        </p:tgtEl>
                                        <p:attrNameLst>
                                          <p:attrName>style.visibility</p:attrName>
                                        </p:attrNameLst>
                                      </p:cBhvr>
                                      <p:to>
                                        <p:strVal val="visible"/>
                                      </p:to>
                                    </p:set>
                                    <p:anim calcmode="lin" valueType="num">
                                      <p:cBhvr>
                                        <p:cTn dur="500" fill="hold" id="7"/>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1"/>
                                        </p:tgtEl>
                                        <p:attrNameLst>
                                          <p:attrName>ppt_y</p:attrName>
                                        </p:attrNameLst>
                                      </p:cBhvr>
                                      <p:tavLst>
                                        <p:tav tm="0">
                                          <p:val>
                                            <p:strVal val="#ppt_y"/>
                                          </p:val>
                                        </p:tav>
                                        <p:tav tm="100000">
                                          <p:val>
                                            <p:strVal val="#ppt_y"/>
                                          </p:val>
                                        </p:tav>
                                      </p:tavLst>
                                    </p:anim>
                                    <p:anim calcmode="lin" valueType="num">
                                      <p:cBhvr>
                                        <p:cTn dur="500" fill="hold" id="9"/>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1"/>
                                        </p:tgtEl>
                                      </p:cBhvr>
                                    </p:animEffect>
                                  </p:childTnLst>
                                </p:cTn>
                              </p:par>
                            </p:childTnLst>
                          </p:cTn>
                        </p:par>
                        <p:par>
                          <p:cTn fill="hold" id="12" nodeType="afterGroup">
                            <p:stCondLst>
                              <p:cond delay="500"/>
                            </p:stCondLst>
                            <p:childTnLst>
                              <p:par>
                                <p:cTn fill="hold" id="13" nodeType="afterEffect" presetClass="entr" presetID="22" presetSubtype="8">
                                  <p:stCondLst>
                                    <p:cond delay="0"/>
                                  </p:stCondLst>
                                  <p:childTnLst>
                                    <p:set>
                                      <p:cBhvr>
                                        <p:cTn dur="1" fill="hold" id="14">
                                          <p:stCondLst>
                                            <p:cond delay="0"/>
                                          </p:stCondLst>
                                        </p:cTn>
                                        <p:tgtEl>
                                          <p:spTgt spid="15"/>
                                        </p:tgtEl>
                                        <p:attrNameLst>
                                          <p:attrName>style.visibility</p:attrName>
                                        </p:attrNameLst>
                                      </p:cBhvr>
                                      <p:to>
                                        <p:strVal val="visible"/>
                                      </p:to>
                                    </p:set>
                                    <p:animEffect filter="wipe(left)" transition="in">
                                      <p:cBhvr>
                                        <p:cTn dur="500" id="15"/>
                                        <p:tgtEl>
                                          <p:spTgt spid="15"/>
                                        </p:tgtEl>
                                      </p:cBhvr>
                                    </p:animEffect>
                                  </p:childTnLst>
                                </p:cTn>
                              </p:par>
                            </p:childTnLst>
                          </p:cTn>
                        </p:par>
                        <p:par>
                          <p:cTn fill="hold" id="16" nodeType="afterGroup">
                            <p:stCondLst>
                              <p:cond delay="1000"/>
                            </p:stCondLst>
                            <p:childTnLst>
                              <p:par>
                                <p:cTn fill="hold" id="17" nodeType="afterEffect" presetClass="entr" presetID="22" presetSubtype="2">
                                  <p:stCondLst>
                                    <p:cond delay="0"/>
                                  </p:stCondLst>
                                  <p:childTnLst>
                                    <p:set>
                                      <p:cBhvr>
                                        <p:cTn dur="1" fill="hold" id="18">
                                          <p:stCondLst>
                                            <p:cond delay="0"/>
                                          </p:stCondLst>
                                        </p:cTn>
                                        <p:tgtEl>
                                          <p:spTgt spid="25"/>
                                        </p:tgtEl>
                                        <p:attrNameLst>
                                          <p:attrName>style.visibility</p:attrName>
                                        </p:attrNameLst>
                                      </p:cBhvr>
                                      <p:to>
                                        <p:strVal val="visible"/>
                                      </p:to>
                                    </p:set>
                                    <p:animEffect filter="wipe(right)" transition="in">
                                      <p:cBhvr>
                                        <p:cTn dur="500" id="19"/>
                                        <p:tgtEl>
                                          <p:spTgt spid="25"/>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37"/>
                                        </p:tgtEl>
                                        <p:attrNameLst>
                                          <p:attrName>style.visibility</p:attrName>
                                        </p:attrNameLst>
                                      </p:cBhvr>
                                      <p:to>
                                        <p:strVal val="visible"/>
                                      </p:to>
                                    </p:set>
                                    <p:animEffect filter="wipe(left)" transition="in">
                                      <p:cBhvr>
                                        <p:cTn dur="500" id="23"/>
                                        <p:tgtEl>
                                          <p:spTgt spid="37"/>
                                        </p:tgtEl>
                                      </p:cBhvr>
                                    </p:animEffect>
                                  </p:childTnLst>
                                </p:cTn>
                              </p:par>
                            </p:childTnLst>
                          </p:cTn>
                        </p:par>
                        <p:par>
                          <p:cTn fill="hold" id="24" nodeType="afterGroup">
                            <p:stCondLst>
                              <p:cond delay="2000"/>
                            </p:stCondLst>
                            <p:childTnLst>
                              <p:par>
                                <p:cTn fill="hold" id="25" nodeType="afterEffect" presetClass="entr" presetID="22" presetSubtype="2">
                                  <p:stCondLst>
                                    <p:cond delay="0"/>
                                  </p:stCondLst>
                                  <p:childTnLst>
                                    <p:set>
                                      <p:cBhvr>
                                        <p:cTn dur="1" fill="hold" id="26">
                                          <p:stCondLst>
                                            <p:cond delay="0"/>
                                          </p:stCondLst>
                                        </p:cTn>
                                        <p:tgtEl>
                                          <p:spTgt spid="21"/>
                                        </p:tgtEl>
                                        <p:attrNameLst>
                                          <p:attrName>style.visibility</p:attrName>
                                        </p:attrNameLst>
                                      </p:cBhvr>
                                      <p:to>
                                        <p:strVal val="visible"/>
                                      </p:to>
                                    </p:set>
                                    <p:animEffect filter="wipe(right)" transition="in">
                                      <p:cBhvr>
                                        <p:cTn dur="500" id="27"/>
                                        <p:tgtEl>
                                          <p:spTgt spid="21"/>
                                        </p:tgtEl>
                                      </p:cBhvr>
                                    </p:animEffect>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38"/>
                                        </p:tgtEl>
                                        <p:attrNameLst>
                                          <p:attrName>style.visibility</p:attrName>
                                        </p:attrNameLst>
                                      </p:cBhvr>
                                      <p:to>
                                        <p:strVal val="visible"/>
                                      </p:to>
                                    </p:set>
                                    <p:animEffect filter="wipe(left)" transition="in">
                                      <p:cBhvr>
                                        <p:cTn dur="500" id="31"/>
                                        <p:tgtEl>
                                          <p:spTgt spid="38"/>
                                        </p:tgtEl>
                                      </p:cBhvr>
                                    </p:animEffect>
                                  </p:childTnLst>
                                </p:cTn>
                              </p:par>
                            </p:childTnLst>
                          </p:cTn>
                        </p:par>
                        <p:par>
                          <p:cTn fill="hold" id="32" nodeType="afterGroup">
                            <p:stCondLst>
                              <p:cond delay="3000"/>
                            </p:stCondLst>
                            <p:childTnLst>
                              <p:par>
                                <p:cTn fill="hold" id="33" nodeType="afterEffect" presetClass="entr" presetID="22" presetSubtype="2">
                                  <p:stCondLst>
                                    <p:cond delay="0"/>
                                  </p:stCondLst>
                                  <p:childTnLst>
                                    <p:set>
                                      <p:cBhvr>
                                        <p:cTn dur="1" fill="hold" id="34">
                                          <p:stCondLst>
                                            <p:cond delay="0"/>
                                          </p:stCondLst>
                                        </p:cTn>
                                        <p:tgtEl>
                                          <p:spTgt spid="29"/>
                                        </p:tgtEl>
                                        <p:attrNameLst>
                                          <p:attrName>style.visibility</p:attrName>
                                        </p:attrNameLst>
                                      </p:cBhvr>
                                      <p:to>
                                        <p:strVal val="visible"/>
                                      </p:to>
                                    </p:set>
                                    <p:animEffect filter="wipe(right)" transition="in">
                                      <p:cBhvr>
                                        <p:cTn dur="500" id="35"/>
                                        <p:tgtEl>
                                          <p:spTgt spid="29"/>
                                        </p:tgtEl>
                                      </p:cBhvr>
                                    </p:animEffect>
                                  </p:childTnLst>
                                </p:cTn>
                              </p:par>
                            </p:childTnLst>
                          </p:cTn>
                        </p:par>
                        <p:par>
                          <p:cTn fill="hold" id="36" nodeType="afterGroup">
                            <p:stCondLst>
                              <p:cond delay="3500"/>
                            </p:stCondLst>
                            <p:childTnLst>
                              <p:par>
                                <p:cTn fill="hold" grpId="0" id="37" nodeType="afterEffect" presetClass="entr" presetID="22" presetSubtype="8">
                                  <p:stCondLst>
                                    <p:cond delay="0"/>
                                  </p:stCondLst>
                                  <p:childTnLst>
                                    <p:set>
                                      <p:cBhvr>
                                        <p:cTn dur="1" fill="hold" id="38">
                                          <p:stCondLst>
                                            <p:cond delay="0"/>
                                          </p:stCondLst>
                                        </p:cTn>
                                        <p:tgtEl>
                                          <p:spTgt spid="39"/>
                                        </p:tgtEl>
                                        <p:attrNameLst>
                                          <p:attrName>style.visibility</p:attrName>
                                        </p:attrNameLst>
                                      </p:cBhvr>
                                      <p:to>
                                        <p:strVal val="visible"/>
                                      </p:to>
                                    </p:set>
                                    <p:animEffect filter="wipe(left)" transition="in">
                                      <p:cBhvr>
                                        <p:cTn dur="500" id="39"/>
                                        <p:tgtEl>
                                          <p:spTgt spid="39"/>
                                        </p:tgtEl>
                                      </p:cBhvr>
                                    </p:animEffect>
                                  </p:childTnLst>
                                </p:cTn>
                              </p:par>
                            </p:childTnLst>
                          </p:cTn>
                        </p:par>
                        <p:par>
                          <p:cTn fill="hold" id="40" nodeType="afterGroup">
                            <p:stCondLst>
                              <p:cond delay="4000"/>
                            </p:stCondLst>
                            <p:childTnLst>
                              <p:par>
                                <p:cTn fill="hold" id="41" nodeType="afterEffect" presetClass="entr" presetID="22" presetSubtype="2">
                                  <p:stCondLst>
                                    <p:cond delay="0"/>
                                  </p:stCondLst>
                                  <p:childTnLst>
                                    <p:set>
                                      <p:cBhvr>
                                        <p:cTn dur="1" fill="hold" id="42">
                                          <p:stCondLst>
                                            <p:cond delay="0"/>
                                          </p:stCondLst>
                                        </p:cTn>
                                        <p:tgtEl>
                                          <p:spTgt spid="33"/>
                                        </p:tgtEl>
                                        <p:attrNameLst>
                                          <p:attrName>style.visibility</p:attrName>
                                        </p:attrNameLst>
                                      </p:cBhvr>
                                      <p:to>
                                        <p:strVal val="visible"/>
                                      </p:to>
                                    </p:set>
                                    <p:animEffect filter="wipe(right)" transition="in">
                                      <p:cBhvr>
                                        <p:cTn dur="500" id="43"/>
                                        <p:tgtEl>
                                          <p:spTgt spid="33"/>
                                        </p:tgtEl>
                                      </p:cBhvr>
                                    </p:animEffect>
                                  </p:childTnLst>
                                </p:cTn>
                              </p:par>
                            </p:childTnLst>
                          </p:cTn>
                        </p:par>
                        <p:par>
                          <p:cTn fill="hold" id="44" nodeType="afterGroup">
                            <p:stCondLst>
                              <p:cond delay="4500"/>
                            </p:stCondLst>
                            <p:childTnLst>
                              <p:par>
                                <p:cTn fill="hold" grpId="0" id="45" nodeType="afterEffect" presetClass="entr" presetID="22" presetSubtype="8">
                                  <p:stCondLst>
                                    <p:cond delay="0"/>
                                  </p:stCondLst>
                                  <p:childTnLst>
                                    <p:set>
                                      <p:cBhvr>
                                        <p:cTn dur="1" fill="hold" id="46">
                                          <p:stCondLst>
                                            <p:cond delay="0"/>
                                          </p:stCondLst>
                                        </p:cTn>
                                        <p:tgtEl>
                                          <p:spTgt spid="40"/>
                                        </p:tgtEl>
                                        <p:attrNameLst>
                                          <p:attrName>style.visibility</p:attrName>
                                        </p:attrNameLst>
                                      </p:cBhvr>
                                      <p:to>
                                        <p:strVal val="visible"/>
                                      </p:to>
                                    </p:set>
                                    <p:animEffect filter="wipe(left)" transition="in">
                                      <p:cBhvr>
                                        <p:cTn dur="500" id="47"/>
                                        <p:tgtEl>
                                          <p:spTgt spid="40"/>
                                        </p:tgtEl>
                                      </p:cBhvr>
                                    </p:animEffect>
                                  </p:childTnLst>
                                </p:cTn>
                              </p:par>
                            </p:childTnLst>
                          </p:cTn>
                        </p:par>
                        <p:par>
                          <p:cTn fill="hold" id="48" nodeType="afterGroup">
                            <p:stCondLst>
                              <p:cond delay="5000"/>
                            </p:stCondLst>
                            <p:childTnLst>
                              <p:par>
                                <p:cTn fill="hold" grpId="0" id="49" nodeType="afterEffect" presetClass="entr" presetID="42" presetSubtype="0">
                                  <p:stCondLst>
                                    <p:cond delay="0"/>
                                  </p:stCondLst>
                                  <p:childTnLst>
                                    <p:set>
                                      <p:cBhvr>
                                        <p:cTn dur="1" fill="hold" id="50">
                                          <p:stCondLst>
                                            <p:cond delay="0"/>
                                          </p:stCondLst>
                                        </p:cTn>
                                        <p:tgtEl>
                                          <p:spTgt spid="20"/>
                                        </p:tgtEl>
                                        <p:attrNameLst>
                                          <p:attrName>style.visibility</p:attrName>
                                        </p:attrNameLst>
                                      </p:cBhvr>
                                      <p:to>
                                        <p:strVal val="visible"/>
                                      </p:to>
                                    </p:set>
                                    <p:animEffect filter="fade" transition="in">
                                      <p:cBhvr>
                                        <p:cTn dur="1000" id="51"/>
                                        <p:tgtEl>
                                          <p:spTgt spid="20"/>
                                        </p:tgtEl>
                                      </p:cBhvr>
                                    </p:animEffect>
                                    <p:anim calcmode="lin" valueType="num">
                                      <p:cBhvr>
                                        <p:cTn dur="1000" fill="hold" id="52"/>
                                        <p:tgtEl>
                                          <p:spTgt spid="20"/>
                                        </p:tgtEl>
                                        <p:attrNameLst>
                                          <p:attrName>ppt_x</p:attrName>
                                        </p:attrNameLst>
                                      </p:cBhvr>
                                      <p:tavLst>
                                        <p:tav tm="0">
                                          <p:val>
                                            <p:strVal val="#ppt_x"/>
                                          </p:val>
                                        </p:tav>
                                        <p:tav tm="100000">
                                          <p:val>
                                            <p:strVal val="#ppt_x"/>
                                          </p:val>
                                        </p:tav>
                                      </p:tavLst>
                                    </p:anim>
                                    <p:anim calcmode="lin" valueType="num">
                                      <p:cBhvr>
                                        <p:cTn dur="1000" fill="hold" id="53"/>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37"/>
      <p:bldP grpId="0" spid="38"/>
      <p:bldP grpId="0" spid="39"/>
      <p:bldP grpId="0" spid="40"/>
      <p:bldP grpId="0" spid="4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圆角矩形 16"/>
          <p:cNvSpPr/>
          <p:nvPr/>
        </p:nvSpPr>
        <p:spPr>
          <a:xfrm>
            <a:off x="2706365" y="4729733"/>
            <a:ext cx="7797800" cy="857250"/>
          </a:xfrm>
          <a:prstGeom prst="round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8" name="圆角矩形 17"/>
          <p:cNvSpPr/>
          <p:nvPr/>
        </p:nvSpPr>
        <p:spPr>
          <a:xfrm>
            <a:off x="1858640" y="3423220"/>
            <a:ext cx="7685087" cy="857250"/>
          </a:xfrm>
          <a:prstGeom prst="round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9" name="圆角矩形 18"/>
          <p:cNvSpPr/>
          <p:nvPr/>
        </p:nvSpPr>
        <p:spPr>
          <a:xfrm>
            <a:off x="2706365" y="2089720"/>
            <a:ext cx="7797800" cy="857250"/>
          </a:xfrm>
          <a:prstGeom prst="round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nvGrpSpPr>
          <p:cNvPr id="20" name="Group 5"/>
          <p:cNvGrpSpPr/>
          <p:nvPr/>
        </p:nvGrpSpPr>
        <p:grpSpPr>
          <a:xfrm>
            <a:off x="1858640" y="1837308"/>
            <a:ext cx="1238250" cy="1236662"/>
            <a:chOff x="802" y="845"/>
            <a:chExt cx="827" cy="826"/>
          </a:xfrm>
        </p:grpSpPr>
        <p:sp>
          <p:nvSpPr>
            <p:cNvPr id="21" name="Oval 6"/>
            <p:cNvSpPr>
              <a:spLocks noChangeArrowheads="1"/>
            </p:cNvSpPr>
            <p:nvPr/>
          </p:nvSpPr>
          <p:spPr bwMode="ltGray">
            <a:xfrm>
              <a:off x="802" y="845"/>
              <a:ext cx="827" cy="826"/>
            </a:xfrm>
            <a:prstGeom prst="ellipse">
              <a:avLst/>
            </a:prstGeom>
            <a:solidFill>
              <a:srgbClr val="F8F8F8"/>
            </a:solidFill>
            <a:ln w="38100">
              <a:solidFill>
                <a:schemeClr val="accent1"/>
              </a:solidFill>
              <a:round/>
            </a:ln>
          </p:spPr>
          <p:txBody>
            <a:bodyPr anchor="ctr" wrap="none"/>
            <a:lstStyle/>
            <a:p>
              <a:endParaRPr altLang="en-US" lang="zh-CN">
                <a:latin charset="0" pitchFamily="34" typeface="Calibri"/>
                <a:cs typeface="Arial"/>
              </a:endParaRPr>
            </a:p>
          </p:txBody>
        </p:sp>
        <p:sp>
          <p:nvSpPr>
            <p:cNvPr id="22" name="Oval 7"/>
            <p:cNvSpPr>
              <a:spLocks noChangeArrowheads="1"/>
            </p:cNvSpPr>
            <p:nvPr/>
          </p:nvSpPr>
          <p:spPr bwMode="ltGray">
            <a:xfrm>
              <a:off x="836" y="879"/>
              <a:ext cx="758" cy="758"/>
            </a:xfrm>
            <a:prstGeom prst="ellipse">
              <a:avLst/>
            </a:prstGeom>
            <a:solidFill>
              <a:srgbClr val="FFFFFF"/>
            </a:solidFill>
            <a:ln w="38100">
              <a:solidFill>
                <a:schemeClr val="accent1"/>
              </a:solidFill>
              <a:round/>
            </a:ln>
            <a:extLst/>
          </p:spPr>
          <p:txBody>
            <a:bodyPr anchor="ctr" wrap="none"/>
            <a:lstStyle/>
            <a:p>
              <a:endParaRPr altLang="en-US" lang="zh-CN">
                <a:latin charset="0" pitchFamily="34" typeface="Calibri"/>
                <a:cs typeface="Arial"/>
              </a:endParaRPr>
            </a:p>
          </p:txBody>
        </p:sp>
        <p:sp>
          <p:nvSpPr>
            <p:cNvPr id="23" name="Oval 8"/>
            <p:cNvSpPr>
              <a:spLocks noChangeArrowheads="1"/>
            </p:cNvSpPr>
            <p:nvPr/>
          </p:nvSpPr>
          <p:spPr bwMode="ltGray">
            <a:xfrm>
              <a:off x="870" y="915"/>
              <a:ext cx="690" cy="690"/>
            </a:xfrm>
            <a:prstGeom prst="ellipse">
              <a:avLst/>
            </a:prstGeom>
            <a:noFill/>
            <a:ln w="38100">
              <a:solidFill>
                <a:schemeClr val="accent1"/>
              </a:solidFill>
              <a:round/>
            </a:ln>
            <a:extLst>
              <a:ext uri="{909E8E84-426E-40DD-AFC4-6F175D3DCCD1}">
                <a14:hiddenFill>
                  <a:solidFill>
                    <a:srgbClr val="FFFFFF"/>
                  </a:solidFill>
                </a14:hiddenFill>
              </a:ext>
            </a:extLst>
          </p:spPr>
          <p:txBody>
            <a:bodyPr anchor="ctr" wrap="none"/>
            <a:lstStyle/>
            <a:p>
              <a:endParaRPr altLang="en-US" lang="zh-CN">
                <a:latin charset="0" pitchFamily="34" typeface="Calibri"/>
                <a:cs typeface="Arial"/>
              </a:endParaRPr>
            </a:p>
          </p:txBody>
        </p:sp>
      </p:grpSp>
      <p:grpSp>
        <p:nvGrpSpPr>
          <p:cNvPr id="24" name="Group 12"/>
          <p:cNvGrpSpPr/>
          <p:nvPr/>
        </p:nvGrpSpPr>
        <p:grpSpPr>
          <a:xfrm>
            <a:off x="9205590" y="3191445"/>
            <a:ext cx="1238250" cy="1236663"/>
            <a:chOff x="802" y="845"/>
            <a:chExt cx="827" cy="826"/>
          </a:xfrm>
        </p:grpSpPr>
        <p:sp>
          <p:nvSpPr>
            <p:cNvPr id="25" name="Oval 13"/>
            <p:cNvSpPr>
              <a:spLocks noChangeArrowheads="1"/>
            </p:cNvSpPr>
            <p:nvPr/>
          </p:nvSpPr>
          <p:spPr bwMode="gray">
            <a:xfrm>
              <a:off x="802" y="845"/>
              <a:ext cx="827" cy="826"/>
            </a:xfrm>
            <a:prstGeom prst="ellipse">
              <a:avLst/>
            </a:prstGeom>
            <a:solidFill>
              <a:srgbClr val="F8F8F8"/>
            </a:solidFill>
            <a:ln w="38100">
              <a:solidFill>
                <a:schemeClr val="accent1"/>
              </a:solidFill>
              <a:round/>
            </a:ln>
          </p:spPr>
          <p:txBody>
            <a:bodyPr anchor="ctr" wrap="none"/>
            <a:lstStyle/>
            <a:p>
              <a:endParaRPr altLang="en-US" lang="zh-CN">
                <a:latin charset="0" pitchFamily="34" typeface="Calibri"/>
                <a:cs typeface="Arial"/>
              </a:endParaRPr>
            </a:p>
          </p:txBody>
        </p:sp>
        <p:sp>
          <p:nvSpPr>
            <p:cNvPr id="26" name="Oval 14"/>
            <p:cNvSpPr>
              <a:spLocks noChangeArrowheads="1"/>
            </p:cNvSpPr>
            <p:nvPr/>
          </p:nvSpPr>
          <p:spPr bwMode="gray">
            <a:xfrm>
              <a:off x="836" y="879"/>
              <a:ext cx="758" cy="758"/>
            </a:xfrm>
            <a:prstGeom prst="ellipse">
              <a:avLst/>
            </a:prstGeom>
            <a:noFill/>
            <a:ln w="38100">
              <a:solidFill>
                <a:schemeClr val="accent1"/>
              </a:solidFill>
              <a:round/>
            </a:ln>
            <a:extLst>
              <a:ext uri="{909E8E84-426E-40DD-AFC4-6F175D3DCCD1}">
                <a14:hiddenFill>
                  <a:solidFill>
                    <a:srgbClr val="FFFFFF"/>
                  </a:solidFill>
                </a14:hiddenFill>
              </a:ext>
            </a:extLst>
          </p:spPr>
          <p:txBody>
            <a:bodyPr anchor="ctr" wrap="none"/>
            <a:lstStyle/>
            <a:p>
              <a:endParaRPr altLang="en-US" lang="zh-CN">
                <a:latin charset="0" pitchFamily="34" typeface="Calibri"/>
                <a:cs typeface="Arial"/>
              </a:endParaRPr>
            </a:p>
          </p:txBody>
        </p:sp>
        <p:sp>
          <p:nvSpPr>
            <p:cNvPr id="27" name="Oval 15"/>
            <p:cNvSpPr>
              <a:spLocks noChangeArrowheads="1"/>
            </p:cNvSpPr>
            <p:nvPr/>
          </p:nvSpPr>
          <p:spPr bwMode="gray">
            <a:xfrm>
              <a:off x="870" y="915"/>
              <a:ext cx="690" cy="690"/>
            </a:xfrm>
            <a:prstGeom prst="ellipse">
              <a:avLst/>
            </a:prstGeom>
            <a:noFill/>
            <a:ln w="38100">
              <a:solidFill>
                <a:schemeClr val="accent1"/>
              </a:solidFill>
              <a:round/>
            </a:ln>
            <a:extLst>
              <a:ext uri="{909E8E84-426E-40DD-AFC4-6F175D3DCCD1}">
                <a14:hiddenFill>
                  <a:solidFill>
                    <a:srgbClr val="FFFFFF"/>
                  </a:solidFill>
                </a14:hiddenFill>
              </a:ext>
            </a:extLst>
          </p:spPr>
          <p:txBody>
            <a:bodyPr anchor="ctr" wrap="none"/>
            <a:lstStyle/>
            <a:p>
              <a:endParaRPr altLang="en-US" lang="zh-CN">
                <a:latin charset="0" pitchFamily="34" typeface="Calibri"/>
                <a:cs typeface="Arial"/>
              </a:endParaRPr>
            </a:p>
          </p:txBody>
        </p:sp>
      </p:grpSp>
      <p:grpSp>
        <p:nvGrpSpPr>
          <p:cNvPr id="28" name="Group 19"/>
          <p:cNvGrpSpPr/>
          <p:nvPr/>
        </p:nvGrpSpPr>
        <p:grpSpPr>
          <a:xfrm>
            <a:off x="1849115" y="4569395"/>
            <a:ext cx="1238250" cy="1236663"/>
            <a:chOff x="802" y="845"/>
            <a:chExt cx="827" cy="826"/>
          </a:xfrm>
        </p:grpSpPr>
        <p:sp>
          <p:nvSpPr>
            <p:cNvPr id="29" name="Oval 20"/>
            <p:cNvSpPr>
              <a:spLocks noChangeArrowheads="1"/>
            </p:cNvSpPr>
            <p:nvPr/>
          </p:nvSpPr>
          <p:spPr bwMode="ltGray">
            <a:xfrm>
              <a:off x="802" y="845"/>
              <a:ext cx="827" cy="826"/>
            </a:xfrm>
            <a:prstGeom prst="ellipse">
              <a:avLst/>
            </a:prstGeom>
            <a:solidFill>
              <a:srgbClr val="F8F8F8"/>
            </a:solidFill>
            <a:ln w="38100">
              <a:solidFill>
                <a:schemeClr val="accent1"/>
              </a:solidFill>
              <a:round/>
            </a:ln>
          </p:spPr>
          <p:txBody>
            <a:bodyPr anchor="ctr" wrap="none"/>
            <a:lstStyle/>
            <a:p>
              <a:endParaRPr altLang="en-US" lang="zh-CN">
                <a:latin charset="0" pitchFamily="34" typeface="Calibri"/>
                <a:cs typeface="Arial"/>
              </a:endParaRPr>
            </a:p>
          </p:txBody>
        </p:sp>
        <p:sp>
          <p:nvSpPr>
            <p:cNvPr id="30" name="Oval 21"/>
            <p:cNvSpPr>
              <a:spLocks noChangeArrowheads="1"/>
            </p:cNvSpPr>
            <p:nvPr/>
          </p:nvSpPr>
          <p:spPr bwMode="ltGray">
            <a:xfrm>
              <a:off x="836" y="879"/>
              <a:ext cx="758" cy="758"/>
            </a:xfrm>
            <a:prstGeom prst="ellipse">
              <a:avLst/>
            </a:prstGeom>
            <a:noFill/>
            <a:ln w="38100">
              <a:solidFill>
                <a:schemeClr val="accent1"/>
              </a:solidFill>
              <a:round/>
            </a:ln>
            <a:extLst>
              <a:ext uri="{909E8E84-426E-40DD-AFC4-6F175D3DCCD1}">
                <a14:hiddenFill>
                  <a:solidFill>
                    <a:srgbClr val="FFFFFF"/>
                  </a:solidFill>
                </a14:hiddenFill>
              </a:ext>
            </a:extLst>
          </p:spPr>
          <p:txBody>
            <a:bodyPr anchor="ctr" wrap="none"/>
            <a:lstStyle/>
            <a:p>
              <a:endParaRPr altLang="en-US" lang="zh-CN">
                <a:latin charset="0" pitchFamily="34" typeface="Calibri"/>
                <a:cs typeface="Arial"/>
              </a:endParaRPr>
            </a:p>
          </p:txBody>
        </p:sp>
        <p:sp>
          <p:nvSpPr>
            <p:cNvPr id="31" name="Oval 22"/>
            <p:cNvSpPr>
              <a:spLocks noChangeArrowheads="1"/>
            </p:cNvSpPr>
            <p:nvPr/>
          </p:nvSpPr>
          <p:spPr bwMode="ltGray">
            <a:xfrm>
              <a:off x="870" y="915"/>
              <a:ext cx="690" cy="690"/>
            </a:xfrm>
            <a:prstGeom prst="ellipse">
              <a:avLst/>
            </a:prstGeom>
            <a:noFill/>
            <a:ln w="38100">
              <a:solidFill>
                <a:schemeClr val="accent1"/>
              </a:solidFill>
              <a:round/>
            </a:ln>
            <a:extLst>
              <a:ext uri="{909E8E84-426E-40DD-AFC4-6F175D3DCCD1}">
                <a14:hiddenFill>
                  <a:solidFill>
                    <a:srgbClr val="FFFFFF"/>
                  </a:solidFill>
                </a14:hiddenFill>
              </a:ext>
            </a:extLst>
          </p:spPr>
          <p:txBody>
            <a:bodyPr anchor="ctr" wrap="none"/>
            <a:lstStyle/>
            <a:p>
              <a:endParaRPr altLang="en-US" lang="zh-CN">
                <a:latin charset="0" pitchFamily="34" typeface="Calibri"/>
                <a:cs typeface="Arial"/>
              </a:endParaRPr>
            </a:p>
          </p:txBody>
        </p:sp>
      </p:grpSp>
      <p:sp>
        <p:nvSpPr>
          <p:cNvPr id="32" name="TextBox 69"/>
          <p:cNvSpPr txBox="1"/>
          <p:nvPr/>
        </p:nvSpPr>
        <p:spPr>
          <a:xfrm>
            <a:off x="1871194" y="2256927"/>
            <a:ext cx="1214437" cy="396240"/>
          </a:xfrm>
          <a:prstGeom prst="rect">
            <a:avLst/>
          </a:prstGeom>
          <a:noFill/>
        </p:spPr>
        <p:txBody>
          <a:bodyPr>
            <a:spAutoFit/>
          </a:bodyPr>
          <a:lstStyle/>
          <a:p>
            <a:pPr algn="ctr">
              <a:defRPr/>
            </a:pPr>
            <a:r>
              <a:rPr altLang="en-US" b="1" lang="zh-CN" smtClean="0" sz="2000">
                <a:solidFill>
                  <a:schemeClr val="tx1">
                    <a:lumMod val="85000"/>
                    <a:lumOff val="15000"/>
                  </a:schemeClr>
                </a:solidFill>
                <a:latin charset="-122" panose="020b0503020204020204" pitchFamily="34" typeface="微软雅黑"/>
                <a:ea charset="-122" pitchFamily="34" typeface="微软雅黑"/>
              </a:rPr>
              <a:t>标题</a:t>
            </a:r>
          </a:p>
        </p:txBody>
      </p:sp>
      <p:sp>
        <p:nvSpPr>
          <p:cNvPr id="33" name="TextBox 70"/>
          <p:cNvSpPr txBox="1"/>
          <p:nvPr/>
        </p:nvSpPr>
        <p:spPr>
          <a:xfrm>
            <a:off x="9491538" y="3597439"/>
            <a:ext cx="1000125" cy="396240"/>
          </a:xfrm>
          <a:prstGeom prst="rect">
            <a:avLst/>
          </a:prstGeom>
          <a:noFill/>
        </p:spPr>
        <p:txBody>
          <a:bodyPr>
            <a:spAutoFit/>
          </a:bodyPr>
          <a:lstStyle/>
          <a:p>
            <a:pPr>
              <a:defRPr/>
            </a:pPr>
            <a:r>
              <a:rPr altLang="en-US" b="1" lang="zh-CN" smtClean="0" sz="2000">
                <a:solidFill>
                  <a:schemeClr val="tx1">
                    <a:lumMod val="85000"/>
                    <a:lumOff val="15000"/>
                  </a:schemeClr>
                </a:solidFill>
                <a:latin charset="-122" panose="020b0503020204020204" pitchFamily="34" typeface="微软雅黑"/>
                <a:ea charset="-122" pitchFamily="34" typeface="微软雅黑"/>
              </a:rPr>
              <a:t>标题</a:t>
            </a:r>
          </a:p>
        </p:txBody>
      </p:sp>
      <p:sp>
        <p:nvSpPr>
          <p:cNvPr id="34" name="TextBox 71"/>
          <p:cNvSpPr txBox="1"/>
          <p:nvPr/>
        </p:nvSpPr>
        <p:spPr>
          <a:xfrm>
            <a:off x="2103934" y="5015483"/>
            <a:ext cx="1143000" cy="396240"/>
          </a:xfrm>
          <a:prstGeom prst="rect">
            <a:avLst/>
          </a:prstGeom>
          <a:noFill/>
        </p:spPr>
        <p:txBody>
          <a:bodyPr>
            <a:spAutoFit/>
          </a:bodyPr>
          <a:lstStyle/>
          <a:p>
            <a:pPr>
              <a:defRPr/>
            </a:pPr>
            <a:r>
              <a:rPr altLang="en-US" b="1" lang="zh-CN" smtClean="0" sz="2000">
                <a:solidFill>
                  <a:schemeClr val="tx1">
                    <a:lumMod val="85000"/>
                    <a:lumOff val="15000"/>
                  </a:schemeClr>
                </a:solidFill>
                <a:latin charset="-122" panose="020b0503020204020204" pitchFamily="34" typeface="微软雅黑"/>
                <a:ea charset="-122" pitchFamily="34" typeface="微软雅黑"/>
              </a:rPr>
              <a:t>标题</a:t>
            </a:r>
          </a:p>
        </p:txBody>
      </p:sp>
      <p:sp>
        <p:nvSpPr>
          <p:cNvPr id="35" name="TextBox 73"/>
          <p:cNvSpPr txBox="1"/>
          <p:nvPr/>
        </p:nvSpPr>
        <p:spPr>
          <a:xfrm>
            <a:off x="3215952" y="2197348"/>
            <a:ext cx="7148513" cy="646176"/>
          </a:xfrm>
          <a:prstGeom prst="rect">
            <a:avLst/>
          </a:prstGeom>
          <a:noFill/>
        </p:spPr>
        <p:txBody>
          <a:bodyPr>
            <a:spAutoFit/>
          </a:bodyPr>
          <a:lstStyle/>
          <a:p>
            <a:pPr>
              <a:lnSpc>
                <a:spcPct val="130000"/>
              </a:lnSpc>
            </a:pPr>
            <a:r>
              <a:rPr altLang="en-US" lang="zh-CN" sz="1400">
                <a:solidFill>
                  <a:schemeClr val="tx1">
                    <a:lumMod val="85000"/>
                    <a:lumOff val="15000"/>
                  </a:schemeClr>
                </a:solidFill>
                <a:latin charset="-122" panose="020b0503020204020204"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36" name="TextBox 74"/>
          <p:cNvSpPr txBox="1"/>
          <p:nvPr/>
        </p:nvSpPr>
        <p:spPr>
          <a:xfrm>
            <a:off x="1980877" y="3486721"/>
            <a:ext cx="7170738" cy="646176"/>
          </a:xfrm>
          <a:prstGeom prst="rect">
            <a:avLst/>
          </a:prstGeom>
          <a:noFill/>
          <a:ln>
            <a:noFill/>
          </a:ln>
        </p:spPr>
        <p:txBody>
          <a:bodyPr>
            <a:spAutoFit/>
          </a:bodyPr>
          <a:lstStyle/>
          <a:p>
            <a:pPr>
              <a:lnSpc>
                <a:spcPct val="130000"/>
              </a:lnSpc>
            </a:pPr>
            <a:r>
              <a:rPr altLang="en-US" lang="zh-CN" sz="1400">
                <a:solidFill>
                  <a:schemeClr val="tx1">
                    <a:lumMod val="85000"/>
                    <a:lumOff val="15000"/>
                  </a:schemeClr>
                </a:solidFill>
                <a:latin charset="-122" panose="020b0503020204020204"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37" name="TextBox 75"/>
          <p:cNvSpPr txBox="1">
            <a:spLocks noChangeArrowheads="1"/>
          </p:cNvSpPr>
          <p:nvPr/>
        </p:nvSpPr>
        <p:spPr bwMode="auto">
          <a:xfrm>
            <a:off x="3077840" y="4788471"/>
            <a:ext cx="7416800"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indent="-285750" marL="285750">
              <a:defRPr>
                <a:solidFill>
                  <a:schemeClr val="tx1"/>
                </a:solidFill>
                <a:latin typeface="Arial"/>
                <a:ea charset="-122" pitchFamily="2" typeface="宋体"/>
              </a:defRPr>
            </a:lvl1pPr>
            <a:lvl2pPr eaLnBrk="0" hangingPunct="0" indent="-285750" marL="742950">
              <a:defRPr>
                <a:solidFill>
                  <a:schemeClr val="tx1"/>
                </a:solidFill>
                <a:latin typeface="Arial"/>
                <a:ea charset="-122" pitchFamily="2" typeface="宋体"/>
              </a:defRPr>
            </a:lvl2pPr>
            <a:lvl3pPr eaLnBrk="0" hangingPunct="0" indent="-228600" marL="1143000">
              <a:defRPr>
                <a:solidFill>
                  <a:schemeClr val="tx1"/>
                </a:solidFill>
                <a:latin typeface="Arial"/>
                <a:ea charset="-122" pitchFamily="2" typeface="宋体"/>
              </a:defRPr>
            </a:lvl3pPr>
            <a:lvl4pPr eaLnBrk="0" hangingPunct="0" indent="-228600" marL="1600200">
              <a:defRPr>
                <a:solidFill>
                  <a:schemeClr val="tx1"/>
                </a:solidFill>
                <a:latin typeface="Arial"/>
                <a:ea charset="-122" pitchFamily="2" typeface="宋体"/>
              </a:defRPr>
            </a:lvl4pPr>
            <a:lvl5pPr eaLnBrk="0" hangingPunct="0" indent="-228600" marL="2057400">
              <a:defRPr>
                <a:solidFill>
                  <a:schemeClr val="tx1"/>
                </a:solidFill>
                <a:latin typeface="Arial"/>
                <a:ea charset="-122" pitchFamily="2" typeface="宋体"/>
              </a:defRPr>
            </a:lvl5pPr>
            <a:lvl6pPr eaLnBrk="0" fontAlgn="base" hangingPunct="0" indent="-228600" marL="2514600">
              <a:spcBef>
                <a:spcPct val="0"/>
              </a:spcBef>
              <a:spcAft>
                <a:spcPct val="0"/>
              </a:spcAft>
              <a:defRPr>
                <a:solidFill>
                  <a:schemeClr val="tx1"/>
                </a:solidFill>
                <a:latin typeface="Arial"/>
                <a:ea charset="-122" pitchFamily="2" typeface="宋体"/>
              </a:defRPr>
            </a:lvl6pPr>
            <a:lvl7pPr eaLnBrk="0" fontAlgn="base" hangingPunct="0" indent="-228600" marL="2971800">
              <a:spcBef>
                <a:spcPct val="0"/>
              </a:spcBef>
              <a:spcAft>
                <a:spcPct val="0"/>
              </a:spcAft>
              <a:defRPr>
                <a:solidFill>
                  <a:schemeClr val="tx1"/>
                </a:solidFill>
                <a:latin typeface="Arial"/>
                <a:ea charset="-122" pitchFamily="2" typeface="宋体"/>
              </a:defRPr>
            </a:lvl7pPr>
            <a:lvl8pPr eaLnBrk="0" fontAlgn="base" hangingPunct="0" indent="-228600" marL="3429000">
              <a:spcBef>
                <a:spcPct val="0"/>
              </a:spcBef>
              <a:spcAft>
                <a:spcPct val="0"/>
              </a:spcAft>
              <a:defRPr>
                <a:solidFill>
                  <a:schemeClr val="tx1"/>
                </a:solidFill>
                <a:latin typeface="Arial"/>
                <a:ea charset="-122" pitchFamily="2" typeface="宋体"/>
              </a:defRPr>
            </a:lvl8pPr>
            <a:lvl9pPr eaLnBrk="0" fontAlgn="base" hangingPunct="0" indent="-228600" marL="3886200">
              <a:spcBef>
                <a:spcPct val="0"/>
              </a:spcBef>
              <a:spcAft>
                <a:spcPct val="0"/>
              </a:spcAft>
              <a:defRPr>
                <a:solidFill>
                  <a:schemeClr val="tx1"/>
                </a:solidFill>
                <a:latin typeface="Arial"/>
                <a:ea charset="-122" pitchFamily="2" typeface="宋体"/>
              </a:defRPr>
            </a:lvl9pPr>
          </a:lstStyle>
          <a:p>
            <a:pPr>
              <a:lnSpc>
                <a:spcPct val="130000"/>
              </a:lnSpc>
            </a:pPr>
            <a:r>
              <a:rPr altLang="en-US" lang="zh-CN" sz="1400">
                <a:solidFill>
                  <a:schemeClr val="tx1">
                    <a:lumMod val="85000"/>
                    <a:lumOff val="15000"/>
                  </a:schemeClr>
                </a:solidFill>
                <a:latin charset="-122" panose="020b0503020204020204"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39" name="文本框 2"/>
          <p:cNvSpPr txBox="1"/>
          <p:nvPr/>
        </p:nvSpPr>
        <p:spPr>
          <a:xfrm>
            <a:off x="1730103"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4145612032"/>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39"/>
                                        </p:tgtEl>
                                        <p:attrNameLst>
                                          <p:attrName>style.visibility</p:attrName>
                                        </p:attrNameLst>
                                      </p:cBhvr>
                                      <p:to>
                                        <p:strVal val="visible"/>
                                      </p:to>
                                    </p:set>
                                    <p:anim calcmode="lin" valueType="num">
                                      <p:cBhvr>
                                        <p:cTn dur="500" fill="hold" id="7"/>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9"/>
                                        </p:tgtEl>
                                        <p:attrNameLst>
                                          <p:attrName>ppt_y</p:attrName>
                                        </p:attrNameLst>
                                      </p:cBhvr>
                                      <p:tavLst>
                                        <p:tav tm="0">
                                          <p:val>
                                            <p:strVal val="#ppt_y"/>
                                          </p:val>
                                        </p:tav>
                                        <p:tav tm="100000">
                                          <p:val>
                                            <p:strVal val="#ppt_y"/>
                                          </p:val>
                                        </p:tav>
                                      </p:tavLst>
                                    </p:anim>
                                    <p:anim calcmode="lin" valueType="num">
                                      <p:cBhvr>
                                        <p:cTn dur="500" fill="hold" id="9"/>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9"/>
                                        </p:tgtEl>
                                      </p:cBhvr>
                                    </p:animEffect>
                                  </p:childTnLst>
                                </p:cTn>
                              </p:par>
                            </p:childTnLst>
                          </p:cTn>
                        </p:par>
                        <p:par>
                          <p:cTn fill="hold" id="12" nodeType="afterGroup">
                            <p:stCondLst>
                              <p:cond delay="500"/>
                            </p:stCondLst>
                            <p:childTnLst>
                              <p:par>
                                <p:cTn fill="hold" grpId="0" id="13" nodeType="afterEffect" presetClass="entr" presetID="2" presetSubtype="8">
                                  <p:stCondLst>
                                    <p:cond delay="0"/>
                                  </p:stCondLst>
                                  <p:childTnLst>
                                    <p:set>
                                      <p:cBhvr>
                                        <p:cTn dur="1" fill="hold" id="14">
                                          <p:stCondLst>
                                            <p:cond delay="0"/>
                                          </p:stCondLst>
                                        </p:cTn>
                                        <p:tgtEl>
                                          <p:spTgt spid="19"/>
                                        </p:tgtEl>
                                        <p:attrNameLst>
                                          <p:attrName>style.visibility</p:attrName>
                                        </p:attrNameLst>
                                      </p:cBhvr>
                                      <p:to>
                                        <p:strVal val="visible"/>
                                      </p:to>
                                    </p:set>
                                    <p:anim calcmode="lin" valueType="num">
                                      <p:cBhvr additive="base">
                                        <p:cTn dur="500" fill="hold" id="15"/>
                                        <p:tgtEl>
                                          <p:spTgt spid="19"/>
                                        </p:tgtEl>
                                        <p:attrNameLst>
                                          <p:attrName>ppt_x</p:attrName>
                                        </p:attrNameLst>
                                      </p:cBhvr>
                                      <p:tavLst>
                                        <p:tav tm="0">
                                          <p:val>
                                            <p:strVal val="0-#ppt_w/2"/>
                                          </p:val>
                                        </p:tav>
                                        <p:tav tm="100000">
                                          <p:val>
                                            <p:strVal val="#ppt_x"/>
                                          </p:val>
                                        </p:tav>
                                      </p:tavLst>
                                    </p:anim>
                                    <p:anim calcmode="lin" valueType="num">
                                      <p:cBhvr additive="base">
                                        <p:cTn dur="500" fill="hold" id="16"/>
                                        <p:tgtEl>
                                          <p:spTgt spid="19"/>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0"/>
                                  </p:stCondLst>
                                  <p:childTnLst>
                                    <p:set>
                                      <p:cBhvr>
                                        <p:cTn dur="1" fill="hold" id="18">
                                          <p:stCondLst>
                                            <p:cond delay="0"/>
                                          </p:stCondLst>
                                        </p:cTn>
                                        <p:tgtEl>
                                          <p:spTgt spid="20"/>
                                        </p:tgtEl>
                                        <p:attrNameLst>
                                          <p:attrName>style.visibility</p:attrName>
                                        </p:attrNameLst>
                                      </p:cBhvr>
                                      <p:to>
                                        <p:strVal val="visible"/>
                                      </p:to>
                                    </p:set>
                                    <p:anim calcmode="lin" valueType="num">
                                      <p:cBhvr additive="base">
                                        <p:cTn dur="500" fill="hold" id="19"/>
                                        <p:tgtEl>
                                          <p:spTgt spid="20"/>
                                        </p:tgtEl>
                                        <p:attrNameLst>
                                          <p:attrName>ppt_x</p:attrName>
                                        </p:attrNameLst>
                                      </p:cBhvr>
                                      <p:tavLst>
                                        <p:tav tm="0">
                                          <p:val>
                                            <p:strVal val="0-#ppt_w/2"/>
                                          </p:val>
                                        </p:tav>
                                        <p:tav tm="100000">
                                          <p:val>
                                            <p:strVal val="#ppt_x"/>
                                          </p:val>
                                        </p:tav>
                                      </p:tavLst>
                                    </p:anim>
                                    <p:anim calcmode="lin" valueType="num">
                                      <p:cBhvr additive="base">
                                        <p:cTn dur="500" fill="hold" id="20"/>
                                        <p:tgtEl>
                                          <p:spTgt spid="20"/>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32"/>
                                        </p:tgtEl>
                                        <p:attrNameLst>
                                          <p:attrName>style.visibility</p:attrName>
                                        </p:attrNameLst>
                                      </p:cBhvr>
                                      <p:to>
                                        <p:strVal val="visible"/>
                                      </p:to>
                                    </p:set>
                                    <p:anim calcmode="lin" valueType="num">
                                      <p:cBhvr additive="base">
                                        <p:cTn dur="500" fill="hold" id="23"/>
                                        <p:tgtEl>
                                          <p:spTgt spid="32"/>
                                        </p:tgtEl>
                                        <p:attrNameLst>
                                          <p:attrName>ppt_x</p:attrName>
                                        </p:attrNameLst>
                                      </p:cBhvr>
                                      <p:tavLst>
                                        <p:tav tm="0">
                                          <p:val>
                                            <p:strVal val="0-#ppt_w/2"/>
                                          </p:val>
                                        </p:tav>
                                        <p:tav tm="100000">
                                          <p:val>
                                            <p:strVal val="#ppt_x"/>
                                          </p:val>
                                        </p:tav>
                                      </p:tavLst>
                                    </p:anim>
                                    <p:anim calcmode="lin" valueType="num">
                                      <p:cBhvr additive="base">
                                        <p:cTn dur="500" fill="hold" id="24"/>
                                        <p:tgtEl>
                                          <p:spTgt spid="32"/>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35"/>
                                        </p:tgtEl>
                                        <p:attrNameLst>
                                          <p:attrName>style.visibility</p:attrName>
                                        </p:attrNameLst>
                                      </p:cBhvr>
                                      <p:to>
                                        <p:strVal val="visible"/>
                                      </p:to>
                                    </p:set>
                                    <p:anim calcmode="lin" valueType="num">
                                      <p:cBhvr additive="base">
                                        <p:cTn dur="500" fill="hold" id="27"/>
                                        <p:tgtEl>
                                          <p:spTgt spid="35"/>
                                        </p:tgtEl>
                                        <p:attrNameLst>
                                          <p:attrName>ppt_x</p:attrName>
                                        </p:attrNameLst>
                                      </p:cBhvr>
                                      <p:tavLst>
                                        <p:tav tm="0">
                                          <p:val>
                                            <p:strVal val="0-#ppt_w/2"/>
                                          </p:val>
                                        </p:tav>
                                        <p:tav tm="100000">
                                          <p:val>
                                            <p:strVal val="#ppt_x"/>
                                          </p:val>
                                        </p:tav>
                                      </p:tavLst>
                                    </p:anim>
                                    <p:anim calcmode="lin" valueType="num">
                                      <p:cBhvr additive="base">
                                        <p:cTn dur="500" fill="hold" id="28"/>
                                        <p:tgtEl>
                                          <p:spTgt spid="35"/>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1000"/>
                            </p:stCondLst>
                            <p:childTnLst>
                              <p:par>
                                <p:cTn fill="hold" grpId="0" id="30" nodeType="afterEffect" presetClass="entr" presetID="2" presetSubtype="2">
                                  <p:stCondLst>
                                    <p:cond delay="0"/>
                                  </p:stCondLst>
                                  <p:childTnLst>
                                    <p:set>
                                      <p:cBhvr>
                                        <p:cTn dur="1" fill="hold" id="31">
                                          <p:stCondLst>
                                            <p:cond delay="0"/>
                                          </p:stCondLst>
                                        </p:cTn>
                                        <p:tgtEl>
                                          <p:spTgt spid="18"/>
                                        </p:tgtEl>
                                        <p:attrNameLst>
                                          <p:attrName>style.visibility</p:attrName>
                                        </p:attrNameLst>
                                      </p:cBhvr>
                                      <p:to>
                                        <p:strVal val="visible"/>
                                      </p:to>
                                    </p:set>
                                    <p:anim calcmode="lin" valueType="num">
                                      <p:cBhvr additive="base">
                                        <p:cTn dur="500" fill="hold" id="32"/>
                                        <p:tgtEl>
                                          <p:spTgt spid="18"/>
                                        </p:tgtEl>
                                        <p:attrNameLst>
                                          <p:attrName>ppt_x</p:attrName>
                                        </p:attrNameLst>
                                      </p:cBhvr>
                                      <p:tavLst>
                                        <p:tav tm="0">
                                          <p:val>
                                            <p:strVal val="1+#ppt_w/2"/>
                                          </p:val>
                                        </p:tav>
                                        <p:tav tm="100000">
                                          <p:val>
                                            <p:strVal val="#ppt_x"/>
                                          </p:val>
                                        </p:tav>
                                      </p:tavLst>
                                    </p:anim>
                                    <p:anim calcmode="lin" valueType="num">
                                      <p:cBhvr additive="base">
                                        <p:cTn dur="500" fill="hold" id="33"/>
                                        <p:tgtEl>
                                          <p:spTgt spid="18"/>
                                        </p:tgtEl>
                                        <p:attrNameLst>
                                          <p:attrName>ppt_y</p:attrName>
                                        </p:attrNameLst>
                                      </p:cBhvr>
                                      <p:tavLst>
                                        <p:tav tm="0">
                                          <p:val>
                                            <p:strVal val="#ppt_y"/>
                                          </p:val>
                                        </p:tav>
                                        <p:tav tm="100000">
                                          <p:val>
                                            <p:strVal val="#ppt_y"/>
                                          </p:val>
                                        </p:tav>
                                      </p:tavLst>
                                    </p:anim>
                                  </p:childTnLst>
                                </p:cTn>
                              </p:par>
                              <p:par>
                                <p:cTn fill="hold" id="34" nodeType="withEffect" presetClass="entr" presetID="2" presetSubtype="2">
                                  <p:stCondLst>
                                    <p:cond delay="0"/>
                                  </p:stCondLst>
                                  <p:childTnLst>
                                    <p:set>
                                      <p:cBhvr>
                                        <p:cTn dur="1" fill="hold" id="35">
                                          <p:stCondLst>
                                            <p:cond delay="0"/>
                                          </p:stCondLst>
                                        </p:cTn>
                                        <p:tgtEl>
                                          <p:spTgt spid="24"/>
                                        </p:tgtEl>
                                        <p:attrNameLst>
                                          <p:attrName>style.visibility</p:attrName>
                                        </p:attrNameLst>
                                      </p:cBhvr>
                                      <p:to>
                                        <p:strVal val="visible"/>
                                      </p:to>
                                    </p:set>
                                    <p:anim calcmode="lin" valueType="num">
                                      <p:cBhvr additive="base">
                                        <p:cTn dur="500" fill="hold" id="36"/>
                                        <p:tgtEl>
                                          <p:spTgt spid="24"/>
                                        </p:tgtEl>
                                        <p:attrNameLst>
                                          <p:attrName>ppt_x</p:attrName>
                                        </p:attrNameLst>
                                      </p:cBhvr>
                                      <p:tavLst>
                                        <p:tav tm="0">
                                          <p:val>
                                            <p:strVal val="1+#ppt_w/2"/>
                                          </p:val>
                                        </p:tav>
                                        <p:tav tm="100000">
                                          <p:val>
                                            <p:strVal val="#ppt_x"/>
                                          </p:val>
                                        </p:tav>
                                      </p:tavLst>
                                    </p:anim>
                                    <p:anim calcmode="lin" valueType="num">
                                      <p:cBhvr additive="base">
                                        <p:cTn dur="500" fill="hold" id="37"/>
                                        <p:tgtEl>
                                          <p:spTgt spid="24"/>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2">
                                  <p:stCondLst>
                                    <p:cond delay="0"/>
                                  </p:stCondLst>
                                  <p:childTnLst>
                                    <p:set>
                                      <p:cBhvr>
                                        <p:cTn dur="1" fill="hold" id="39">
                                          <p:stCondLst>
                                            <p:cond delay="0"/>
                                          </p:stCondLst>
                                        </p:cTn>
                                        <p:tgtEl>
                                          <p:spTgt spid="33"/>
                                        </p:tgtEl>
                                        <p:attrNameLst>
                                          <p:attrName>style.visibility</p:attrName>
                                        </p:attrNameLst>
                                      </p:cBhvr>
                                      <p:to>
                                        <p:strVal val="visible"/>
                                      </p:to>
                                    </p:set>
                                    <p:anim calcmode="lin" valueType="num">
                                      <p:cBhvr additive="base">
                                        <p:cTn dur="500" fill="hold" id="40"/>
                                        <p:tgtEl>
                                          <p:spTgt spid="33"/>
                                        </p:tgtEl>
                                        <p:attrNameLst>
                                          <p:attrName>ppt_x</p:attrName>
                                        </p:attrNameLst>
                                      </p:cBhvr>
                                      <p:tavLst>
                                        <p:tav tm="0">
                                          <p:val>
                                            <p:strVal val="1+#ppt_w/2"/>
                                          </p:val>
                                        </p:tav>
                                        <p:tav tm="100000">
                                          <p:val>
                                            <p:strVal val="#ppt_x"/>
                                          </p:val>
                                        </p:tav>
                                      </p:tavLst>
                                    </p:anim>
                                    <p:anim calcmode="lin" valueType="num">
                                      <p:cBhvr additive="base">
                                        <p:cTn dur="500" fill="hold" id="41"/>
                                        <p:tgtEl>
                                          <p:spTgt spid="33"/>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2">
                                  <p:stCondLst>
                                    <p:cond delay="0"/>
                                  </p:stCondLst>
                                  <p:childTnLst>
                                    <p:set>
                                      <p:cBhvr>
                                        <p:cTn dur="1" fill="hold" id="43">
                                          <p:stCondLst>
                                            <p:cond delay="0"/>
                                          </p:stCondLst>
                                        </p:cTn>
                                        <p:tgtEl>
                                          <p:spTgt spid="36"/>
                                        </p:tgtEl>
                                        <p:attrNameLst>
                                          <p:attrName>style.visibility</p:attrName>
                                        </p:attrNameLst>
                                      </p:cBhvr>
                                      <p:to>
                                        <p:strVal val="visible"/>
                                      </p:to>
                                    </p:set>
                                    <p:anim calcmode="lin" valueType="num">
                                      <p:cBhvr additive="base">
                                        <p:cTn dur="500" fill="hold" id="44"/>
                                        <p:tgtEl>
                                          <p:spTgt spid="36"/>
                                        </p:tgtEl>
                                        <p:attrNameLst>
                                          <p:attrName>ppt_x</p:attrName>
                                        </p:attrNameLst>
                                      </p:cBhvr>
                                      <p:tavLst>
                                        <p:tav tm="0">
                                          <p:val>
                                            <p:strVal val="1+#ppt_w/2"/>
                                          </p:val>
                                        </p:tav>
                                        <p:tav tm="100000">
                                          <p:val>
                                            <p:strVal val="#ppt_x"/>
                                          </p:val>
                                        </p:tav>
                                      </p:tavLst>
                                    </p:anim>
                                    <p:anim calcmode="lin" valueType="num">
                                      <p:cBhvr additive="base">
                                        <p:cTn dur="500" fill="hold" id="45"/>
                                        <p:tgtEl>
                                          <p:spTgt spid="36"/>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1500"/>
                            </p:stCondLst>
                            <p:childTnLst>
                              <p:par>
                                <p:cTn fill="hold" grpId="0" id="47" nodeType="afterEffect" presetClass="entr" presetID="2" presetSubtype="8">
                                  <p:stCondLst>
                                    <p:cond delay="0"/>
                                  </p:stCondLst>
                                  <p:childTnLst>
                                    <p:set>
                                      <p:cBhvr>
                                        <p:cTn dur="1" fill="hold" id="48">
                                          <p:stCondLst>
                                            <p:cond delay="0"/>
                                          </p:stCondLst>
                                        </p:cTn>
                                        <p:tgtEl>
                                          <p:spTgt spid="17"/>
                                        </p:tgtEl>
                                        <p:attrNameLst>
                                          <p:attrName>style.visibility</p:attrName>
                                        </p:attrNameLst>
                                      </p:cBhvr>
                                      <p:to>
                                        <p:strVal val="visible"/>
                                      </p:to>
                                    </p:set>
                                    <p:anim calcmode="lin" valueType="num">
                                      <p:cBhvr additive="base">
                                        <p:cTn dur="500" fill="hold" id="49"/>
                                        <p:tgtEl>
                                          <p:spTgt spid="17"/>
                                        </p:tgtEl>
                                        <p:attrNameLst>
                                          <p:attrName>ppt_x</p:attrName>
                                        </p:attrNameLst>
                                      </p:cBhvr>
                                      <p:tavLst>
                                        <p:tav tm="0">
                                          <p:val>
                                            <p:strVal val="0-#ppt_w/2"/>
                                          </p:val>
                                        </p:tav>
                                        <p:tav tm="100000">
                                          <p:val>
                                            <p:strVal val="#ppt_x"/>
                                          </p:val>
                                        </p:tav>
                                      </p:tavLst>
                                    </p:anim>
                                    <p:anim calcmode="lin" valueType="num">
                                      <p:cBhvr additive="base">
                                        <p:cTn dur="500" fill="hold" id="50"/>
                                        <p:tgtEl>
                                          <p:spTgt spid="17"/>
                                        </p:tgtEl>
                                        <p:attrNameLst>
                                          <p:attrName>ppt_y</p:attrName>
                                        </p:attrNameLst>
                                      </p:cBhvr>
                                      <p:tavLst>
                                        <p:tav tm="0">
                                          <p:val>
                                            <p:strVal val="#ppt_y"/>
                                          </p:val>
                                        </p:tav>
                                        <p:tav tm="100000">
                                          <p:val>
                                            <p:strVal val="#ppt_y"/>
                                          </p:val>
                                        </p:tav>
                                      </p:tavLst>
                                    </p:anim>
                                  </p:childTnLst>
                                </p:cTn>
                              </p:par>
                              <p:par>
                                <p:cTn fill="hold" id="51" nodeType="withEffect" presetClass="entr" presetID="2" presetSubtype="8">
                                  <p:stCondLst>
                                    <p:cond delay="0"/>
                                  </p:stCondLst>
                                  <p:childTnLst>
                                    <p:set>
                                      <p:cBhvr>
                                        <p:cTn dur="1" fill="hold" id="52">
                                          <p:stCondLst>
                                            <p:cond delay="0"/>
                                          </p:stCondLst>
                                        </p:cTn>
                                        <p:tgtEl>
                                          <p:spTgt spid="28"/>
                                        </p:tgtEl>
                                        <p:attrNameLst>
                                          <p:attrName>style.visibility</p:attrName>
                                        </p:attrNameLst>
                                      </p:cBhvr>
                                      <p:to>
                                        <p:strVal val="visible"/>
                                      </p:to>
                                    </p:set>
                                    <p:anim calcmode="lin" valueType="num">
                                      <p:cBhvr additive="base">
                                        <p:cTn dur="500" fill="hold" id="53"/>
                                        <p:tgtEl>
                                          <p:spTgt spid="28"/>
                                        </p:tgtEl>
                                        <p:attrNameLst>
                                          <p:attrName>ppt_x</p:attrName>
                                        </p:attrNameLst>
                                      </p:cBhvr>
                                      <p:tavLst>
                                        <p:tav tm="0">
                                          <p:val>
                                            <p:strVal val="0-#ppt_w/2"/>
                                          </p:val>
                                        </p:tav>
                                        <p:tav tm="100000">
                                          <p:val>
                                            <p:strVal val="#ppt_x"/>
                                          </p:val>
                                        </p:tav>
                                      </p:tavLst>
                                    </p:anim>
                                    <p:anim calcmode="lin" valueType="num">
                                      <p:cBhvr additive="base">
                                        <p:cTn dur="500" fill="hold" id="54"/>
                                        <p:tgtEl>
                                          <p:spTgt spid="28"/>
                                        </p:tgtEl>
                                        <p:attrNameLst>
                                          <p:attrName>ppt_y</p:attrName>
                                        </p:attrNameLst>
                                      </p:cBhvr>
                                      <p:tavLst>
                                        <p:tav tm="0">
                                          <p:val>
                                            <p:strVal val="#ppt_y"/>
                                          </p:val>
                                        </p:tav>
                                        <p:tav tm="100000">
                                          <p:val>
                                            <p:strVal val="#ppt_y"/>
                                          </p:val>
                                        </p:tav>
                                      </p:tavLst>
                                    </p:anim>
                                  </p:childTnLst>
                                </p:cTn>
                              </p:par>
                              <p:par>
                                <p:cTn fill="hold" grpId="0" id="55" nodeType="withEffect" presetClass="entr" presetID="2" presetSubtype="8">
                                  <p:stCondLst>
                                    <p:cond delay="0"/>
                                  </p:stCondLst>
                                  <p:childTnLst>
                                    <p:set>
                                      <p:cBhvr>
                                        <p:cTn dur="1" fill="hold" id="56">
                                          <p:stCondLst>
                                            <p:cond delay="0"/>
                                          </p:stCondLst>
                                        </p:cTn>
                                        <p:tgtEl>
                                          <p:spTgt spid="34"/>
                                        </p:tgtEl>
                                        <p:attrNameLst>
                                          <p:attrName>style.visibility</p:attrName>
                                        </p:attrNameLst>
                                      </p:cBhvr>
                                      <p:to>
                                        <p:strVal val="visible"/>
                                      </p:to>
                                    </p:set>
                                    <p:anim calcmode="lin" valueType="num">
                                      <p:cBhvr additive="base">
                                        <p:cTn dur="500" fill="hold" id="57"/>
                                        <p:tgtEl>
                                          <p:spTgt spid="34"/>
                                        </p:tgtEl>
                                        <p:attrNameLst>
                                          <p:attrName>ppt_x</p:attrName>
                                        </p:attrNameLst>
                                      </p:cBhvr>
                                      <p:tavLst>
                                        <p:tav tm="0">
                                          <p:val>
                                            <p:strVal val="0-#ppt_w/2"/>
                                          </p:val>
                                        </p:tav>
                                        <p:tav tm="100000">
                                          <p:val>
                                            <p:strVal val="#ppt_x"/>
                                          </p:val>
                                        </p:tav>
                                      </p:tavLst>
                                    </p:anim>
                                    <p:anim calcmode="lin" valueType="num">
                                      <p:cBhvr additive="base">
                                        <p:cTn dur="500" fill="hold" id="58"/>
                                        <p:tgtEl>
                                          <p:spTgt spid="34"/>
                                        </p:tgtEl>
                                        <p:attrNameLst>
                                          <p:attrName>ppt_y</p:attrName>
                                        </p:attrNameLst>
                                      </p:cBhvr>
                                      <p:tavLst>
                                        <p:tav tm="0">
                                          <p:val>
                                            <p:strVal val="#ppt_y"/>
                                          </p:val>
                                        </p:tav>
                                        <p:tav tm="100000">
                                          <p:val>
                                            <p:strVal val="#ppt_y"/>
                                          </p:val>
                                        </p:tav>
                                      </p:tavLst>
                                    </p:anim>
                                  </p:childTnLst>
                                </p:cTn>
                              </p:par>
                              <p:par>
                                <p:cTn fill="hold" grpId="0" id="59" nodeType="withEffect" presetClass="entr" presetID="2" presetSubtype="8">
                                  <p:stCondLst>
                                    <p:cond delay="0"/>
                                  </p:stCondLst>
                                  <p:childTnLst>
                                    <p:set>
                                      <p:cBhvr>
                                        <p:cTn dur="1" fill="hold" id="60">
                                          <p:stCondLst>
                                            <p:cond delay="0"/>
                                          </p:stCondLst>
                                        </p:cTn>
                                        <p:tgtEl>
                                          <p:spTgt spid="37"/>
                                        </p:tgtEl>
                                        <p:attrNameLst>
                                          <p:attrName>style.visibility</p:attrName>
                                        </p:attrNameLst>
                                      </p:cBhvr>
                                      <p:to>
                                        <p:strVal val="visible"/>
                                      </p:to>
                                    </p:set>
                                    <p:anim calcmode="lin" valueType="num">
                                      <p:cBhvr additive="base">
                                        <p:cTn dur="500" fill="hold" id="61"/>
                                        <p:tgtEl>
                                          <p:spTgt spid="37"/>
                                        </p:tgtEl>
                                        <p:attrNameLst>
                                          <p:attrName>ppt_x</p:attrName>
                                        </p:attrNameLst>
                                      </p:cBhvr>
                                      <p:tavLst>
                                        <p:tav tm="0">
                                          <p:val>
                                            <p:strVal val="0-#ppt_w/2"/>
                                          </p:val>
                                        </p:tav>
                                        <p:tav tm="100000">
                                          <p:val>
                                            <p:strVal val="#ppt_x"/>
                                          </p:val>
                                        </p:tav>
                                      </p:tavLst>
                                    </p:anim>
                                    <p:anim calcmode="lin" valueType="num">
                                      <p:cBhvr additive="base">
                                        <p:cTn dur="500" fill="hold" id="62"/>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32"/>
      <p:bldP grpId="0" spid="33"/>
      <p:bldP grpId="0" spid="34"/>
      <p:bldP grpId="0" spid="35"/>
      <p:bldP grpId="0" spid="36"/>
      <p:bldP grpId="0" spid="37"/>
      <p:bldP grpId="0" spid="3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0"/>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圆角矩形 31"/>
          <p:cNvSpPr/>
          <p:nvPr/>
        </p:nvSpPr>
        <p:spPr>
          <a:xfrm>
            <a:off x="5791629" y="1573726"/>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1</a:t>
            </a:r>
          </a:p>
        </p:txBody>
      </p:sp>
      <p:grpSp>
        <p:nvGrpSpPr>
          <p:cNvPr id="33" name="组合 32"/>
          <p:cNvGrpSpPr/>
          <p:nvPr/>
        </p:nvGrpSpPr>
        <p:grpSpPr>
          <a:xfrm>
            <a:off x="6673144" y="1573725"/>
            <a:ext cx="3741980" cy="511504"/>
            <a:chOff x="6339097" y="1573726"/>
            <a:chExt cx="3744416" cy="511504"/>
          </a:xfrm>
        </p:grpSpPr>
        <p:sp>
          <p:nvSpPr>
            <p:cNvPr id="35" name="圆角矩形 34"/>
            <p:cNvSpPr/>
            <p:nvPr/>
          </p:nvSpPr>
          <p:spPr>
            <a:xfrm>
              <a:off x="6339097" y="1573726"/>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36" name="矩形 35"/>
            <p:cNvSpPr/>
            <p:nvPr/>
          </p:nvSpPr>
          <p:spPr>
            <a:xfrm>
              <a:off x="6723350" y="1614014"/>
              <a:ext cx="2653075"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年度工作概述</a:t>
              </a:r>
            </a:p>
          </p:txBody>
        </p:sp>
      </p:grpSp>
      <p:sp>
        <p:nvSpPr>
          <p:cNvPr id="37" name="圆角矩形 36"/>
          <p:cNvSpPr/>
          <p:nvPr/>
        </p:nvSpPr>
        <p:spPr>
          <a:xfrm>
            <a:off x="5791629" y="2410178"/>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2</a:t>
            </a:r>
          </a:p>
        </p:txBody>
      </p:sp>
      <p:grpSp>
        <p:nvGrpSpPr>
          <p:cNvPr id="38" name="组合 37"/>
          <p:cNvGrpSpPr/>
          <p:nvPr/>
        </p:nvGrpSpPr>
        <p:grpSpPr>
          <a:xfrm>
            <a:off x="6649262" y="2410178"/>
            <a:ext cx="3741980" cy="511504"/>
            <a:chOff x="6315199" y="2410178"/>
            <a:chExt cx="3744416" cy="511504"/>
          </a:xfrm>
        </p:grpSpPr>
        <p:sp>
          <p:nvSpPr>
            <p:cNvPr id="39" name="圆角矩形 38"/>
            <p:cNvSpPr/>
            <p:nvPr/>
          </p:nvSpPr>
          <p:spPr>
            <a:xfrm>
              <a:off x="6315199" y="2410178"/>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53" name="矩形 52"/>
            <p:cNvSpPr/>
            <p:nvPr/>
          </p:nvSpPr>
          <p:spPr>
            <a:xfrm>
              <a:off x="6747248" y="2450466"/>
              <a:ext cx="2653075"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工作完成情况</a:t>
              </a:r>
            </a:p>
          </p:txBody>
        </p:sp>
      </p:grpSp>
      <p:sp>
        <p:nvSpPr>
          <p:cNvPr id="54" name="圆角矩形 53"/>
          <p:cNvSpPr/>
          <p:nvPr/>
        </p:nvSpPr>
        <p:spPr>
          <a:xfrm>
            <a:off x="5791629" y="3296032"/>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3</a:t>
            </a:r>
          </a:p>
        </p:txBody>
      </p:sp>
      <p:grpSp>
        <p:nvGrpSpPr>
          <p:cNvPr id="55" name="组合 54"/>
          <p:cNvGrpSpPr/>
          <p:nvPr/>
        </p:nvGrpSpPr>
        <p:grpSpPr>
          <a:xfrm>
            <a:off x="6673144" y="3296030"/>
            <a:ext cx="3741980" cy="511504"/>
            <a:chOff x="6339097" y="3296031"/>
            <a:chExt cx="3744416" cy="511504"/>
          </a:xfrm>
        </p:grpSpPr>
        <p:sp>
          <p:nvSpPr>
            <p:cNvPr id="56" name="圆角矩形 55"/>
            <p:cNvSpPr/>
            <p:nvPr/>
          </p:nvSpPr>
          <p:spPr>
            <a:xfrm>
              <a:off x="6339097" y="3296031"/>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57" name="矩形 56"/>
            <p:cNvSpPr/>
            <p:nvPr/>
          </p:nvSpPr>
          <p:spPr>
            <a:xfrm>
              <a:off x="6723349" y="3336319"/>
              <a:ext cx="2736305"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成功项目展示</a:t>
              </a:r>
            </a:p>
          </p:txBody>
        </p:sp>
      </p:grpSp>
      <p:sp>
        <p:nvSpPr>
          <p:cNvPr id="58" name="圆角矩形 57"/>
          <p:cNvSpPr/>
          <p:nvPr/>
        </p:nvSpPr>
        <p:spPr>
          <a:xfrm>
            <a:off x="5791629" y="4180903"/>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4</a:t>
            </a:r>
          </a:p>
        </p:txBody>
      </p:sp>
      <p:grpSp>
        <p:nvGrpSpPr>
          <p:cNvPr id="59" name="组合 58"/>
          <p:cNvGrpSpPr/>
          <p:nvPr/>
        </p:nvGrpSpPr>
        <p:grpSpPr>
          <a:xfrm>
            <a:off x="6673144" y="4180900"/>
            <a:ext cx="3741980" cy="511503"/>
            <a:chOff x="6339097" y="4180903"/>
            <a:chExt cx="3744416" cy="511504"/>
          </a:xfrm>
        </p:grpSpPr>
        <p:sp>
          <p:nvSpPr>
            <p:cNvPr id="60" name="圆角矩形 59"/>
            <p:cNvSpPr/>
            <p:nvPr/>
          </p:nvSpPr>
          <p:spPr>
            <a:xfrm>
              <a:off x="6339097" y="4180903"/>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61" name="矩形 60"/>
            <p:cNvSpPr/>
            <p:nvPr/>
          </p:nvSpPr>
          <p:spPr>
            <a:xfrm>
              <a:off x="6723349" y="4221882"/>
              <a:ext cx="2736305"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工作存在不足</a:t>
              </a:r>
            </a:p>
          </p:txBody>
        </p:sp>
      </p:grpSp>
      <p:sp>
        <p:nvSpPr>
          <p:cNvPr id="62" name="圆角矩形 61"/>
          <p:cNvSpPr/>
          <p:nvPr/>
        </p:nvSpPr>
        <p:spPr>
          <a:xfrm>
            <a:off x="5791758" y="5057483"/>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5</a:t>
            </a:r>
          </a:p>
        </p:txBody>
      </p:sp>
      <p:grpSp>
        <p:nvGrpSpPr>
          <p:cNvPr id="63" name="组合 62"/>
          <p:cNvGrpSpPr/>
          <p:nvPr/>
        </p:nvGrpSpPr>
        <p:grpSpPr>
          <a:xfrm>
            <a:off x="6673144" y="5057483"/>
            <a:ext cx="3741980" cy="511504"/>
            <a:chOff x="6339097" y="5057483"/>
            <a:chExt cx="3744416" cy="511504"/>
          </a:xfrm>
        </p:grpSpPr>
        <p:sp>
          <p:nvSpPr>
            <p:cNvPr id="64" name="圆角矩形 63"/>
            <p:cNvSpPr/>
            <p:nvPr/>
          </p:nvSpPr>
          <p:spPr>
            <a:xfrm>
              <a:off x="6339097" y="5057483"/>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65" name="矩形 64"/>
            <p:cNvSpPr/>
            <p:nvPr/>
          </p:nvSpPr>
          <p:spPr>
            <a:xfrm>
              <a:off x="6723478" y="5085978"/>
              <a:ext cx="2736174"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明年工作计划</a:t>
              </a:r>
            </a:p>
          </p:txBody>
        </p:sp>
      </p:grpSp>
      <p:sp>
        <p:nvSpPr>
          <p:cNvPr id="66" name="TextBox 65"/>
          <p:cNvSpPr txBox="1"/>
          <p:nvPr/>
        </p:nvSpPr>
        <p:spPr>
          <a:xfrm>
            <a:off x="338535" y="2219568"/>
            <a:ext cx="2806485" cy="2316436"/>
          </a:xfrm>
          <a:prstGeom prst="rect">
            <a:avLst/>
          </a:prstGeom>
          <a:noFill/>
        </p:spPr>
        <p:txBody>
          <a:bodyPr bIns="60938" lIns="121880" rIns="121880" tIns="60938" wrap="square">
            <a:spAutoFit/>
          </a:bodyPr>
          <a:lstStyle/>
          <a:p>
            <a:pPr algn="r">
              <a:defRPr/>
            </a:pPr>
            <a:r>
              <a:rPr altLang="en-US" b="1" lang="zh-CN" spc="200" sz="4800">
                <a:solidFill>
                  <a:schemeClr val="bg1"/>
                </a:solidFill>
                <a:latin charset="-122" panose="020b0503020204020204" pitchFamily="34" typeface="微软雅黑"/>
                <a:ea charset="-122" pitchFamily="34" typeface="微软雅黑"/>
              </a:rPr>
              <a:t>目录 </a:t>
            </a:r>
          </a:p>
          <a:p>
            <a:pPr algn="r">
              <a:defRPr/>
            </a:pPr>
            <a:r>
              <a:rPr altLang="en-US" b="1" lang="zh-CN" spc="200" sz="4800">
                <a:solidFill>
                  <a:schemeClr val="bg1"/>
                </a:solidFill>
                <a:latin charset="-122" panose="020b0503020204020204" pitchFamily="34" typeface="微软雅黑"/>
                <a:ea charset="-122" pitchFamily="34" typeface="微软雅黑"/>
              </a:rPr>
              <a:t>CONTENTS</a:t>
            </a:r>
          </a:p>
        </p:txBody>
      </p:sp>
      <p:sp>
        <p:nvSpPr>
          <p:cNvPr id="67" name="下箭头 66"/>
          <p:cNvSpPr/>
          <p:nvPr/>
        </p:nvSpPr>
        <p:spPr>
          <a:xfrm rot="16200000">
            <a:off x="4614050" y="3234117"/>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95" lIns="91388" rIns="91388" rtlCol="0" tIns="45695"/>
          <a:lstStyle/>
          <a:p>
            <a:pPr algn="ctr"/>
            <a:endParaRPr altLang="en-US" lang="zh-CN"/>
          </a:p>
        </p:txBody>
      </p:sp>
    </p:spTree>
    <p:extLst>
      <p:ext uri="{BB962C8B-B14F-4D97-AF65-F5344CB8AC3E}">
        <p14:creationId val="417884335"/>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500" fill="hold" id="7"/>
                                        <p:tgtEl>
                                          <p:spTgt spid="31"/>
                                        </p:tgtEl>
                                        <p:attrNameLst>
                                          <p:attrName>ppt_x</p:attrName>
                                        </p:attrNameLst>
                                      </p:cBhvr>
                                      <p:tavLst>
                                        <p:tav tm="0">
                                          <p:val>
                                            <p:strVal val="0-#ppt_w/2"/>
                                          </p:val>
                                        </p:tav>
                                        <p:tav tm="100000">
                                          <p:val>
                                            <p:strVal val="#ppt_x"/>
                                          </p:val>
                                        </p:tav>
                                      </p:tavLst>
                                    </p:anim>
                                    <p:anim calcmode="lin" valueType="num">
                                      <p:cBhvr additive="base">
                                        <p:cTn dur="500" fill="hold" id="8"/>
                                        <p:tgtEl>
                                          <p:spTgt spid="3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7"/>
                                        </p:tgtEl>
                                        <p:attrNameLst>
                                          <p:attrName>style.visibility</p:attrName>
                                        </p:attrNameLst>
                                      </p:cBhvr>
                                      <p:to>
                                        <p:strVal val="visible"/>
                                      </p:to>
                                    </p:set>
                                    <p:anim calcmode="lin" valueType="num">
                                      <p:cBhvr additive="base">
                                        <p:cTn dur="500" fill="hold" id="12"/>
                                        <p:tgtEl>
                                          <p:spTgt spid="67"/>
                                        </p:tgtEl>
                                        <p:attrNameLst>
                                          <p:attrName>ppt_x</p:attrName>
                                        </p:attrNameLst>
                                      </p:cBhvr>
                                      <p:tavLst>
                                        <p:tav tm="0">
                                          <p:val>
                                            <p:strVal val="0-#ppt_w/2"/>
                                          </p:val>
                                        </p:tav>
                                        <p:tav tm="100000">
                                          <p:val>
                                            <p:strVal val="#ppt_x"/>
                                          </p:val>
                                        </p:tav>
                                      </p:tavLst>
                                    </p:anim>
                                    <p:anim calcmode="lin" valueType="num">
                                      <p:cBhvr additive="base">
                                        <p:cTn dur="500" fill="hold" id="13"/>
                                        <p:tgtEl>
                                          <p:spTgt spid="6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mph" presetID="26" presetSubtype="0">
                                  <p:stCondLst>
                                    <p:cond delay="0"/>
                                  </p:stCondLst>
                                  <p:childTnLst>
                                    <p:animEffect filter="fade" transition="out">
                                      <p:cBhvr>
                                        <p:cTn dur="500" id="16" tmFilter="0, 0; .2, .5; .8, .5; 1, 0"/>
                                        <p:tgtEl>
                                          <p:spTgt spid="54"/>
                                        </p:tgtEl>
                                      </p:cBhvr>
                                    </p:animEffect>
                                    <p:animScale>
                                      <p:cBhvr>
                                        <p:cTn autoRev="1" dur="250" fill="hold" id="17"/>
                                        <p:tgtEl>
                                          <p:spTgt spid="54"/>
                                        </p:tgtEl>
                                      </p:cBhvr>
                                      <p:by x="105000" y="105000"/>
                                    </p:animScale>
                                  </p:childTnLst>
                                </p:cTn>
                              </p:par>
                            </p:childTnLst>
                          </p:cTn>
                        </p:par>
                        <p:par>
                          <p:cTn fill="hold" id="18" nodeType="afterGroup">
                            <p:stCondLst>
                              <p:cond delay="1500"/>
                            </p:stCondLst>
                            <p:childTnLst>
                              <p:par>
                                <p:cTn fill="hold" id="19" nodeType="afterEffect" presetClass="emph" presetID="26" presetSubtype="0">
                                  <p:stCondLst>
                                    <p:cond delay="0"/>
                                  </p:stCondLst>
                                  <p:childTnLst>
                                    <p:animEffect filter="fade" transition="out">
                                      <p:cBhvr>
                                        <p:cTn dur="500" id="20" tmFilter="0, 0; .2, .5; .8, .5; 1, 0"/>
                                        <p:tgtEl>
                                          <p:spTgt spid="55"/>
                                        </p:tgtEl>
                                      </p:cBhvr>
                                    </p:animEffect>
                                    <p:animScale>
                                      <p:cBhvr>
                                        <p:cTn autoRev="1" dur="250" fill="hold" id="21"/>
                                        <p:tgtEl>
                                          <p:spTgt spid="55"/>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54"/>
      <p:bldP grpId="0" spid="6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6" name="Group 2"/>
          <p:cNvGrpSpPr/>
          <p:nvPr/>
        </p:nvGrpSpPr>
        <p:grpSpPr>
          <a:xfrm>
            <a:off x="5917589" y="2493690"/>
            <a:ext cx="2192225" cy="2320706"/>
            <a:chExt cx="1186" cy="1256"/>
          </a:xfrm>
        </p:grpSpPr>
        <p:sp>
          <p:nvSpPr>
            <p:cNvPr id="67" name="Freeform 9"/>
            <p:cNvSpPr>
              <a:spLocks noChangeArrowheads="1"/>
            </p:cNvSpPr>
            <p:nvPr/>
          </p:nvSpPr>
          <p:spPr bwMode="auto">
            <a:xfrm>
              <a:off x="0" y="0"/>
              <a:ext cx="1186" cy="837"/>
            </a:xfrm>
            <a:custGeom>
              <a:gdLst>
                <a:gd fmla="*/ 0 w 1186" name="T0"/>
                <a:gd fmla="*/ 246 h 837" name="T1"/>
                <a:gd fmla="*/ 0 w 1186" name="T2"/>
                <a:gd fmla="*/ 246 h 837" name="T3"/>
                <a:gd fmla="*/ 58 w 1186" name="T4"/>
                <a:gd fmla="*/ 218 h 837" name="T5"/>
                <a:gd fmla="*/ 120 w 1186" name="T6"/>
                <a:gd fmla="*/ 192 h 837" name="T7"/>
                <a:gd fmla="*/ 182 w 1186" name="T8"/>
                <a:gd fmla="*/ 167 h 837" name="T9"/>
                <a:gd fmla="*/ 248 w 1186" name="T10"/>
                <a:gd fmla="*/ 144 h 837" name="T11"/>
                <a:gd fmla="*/ 316 w 1186" name="T12"/>
                <a:gd fmla="*/ 121 h 837" name="T13"/>
                <a:gd fmla="*/ 386 w 1186" name="T14"/>
                <a:gd fmla="*/ 101 h 837" name="T15"/>
                <a:gd fmla="*/ 459 w 1186" name="T16"/>
                <a:gd fmla="*/ 82 h 837" name="T17"/>
                <a:gd fmla="*/ 533 w 1186" name="T18"/>
                <a:gd fmla="*/ 65 h 837" name="T19"/>
                <a:gd fmla="*/ 610 w 1186" name="T20"/>
                <a:gd fmla="*/ 51 h 837" name="T21"/>
                <a:gd fmla="*/ 687 w 1186" name="T22"/>
                <a:gd fmla="*/ 38 h 837" name="T23"/>
                <a:gd fmla="*/ 767 w 1186" name="T24"/>
                <a:gd fmla="*/ 27 h 837" name="T25"/>
                <a:gd fmla="*/ 848 w 1186" name="T26"/>
                <a:gd fmla="*/ 17 h 837" name="T27"/>
                <a:gd fmla="*/ 930 w 1186" name="T28"/>
                <a:gd fmla="*/ 10 h 837" name="T29"/>
                <a:gd fmla="*/ 1015 w 1186" name="T30"/>
                <a:gd fmla="*/ 4 h 837" name="T31"/>
                <a:gd fmla="*/ 1099 w 1186" name="T32"/>
                <a:gd fmla="*/ 1 h 837" name="T33"/>
                <a:gd fmla="*/ 1186 w 1186" name="T34"/>
                <a:gd fmla="*/ 0 h 837" name="T35"/>
                <a:gd fmla="*/ 1186 w 1186" name="T36"/>
                <a:gd fmla="*/ 837 h 837" name="T37"/>
                <a:gd fmla="*/ 0 w 1186" name="T38"/>
                <a:gd fmla="*/ 246 h 83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186" name="T60"/>
                <a:gd fmla="*/ 0 h 837" name="T61"/>
                <a:gd fmla="*/ 1186 w 1186" name="T62"/>
                <a:gd fmla="*/ 837 h 837"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837" w="1186">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wrap="none"/>
            <a:lstStyle/>
            <a:p>
              <a:endParaRPr altLang="en-US" lang="zh-CN"/>
            </a:p>
          </p:txBody>
        </p:sp>
        <p:sp>
          <p:nvSpPr>
            <p:cNvPr id="68" name="Freeform 10"/>
            <p:cNvSpPr>
              <a:spLocks noChangeArrowheads="1"/>
            </p:cNvSpPr>
            <p:nvPr/>
          </p:nvSpPr>
          <p:spPr bwMode="auto">
            <a:xfrm>
              <a:off x="0" y="246"/>
              <a:ext cx="1186" cy="1010"/>
            </a:xfrm>
            <a:custGeom>
              <a:gdLst>
                <a:gd fmla="*/ 1186 w 1186" name="T0"/>
                <a:gd fmla="*/ 591 h 1010" name="T1"/>
                <a:gd fmla="*/ 0 w 1186" name="T2"/>
                <a:gd fmla="*/ 0 h 1010" name="T3"/>
                <a:gd fmla="*/ 0 w 1186" name="T4"/>
                <a:gd fmla="*/ 419 h 1010" name="T5"/>
                <a:gd fmla="*/ 1186 w 1186" name="T6"/>
                <a:gd fmla="*/ 1010 h 1010" name="T7"/>
                <a:gd fmla="*/ 1186 w 1186" name="T8"/>
                <a:gd fmla="*/ 591 h 1010" name="T9"/>
                <a:gd fmla="*/ 0 60000 65536" name="T10"/>
                <a:gd fmla="*/ 0 60000 65536" name="T11"/>
                <a:gd fmla="*/ 0 60000 65536" name="T12"/>
                <a:gd fmla="*/ 0 60000 65536" name="T13"/>
                <a:gd fmla="*/ 0 60000 65536" name="T14"/>
                <a:gd fmla="*/ 0 w 1186" name="T15"/>
                <a:gd fmla="*/ 0 h 1010" name="T16"/>
                <a:gd fmla="*/ 1186 w 1186" name="T17"/>
                <a:gd fmla="*/ 1010 h 1010" name="T18"/>
              </a:gdLst>
              <a:cxnLst>
                <a:cxn ang="T10">
                  <a:pos x="T0" y="T1"/>
                </a:cxn>
                <a:cxn ang="T11">
                  <a:pos x="T2" y="T3"/>
                </a:cxn>
                <a:cxn ang="T12">
                  <a:pos x="T4" y="T5"/>
                </a:cxn>
                <a:cxn ang="T13">
                  <a:pos x="T6" y="T7"/>
                </a:cxn>
                <a:cxn ang="T14">
                  <a:pos x="T8" y="T9"/>
                </a:cxn>
              </a:cxnLst>
              <a:rect b="T18" l="T15" r="T17" t="T16"/>
              <a:pathLst>
                <a:path h="1010" w="1186">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69" name="Group 5"/>
          <p:cNvGrpSpPr/>
          <p:nvPr/>
        </p:nvGrpSpPr>
        <p:grpSpPr>
          <a:xfrm>
            <a:off x="8109814" y="2688420"/>
            <a:ext cx="2192225" cy="2125976"/>
            <a:chExt cx="1185" cy="1151"/>
          </a:xfrm>
        </p:grpSpPr>
        <p:sp>
          <p:nvSpPr>
            <p:cNvPr id="70" name="Freeform 12"/>
            <p:cNvSpPr>
              <a:spLocks noChangeArrowheads="1"/>
            </p:cNvSpPr>
            <p:nvPr/>
          </p:nvSpPr>
          <p:spPr bwMode="auto">
            <a:xfrm>
              <a:off x="0" y="0"/>
              <a:ext cx="1185" cy="838"/>
            </a:xfrm>
            <a:custGeom>
              <a:gdLst>
                <a:gd fmla="*/ 1185 w 1185" name="T0"/>
                <a:gd fmla="*/ 245 h 838" name="T1"/>
                <a:gd fmla="*/ 1185 w 1185" name="T2"/>
                <a:gd fmla="*/ 245 h 838" name="T3"/>
                <a:gd fmla="*/ 1127 w 1185" name="T4"/>
                <a:gd fmla="*/ 218 h 838" name="T5"/>
                <a:gd fmla="*/ 1065 w 1185" name="T6"/>
                <a:gd fmla="*/ 191 h 838" name="T7"/>
                <a:gd fmla="*/ 1003 w 1185" name="T8"/>
                <a:gd fmla="*/ 167 h 838" name="T9"/>
                <a:gd fmla="*/ 937 w 1185" name="T10"/>
                <a:gd fmla="*/ 143 h 838" name="T11"/>
                <a:gd fmla="*/ 869 w 1185" name="T12"/>
                <a:gd fmla="*/ 121 h 838" name="T13"/>
                <a:gd fmla="*/ 799 w 1185" name="T14"/>
                <a:gd fmla="*/ 101 h 838" name="T15"/>
                <a:gd fmla="*/ 726 w 1185" name="T16"/>
                <a:gd fmla="*/ 83 h 838" name="T17"/>
                <a:gd fmla="*/ 652 w 1185" name="T18"/>
                <a:gd fmla="*/ 66 h 838" name="T19"/>
                <a:gd fmla="*/ 575 w 1185" name="T20"/>
                <a:gd fmla="*/ 50 h 838" name="T21"/>
                <a:gd fmla="*/ 498 w 1185" name="T22"/>
                <a:gd fmla="*/ 37 h 838" name="T23"/>
                <a:gd fmla="*/ 418 w 1185" name="T24"/>
                <a:gd fmla="*/ 26 h 838" name="T25"/>
                <a:gd fmla="*/ 337 w 1185" name="T26"/>
                <a:gd fmla="*/ 17 h 838" name="T27"/>
                <a:gd fmla="*/ 255 w 1185" name="T28"/>
                <a:gd fmla="*/ 10 h 838" name="T29"/>
                <a:gd fmla="*/ 170 w 1185" name="T30"/>
                <a:gd fmla="*/ 5 h 838" name="T31"/>
                <a:gd fmla="*/ 86 w 1185" name="T32"/>
                <a:gd fmla="*/ 2 h 838" name="T33"/>
                <a:gd fmla="*/ 0 w 1185" name="T34"/>
                <a:gd fmla="*/ 0 h 838" name="T35"/>
                <a:gd fmla="*/ 0 w 1185" name="T36"/>
                <a:gd fmla="*/ 838 h 838" name="T37"/>
                <a:gd fmla="*/ 1185 w 1185" name="T38"/>
                <a:gd fmla="*/ 245 h 83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185" name="T60"/>
                <a:gd fmla="*/ 0 h 838" name="T61"/>
                <a:gd fmla="*/ 1185 w 1185" name="T62"/>
                <a:gd fmla="*/ 838 h 838"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838" w="1185">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chemeClr val="accent1">
                <a:lumMod val="60000"/>
                <a:lumOff val="40000"/>
              </a:schemeClr>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71" name="Freeform 13"/>
            <p:cNvSpPr>
              <a:spLocks noChangeArrowheads="1"/>
            </p:cNvSpPr>
            <p:nvPr/>
          </p:nvSpPr>
          <p:spPr bwMode="auto">
            <a:xfrm>
              <a:off x="0" y="245"/>
              <a:ext cx="1185" cy="906"/>
            </a:xfrm>
            <a:custGeom>
              <a:gdLst>
                <a:gd fmla="*/ 0 w 1185" name="T0"/>
                <a:gd fmla="*/ 593 h 906" name="T1"/>
                <a:gd fmla="*/ 1185 w 1185" name="T2"/>
                <a:gd fmla="*/ 0 h 906" name="T3"/>
                <a:gd fmla="*/ 1185 w 1185" name="T4"/>
                <a:gd fmla="*/ 315 h 906" name="T5"/>
                <a:gd fmla="*/ 0 w 1185" name="T6"/>
                <a:gd fmla="*/ 906 h 906" name="T7"/>
                <a:gd fmla="*/ 0 w 1185" name="T8"/>
                <a:gd fmla="*/ 593 h 906" name="T9"/>
                <a:gd fmla="*/ 0 60000 65536" name="T10"/>
                <a:gd fmla="*/ 0 60000 65536" name="T11"/>
                <a:gd fmla="*/ 0 60000 65536" name="T12"/>
                <a:gd fmla="*/ 0 60000 65536" name="T13"/>
                <a:gd fmla="*/ 0 60000 65536" name="T14"/>
                <a:gd fmla="*/ 0 w 1185" name="T15"/>
                <a:gd fmla="*/ 0 h 906" name="T16"/>
                <a:gd fmla="*/ 1185 w 1185" name="T17"/>
                <a:gd fmla="*/ 906 h 906" name="T18"/>
              </a:gdLst>
              <a:cxnLst>
                <a:cxn ang="T10">
                  <a:pos x="T0" y="T1"/>
                </a:cxn>
                <a:cxn ang="T11">
                  <a:pos x="T2" y="T3"/>
                </a:cxn>
                <a:cxn ang="T12">
                  <a:pos x="T4" y="T5"/>
                </a:cxn>
                <a:cxn ang="T13">
                  <a:pos x="T6" y="T7"/>
                </a:cxn>
                <a:cxn ang="T14">
                  <a:pos x="T8" y="T9"/>
                </a:cxn>
              </a:cxnLst>
              <a:rect b="T18" l="T15" r="T17" t="T16"/>
              <a:pathLst>
                <a:path h="905" w="1185">
                  <a:moveTo>
                    <a:pt x="0" y="593"/>
                  </a:moveTo>
                  <a:lnTo>
                    <a:pt x="1185" y="0"/>
                  </a:lnTo>
                  <a:lnTo>
                    <a:pt x="1185" y="315"/>
                  </a:lnTo>
                  <a:lnTo>
                    <a:pt x="0" y="906"/>
                  </a:lnTo>
                  <a:lnTo>
                    <a:pt x="0" y="593"/>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72" name="Group 8"/>
          <p:cNvGrpSpPr/>
          <p:nvPr/>
        </p:nvGrpSpPr>
        <p:grpSpPr>
          <a:xfrm>
            <a:off x="5008178" y="2752661"/>
            <a:ext cx="3099629" cy="2059727"/>
            <a:chExt cx="1676" cy="1115"/>
          </a:xfrm>
        </p:grpSpPr>
        <p:sp>
          <p:nvSpPr>
            <p:cNvPr id="73" name="Freeform 15"/>
            <p:cNvSpPr>
              <a:spLocks noChangeArrowheads="1"/>
            </p:cNvSpPr>
            <p:nvPr/>
          </p:nvSpPr>
          <p:spPr bwMode="auto">
            <a:xfrm>
              <a:off x="0" y="0"/>
              <a:ext cx="1676" cy="592"/>
            </a:xfrm>
            <a:custGeom>
              <a:gdLst>
                <a:gd fmla="*/ 1676 w 1676" name="T0"/>
                <a:gd fmla="*/ 592 h 592" name="T1"/>
                <a:gd fmla="*/ 490 w 1676" name="T2"/>
                <a:gd fmla="*/ 0 h 592" name="T3"/>
                <a:gd fmla="*/ 490 w 1676" name="T4"/>
                <a:gd fmla="*/ 0 h 592" name="T5"/>
                <a:gd fmla="*/ 436 w 1676" name="T6"/>
                <a:gd fmla="*/ 28 h 592" name="T7"/>
                <a:gd fmla="*/ 383 w 1676" name="T8"/>
                <a:gd fmla="*/ 60 h 592" name="T9"/>
                <a:gd fmla="*/ 333 w 1676" name="T10"/>
                <a:gd fmla="*/ 91 h 592" name="T11"/>
                <a:gd fmla="*/ 286 w 1676" name="T12"/>
                <a:gd fmla="*/ 124 h 592" name="T13"/>
                <a:gd fmla="*/ 242 w 1676" name="T14"/>
                <a:gd fmla="*/ 158 h 592" name="T15"/>
                <a:gd fmla="*/ 202 w 1676" name="T16"/>
                <a:gd fmla="*/ 194 h 592" name="T17"/>
                <a:gd fmla="*/ 165 w 1676" name="T18"/>
                <a:gd fmla="*/ 229 h 592" name="T19"/>
                <a:gd fmla="*/ 131 w 1676" name="T20"/>
                <a:gd fmla="*/ 266 h 592" name="T21"/>
                <a:gd fmla="*/ 101 w 1676" name="T22"/>
                <a:gd fmla="*/ 305 h 592" name="T23"/>
                <a:gd fmla="*/ 88 w 1676" name="T24"/>
                <a:gd fmla="*/ 323 h 592" name="T25"/>
                <a:gd fmla="*/ 75 w 1676" name="T26"/>
                <a:gd fmla="*/ 343 h 592" name="T27"/>
                <a:gd fmla="*/ 64 w 1676" name="T28"/>
                <a:gd fmla="*/ 363 h 592" name="T29"/>
                <a:gd fmla="*/ 53 w 1676" name="T30"/>
                <a:gd fmla="*/ 383 h 592" name="T31"/>
                <a:gd fmla="*/ 43 w 1676" name="T32"/>
                <a:gd fmla="*/ 403 h 592" name="T33"/>
                <a:gd fmla="*/ 34 w 1676" name="T34"/>
                <a:gd fmla="*/ 423 h 592" name="T35"/>
                <a:gd fmla="*/ 25 w 1676" name="T36"/>
                <a:gd fmla="*/ 444 h 592" name="T37"/>
                <a:gd fmla="*/ 20 w 1676" name="T38"/>
                <a:gd fmla="*/ 464 h 592" name="T39"/>
                <a:gd fmla="*/ 13 w 1676" name="T40"/>
                <a:gd fmla="*/ 486 h 592" name="T41"/>
                <a:gd fmla="*/ 8 w 1676" name="T42"/>
                <a:gd fmla="*/ 507 h 592" name="T43"/>
                <a:gd fmla="*/ 4 w 1676" name="T44"/>
                <a:gd fmla="*/ 528 h 592" name="T45"/>
                <a:gd fmla="*/ 3 w 1676" name="T46"/>
                <a:gd fmla="*/ 550 h 592" name="T47"/>
                <a:gd fmla="*/ 0 w 1676" name="T48"/>
                <a:gd fmla="*/ 571 h 592" name="T49"/>
                <a:gd fmla="*/ 0 w 1676" name="T50"/>
                <a:gd fmla="*/ 592 h 592" name="T51"/>
                <a:gd fmla="*/ 1676 w 1676" name="T52"/>
                <a:gd fmla="*/ 592 h 592"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676" name="T81"/>
                <a:gd fmla="*/ 0 h 592" name="T82"/>
                <a:gd fmla="*/ 1676 w 1676" name="T83"/>
                <a:gd fmla="*/ 592 h 592"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592" w="1676">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C0C0C0"/>
            </a:solidFill>
            <a:ln>
              <a:noFill/>
            </a:ln>
            <a:extLst>
              <a:ext uri="{91240B29-F687-4F45-9708-019B960494DF}">
                <a14:hiddenLine w="9525">
                  <a:solidFill>
                    <a:srgbClr val="000000"/>
                  </a:solidFill>
                  <a:miter lim="800000"/>
                  <a:headEnd/>
                  <a:tailEnd/>
                </a14:hiddenLine>
              </a:ext>
            </a:extLst>
          </p:spPr>
          <p:txBody>
            <a:bodyPr anchor="ctr" wrap="none"/>
            <a:lstStyle/>
            <a:p>
              <a:endParaRPr altLang="en-US" lang="zh-CN"/>
            </a:p>
          </p:txBody>
        </p:sp>
        <p:sp>
          <p:nvSpPr>
            <p:cNvPr id="74" name="Rectangle 16"/>
            <p:cNvSpPr>
              <a:spLocks noChangeArrowheads="1"/>
            </p:cNvSpPr>
            <p:nvPr/>
          </p:nvSpPr>
          <p:spPr bwMode="auto">
            <a:xfrm>
              <a:off x="0" y="592"/>
              <a:ext cx="1676" cy="523"/>
            </a:xfrm>
            <a:prstGeom prst="rect">
              <a:avLst/>
            </a:prstGeom>
            <a:gradFill rotWithShape="1">
              <a:gsLst>
                <a:gs pos="0">
                  <a:srgbClr val="969696"/>
                </a:gs>
                <a:gs pos="100000">
                  <a:srgbClr val="808080"/>
                </a:gs>
              </a:gsLst>
              <a:lin ang="0" scaled="1"/>
            </a:gradFill>
            <a:ln>
              <a:noFill/>
            </a:ln>
            <a:extLst>
              <a:ext uri="{91240B29-F687-4F45-9708-019B960494DF}">
                <a14:hiddenLine w="9525">
                  <a:solidFill>
                    <a:srgbClr val="000000"/>
                  </a:solidFill>
                  <a:miter lim="800000"/>
                  <a:headEnd/>
                  <a:tailEnd/>
                </a14:hiddenLine>
              </a:ext>
            </a:extLst>
          </p:spPr>
          <p:txBody>
            <a:bodyPr anchor="ctr" wrap="none"/>
            <a:lstStyle/>
            <a:p>
              <a:pPr latinLnBrk="1"/>
              <a:endParaRPr altLang="en-US" b="1" lang="zh-CN">
                <a:solidFill>
                  <a:srgbClr val="000000"/>
                </a:solidFill>
                <a:latin charset="-127" pitchFamily="34" typeface="Gulim"/>
                <a:sym charset="-127" pitchFamily="34" typeface="Gulim"/>
              </a:endParaRPr>
            </a:p>
          </p:txBody>
        </p:sp>
      </p:grpSp>
      <p:grpSp>
        <p:nvGrpSpPr>
          <p:cNvPr id="75" name="Group 11"/>
          <p:cNvGrpSpPr/>
          <p:nvPr/>
        </p:nvGrpSpPr>
        <p:grpSpPr>
          <a:xfrm>
            <a:off x="8109814" y="3336853"/>
            <a:ext cx="3097622" cy="1477543"/>
            <a:chExt cx="1675" cy="800"/>
          </a:xfrm>
        </p:grpSpPr>
        <p:sp>
          <p:nvSpPr>
            <p:cNvPr id="76" name="Freeform 18"/>
            <p:cNvSpPr>
              <a:spLocks noChangeArrowheads="1"/>
            </p:cNvSpPr>
            <p:nvPr/>
          </p:nvSpPr>
          <p:spPr bwMode="auto">
            <a:xfrm>
              <a:off x="0" y="0"/>
              <a:ext cx="1675" cy="591"/>
            </a:xfrm>
            <a:custGeom>
              <a:gdLst>
                <a:gd fmla="*/ 0 w 1675" name="T0"/>
                <a:gd fmla="*/ 591 h 591" name="T1"/>
                <a:gd fmla="*/ 1185 w 1675" name="T2"/>
                <a:gd fmla="*/ 0 h 591" name="T3"/>
                <a:gd fmla="*/ 1185 w 1675" name="T4"/>
                <a:gd fmla="*/ 0 h 591" name="T5"/>
                <a:gd fmla="*/ 1239 w 1675" name="T6"/>
                <a:gd fmla="*/ 28 h 591" name="T7"/>
                <a:gd fmla="*/ 1292 w 1675" name="T8"/>
                <a:gd fmla="*/ 58 h 591" name="T9"/>
                <a:gd fmla="*/ 1342 w 1675" name="T10"/>
                <a:gd fmla="*/ 89 h 591" name="T11"/>
                <a:gd fmla="*/ 1389 w 1675" name="T12"/>
                <a:gd fmla="*/ 124 h 591" name="T13"/>
                <a:gd fmla="*/ 1433 w 1675" name="T14"/>
                <a:gd fmla="*/ 156 h 591" name="T15"/>
                <a:gd fmla="*/ 1473 w 1675" name="T16"/>
                <a:gd fmla="*/ 192 h 591" name="T17"/>
                <a:gd fmla="*/ 1510 w 1675" name="T18"/>
                <a:gd fmla="*/ 228 h 591" name="T19"/>
                <a:gd fmla="*/ 1544 w 1675" name="T20"/>
                <a:gd fmla="*/ 265 h 591" name="T21"/>
                <a:gd fmla="*/ 1574 w 1675" name="T22"/>
                <a:gd fmla="*/ 303 h 591" name="T23"/>
                <a:gd fmla="*/ 1587 w 1675" name="T24"/>
                <a:gd fmla="*/ 323 h 591" name="T25"/>
                <a:gd fmla="*/ 1600 w 1675" name="T26"/>
                <a:gd fmla="*/ 342 h 591" name="T27"/>
                <a:gd fmla="*/ 1611 w 1675" name="T28"/>
                <a:gd fmla="*/ 361 h 591" name="T29"/>
                <a:gd fmla="*/ 1622 w 1675" name="T30"/>
                <a:gd fmla="*/ 381 h 591" name="T31"/>
                <a:gd fmla="*/ 1632 w 1675" name="T32"/>
                <a:gd fmla="*/ 401 h 591" name="T33"/>
                <a:gd fmla="*/ 1641 w 1675" name="T34"/>
                <a:gd fmla="*/ 423 h 591" name="T35"/>
                <a:gd fmla="*/ 1650 w 1675" name="T36"/>
                <a:gd fmla="*/ 443 h 591" name="T37"/>
                <a:gd fmla="*/ 1655 w 1675" name="T38"/>
                <a:gd fmla="*/ 464 h 591" name="T39"/>
                <a:gd fmla="*/ 1662 w 1675" name="T40"/>
                <a:gd fmla="*/ 484 h 591" name="T41"/>
                <a:gd fmla="*/ 1667 w 1675" name="T42"/>
                <a:gd fmla="*/ 505 h 591" name="T43"/>
                <a:gd fmla="*/ 1671 w 1675" name="T44"/>
                <a:gd fmla="*/ 527 h 591" name="T45"/>
                <a:gd fmla="*/ 1672 w 1675" name="T46"/>
                <a:gd fmla="*/ 548 h 591" name="T47"/>
                <a:gd fmla="*/ 1675 w 1675" name="T48"/>
                <a:gd fmla="*/ 569 h 591" name="T49"/>
                <a:gd fmla="*/ 1675 w 1675" name="T50"/>
                <a:gd fmla="*/ 591 h 591" name="T51"/>
                <a:gd fmla="*/ 0 w 1675" name="T52"/>
                <a:gd fmla="*/ 591 h 591"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675" name="T81"/>
                <a:gd fmla="*/ 0 h 591" name="T82"/>
                <a:gd fmla="*/ 1675 w 1675" name="T83"/>
                <a:gd fmla="*/ 591 h 591"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591" w="1674">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chemeClr val="bg1">
                <a:lumMod val="65000"/>
              </a:schemeClr>
            </a:solidFill>
            <a:ln>
              <a:noFill/>
            </a:ln>
            <a:extLst>
              <a:ext uri="{91240B29-F687-4F45-9708-019B960494DF}">
                <a14:hiddenLine w="9525">
                  <a:solidFill>
                    <a:srgbClr val="000000"/>
                  </a:solidFill>
                  <a:miter lim="800000"/>
                  <a:headEnd/>
                  <a:tailEnd/>
                </a14:hiddenLine>
              </a:ext>
            </a:extLst>
          </p:spPr>
          <p:txBody>
            <a:bodyPr anchor="ctr" wrap="none"/>
            <a:lstStyle/>
            <a:p>
              <a:endParaRPr altLang="en-US" lang="zh-CN"/>
            </a:p>
          </p:txBody>
        </p:sp>
        <p:sp>
          <p:nvSpPr>
            <p:cNvPr id="77" name="Rectangle 19"/>
            <p:cNvSpPr>
              <a:spLocks noChangeArrowheads="1"/>
            </p:cNvSpPr>
            <p:nvPr/>
          </p:nvSpPr>
          <p:spPr bwMode="auto">
            <a:xfrm>
              <a:off x="0" y="591"/>
              <a:ext cx="1675" cy="209"/>
            </a:xfrm>
            <a:prstGeom prst="rect">
              <a:avLst/>
            </a:prstGeom>
            <a:solidFill>
              <a:schemeClr val="tx1">
                <a:lumMod val="50000"/>
                <a:lumOff val="50000"/>
              </a:schemeClr>
            </a:solidFill>
            <a:ln>
              <a:noFill/>
            </a:ln>
            <a:extLst>
              <a:ext uri="{91240B29-F687-4F45-9708-019B960494DF}">
                <a14:hiddenLine w="9525">
                  <a:solidFill>
                    <a:srgbClr val="000000"/>
                  </a:solidFill>
                  <a:miter lim="800000"/>
                  <a:headEnd/>
                  <a:tailEnd/>
                </a14:hiddenLine>
              </a:ext>
            </a:extLst>
          </p:spPr>
          <p:txBody>
            <a:bodyPr/>
            <a:lstStyle/>
            <a:p>
              <a:pPr latinLnBrk="1"/>
              <a:endParaRPr altLang="en-US" b="1" lang="zh-CN">
                <a:solidFill>
                  <a:srgbClr val="000000"/>
                </a:solidFill>
                <a:latin charset="-127" pitchFamily="34" typeface="Gulim"/>
                <a:sym charset="-127" pitchFamily="34" typeface="Gulim"/>
              </a:endParaRPr>
            </a:p>
          </p:txBody>
        </p:sp>
      </p:grpSp>
      <p:grpSp>
        <p:nvGrpSpPr>
          <p:cNvPr id="78" name="Group 14"/>
          <p:cNvGrpSpPr/>
          <p:nvPr/>
        </p:nvGrpSpPr>
        <p:grpSpPr>
          <a:xfrm>
            <a:off x="5016107" y="3654043"/>
            <a:ext cx="3097621" cy="2254457"/>
            <a:chExt cx="1676" cy="1221"/>
          </a:xfrm>
        </p:grpSpPr>
        <p:sp>
          <p:nvSpPr>
            <p:cNvPr id="79" name="Freeform 21"/>
            <p:cNvSpPr>
              <a:spLocks noChangeArrowheads="1"/>
            </p:cNvSpPr>
            <p:nvPr/>
          </p:nvSpPr>
          <p:spPr bwMode="auto">
            <a:xfrm>
              <a:off x="0" y="0"/>
              <a:ext cx="1676" cy="593"/>
            </a:xfrm>
            <a:custGeom>
              <a:gdLst>
                <a:gd fmla="*/ 1676 w 1676" name="T0"/>
                <a:gd fmla="*/ 0 h 593" name="T1"/>
                <a:gd fmla="*/ 490 w 1676" name="T2"/>
                <a:gd fmla="*/ 593 h 593" name="T3"/>
                <a:gd fmla="*/ 490 w 1676" name="T4"/>
                <a:gd fmla="*/ 593 h 593" name="T5"/>
                <a:gd fmla="*/ 436 w 1676" name="T6"/>
                <a:gd fmla="*/ 564 h 593" name="T7"/>
                <a:gd fmla="*/ 383 w 1676" name="T8"/>
                <a:gd fmla="*/ 533 h 593" name="T9"/>
                <a:gd fmla="*/ 333 w 1676" name="T10"/>
                <a:gd fmla="*/ 501 h 593" name="T11"/>
                <a:gd fmla="*/ 286 w 1676" name="T12"/>
                <a:gd fmla="*/ 469 h 593" name="T13"/>
                <a:gd fmla="*/ 242 w 1676" name="T14"/>
                <a:gd fmla="*/ 434 h 593" name="T15"/>
                <a:gd fmla="*/ 202 w 1676" name="T16"/>
                <a:gd fmla="*/ 400 h 593" name="T17"/>
                <a:gd fmla="*/ 165 w 1676" name="T18"/>
                <a:gd fmla="*/ 363 h 593" name="T19"/>
                <a:gd fmla="*/ 131 w 1676" name="T20"/>
                <a:gd fmla="*/ 326 h 593" name="T21"/>
                <a:gd fmla="*/ 101 w 1676" name="T22"/>
                <a:gd fmla="*/ 288 h 593" name="T23"/>
                <a:gd fmla="*/ 88 w 1676" name="T24"/>
                <a:gd fmla="*/ 269 h 593" name="T25"/>
                <a:gd fmla="*/ 75 w 1676" name="T26"/>
                <a:gd fmla="*/ 249 h 593" name="T27"/>
                <a:gd fmla="*/ 64 w 1676" name="T28"/>
                <a:gd fmla="*/ 229 h 593" name="T29"/>
                <a:gd fmla="*/ 53 w 1676" name="T30"/>
                <a:gd fmla="*/ 209 h 593" name="T31"/>
                <a:gd fmla="*/ 43 w 1676" name="T32"/>
                <a:gd fmla="*/ 189 h 593" name="T33"/>
                <a:gd fmla="*/ 34 w 1676" name="T34"/>
                <a:gd fmla="*/ 170 h 593" name="T35"/>
                <a:gd fmla="*/ 25 w 1676" name="T36"/>
                <a:gd fmla="*/ 148 h 593" name="T37"/>
                <a:gd fmla="*/ 20 w 1676" name="T38"/>
                <a:gd fmla="*/ 128 h 593" name="T39"/>
                <a:gd fmla="*/ 13 w 1676" name="T40"/>
                <a:gd fmla="*/ 107 h 593" name="T41"/>
                <a:gd fmla="*/ 8 w 1676" name="T42"/>
                <a:gd fmla="*/ 85 h 593" name="T43"/>
                <a:gd fmla="*/ 4 w 1676" name="T44"/>
                <a:gd fmla="*/ 66 h 593" name="T45"/>
                <a:gd fmla="*/ 3 w 1676" name="T46"/>
                <a:gd fmla="*/ 44 h 593" name="T47"/>
                <a:gd fmla="*/ 0 w 1676" name="T48"/>
                <a:gd fmla="*/ 21 h 593" name="T49"/>
                <a:gd fmla="*/ 0 w 1676" name="T50"/>
                <a:gd fmla="*/ 0 h 593" name="T51"/>
                <a:gd fmla="*/ 1676 w 1676" name="T52"/>
                <a:gd fmla="*/ 0 h 593"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676" name="T81"/>
                <a:gd fmla="*/ 0 h 593" name="T82"/>
                <a:gd fmla="*/ 1676 w 1676" name="T83"/>
                <a:gd fmla="*/ 593 h 593"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593" w="1676">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FFFFF"/>
            </a:solidFill>
            <a:ln>
              <a:noFill/>
            </a:ln>
            <a:extLst>
              <a:ext uri="{91240B29-F687-4F45-9708-019B960494DF}">
                <a14:hiddenLine w="9525">
                  <a:solidFill>
                    <a:srgbClr val="000000"/>
                  </a:solidFill>
                  <a:miter lim="800000"/>
                  <a:headEnd/>
                  <a:tailEnd/>
                </a14:hiddenLine>
              </a:ext>
            </a:extLst>
          </p:spPr>
          <p:txBody>
            <a:bodyPr anchor="ctr" wrap="none"/>
            <a:lstStyle/>
            <a:p>
              <a:endParaRPr altLang="en-US" lang="zh-CN"/>
            </a:p>
          </p:txBody>
        </p:sp>
        <p:sp>
          <p:nvSpPr>
            <p:cNvPr id="80" name="Freeform 22"/>
            <p:cNvSpPr>
              <a:spLocks noChangeArrowheads="1"/>
            </p:cNvSpPr>
            <p:nvPr/>
          </p:nvSpPr>
          <p:spPr bwMode="auto">
            <a:xfrm>
              <a:off x="0" y="0"/>
              <a:ext cx="490" cy="1221"/>
            </a:xfrm>
            <a:custGeom>
              <a:gdLst>
                <a:gd fmla="*/ 490 w 490" name="T0"/>
                <a:gd fmla="*/ 593 h 1221" name="T1"/>
                <a:gd fmla="*/ 490 w 490" name="T2"/>
                <a:gd fmla="*/ 593 h 1221" name="T3"/>
                <a:gd fmla="*/ 436 w 490" name="T4"/>
                <a:gd fmla="*/ 564 h 1221" name="T5"/>
                <a:gd fmla="*/ 383 w 490" name="T6"/>
                <a:gd fmla="*/ 533 h 1221" name="T7"/>
                <a:gd fmla="*/ 333 w 490" name="T8"/>
                <a:gd fmla="*/ 501 h 1221" name="T9"/>
                <a:gd fmla="*/ 286 w 490" name="T10"/>
                <a:gd fmla="*/ 469 h 1221" name="T11"/>
                <a:gd fmla="*/ 242 w 490" name="T12"/>
                <a:gd fmla="*/ 434 h 1221" name="T13"/>
                <a:gd fmla="*/ 202 w 490" name="T14"/>
                <a:gd fmla="*/ 400 h 1221" name="T15"/>
                <a:gd fmla="*/ 165 w 490" name="T16"/>
                <a:gd fmla="*/ 363 h 1221" name="T17"/>
                <a:gd fmla="*/ 131 w 490" name="T18"/>
                <a:gd fmla="*/ 326 h 1221" name="T19"/>
                <a:gd fmla="*/ 101 w 490" name="T20"/>
                <a:gd fmla="*/ 288 h 1221" name="T21"/>
                <a:gd fmla="*/ 88 w 490" name="T22"/>
                <a:gd fmla="*/ 269 h 1221" name="T23"/>
                <a:gd fmla="*/ 75 w 490" name="T24"/>
                <a:gd fmla="*/ 249 h 1221" name="T25"/>
                <a:gd fmla="*/ 64 w 490" name="T26"/>
                <a:gd fmla="*/ 229 h 1221" name="T27"/>
                <a:gd fmla="*/ 53 w 490" name="T28"/>
                <a:gd fmla="*/ 209 h 1221" name="T29"/>
                <a:gd fmla="*/ 43 w 490" name="T30"/>
                <a:gd fmla="*/ 189 h 1221" name="T31"/>
                <a:gd fmla="*/ 34 w 490" name="T32"/>
                <a:gd fmla="*/ 170 h 1221" name="T33"/>
                <a:gd fmla="*/ 25 w 490" name="T34"/>
                <a:gd fmla="*/ 148 h 1221" name="T35"/>
                <a:gd fmla="*/ 20 w 490" name="T36"/>
                <a:gd fmla="*/ 128 h 1221" name="T37"/>
                <a:gd fmla="*/ 13 w 490" name="T38"/>
                <a:gd fmla="*/ 107 h 1221" name="T39"/>
                <a:gd fmla="*/ 8 w 490" name="T40"/>
                <a:gd fmla="*/ 85 h 1221" name="T41"/>
                <a:gd fmla="*/ 4 w 490" name="T42"/>
                <a:gd fmla="*/ 66 h 1221" name="T43"/>
                <a:gd fmla="*/ 3 w 490" name="T44"/>
                <a:gd fmla="*/ 44 h 1221" name="T45"/>
                <a:gd fmla="*/ 0 w 490" name="T46"/>
                <a:gd fmla="*/ 21 h 1221" name="T47"/>
                <a:gd fmla="*/ 0 w 490" name="T48"/>
                <a:gd fmla="*/ 0 h 1221" name="T49"/>
                <a:gd fmla="*/ 0 w 490" name="T50"/>
                <a:gd fmla="*/ 628 h 1221" name="T51"/>
                <a:gd fmla="*/ 0 w 490" name="T52"/>
                <a:gd fmla="*/ 628 h 1221" name="T53"/>
                <a:gd fmla="*/ 0 w 490" name="T54"/>
                <a:gd fmla="*/ 650 h 1221" name="T55"/>
                <a:gd fmla="*/ 3 w 490" name="T56"/>
                <a:gd fmla="*/ 672 h 1221" name="T57"/>
                <a:gd fmla="*/ 4 w 490" name="T58"/>
                <a:gd fmla="*/ 694 h 1221" name="T59"/>
                <a:gd fmla="*/ 8 w 490" name="T60"/>
                <a:gd fmla="*/ 714 h 1221" name="T61"/>
                <a:gd fmla="*/ 13 w 490" name="T62"/>
                <a:gd fmla="*/ 735 h 1221" name="T63"/>
                <a:gd fmla="*/ 20 w 490" name="T64"/>
                <a:gd fmla="*/ 756 h 1221" name="T65"/>
                <a:gd fmla="*/ 25 w 490" name="T66"/>
                <a:gd fmla="*/ 776 h 1221" name="T67"/>
                <a:gd fmla="*/ 34 w 490" name="T68"/>
                <a:gd fmla="*/ 798 h 1221" name="T69"/>
                <a:gd fmla="*/ 43 w 490" name="T70"/>
                <a:gd fmla="*/ 818 h 1221" name="T71"/>
                <a:gd fmla="*/ 53 w 490" name="T72"/>
                <a:gd fmla="*/ 838 h 1221" name="T73"/>
                <a:gd fmla="*/ 64 w 490" name="T74"/>
                <a:gd fmla="*/ 858 h 1221" name="T75"/>
                <a:gd fmla="*/ 75 w 490" name="T76"/>
                <a:gd fmla="*/ 877 h 1221" name="T77"/>
                <a:gd fmla="*/ 88 w 490" name="T78"/>
                <a:gd fmla="*/ 897 h 1221" name="T79"/>
                <a:gd fmla="*/ 101 w 490" name="T80"/>
                <a:gd fmla="*/ 916 h 1221" name="T81"/>
                <a:gd fmla="*/ 131 w 490" name="T82"/>
                <a:gd fmla="*/ 954 h 1221" name="T83"/>
                <a:gd fmla="*/ 165 w 490" name="T84"/>
                <a:gd fmla="*/ 991 h 1221" name="T85"/>
                <a:gd fmla="*/ 202 w 490" name="T86"/>
                <a:gd fmla="*/ 1028 h 1221" name="T87"/>
                <a:gd fmla="*/ 242 w 490" name="T88"/>
                <a:gd fmla="*/ 1063 h 1221" name="T89"/>
                <a:gd fmla="*/ 286 w 490" name="T90"/>
                <a:gd fmla="*/ 1097 h 1221" name="T91"/>
                <a:gd fmla="*/ 333 w 490" name="T92"/>
                <a:gd fmla="*/ 1130 h 1221" name="T93"/>
                <a:gd fmla="*/ 383 w 490" name="T94"/>
                <a:gd fmla="*/ 1161 h 1221" name="T95"/>
                <a:gd fmla="*/ 436 w 490" name="T96"/>
                <a:gd fmla="*/ 1192 h 1221" name="T97"/>
                <a:gd fmla="*/ 490 w 490" name="T98"/>
                <a:gd fmla="*/ 1221 h 1221" name="T99"/>
                <a:gd fmla="*/ 490 w 490" name="T100"/>
                <a:gd fmla="*/ 593 h 1221"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490" name="T153"/>
                <a:gd fmla="*/ 0 h 1221" name="T154"/>
                <a:gd fmla="*/ 490 w 490" name="T155"/>
                <a:gd fmla="*/ 1221 h 1221"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1221" w="490">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7F7F7F"/>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81" name="Freeform 23"/>
            <p:cNvSpPr>
              <a:spLocks noChangeArrowheads="1"/>
            </p:cNvSpPr>
            <p:nvPr/>
          </p:nvSpPr>
          <p:spPr bwMode="auto">
            <a:xfrm>
              <a:off x="490" y="0"/>
              <a:ext cx="1186" cy="1221"/>
            </a:xfrm>
            <a:custGeom>
              <a:gdLst>
                <a:gd fmla="*/ 1186 w 1186" name="T0"/>
                <a:gd fmla="*/ 628 h 1221" name="T1"/>
                <a:gd fmla="*/ 0 w 1186" name="T2"/>
                <a:gd fmla="*/ 1221 h 1221" name="T3"/>
                <a:gd fmla="*/ 0 w 1186" name="T4"/>
                <a:gd fmla="*/ 593 h 1221" name="T5"/>
                <a:gd fmla="*/ 1186 w 1186" name="T6"/>
                <a:gd fmla="*/ 0 h 1221" name="T7"/>
                <a:gd fmla="*/ 1186 w 1186" name="T8"/>
                <a:gd fmla="*/ 628 h 1221" name="T9"/>
                <a:gd fmla="*/ 0 60000 65536" name="T10"/>
                <a:gd fmla="*/ 0 60000 65536" name="T11"/>
                <a:gd fmla="*/ 0 60000 65536" name="T12"/>
                <a:gd fmla="*/ 0 60000 65536" name="T13"/>
                <a:gd fmla="*/ 0 60000 65536" name="T14"/>
                <a:gd fmla="*/ 0 w 1186" name="T15"/>
                <a:gd fmla="*/ 0 h 1221" name="T16"/>
                <a:gd fmla="*/ 1186 w 1186" name="T17"/>
                <a:gd fmla="*/ 1221 h 1221" name="T18"/>
              </a:gdLst>
              <a:cxnLst>
                <a:cxn ang="T10">
                  <a:pos x="T0" y="T1"/>
                </a:cxn>
                <a:cxn ang="T11">
                  <a:pos x="T2" y="T3"/>
                </a:cxn>
                <a:cxn ang="T12">
                  <a:pos x="T4" y="T5"/>
                </a:cxn>
                <a:cxn ang="T13">
                  <a:pos x="T6" y="T7"/>
                </a:cxn>
                <a:cxn ang="T14">
                  <a:pos x="T8" y="T9"/>
                </a:cxn>
              </a:cxnLst>
              <a:rect b="T18" l="T15" r="T17" t="T16"/>
              <a:pathLst>
                <a:path h="1221" w="1186">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nvGrpSpPr>
          <p:cNvPr id="82" name="Group 18"/>
          <p:cNvGrpSpPr/>
          <p:nvPr/>
        </p:nvGrpSpPr>
        <p:grpSpPr>
          <a:xfrm>
            <a:off x="8114121" y="4621673"/>
            <a:ext cx="3097622" cy="1286827"/>
            <a:chExt cx="1675" cy="697"/>
          </a:xfrm>
        </p:grpSpPr>
        <p:sp>
          <p:nvSpPr>
            <p:cNvPr id="83" name="Freeform 25"/>
            <p:cNvSpPr>
              <a:spLocks noChangeArrowheads="1"/>
            </p:cNvSpPr>
            <p:nvPr/>
          </p:nvSpPr>
          <p:spPr bwMode="auto">
            <a:xfrm>
              <a:off x="0" y="0"/>
              <a:ext cx="1675" cy="593"/>
            </a:xfrm>
            <a:custGeom>
              <a:gdLst>
                <a:gd fmla="*/ 0 w 1675" name="T0"/>
                <a:gd fmla="*/ 0 h 593" name="T1"/>
                <a:gd fmla="*/ 1185 w 1675" name="T2"/>
                <a:gd fmla="*/ 593 h 593" name="T3"/>
                <a:gd fmla="*/ 1185 w 1675" name="T4"/>
                <a:gd fmla="*/ 593 h 593" name="T5"/>
                <a:gd fmla="*/ 1239 w 1675" name="T6"/>
                <a:gd fmla="*/ 563 h 593" name="T7"/>
                <a:gd fmla="*/ 1292 w 1675" name="T8"/>
                <a:gd fmla="*/ 533 h 593" name="T9"/>
                <a:gd fmla="*/ 1342 w 1675" name="T10"/>
                <a:gd fmla="*/ 502 h 593" name="T11"/>
                <a:gd fmla="*/ 1389 w 1675" name="T12"/>
                <a:gd fmla="*/ 469 h 593" name="T13"/>
                <a:gd fmla="*/ 1433 w 1675" name="T14"/>
                <a:gd fmla="*/ 435 h 593" name="T15"/>
                <a:gd fmla="*/ 1473 w 1675" name="T16"/>
                <a:gd fmla="*/ 399 h 593" name="T17"/>
                <a:gd fmla="*/ 1510 w 1675" name="T18"/>
                <a:gd fmla="*/ 363 h 593" name="T19"/>
                <a:gd fmla="*/ 1544 w 1675" name="T20"/>
                <a:gd fmla="*/ 326 h 593" name="T21"/>
                <a:gd fmla="*/ 1574 w 1675" name="T22"/>
                <a:gd fmla="*/ 288 h 593" name="T23"/>
                <a:gd fmla="*/ 1587 w 1675" name="T24"/>
                <a:gd fmla="*/ 268 h 593" name="T25"/>
                <a:gd fmla="*/ 1600 w 1675" name="T26"/>
                <a:gd fmla="*/ 249 h 593" name="T27"/>
                <a:gd fmla="*/ 1611 w 1675" name="T28"/>
                <a:gd fmla="*/ 230 h 593" name="T29"/>
                <a:gd fmla="*/ 1622 w 1675" name="T30"/>
                <a:gd fmla="*/ 210 h 593" name="T31"/>
                <a:gd fmla="*/ 1632 w 1675" name="T32"/>
                <a:gd fmla="*/ 190 h 593" name="T33"/>
                <a:gd fmla="*/ 1641 w 1675" name="T34"/>
                <a:gd fmla="*/ 168 h 593" name="T35"/>
                <a:gd fmla="*/ 1650 w 1675" name="T36"/>
                <a:gd fmla="*/ 148 h 593" name="T37"/>
                <a:gd fmla="*/ 1655 w 1675" name="T38"/>
                <a:gd fmla="*/ 127 h 593" name="T39"/>
                <a:gd fmla="*/ 1662 w 1675" name="T40"/>
                <a:gd fmla="*/ 107 h 593" name="T41"/>
                <a:gd fmla="*/ 1667 w 1675" name="T42"/>
                <a:gd fmla="*/ 86 h 593" name="T43"/>
                <a:gd fmla="*/ 1671 w 1675" name="T44"/>
                <a:gd fmla="*/ 64 h 593" name="T45"/>
                <a:gd fmla="*/ 1672 w 1675" name="T46"/>
                <a:gd fmla="*/ 43 h 593" name="T47"/>
                <a:gd fmla="*/ 1675 w 1675" name="T48"/>
                <a:gd fmla="*/ 22 h 593" name="T49"/>
                <a:gd fmla="*/ 1675 w 1675" name="T50"/>
                <a:gd fmla="*/ 0 h 593" name="T51"/>
                <a:gd fmla="*/ 0 w 1675" name="T52"/>
                <a:gd fmla="*/ 0 h 593"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675" name="T81"/>
                <a:gd fmla="*/ 0 h 593" name="T82"/>
                <a:gd fmla="*/ 1675 w 1675" name="T83"/>
                <a:gd fmla="*/ 593 h 593"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593" w="1674">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C0C0C0"/>
            </a:solidFill>
            <a:ln>
              <a:noFill/>
            </a:ln>
            <a:extLst>
              <a:ext uri="{91240B29-F687-4F45-9708-019B960494DF}">
                <a14:hiddenLine w="9525">
                  <a:solidFill>
                    <a:srgbClr val="000000"/>
                  </a:solidFill>
                  <a:miter lim="800000"/>
                  <a:headEnd/>
                  <a:tailEnd/>
                </a14:hiddenLine>
              </a:ext>
            </a:extLst>
          </p:spPr>
          <p:txBody>
            <a:bodyPr anchor="ctr" wrap="none"/>
            <a:lstStyle/>
            <a:p>
              <a:endParaRPr altLang="en-US" lang="zh-CN"/>
            </a:p>
          </p:txBody>
        </p:sp>
        <p:sp>
          <p:nvSpPr>
            <p:cNvPr id="84" name="Freeform 26"/>
            <p:cNvSpPr>
              <a:spLocks noChangeArrowheads="1"/>
            </p:cNvSpPr>
            <p:nvPr/>
          </p:nvSpPr>
          <p:spPr bwMode="auto">
            <a:xfrm>
              <a:off x="1185" y="0"/>
              <a:ext cx="490" cy="697"/>
            </a:xfrm>
            <a:custGeom>
              <a:gdLst>
                <a:gd fmla="*/ 0 w 490" name="T0"/>
                <a:gd fmla="*/ 593 h 697" name="T1"/>
                <a:gd fmla="*/ 0 w 490" name="T2"/>
                <a:gd fmla="*/ 593 h 697" name="T3"/>
                <a:gd fmla="*/ 54 w 490" name="T4"/>
                <a:gd fmla="*/ 563 h 697" name="T5"/>
                <a:gd fmla="*/ 107 w 490" name="T6"/>
                <a:gd fmla="*/ 533 h 697" name="T7"/>
                <a:gd fmla="*/ 157 w 490" name="T8"/>
                <a:gd fmla="*/ 502 h 697" name="T9"/>
                <a:gd fmla="*/ 204 w 490" name="T10"/>
                <a:gd fmla="*/ 469 h 697" name="T11"/>
                <a:gd fmla="*/ 248 w 490" name="T12"/>
                <a:gd fmla="*/ 435 h 697" name="T13"/>
                <a:gd fmla="*/ 288 w 490" name="T14"/>
                <a:gd fmla="*/ 399 h 697" name="T15"/>
                <a:gd fmla="*/ 325 w 490" name="T16"/>
                <a:gd fmla="*/ 363 h 697" name="T17"/>
                <a:gd fmla="*/ 359 w 490" name="T18"/>
                <a:gd fmla="*/ 326 h 697" name="T19"/>
                <a:gd fmla="*/ 389 w 490" name="T20"/>
                <a:gd fmla="*/ 288 h 697" name="T21"/>
                <a:gd fmla="*/ 402 w 490" name="T22"/>
                <a:gd fmla="*/ 268 h 697" name="T23"/>
                <a:gd fmla="*/ 415 w 490" name="T24"/>
                <a:gd fmla="*/ 249 h 697" name="T25"/>
                <a:gd fmla="*/ 426 w 490" name="T26"/>
                <a:gd fmla="*/ 230 h 697" name="T27"/>
                <a:gd fmla="*/ 437 w 490" name="T28"/>
                <a:gd fmla="*/ 210 h 697" name="T29"/>
                <a:gd fmla="*/ 447 w 490" name="T30"/>
                <a:gd fmla="*/ 190 h 697" name="T31"/>
                <a:gd fmla="*/ 456 w 490" name="T32"/>
                <a:gd fmla="*/ 168 h 697" name="T33"/>
                <a:gd fmla="*/ 465 w 490" name="T34"/>
                <a:gd fmla="*/ 148 h 697" name="T35"/>
                <a:gd fmla="*/ 470 w 490" name="T36"/>
                <a:gd fmla="*/ 127 h 697" name="T37"/>
                <a:gd fmla="*/ 477 w 490" name="T38"/>
                <a:gd fmla="*/ 107 h 697" name="T39"/>
                <a:gd fmla="*/ 482 w 490" name="T40"/>
                <a:gd fmla="*/ 86 h 697" name="T41"/>
                <a:gd fmla="*/ 486 w 490" name="T42"/>
                <a:gd fmla="*/ 64 h 697" name="T43"/>
                <a:gd fmla="*/ 487 w 490" name="T44"/>
                <a:gd fmla="*/ 43 h 697" name="T45"/>
                <a:gd fmla="*/ 490 w 490" name="T46"/>
                <a:gd fmla="*/ 22 h 697" name="T47"/>
                <a:gd fmla="*/ 490 w 490" name="T48"/>
                <a:gd fmla="*/ 0 h 697" name="T49"/>
                <a:gd fmla="*/ 490 w 490" name="T50"/>
                <a:gd fmla="*/ 104 h 697" name="T51"/>
                <a:gd fmla="*/ 490 w 490" name="T52"/>
                <a:gd fmla="*/ 104 h 697" name="T53"/>
                <a:gd fmla="*/ 490 w 490" name="T54"/>
                <a:gd fmla="*/ 126 h 697" name="T55"/>
                <a:gd fmla="*/ 487 w 490" name="T56"/>
                <a:gd fmla="*/ 148 h 697" name="T57"/>
                <a:gd fmla="*/ 486 w 490" name="T58"/>
                <a:gd fmla="*/ 170 h 697" name="T59"/>
                <a:gd fmla="*/ 482 w 490" name="T60"/>
                <a:gd fmla="*/ 190 h 697" name="T61"/>
                <a:gd fmla="*/ 477 w 490" name="T62"/>
                <a:gd fmla="*/ 211 h 697" name="T63"/>
                <a:gd fmla="*/ 470 w 490" name="T64"/>
                <a:gd fmla="*/ 232 h 697" name="T65"/>
                <a:gd fmla="*/ 465 w 490" name="T66"/>
                <a:gd fmla="*/ 252 h 697" name="T67"/>
                <a:gd fmla="*/ 456 w 490" name="T68"/>
                <a:gd fmla="*/ 274 h 697" name="T69"/>
                <a:gd fmla="*/ 447 w 490" name="T70"/>
                <a:gd fmla="*/ 294 h 697" name="T71"/>
                <a:gd fmla="*/ 437 w 490" name="T72"/>
                <a:gd fmla="*/ 314 h 697" name="T73"/>
                <a:gd fmla="*/ 426 w 490" name="T74"/>
                <a:gd fmla="*/ 334 h 697" name="T75"/>
                <a:gd fmla="*/ 415 w 490" name="T76"/>
                <a:gd fmla="*/ 353 h 697" name="T77"/>
                <a:gd fmla="*/ 402 w 490" name="T78"/>
                <a:gd fmla="*/ 373 h 697" name="T79"/>
                <a:gd fmla="*/ 389 w 490" name="T80"/>
                <a:gd fmla="*/ 392 h 697" name="T81"/>
                <a:gd fmla="*/ 359 w 490" name="T82"/>
                <a:gd fmla="*/ 430 h 697" name="T83"/>
                <a:gd fmla="*/ 325 w 490" name="T84"/>
                <a:gd fmla="*/ 467 h 697" name="T85"/>
                <a:gd fmla="*/ 288 w 490" name="T86"/>
                <a:gd fmla="*/ 504 h 697" name="T87"/>
                <a:gd fmla="*/ 248 w 490" name="T88"/>
                <a:gd fmla="*/ 539 h 697" name="T89"/>
                <a:gd fmla="*/ 204 w 490" name="T90"/>
                <a:gd fmla="*/ 573 h 697" name="T91"/>
                <a:gd fmla="*/ 157 w 490" name="T92"/>
                <a:gd fmla="*/ 606 h 697" name="T93"/>
                <a:gd fmla="*/ 107 w 490" name="T94"/>
                <a:gd fmla="*/ 637 h 697" name="T95"/>
                <a:gd fmla="*/ 54 w 490" name="T96"/>
                <a:gd fmla="*/ 668 h 697" name="T97"/>
                <a:gd fmla="*/ 0 w 490" name="T98"/>
                <a:gd fmla="*/ 697 h 697" name="T99"/>
                <a:gd fmla="*/ 0 w 490" name="T100"/>
                <a:gd fmla="*/ 593 h 697"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490" name="T153"/>
                <a:gd fmla="*/ 0 h 697" name="T154"/>
                <a:gd fmla="*/ 490 w 490" name="T155"/>
                <a:gd fmla="*/ 697 h 697"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697" w="490">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solidFill>
              <a:srgbClr val="777777"/>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85" name="Freeform 27"/>
            <p:cNvSpPr>
              <a:spLocks noChangeArrowheads="1"/>
            </p:cNvSpPr>
            <p:nvPr/>
          </p:nvSpPr>
          <p:spPr bwMode="auto">
            <a:xfrm>
              <a:off x="0" y="0"/>
              <a:ext cx="1185" cy="697"/>
            </a:xfrm>
            <a:custGeom>
              <a:gdLst>
                <a:gd fmla="*/ 0 w 1185" name="T0"/>
                <a:gd fmla="*/ 104 h 697" name="T1"/>
                <a:gd fmla="*/ 1185 w 1185" name="T2"/>
                <a:gd fmla="*/ 697 h 697" name="T3"/>
                <a:gd fmla="*/ 1185 w 1185" name="T4"/>
                <a:gd fmla="*/ 593 h 697" name="T5"/>
                <a:gd fmla="*/ 0 w 1185" name="T6"/>
                <a:gd fmla="*/ 0 h 697" name="T7"/>
                <a:gd fmla="*/ 0 w 1185" name="T8"/>
                <a:gd fmla="*/ 104 h 697" name="T9"/>
                <a:gd fmla="*/ 0 60000 65536" name="T10"/>
                <a:gd fmla="*/ 0 60000 65536" name="T11"/>
                <a:gd fmla="*/ 0 60000 65536" name="T12"/>
                <a:gd fmla="*/ 0 60000 65536" name="T13"/>
                <a:gd fmla="*/ 0 60000 65536" name="T14"/>
                <a:gd fmla="*/ 0 w 1185" name="T15"/>
                <a:gd fmla="*/ 0 h 697" name="T16"/>
                <a:gd fmla="*/ 1185 w 1185" name="T17"/>
                <a:gd fmla="*/ 697 h 697" name="T18"/>
              </a:gdLst>
              <a:cxnLst>
                <a:cxn ang="T10">
                  <a:pos x="T0" y="T1"/>
                </a:cxn>
                <a:cxn ang="T11">
                  <a:pos x="T2" y="T3"/>
                </a:cxn>
                <a:cxn ang="T12">
                  <a:pos x="T4" y="T5"/>
                </a:cxn>
                <a:cxn ang="T13">
                  <a:pos x="T6" y="T7"/>
                </a:cxn>
                <a:cxn ang="T14">
                  <a:pos x="T8" y="T9"/>
                </a:cxn>
              </a:cxnLst>
              <a:rect b="T18" l="T15" r="T17" t="T16"/>
              <a:pathLst>
                <a:path h="697" w="1185">
                  <a:moveTo>
                    <a:pt x="0" y="104"/>
                  </a:moveTo>
                  <a:lnTo>
                    <a:pt x="1185" y="697"/>
                  </a:lnTo>
                  <a:lnTo>
                    <a:pt x="1185" y="593"/>
                  </a:lnTo>
                  <a:lnTo>
                    <a:pt x="0" y="0"/>
                  </a:lnTo>
                  <a:lnTo>
                    <a:pt x="0" y="104"/>
                  </a:lnTo>
                  <a:close/>
                </a:path>
              </a:pathLst>
            </a:custGeom>
            <a:gradFill rotWithShape="1">
              <a:gsLst>
                <a:gs pos="0">
                  <a:srgbClr val="969696"/>
                </a:gs>
                <a:gs pos="100000">
                  <a:srgbClr val="808080"/>
                </a:gs>
              </a:gsLst>
              <a:lin ang="0" scaled="1"/>
            </a:gradFill>
            <a:ln>
              <a:noFill/>
            </a:ln>
            <a:extLst>
              <a:ext uri="{91240B29-F687-4F45-9708-019B960494DF}">
                <a14:hiddenLine w="9525">
                  <a:solidFill>
                    <a:srgbClr val="000000"/>
                  </a:solidFill>
                  <a:miter lim="800000"/>
                  <a:headEnd/>
                  <a:tailEnd/>
                </a14:hiddenLine>
              </a:ext>
            </a:extLst>
          </p:spPr>
          <p:txBody>
            <a:bodyPr anchor="ctr" wrap="none"/>
            <a:lstStyle/>
            <a:p>
              <a:endParaRPr altLang="en-US" lang="zh-CN"/>
            </a:p>
          </p:txBody>
        </p:sp>
      </p:grpSp>
      <p:sp>
        <p:nvSpPr>
          <p:cNvPr id="88" name="Text Box 30"/>
          <p:cNvSpPr>
            <a:spLocks noChangeArrowheads="1"/>
          </p:cNvSpPr>
          <p:nvPr/>
        </p:nvSpPr>
        <p:spPr bwMode="auto">
          <a:xfrm>
            <a:off x="9507753" y="4777858"/>
            <a:ext cx="154076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latinLnBrk="1"/>
            <a:r>
              <a:rPr altLang="en-US" lang="zh-CN" sz="1600">
                <a:solidFill>
                  <a:sysClr lastClr="000000" val="windowText"/>
                </a:solidFill>
                <a:latin charset="-122" panose="020b0503020204020204" pitchFamily="34" typeface="微软雅黑"/>
                <a:ea charset="-122" pitchFamily="34" typeface="微软雅黑"/>
                <a:sym charset="0" pitchFamily="34" typeface="Arial Black"/>
              </a:rPr>
              <a:t>在此插入内容</a:t>
            </a:r>
          </a:p>
        </p:txBody>
      </p:sp>
      <p:sp>
        <p:nvSpPr>
          <p:cNvPr id="89" name="Text Box 31"/>
          <p:cNvSpPr>
            <a:spLocks noChangeArrowheads="1"/>
          </p:cNvSpPr>
          <p:nvPr/>
        </p:nvSpPr>
        <p:spPr bwMode="auto">
          <a:xfrm>
            <a:off x="9406698" y="3820268"/>
            <a:ext cx="143986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solidFill>
                  <a:sysClr lastClr="000000" val="windowText"/>
                </a:solidFill>
                <a:latin charset="-122" panose="020b0503020204020204" pitchFamily="34" typeface="微软雅黑"/>
                <a:ea charset="-122" pitchFamily="34" typeface="微软雅黑"/>
                <a:sym charset="-122" panose="020b0503020204020204" pitchFamily="34" typeface="微软雅黑"/>
              </a:rPr>
              <a:t>在此插入内容</a:t>
            </a:r>
          </a:p>
        </p:txBody>
      </p:sp>
      <p:sp>
        <p:nvSpPr>
          <p:cNvPr id="90" name="Text Box 32"/>
          <p:cNvSpPr>
            <a:spLocks noChangeArrowheads="1"/>
          </p:cNvSpPr>
          <p:nvPr/>
        </p:nvSpPr>
        <p:spPr bwMode="auto">
          <a:xfrm>
            <a:off x="5547313" y="3841753"/>
            <a:ext cx="156051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solidFill>
                  <a:sysClr lastClr="000000" val="windowText"/>
                </a:solidFill>
                <a:latin charset="-122" panose="020b0503020204020204" pitchFamily="34" typeface="微软雅黑"/>
                <a:ea charset="-122" pitchFamily="34" typeface="微软雅黑"/>
                <a:sym charset="-122" panose="020b0503020204020204" pitchFamily="34" typeface="微软雅黑"/>
              </a:rPr>
              <a:t>在此插入内容</a:t>
            </a:r>
          </a:p>
        </p:txBody>
      </p:sp>
      <p:sp>
        <p:nvSpPr>
          <p:cNvPr id="91" name="Text Box 33"/>
          <p:cNvSpPr>
            <a:spLocks noChangeArrowheads="1"/>
          </p:cNvSpPr>
          <p:nvPr/>
        </p:nvSpPr>
        <p:spPr bwMode="auto">
          <a:xfrm>
            <a:off x="6626142" y="2778946"/>
            <a:ext cx="14414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600">
                <a:solidFill>
                  <a:sysClr lastClr="000000" val="windowText"/>
                </a:solidFill>
                <a:latin charset="-122" panose="020b0503020204020204" pitchFamily="34" typeface="微软雅黑"/>
                <a:ea charset="-122" pitchFamily="34" typeface="微软雅黑"/>
                <a:sym charset="-122" panose="020b0503020204020204" pitchFamily="34" typeface="微软雅黑"/>
              </a:rPr>
              <a:t>在此插入内容</a:t>
            </a:r>
          </a:p>
        </p:txBody>
      </p:sp>
      <p:sp>
        <p:nvSpPr>
          <p:cNvPr id="92" name="Text Box 34"/>
          <p:cNvSpPr>
            <a:spLocks noChangeArrowheads="1"/>
          </p:cNvSpPr>
          <p:nvPr/>
        </p:nvSpPr>
        <p:spPr bwMode="auto">
          <a:xfrm>
            <a:off x="5331289" y="3193682"/>
            <a:ext cx="1625601"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latinLnBrk="1"/>
            <a:r>
              <a:rPr altLang="en-US" lang="zh-CN" sz="1600">
                <a:solidFill>
                  <a:sysClr lastClr="000000" val="windowText"/>
                </a:solidFill>
                <a:latin charset="-122" panose="020b0503020204020204" pitchFamily="34" typeface="微软雅黑"/>
                <a:ea charset="-122" pitchFamily="34" typeface="微软雅黑"/>
                <a:sym charset="0" pitchFamily="34" typeface="Arial Black"/>
              </a:rPr>
              <a:t>在此插入内容</a:t>
            </a:r>
          </a:p>
        </p:txBody>
      </p:sp>
      <p:sp>
        <p:nvSpPr>
          <p:cNvPr id="93" name="Text Box 35"/>
          <p:cNvSpPr>
            <a:spLocks noChangeArrowheads="1"/>
          </p:cNvSpPr>
          <p:nvPr/>
        </p:nvSpPr>
        <p:spPr bwMode="auto">
          <a:xfrm>
            <a:off x="8283616" y="3028180"/>
            <a:ext cx="146871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latinLnBrk="1"/>
            <a:r>
              <a:rPr altLang="en-US" lang="zh-CN" sz="1600">
                <a:solidFill>
                  <a:sysClr lastClr="000000" val="windowText"/>
                </a:solidFill>
                <a:latin charset="-122" panose="020b0503020204020204" pitchFamily="34" typeface="微软雅黑"/>
                <a:ea charset="-122" pitchFamily="34" typeface="微软雅黑"/>
                <a:sym charset="0" pitchFamily="34" typeface="Arial Black"/>
              </a:rPr>
              <a:t>在此插入内容</a:t>
            </a:r>
          </a:p>
        </p:txBody>
      </p:sp>
      <p:sp>
        <p:nvSpPr>
          <p:cNvPr id="94" name="Text Box 36"/>
          <p:cNvSpPr>
            <a:spLocks noChangeArrowheads="1"/>
          </p:cNvSpPr>
          <p:nvPr/>
        </p:nvSpPr>
        <p:spPr bwMode="auto">
          <a:xfrm>
            <a:off x="5152194" y="1197546"/>
            <a:ext cx="4487372" cy="3139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200000"/>
              </a:lnSpc>
            </a:pPr>
            <a:r>
              <a:rPr altLang="en-US" b="1" lang="zh-CN" smtClean="0" sz="2000">
                <a:solidFill>
                  <a:sysClr lastClr="000000" val="windowText"/>
                </a:solidFill>
                <a:latin charset="-122" panose="020b0503020204020204" pitchFamily="34" typeface="微软雅黑"/>
                <a:ea charset="-122" pitchFamily="34" typeface="微软雅黑"/>
                <a:sym charset="-122" panose="020b0503020204020204" pitchFamily="34" typeface="微软雅黑"/>
              </a:rPr>
              <a:t>在此添加标题内容</a:t>
            </a:r>
          </a:p>
          <a:p>
            <a:pPr>
              <a:lnSpc>
                <a:spcPct val="200000"/>
              </a:lnSpc>
            </a:pPr>
            <a:r>
              <a:rPr altLang="en-US" b="1" lang="zh-CN" smtClean="0" sz="2000">
                <a:solidFill>
                  <a:sysClr lastClr="000000" val="windowText"/>
                </a:solidFill>
                <a:latin charset="-122" panose="020b0503020204020204" pitchFamily="34" typeface="微软雅黑"/>
                <a:ea charset="-122" pitchFamily="34" typeface="微软雅黑"/>
                <a:sym charset="-122" panose="020b0503020204020204" pitchFamily="34" typeface="微软雅黑"/>
              </a:rPr>
              <a:t>在此插入内容在此插入内容在此插入内容在此插入内容</a:t>
            </a:r>
          </a:p>
          <a:p>
            <a:pPr>
              <a:lnSpc>
                <a:spcPct val="200000"/>
              </a:lnSpc>
            </a:pPr>
            <a:r>
              <a:rPr altLang="en-US" b="1" lang="zh-CN" smtClean="0" sz="2000">
                <a:solidFill>
                  <a:sysClr lastClr="000000" val="windowText"/>
                </a:solidFill>
                <a:latin charset="-122" panose="020b0503020204020204" pitchFamily="34" typeface="微软雅黑"/>
                <a:ea charset="-122" pitchFamily="34" typeface="微软雅黑"/>
                <a:sym charset="-122" panose="020b0503020204020204" pitchFamily="34" typeface="微软雅黑"/>
              </a:rPr>
              <a:t>在此插入内容在此插入内容在此插入内容在此插入内容</a:t>
            </a:r>
          </a:p>
        </p:txBody>
      </p:sp>
      <p:sp>
        <p:nvSpPr>
          <p:cNvPr id="31" name="Text Box 36"/>
          <p:cNvSpPr>
            <a:spLocks noChangeArrowheads="1"/>
          </p:cNvSpPr>
          <p:nvPr/>
        </p:nvSpPr>
        <p:spPr bwMode="auto">
          <a:xfrm>
            <a:off x="903723" y="1989634"/>
            <a:ext cx="3096344" cy="94183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200000"/>
              </a:lnSpc>
            </a:pPr>
            <a:r>
              <a:rPr altLang="en-US" b="1" lang="zh-CN" sz="1800">
                <a:solidFill>
                  <a:sysClr lastClr="000000" val="windowText"/>
                </a:solidFill>
                <a:latin charset="-122" panose="020b0503020204020204" pitchFamily="34" typeface="微软雅黑"/>
                <a:ea charset="-122" pitchFamily="34" typeface="微软雅黑"/>
                <a:sym charset="-122" panose="020b0503020204020204" pitchFamily="34" typeface="微软雅黑"/>
              </a:rPr>
              <a:t>在此插入内容</a:t>
            </a:r>
          </a:p>
          <a:p>
            <a:pPr>
              <a:lnSpc>
                <a:spcPct val="200000"/>
              </a:lnSpc>
            </a:pPr>
            <a:r>
              <a:rPr altLang="en-US" b="1" lang="zh-CN" sz="1800">
                <a:solidFill>
                  <a:sysClr lastClr="000000" val="windowText"/>
                </a:solidFill>
                <a:latin charset="-122" panose="020b0503020204020204" pitchFamily="34" typeface="微软雅黑"/>
                <a:ea charset="-122" pitchFamily="34" typeface="微软雅黑"/>
                <a:sym charset="-122" panose="020b0503020204020204" pitchFamily="34" typeface="微软雅黑"/>
              </a:rPr>
              <a:t>在此插入内容在此插入内容在此插入内容在此插入内容</a:t>
            </a:r>
          </a:p>
          <a:p>
            <a:pPr>
              <a:lnSpc>
                <a:spcPct val="200000"/>
              </a:lnSpc>
            </a:pPr>
            <a:r>
              <a:rPr altLang="en-US" b="1" lang="zh-CN" sz="1800">
                <a:solidFill>
                  <a:sysClr lastClr="000000" val="windowText"/>
                </a:solidFill>
                <a:latin charset="-122" panose="020b0503020204020204" pitchFamily="34" typeface="微软雅黑"/>
                <a:ea charset="-122" pitchFamily="34" typeface="微软雅黑"/>
                <a:sym charset="-122" panose="020b0503020204020204" pitchFamily="34" typeface="微软雅黑"/>
              </a:rPr>
              <a:t>在此插入内容在此插入内容在此插入内容在此插入内容在此插入内容在此插入内容在此插入内容在此插入内容</a:t>
            </a:r>
          </a:p>
          <a:p>
            <a:pPr>
              <a:lnSpc>
                <a:spcPct val="200000"/>
              </a:lnSpc>
            </a:pPr>
            <a:r>
              <a:rPr altLang="en-US" b="1" lang="zh-CN" sz="1800">
                <a:solidFill>
                  <a:sysClr lastClr="000000" val="windowText"/>
                </a:solidFill>
                <a:latin charset="-122" panose="020b0503020204020204" pitchFamily="34" typeface="微软雅黑"/>
                <a:ea charset="-122" pitchFamily="34" typeface="微软雅黑"/>
                <a:sym charset="-122" panose="020b0503020204020204" pitchFamily="34" typeface="微软雅黑"/>
              </a:rPr>
              <a:t>在此插入内容在此插入内容在此插入内容在此插入内容</a:t>
            </a:r>
          </a:p>
          <a:p>
            <a:pPr>
              <a:lnSpc>
                <a:spcPct val="200000"/>
              </a:lnSpc>
            </a:pPr>
            <a:r>
              <a:rPr altLang="en-US" b="1" lang="zh-CN" sz="1800">
                <a:solidFill>
                  <a:sysClr lastClr="000000" val="windowText"/>
                </a:solidFill>
                <a:latin charset="-122" panose="020b0503020204020204" pitchFamily="34" typeface="微软雅黑"/>
                <a:ea charset="-122" pitchFamily="34" typeface="微软雅黑"/>
                <a:sym charset="-122" panose="020b0503020204020204" pitchFamily="34" typeface="微软雅黑"/>
              </a:rPr>
              <a:t>在此插入内容在此插入内容在此插入内容在此插入内容</a:t>
            </a:r>
          </a:p>
          <a:p>
            <a:pPr>
              <a:lnSpc>
                <a:spcPct val="200000"/>
              </a:lnSpc>
            </a:pPr>
            <a:r>
              <a:rPr altLang="en-US" b="1" lang="zh-CN" sz="1800">
                <a:solidFill>
                  <a:sysClr lastClr="000000" val="windowText"/>
                </a:solidFill>
                <a:latin charset="-122" panose="020b0503020204020204" pitchFamily="34" typeface="微软雅黑"/>
                <a:ea charset="-122" pitchFamily="34" typeface="微软雅黑"/>
                <a:sym charset="-122" panose="020b0503020204020204" pitchFamily="34" typeface="微软雅黑"/>
              </a:rPr>
              <a:t>在此插入内容在此插入内容在此插入内容在此插入内容</a:t>
            </a:r>
          </a:p>
          <a:p>
            <a:pPr>
              <a:lnSpc>
                <a:spcPct val="200000"/>
              </a:lnSpc>
            </a:pPr>
            <a:r>
              <a:rPr altLang="en-US" b="1" lang="zh-CN" sz="1800">
                <a:solidFill>
                  <a:sysClr lastClr="000000" val="windowText"/>
                </a:solidFill>
                <a:latin charset="-122" panose="020b0503020204020204" pitchFamily="34" typeface="微软雅黑"/>
                <a:ea charset="-122" pitchFamily="34" typeface="微软雅黑"/>
                <a:sym charset="-122" panose="020b0503020204020204" pitchFamily="34" typeface="微软雅黑"/>
              </a:rPr>
              <a:t>在此插入内容在此插入内容在此插入内容在此插入内容</a:t>
            </a:r>
          </a:p>
          <a:p>
            <a:pPr>
              <a:lnSpc>
                <a:spcPct val="200000"/>
              </a:lnSpc>
            </a:pPr>
            <a:r>
              <a:rPr altLang="en-US" b="1" lang="zh-CN" sz="1800">
                <a:solidFill>
                  <a:sysClr lastClr="000000" val="windowText"/>
                </a:solidFill>
                <a:latin charset="-122" panose="020b0503020204020204" pitchFamily="34" typeface="微软雅黑"/>
                <a:ea charset="-122" pitchFamily="34" typeface="微软雅黑"/>
                <a:sym charset="-122" panose="020b0503020204020204" pitchFamily="34" typeface="微软雅黑"/>
              </a:rPr>
              <a:t>在此插入内容在此插入内容在此插入内容在此插入内容</a:t>
            </a:r>
          </a:p>
        </p:txBody>
      </p:sp>
      <p:sp>
        <p:nvSpPr>
          <p:cNvPr id="32" name="文本框 2"/>
          <p:cNvSpPr txBox="1"/>
          <p:nvPr/>
        </p:nvSpPr>
        <p:spPr>
          <a:xfrm>
            <a:off x="1719226"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2322293095"/>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32"/>
                                        </p:tgtEl>
                                        <p:attrNameLst>
                                          <p:attrName>style.visibility</p:attrName>
                                        </p:attrNameLst>
                                      </p:cBhvr>
                                      <p:to>
                                        <p:strVal val="visible"/>
                                      </p:to>
                                    </p:set>
                                    <p:anim calcmode="lin" valueType="num">
                                      <p:cBhvr>
                                        <p:cTn dur="500" fill="hold" id="7"/>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2"/>
                                        </p:tgtEl>
                                        <p:attrNameLst>
                                          <p:attrName>ppt_y</p:attrName>
                                        </p:attrNameLst>
                                      </p:cBhvr>
                                      <p:tavLst>
                                        <p:tav tm="0">
                                          <p:val>
                                            <p:strVal val="#ppt_y"/>
                                          </p:val>
                                        </p:tav>
                                        <p:tav tm="100000">
                                          <p:val>
                                            <p:strVal val="#ppt_y"/>
                                          </p:val>
                                        </p:tav>
                                      </p:tavLst>
                                    </p:anim>
                                    <p:anim calcmode="lin" valueType="num">
                                      <p:cBhvr>
                                        <p:cTn dur="500" fill="hold" id="9"/>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2"/>
                                        </p:tgtEl>
                                      </p:cBhvr>
                                    </p:animEffect>
                                  </p:childTnLst>
                                </p:cTn>
                              </p:par>
                            </p:childTnLst>
                          </p:cTn>
                        </p:par>
                        <p:par>
                          <p:cTn fill="hold" id="12" nodeType="afterGroup">
                            <p:stCondLst>
                              <p:cond delay="500"/>
                            </p:stCondLst>
                            <p:childTnLst>
                              <p:par>
                                <p:cTn fill="hold" id="13" nodeType="afterEffect" presetClass="entr" presetID="10" presetSubtype="0">
                                  <p:stCondLst>
                                    <p:cond delay="0"/>
                                  </p:stCondLst>
                                  <p:childTnLst>
                                    <p:set>
                                      <p:cBhvr>
                                        <p:cTn dur="1" fill="hold" id="14">
                                          <p:stCondLst>
                                            <p:cond delay="0"/>
                                          </p:stCondLst>
                                        </p:cTn>
                                        <p:tgtEl>
                                          <p:spTgt spid="82"/>
                                        </p:tgtEl>
                                        <p:attrNameLst>
                                          <p:attrName>style.visibility</p:attrName>
                                        </p:attrNameLst>
                                      </p:cBhvr>
                                      <p:to>
                                        <p:strVal val="visible"/>
                                      </p:to>
                                    </p:set>
                                    <p:animEffect filter="fade" transition="in">
                                      <p:cBhvr>
                                        <p:cTn dur="500" id="15"/>
                                        <p:tgtEl>
                                          <p:spTgt spid="82"/>
                                        </p:tgtEl>
                                      </p:cBhvr>
                                    </p:animEffect>
                                  </p:childTnLst>
                                </p:cTn>
                              </p:par>
                            </p:childTnLst>
                          </p:cTn>
                        </p:par>
                        <p:par>
                          <p:cTn fill="hold" id="16" nodeType="afterGroup">
                            <p:stCondLst>
                              <p:cond delay="1000"/>
                            </p:stCondLst>
                            <p:childTnLst>
                              <p:par>
                                <p:cTn fill="hold" id="17" nodeType="afterEffect" presetClass="entr" presetID="10" presetSubtype="0">
                                  <p:stCondLst>
                                    <p:cond delay="0"/>
                                  </p:stCondLst>
                                  <p:childTnLst>
                                    <p:set>
                                      <p:cBhvr>
                                        <p:cTn dur="1" fill="hold" id="18">
                                          <p:stCondLst>
                                            <p:cond delay="0"/>
                                          </p:stCondLst>
                                        </p:cTn>
                                        <p:tgtEl>
                                          <p:spTgt spid="75"/>
                                        </p:tgtEl>
                                        <p:attrNameLst>
                                          <p:attrName>style.visibility</p:attrName>
                                        </p:attrNameLst>
                                      </p:cBhvr>
                                      <p:to>
                                        <p:strVal val="visible"/>
                                      </p:to>
                                    </p:set>
                                    <p:animEffect filter="fade" transition="in">
                                      <p:cBhvr>
                                        <p:cTn dur="500" id="19"/>
                                        <p:tgtEl>
                                          <p:spTgt spid="75"/>
                                        </p:tgtEl>
                                      </p:cBhvr>
                                    </p:animEffect>
                                  </p:childTnLst>
                                </p:cTn>
                              </p:par>
                            </p:childTnLst>
                          </p:cTn>
                        </p:par>
                        <p:par>
                          <p:cTn fill="hold" id="20" nodeType="afterGroup">
                            <p:stCondLst>
                              <p:cond delay="1500"/>
                            </p:stCondLst>
                            <p:childTnLst>
                              <p:par>
                                <p:cTn fill="hold" id="21" nodeType="afterEffect" presetClass="entr" presetID="10" presetSubtype="0">
                                  <p:stCondLst>
                                    <p:cond delay="0"/>
                                  </p:stCondLst>
                                  <p:childTnLst>
                                    <p:set>
                                      <p:cBhvr>
                                        <p:cTn dur="1" fill="hold" id="22">
                                          <p:stCondLst>
                                            <p:cond delay="0"/>
                                          </p:stCondLst>
                                        </p:cTn>
                                        <p:tgtEl>
                                          <p:spTgt spid="69"/>
                                        </p:tgtEl>
                                        <p:attrNameLst>
                                          <p:attrName>style.visibility</p:attrName>
                                        </p:attrNameLst>
                                      </p:cBhvr>
                                      <p:to>
                                        <p:strVal val="visible"/>
                                      </p:to>
                                    </p:set>
                                    <p:animEffect filter="fade" transition="in">
                                      <p:cBhvr>
                                        <p:cTn dur="500" id="23"/>
                                        <p:tgtEl>
                                          <p:spTgt spid="69"/>
                                        </p:tgtEl>
                                      </p:cBhvr>
                                    </p:animEffect>
                                  </p:childTnLst>
                                </p:cTn>
                              </p:par>
                            </p:childTnLst>
                          </p:cTn>
                        </p:par>
                        <p:par>
                          <p:cTn fill="hold" id="24" nodeType="afterGroup">
                            <p:stCondLst>
                              <p:cond delay="2000"/>
                            </p:stCondLst>
                            <p:childTnLst>
                              <p:par>
                                <p:cTn fill="hold" id="25" nodeType="afterEffect" presetClass="entr" presetID="10" presetSubtype="0">
                                  <p:stCondLst>
                                    <p:cond delay="0"/>
                                  </p:stCondLst>
                                  <p:childTnLst>
                                    <p:set>
                                      <p:cBhvr>
                                        <p:cTn dur="1" fill="hold" id="26">
                                          <p:stCondLst>
                                            <p:cond delay="0"/>
                                          </p:stCondLst>
                                        </p:cTn>
                                        <p:tgtEl>
                                          <p:spTgt spid="66"/>
                                        </p:tgtEl>
                                        <p:attrNameLst>
                                          <p:attrName>style.visibility</p:attrName>
                                        </p:attrNameLst>
                                      </p:cBhvr>
                                      <p:to>
                                        <p:strVal val="visible"/>
                                      </p:to>
                                    </p:set>
                                    <p:animEffect filter="fade" transition="in">
                                      <p:cBhvr>
                                        <p:cTn dur="500" id="27"/>
                                        <p:tgtEl>
                                          <p:spTgt spid="66"/>
                                        </p:tgtEl>
                                      </p:cBhvr>
                                    </p:animEffect>
                                  </p:childTnLst>
                                </p:cTn>
                              </p:par>
                            </p:childTnLst>
                          </p:cTn>
                        </p:par>
                        <p:par>
                          <p:cTn fill="hold" id="28" nodeType="afterGroup">
                            <p:stCondLst>
                              <p:cond delay="2500"/>
                            </p:stCondLst>
                            <p:childTnLst>
                              <p:par>
                                <p:cTn fill="hold" id="29" nodeType="afterEffect" presetClass="entr" presetID="10" presetSubtype="0">
                                  <p:stCondLst>
                                    <p:cond delay="0"/>
                                  </p:stCondLst>
                                  <p:childTnLst>
                                    <p:set>
                                      <p:cBhvr>
                                        <p:cTn dur="1" fill="hold" id="30">
                                          <p:stCondLst>
                                            <p:cond delay="0"/>
                                          </p:stCondLst>
                                        </p:cTn>
                                        <p:tgtEl>
                                          <p:spTgt spid="72"/>
                                        </p:tgtEl>
                                        <p:attrNameLst>
                                          <p:attrName>style.visibility</p:attrName>
                                        </p:attrNameLst>
                                      </p:cBhvr>
                                      <p:to>
                                        <p:strVal val="visible"/>
                                      </p:to>
                                    </p:set>
                                    <p:animEffect filter="fade" transition="in">
                                      <p:cBhvr>
                                        <p:cTn dur="500" id="31"/>
                                        <p:tgtEl>
                                          <p:spTgt spid="72"/>
                                        </p:tgtEl>
                                      </p:cBhvr>
                                    </p:animEffect>
                                  </p:childTnLst>
                                </p:cTn>
                              </p:par>
                            </p:childTnLst>
                          </p:cTn>
                        </p:par>
                        <p:par>
                          <p:cTn fill="hold" id="32" nodeType="afterGroup">
                            <p:stCondLst>
                              <p:cond delay="3000"/>
                            </p:stCondLst>
                            <p:childTnLst>
                              <p:par>
                                <p:cTn fill="hold" id="33" nodeType="afterEffect" presetClass="entr" presetID="10" presetSubtype="0">
                                  <p:stCondLst>
                                    <p:cond delay="0"/>
                                  </p:stCondLst>
                                  <p:childTnLst>
                                    <p:set>
                                      <p:cBhvr>
                                        <p:cTn dur="1" fill="hold" id="34">
                                          <p:stCondLst>
                                            <p:cond delay="0"/>
                                          </p:stCondLst>
                                        </p:cTn>
                                        <p:tgtEl>
                                          <p:spTgt spid="78"/>
                                        </p:tgtEl>
                                        <p:attrNameLst>
                                          <p:attrName>style.visibility</p:attrName>
                                        </p:attrNameLst>
                                      </p:cBhvr>
                                      <p:to>
                                        <p:strVal val="visible"/>
                                      </p:to>
                                    </p:set>
                                    <p:animEffect filter="fade" transition="in">
                                      <p:cBhvr>
                                        <p:cTn dur="500" id="35"/>
                                        <p:tgtEl>
                                          <p:spTgt spid="78"/>
                                        </p:tgtEl>
                                      </p:cBhvr>
                                    </p:animEffect>
                                  </p:childTnLst>
                                </p:cTn>
                              </p:par>
                            </p:childTnLst>
                          </p:cTn>
                        </p:par>
                        <p:par>
                          <p:cTn fill="hold" id="36" nodeType="afterGroup">
                            <p:stCondLst>
                              <p:cond delay="3500"/>
                            </p:stCondLst>
                            <p:childTnLst>
                              <p:par>
                                <p:cTn fill="hold" grpId="0" id="37" nodeType="afterEffect" presetClass="entr" presetID="22" presetSubtype="8">
                                  <p:stCondLst>
                                    <p:cond delay="0"/>
                                  </p:stCondLst>
                                  <p:childTnLst>
                                    <p:set>
                                      <p:cBhvr>
                                        <p:cTn dur="1" fill="hold" id="38">
                                          <p:stCondLst>
                                            <p:cond delay="0"/>
                                          </p:stCondLst>
                                        </p:cTn>
                                        <p:tgtEl>
                                          <p:spTgt spid="88"/>
                                        </p:tgtEl>
                                        <p:attrNameLst>
                                          <p:attrName>style.visibility</p:attrName>
                                        </p:attrNameLst>
                                      </p:cBhvr>
                                      <p:to>
                                        <p:strVal val="visible"/>
                                      </p:to>
                                    </p:set>
                                    <p:animEffect filter="wipe(left)" transition="in">
                                      <p:cBhvr>
                                        <p:cTn dur="500" id="39"/>
                                        <p:tgtEl>
                                          <p:spTgt spid="88"/>
                                        </p:tgtEl>
                                      </p:cBhvr>
                                    </p:animEffect>
                                  </p:childTnLst>
                                </p:cTn>
                              </p:par>
                            </p:childTnLst>
                          </p:cTn>
                        </p:par>
                        <p:par>
                          <p:cTn fill="hold" id="40" nodeType="afterGroup">
                            <p:stCondLst>
                              <p:cond delay="4000"/>
                            </p:stCondLst>
                            <p:childTnLst>
                              <p:par>
                                <p:cTn fill="hold" grpId="0" id="41" nodeType="afterEffect" presetClass="entr" presetID="22" presetSubtype="8">
                                  <p:stCondLst>
                                    <p:cond delay="0"/>
                                  </p:stCondLst>
                                  <p:childTnLst>
                                    <p:set>
                                      <p:cBhvr>
                                        <p:cTn dur="1" fill="hold" id="42">
                                          <p:stCondLst>
                                            <p:cond delay="0"/>
                                          </p:stCondLst>
                                        </p:cTn>
                                        <p:tgtEl>
                                          <p:spTgt spid="89"/>
                                        </p:tgtEl>
                                        <p:attrNameLst>
                                          <p:attrName>style.visibility</p:attrName>
                                        </p:attrNameLst>
                                      </p:cBhvr>
                                      <p:to>
                                        <p:strVal val="visible"/>
                                      </p:to>
                                    </p:set>
                                    <p:animEffect filter="wipe(left)" transition="in">
                                      <p:cBhvr>
                                        <p:cTn dur="500" id="43"/>
                                        <p:tgtEl>
                                          <p:spTgt spid="89"/>
                                        </p:tgtEl>
                                      </p:cBhvr>
                                    </p:animEffect>
                                  </p:childTnLst>
                                </p:cTn>
                              </p:par>
                            </p:childTnLst>
                          </p:cTn>
                        </p:par>
                        <p:par>
                          <p:cTn fill="hold" id="44" nodeType="afterGroup">
                            <p:stCondLst>
                              <p:cond delay="4500"/>
                            </p:stCondLst>
                            <p:childTnLst>
                              <p:par>
                                <p:cTn fill="hold" grpId="0" id="45" nodeType="afterEffect" presetClass="entr" presetID="22" presetSubtype="8">
                                  <p:stCondLst>
                                    <p:cond delay="0"/>
                                  </p:stCondLst>
                                  <p:childTnLst>
                                    <p:set>
                                      <p:cBhvr>
                                        <p:cTn dur="1" fill="hold" id="46">
                                          <p:stCondLst>
                                            <p:cond delay="0"/>
                                          </p:stCondLst>
                                        </p:cTn>
                                        <p:tgtEl>
                                          <p:spTgt spid="93"/>
                                        </p:tgtEl>
                                        <p:attrNameLst>
                                          <p:attrName>style.visibility</p:attrName>
                                        </p:attrNameLst>
                                      </p:cBhvr>
                                      <p:to>
                                        <p:strVal val="visible"/>
                                      </p:to>
                                    </p:set>
                                    <p:animEffect filter="wipe(left)" transition="in">
                                      <p:cBhvr>
                                        <p:cTn dur="500" id="47"/>
                                        <p:tgtEl>
                                          <p:spTgt spid="93"/>
                                        </p:tgtEl>
                                      </p:cBhvr>
                                    </p:animEffect>
                                  </p:childTnLst>
                                </p:cTn>
                              </p:par>
                            </p:childTnLst>
                          </p:cTn>
                        </p:par>
                        <p:par>
                          <p:cTn fill="hold" id="48" nodeType="afterGroup">
                            <p:stCondLst>
                              <p:cond delay="5000"/>
                            </p:stCondLst>
                            <p:childTnLst>
                              <p:par>
                                <p:cTn fill="hold" grpId="0" id="49" nodeType="afterEffect" presetClass="entr" presetID="22" presetSubtype="8">
                                  <p:stCondLst>
                                    <p:cond delay="0"/>
                                  </p:stCondLst>
                                  <p:childTnLst>
                                    <p:set>
                                      <p:cBhvr>
                                        <p:cTn dur="1" fill="hold" id="50">
                                          <p:stCondLst>
                                            <p:cond delay="0"/>
                                          </p:stCondLst>
                                        </p:cTn>
                                        <p:tgtEl>
                                          <p:spTgt spid="91"/>
                                        </p:tgtEl>
                                        <p:attrNameLst>
                                          <p:attrName>style.visibility</p:attrName>
                                        </p:attrNameLst>
                                      </p:cBhvr>
                                      <p:to>
                                        <p:strVal val="visible"/>
                                      </p:to>
                                    </p:set>
                                    <p:animEffect filter="wipe(left)" transition="in">
                                      <p:cBhvr>
                                        <p:cTn dur="500" id="51"/>
                                        <p:tgtEl>
                                          <p:spTgt spid="91"/>
                                        </p:tgtEl>
                                      </p:cBhvr>
                                    </p:animEffect>
                                  </p:childTnLst>
                                </p:cTn>
                              </p:par>
                            </p:childTnLst>
                          </p:cTn>
                        </p:par>
                        <p:par>
                          <p:cTn fill="hold" id="52" nodeType="afterGroup">
                            <p:stCondLst>
                              <p:cond delay="5500"/>
                            </p:stCondLst>
                            <p:childTnLst>
                              <p:par>
                                <p:cTn fill="hold" grpId="0" id="53" nodeType="afterEffect" presetClass="entr" presetID="22" presetSubtype="8">
                                  <p:stCondLst>
                                    <p:cond delay="0"/>
                                  </p:stCondLst>
                                  <p:childTnLst>
                                    <p:set>
                                      <p:cBhvr>
                                        <p:cTn dur="1" fill="hold" id="54">
                                          <p:stCondLst>
                                            <p:cond delay="0"/>
                                          </p:stCondLst>
                                        </p:cTn>
                                        <p:tgtEl>
                                          <p:spTgt spid="92"/>
                                        </p:tgtEl>
                                        <p:attrNameLst>
                                          <p:attrName>style.visibility</p:attrName>
                                        </p:attrNameLst>
                                      </p:cBhvr>
                                      <p:to>
                                        <p:strVal val="visible"/>
                                      </p:to>
                                    </p:set>
                                    <p:animEffect filter="wipe(left)" transition="in">
                                      <p:cBhvr>
                                        <p:cTn dur="500" id="55"/>
                                        <p:tgtEl>
                                          <p:spTgt spid="92"/>
                                        </p:tgtEl>
                                      </p:cBhvr>
                                    </p:animEffect>
                                  </p:childTnLst>
                                </p:cTn>
                              </p:par>
                            </p:childTnLst>
                          </p:cTn>
                        </p:par>
                        <p:par>
                          <p:cTn fill="hold" id="56" nodeType="afterGroup">
                            <p:stCondLst>
                              <p:cond delay="6000"/>
                            </p:stCondLst>
                            <p:childTnLst>
                              <p:par>
                                <p:cTn fill="hold" grpId="0" id="57" nodeType="afterEffect" presetClass="entr" presetID="22" presetSubtype="8">
                                  <p:stCondLst>
                                    <p:cond delay="0"/>
                                  </p:stCondLst>
                                  <p:childTnLst>
                                    <p:set>
                                      <p:cBhvr>
                                        <p:cTn dur="1" fill="hold" id="58">
                                          <p:stCondLst>
                                            <p:cond delay="0"/>
                                          </p:stCondLst>
                                        </p:cTn>
                                        <p:tgtEl>
                                          <p:spTgt spid="90"/>
                                        </p:tgtEl>
                                        <p:attrNameLst>
                                          <p:attrName>style.visibility</p:attrName>
                                        </p:attrNameLst>
                                      </p:cBhvr>
                                      <p:to>
                                        <p:strVal val="visible"/>
                                      </p:to>
                                    </p:set>
                                    <p:animEffect filter="wipe(left)" transition="in">
                                      <p:cBhvr>
                                        <p:cTn dur="500" id="59"/>
                                        <p:tgtEl>
                                          <p:spTgt spid="90"/>
                                        </p:tgtEl>
                                      </p:cBhvr>
                                    </p:animEffect>
                                  </p:childTnLst>
                                </p:cTn>
                              </p:par>
                            </p:childTnLst>
                          </p:cTn>
                        </p:par>
                      </p:childTnLst>
                    </p:cTn>
                  </p:par>
                  <p:par>
                    <p:cTn fill="hold" id="60" nodeType="clickPar">
                      <p:stCondLst>
                        <p:cond delay="indefinite"/>
                        <p:cond delay="0" evt="onBegin">
                          <p:tn val="59"/>
                        </p:cond>
                      </p:stCondLst>
                      <p:childTnLst>
                        <p:par>
                          <p:cTn fill="hold" id="61" nodeType="afterGroup">
                            <p:stCondLst>
                              <p:cond delay="0"/>
                            </p:stCondLst>
                            <p:childTnLst>
                              <p:par>
                                <p:cTn fill="hold" grpId="0" id="62" nodeType="clickEffect" presetClass="entr" presetID="22" presetSubtype="8">
                                  <p:stCondLst>
                                    <p:cond delay="0"/>
                                  </p:stCondLst>
                                  <p:childTnLst>
                                    <p:set>
                                      <p:cBhvr>
                                        <p:cTn dur="1" fill="hold" id="63">
                                          <p:stCondLst>
                                            <p:cond delay="0"/>
                                          </p:stCondLst>
                                        </p:cTn>
                                        <p:tgtEl>
                                          <p:spTgt spid="94"/>
                                        </p:tgtEl>
                                        <p:attrNameLst>
                                          <p:attrName>style.visibility</p:attrName>
                                        </p:attrNameLst>
                                      </p:cBhvr>
                                      <p:to>
                                        <p:strVal val="visible"/>
                                      </p:to>
                                    </p:set>
                                    <p:animEffect filter="wipe(left)" transition="in">
                                      <p:cBhvr>
                                        <p:cTn dur="500" id="64"/>
                                        <p:tgtEl>
                                          <p:spTgt spid="94"/>
                                        </p:tgtEl>
                                      </p:cBhvr>
                                    </p:animEffect>
                                  </p:childTnLst>
                                </p:cTn>
                              </p:par>
                            </p:childTnLst>
                          </p:cTn>
                        </p:par>
                      </p:childTnLst>
                    </p:cTn>
                  </p:par>
                  <p:par>
                    <p:cTn fill="hold" id="65" nodeType="clickPar">
                      <p:stCondLst>
                        <p:cond delay="indefinite"/>
                        <p:cond delay="0" evt="onBegin">
                          <p:tn val="64"/>
                        </p:cond>
                      </p:stCondLst>
                      <p:childTnLst>
                        <p:par>
                          <p:cTn fill="hold" id="66" nodeType="afterGroup">
                            <p:stCondLst>
                              <p:cond delay="0"/>
                            </p:stCondLst>
                            <p:childTnLst>
                              <p:par>
                                <p:cTn fill="hold" grpId="0" id="67" nodeType="clickEffect" presetClass="entr" presetID="22" presetSubtype="4">
                                  <p:stCondLst>
                                    <p:cond delay="0"/>
                                  </p:stCondLst>
                                  <p:childTnLst>
                                    <p:set>
                                      <p:cBhvr>
                                        <p:cTn dur="1" fill="hold" id="68">
                                          <p:stCondLst>
                                            <p:cond delay="0"/>
                                          </p:stCondLst>
                                        </p:cTn>
                                        <p:tgtEl>
                                          <p:spTgt spid="31"/>
                                        </p:tgtEl>
                                        <p:attrNameLst>
                                          <p:attrName>style.visibility</p:attrName>
                                        </p:attrNameLst>
                                      </p:cBhvr>
                                      <p:to>
                                        <p:strVal val="visible"/>
                                      </p:to>
                                    </p:set>
                                    <p:animEffect filter="wipe(down)" transition="in">
                                      <p:cBhvr>
                                        <p:cTn dur="500" id="69"/>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8"/>
      <p:bldP grpId="0" spid="89"/>
      <p:bldP grpId="0" spid="90"/>
      <p:bldP grpId="0" spid="91"/>
      <p:bldP grpId="0" spid="92"/>
      <p:bldP grpId="0" spid="93"/>
      <p:bldP grpId="0" spid="94"/>
      <p:bldP grpId="0" spid="31"/>
      <p:bldP grpId="0" spid="3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6"/>
          <p:cNvSpPr/>
          <p:nvPr/>
        </p:nvSpPr>
        <p:spPr bwMode="auto">
          <a:xfrm>
            <a:off x="1956041" y="1458121"/>
            <a:ext cx="313347"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5" name="Freeform 7"/>
          <p:cNvSpPr/>
          <p:nvPr/>
        </p:nvSpPr>
        <p:spPr bwMode="auto">
          <a:xfrm>
            <a:off x="1956041" y="2795742"/>
            <a:ext cx="313347" cy="592061"/>
          </a:xfrm>
          <a:custGeom>
            <a:gdLst>
              <a:gd fmla="*/ 11 w 68" name="T0"/>
              <a:gd fmla="*/ 0 h 128" name="T1"/>
              <a:gd fmla="*/ 57 w 68" name="T2"/>
              <a:gd fmla="*/ 0 h 128" name="T3"/>
              <a:gd fmla="*/ 68 w 68" name="T4"/>
              <a:gd fmla="*/ 11 h 128" name="T5"/>
              <a:gd fmla="*/ 68 w 68" name="T6"/>
              <a:gd fmla="*/ 128 h 128" name="T7"/>
              <a:gd fmla="*/ 0 w 68" name="T8"/>
              <a:gd fmla="*/ 128 h 128" name="T9"/>
              <a:gd fmla="*/ 0 w 68" name="T10"/>
              <a:gd fmla="*/ 11 h 128" name="T11"/>
              <a:gd fmla="*/ 11 w 68" name="T12"/>
              <a:gd fmla="*/ 0 h 128" name="T13"/>
            </a:gdLst>
            <a:cxnLst>
              <a:cxn ang="0">
                <a:pos x="T0" y="T1"/>
              </a:cxn>
              <a:cxn ang="0">
                <a:pos x="T2" y="T3"/>
              </a:cxn>
              <a:cxn ang="0">
                <a:pos x="T4" y="T5"/>
              </a:cxn>
              <a:cxn ang="0">
                <a:pos x="T6" y="T7"/>
              </a:cxn>
              <a:cxn ang="0">
                <a:pos x="T8" y="T9"/>
              </a:cxn>
              <a:cxn ang="0">
                <a:pos x="T10" y="T11"/>
              </a:cxn>
              <a:cxn ang="0">
                <a:pos x="T12" y="T13"/>
              </a:cxn>
            </a:cxnLst>
            <a:rect b="b" l="0" r="r" t="0"/>
            <a:pathLst>
              <a:path h="128" w="6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6" name="Freeform 8"/>
          <p:cNvSpPr/>
          <p:nvPr/>
        </p:nvSpPr>
        <p:spPr bwMode="auto">
          <a:xfrm>
            <a:off x="2358673" y="1458121"/>
            <a:ext cx="313347"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7" name="Freeform 9"/>
          <p:cNvSpPr/>
          <p:nvPr/>
        </p:nvSpPr>
        <p:spPr bwMode="auto">
          <a:xfrm>
            <a:off x="2759623" y="1458121"/>
            <a:ext cx="315029"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8" name="Freeform 10"/>
          <p:cNvSpPr/>
          <p:nvPr/>
        </p:nvSpPr>
        <p:spPr bwMode="auto">
          <a:xfrm>
            <a:off x="3157202" y="1458121"/>
            <a:ext cx="315029" cy="1929681"/>
          </a:xfrm>
          <a:custGeom>
            <a:gdLst>
              <a:gd fmla="*/ 12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2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9" name="Freeform 11"/>
          <p:cNvSpPr/>
          <p:nvPr/>
        </p:nvSpPr>
        <p:spPr bwMode="auto">
          <a:xfrm>
            <a:off x="2358673" y="2392602"/>
            <a:ext cx="313347" cy="995202"/>
          </a:xfrm>
          <a:custGeom>
            <a:gdLst>
              <a:gd fmla="*/ 11 w 68" name="T0"/>
              <a:gd fmla="*/ 0 h 215" name="T1"/>
              <a:gd fmla="*/ 57 w 68" name="T2"/>
              <a:gd fmla="*/ 0 h 215" name="T3"/>
              <a:gd fmla="*/ 68 w 68" name="T4"/>
              <a:gd fmla="*/ 11 h 215" name="T5"/>
              <a:gd fmla="*/ 68 w 68" name="T6"/>
              <a:gd fmla="*/ 215 h 215" name="T7"/>
              <a:gd fmla="*/ 0 w 68" name="T8"/>
              <a:gd fmla="*/ 215 h 215" name="T9"/>
              <a:gd fmla="*/ 0 w 68" name="T10"/>
              <a:gd fmla="*/ 11 h 215" name="T11"/>
              <a:gd fmla="*/ 11 w 68" name="T12"/>
              <a:gd fmla="*/ 0 h 215" name="T13"/>
            </a:gdLst>
            <a:cxnLst>
              <a:cxn ang="0">
                <a:pos x="T0" y="T1"/>
              </a:cxn>
              <a:cxn ang="0">
                <a:pos x="T2" y="T3"/>
              </a:cxn>
              <a:cxn ang="0">
                <a:pos x="T4" y="T5"/>
              </a:cxn>
              <a:cxn ang="0">
                <a:pos x="T6" y="T7"/>
              </a:cxn>
              <a:cxn ang="0">
                <a:pos x="T8" y="T9"/>
              </a:cxn>
              <a:cxn ang="0">
                <a:pos x="T10" y="T11"/>
              </a:cxn>
              <a:cxn ang="0">
                <a:pos x="T12" y="T13"/>
              </a:cxn>
            </a:cxnLst>
            <a:rect b="b" l="0" r="r" t="0"/>
            <a:pathLst>
              <a:path h="215" w="68">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10" name="Freeform 12"/>
          <p:cNvSpPr/>
          <p:nvPr/>
        </p:nvSpPr>
        <p:spPr bwMode="auto">
          <a:xfrm>
            <a:off x="2759623" y="1975962"/>
            <a:ext cx="315029" cy="1411839"/>
          </a:xfrm>
          <a:custGeom>
            <a:gdLst>
              <a:gd fmla="*/ 11 w 68" name="T0"/>
              <a:gd fmla="*/ 0 h 305" name="T1"/>
              <a:gd fmla="*/ 57 w 68" name="T2"/>
              <a:gd fmla="*/ 0 h 305" name="T3"/>
              <a:gd fmla="*/ 68 w 68" name="T4"/>
              <a:gd fmla="*/ 11 h 305" name="T5"/>
              <a:gd fmla="*/ 68 w 68" name="T6"/>
              <a:gd fmla="*/ 238 h 305" name="T7"/>
              <a:gd fmla="*/ 68 w 68" name="T8"/>
              <a:gd fmla="*/ 305 h 305" name="T9"/>
              <a:gd fmla="*/ 0 w 68" name="T10"/>
              <a:gd fmla="*/ 305 h 305" name="T11"/>
              <a:gd fmla="*/ 0 w 68" name="T12"/>
              <a:gd fmla="*/ 238 h 305" name="T13"/>
              <a:gd fmla="*/ 0 w 68" name="T14"/>
              <a:gd fmla="*/ 11 h 305" name="T15"/>
              <a:gd fmla="*/ 11 w 68" name="T16"/>
              <a:gd fmla="*/ 0 h 3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5" w="68">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11" name="Freeform 13"/>
          <p:cNvSpPr/>
          <p:nvPr/>
        </p:nvSpPr>
        <p:spPr bwMode="auto">
          <a:xfrm>
            <a:off x="3157202" y="1702706"/>
            <a:ext cx="315029" cy="1685098"/>
          </a:xfrm>
          <a:custGeom>
            <a:gdLst>
              <a:gd fmla="*/ 12 w 68" name="T0"/>
              <a:gd fmla="*/ 0 h 364" name="T1"/>
              <a:gd fmla="*/ 57 w 68" name="T2"/>
              <a:gd fmla="*/ 0 h 364" name="T3"/>
              <a:gd fmla="*/ 68 w 68" name="T4"/>
              <a:gd fmla="*/ 11 h 364" name="T5"/>
              <a:gd fmla="*/ 68 w 68" name="T6"/>
              <a:gd fmla="*/ 238 h 364" name="T7"/>
              <a:gd fmla="*/ 68 w 68" name="T8"/>
              <a:gd fmla="*/ 364 h 364" name="T9"/>
              <a:gd fmla="*/ 0 w 68" name="T10"/>
              <a:gd fmla="*/ 364 h 364" name="T11"/>
              <a:gd fmla="*/ 0 w 68" name="T12"/>
              <a:gd fmla="*/ 238 h 364" name="T13"/>
              <a:gd fmla="*/ 0 w 68" name="T14"/>
              <a:gd fmla="*/ 11 h 364" name="T15"/>
              <a:gd fmla="*/ 12 w 68" name="T16"/>
              <a:gd fmla="*/ 0 h 3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4" w="68">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12" name="Freeform 14"/>
          <p:cNvSpPr/>
          <p:nvPr/>
        </p:nvSpPr>
        <p:spPr bwMode="auto">
          <a:xfrm>
            <a:off x="4115769" y="1458121"/>
            <a:ext cx="313347"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13" name="Freeform 15"/>
          <p:cNvSpPr/>
          <p:nvPr/>
        </p:nvSpPr>
        <p:spPr bwMode="auto">
          <a:xfrm>
            <a:off x="4516719" y="1458121"/>
            <a:ext cx="315029"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14" name="Freeform 16"/>
          <p:cNvSpPr/>
          <p:nvPr/>
        </p:nvSpPr>
        <p:spPr bwMode="auto">
          <a:xfrm>
            <a:off x="4919352" y="1458121"/>
            <a:ext cx="315029"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15" name="Freeform 17"/>
          <p:cNvSpPr/>
          <p:nvPr/>
        </p:nvSpPr>
        <p:spPr bwMode="auto">
          <a:xfrm>
            <a:off x="5321986" y="1458121"/>
            <a:ext cx="315029"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16" name="Freeform 18"/>
          <p:cNvSpPr/>
          <p:nvPr/>
        </p:nvSpPr>
        <p:spPr bwMode="auto">
          <a:xfrm>
            <a:off x="4115769" y="3101050"/>
            <a:ext cx="313347" cy="286753"/>
          </a:xfrm>
          <a:custGeom>
            <a:gdLst>
              <a:gd fmla="*/ 11 w 68" name="T0"/>
              <a:gd fmla="*/ 0 h 62" name="T1"/>
              <a:gd fmla="*/ 57 w 68" name="T2"/>
              <a:gd fmla="*/ 0 h 62" name="T3"/>
              <a:gd fmla="*/ 68 w 68" name="T4"/>
              <a:gd fmla="*/ 11 h 62" name="T5"/>
              <a:gd fmla="*/ 68 w 68" name="T6"/>
              <a:gd fmla="*/ 62 h 62" name="T7"/>
              <a:gd fmla="*/ 0 w 68" name="T8"/>
              <a:gd fmla="*/ 62 h 62" name="T9"/>
              <a:gd fmla="*/ 0 w 68" name="T10"/>
              <a:gd fmla="*/ 11 h 62" name="T11"/>
              <a:gd fmla="*/ 11 w 68" name="T12"/>
              <a:gd fmla="*/ 0 h 62" name="T13"/>
            </a:gdLst>
            <a:cxnLst>
              <a:cxn ang="0">
                <a:pos x="T0" y="T1"/>
              </a:cxn>
              <a:cxn ang="0">
                <a:pos x="T2" y="T3"/>
              </a:cxn>
              <a:cxn ang="0">
                <a:pos x="T4" y="T5"/>
              </a:cxn>
              <a:cxn ang="0">
                <a:pos x="T6" y="T7"/>
              </a:cxn>
              <a:cxn ang="0">
                <a:pos x="T8" y="T9"/>
              </a:cxn>
              <a:cxn ang="0">
                <a:pos x="T10" y="T11"/>
              </a:cxn>
              <a:cxn ang="0">
                <a:pos x="T12" y="T13"/>
              </a:cxn>
            </a:cxnLst>
            <a:rect b="b" l="0" r="r" t="0"/>
            <a:pathLst>
              <a:path h="62" w="68">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1"/>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17" name="Freeform 19"/>
          <p:cNvSpPr/>
          <p:nvPr/>
        </p:nvSpPr>
        <p:spPr bwMode="auto">
          <a:xfrm>
            <a:off x="4516719" y="2401032"/>
            <a:ext cx="315029" cy="986770"/>
          </a:xfrm>
          <a:custGeom>
            <a:gdLst>
              <a:gd fmla="*/ 11 w 68" name="T0"/>
              <a:gd fmla="*/ 0 h 213" name="T1"/>
              <a:gd fmla="*/ 57 w 68" name="T2"/>
              <a:gd fmla="*/ 0 h 213" name="T3"/>
              <a:gd fmla="*/ 68 w 68" name="T4"/>
              <a:gd fmla="*/ 11 h 213" name="T5"/>
              <a:gd fmla="*/ 68 w 68" name="T6"/>
              <a:gd fmla="*/ 213 h 213" name="T7"/>
              <a:gd fmla="*/ 0 w 68" name="T8"/>
              <a:gd fmla="*/ 213 h 213" name="T9"/>
              <a:gd fmla="*/ 0 w 68" name="T10"/>
              <a:gd fmla="*/ 11 h 213" name="T11"/>
              <a:gd fmla="*/ 11 w 68" name="T12"/>
              <a:gd fmla="*/ 0 h 213" name="T13"/>
            </a:gdLst>
            <a:cxnLst>
              <a:cxn ang="0">
                <a:pos x="T0" y="T1"/>
              </a:cxn>
              <a:cxn ang="0">
                <a:pos x="T2" y="T3"/>
              </a:cxn>
              <a:cxn ang="0">
                <a:pos x="T4" y="T5"/>
              </a:cxn>
              <a:cxn ang="0">
                <a:pos x="T6" y="T7"/>
              </a:cxn>
              <a:cxn ang="0">
                <a:pos x="T8" y="T9"/>
              </a:cxn>
              <a:cxn ang="0">
                <a:pos x="T10" y="T11"/>
              </a:cxn>
              <a:cxn ang="0">
                <a:pos x="T12" y="T13"/>
              </a:cxn>
            </a:cxnLst>
            <a:rect b="b" l="0" r="r" t="0"/>
            <a:pathLst>
              <a:path h="213" w="68">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18" name="Freeform 20"/>
          <p:cNvSpPr/>
          <p:nvPr/>
        </p:nvSpPr>
        <p:spPr bwMode="auto">
          <a:xfrm>
            <a:off x="4919352" y="1702706"/>
            <a:ext cx="315029" cy="1685098"/>
          </a:xfrm>
          <a:custGeom>
            <a:gdLst>
              <a:gd fmla="*/ 11 w 68" name="T0"/>
              <a:gd fmla="*/ 0 h 364" name="T1"/>
              <a:gd fmla="*/ 57 w 68" name="T2"/>
              <a:gd fmla="*/ 0 h 364" name="T3"/>
              <a:gd fmla="*/ 68 w 68" name="T4"/>
              <a:gd fmla="*/ 11 h 364" name="T5"/>
              <a:gd fmla="*/ 68 w 68" name="T6"/>
              <a:gd fmla="*/ 238 h 364" name="T7"/>
              <a:gd fmla="*/ 68 w 68" name="T8"/>
              <a:gd fmla="*/ 364 h 364" name="T9"/>
              <a:gd fmla="*/ 0 w 68" name="T10"/>
              <a:gd fmla="*/ 364 h 364" name="T11"/>
              <a:gd fmla="*/ 0 w 68" name="T12"/>
              <a:gd fmla="*/ 238 h 364" name="T13"/>
              <a:gd fmla="*/ 0 w 68" name="T14"/>
              <a:gd fmla="*/ 11 h 364" name="T15"/>
              <a:gd fmla="*/ 11 w 68" name="T16"/>
              <a:gd fmla="*/ 0 h 3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4" w="68">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19" name="Freeform 21"/>
          <p:cNvSpPr/>
          <p:nvPr/>
        </p:nvSpPr>
        <p:spPr bwMode="auto">
          <a:xfrm>
            <a:off x="5321986" y="2647306"/>
            <a:ext cx="315029" cy="740498"/>
          </a:xfrm>
          <a:custGeom>
            <a:gdLst>
              <a:gd fmla="*/ 11 w 68" name="T0"/>
              <a:gd fmla="*/ 0 h 160" name="T1"/>
              <a:gd fmla="*/ 57 w 68" name="T2"/>
              <a:gd fmla="*/ 0 h 160" name="T3"/>
              <a:gd fmla="*/ 68 w 68" name="T4"/>
              <a:gd fmla="*/ 11 h 160" name="T5"/>
              <a:gd fmla="*/ 68 w 68" name="T6"/>
              <a:gd fmla="*/ 160 h 160" name="T7"/>
              <a:gd fmla="*/ 0 w 68" name="T8"/>
              <a:gd fmla="*/ 160 h 160" name="T9"/>
              <a:gd fmla="*/ 0 w 68" name="T10"/>
              <a:gd fmla="*/ 11 h 160" name="T11"/>
              <a:gd fmla="*/ 11 w 68" name="T12"/>
              <a:gd fmla="*/ 0 h 160" name="T13"/>
            </a:gdLst>
            <a:cxnLst>
              <a:cxn ang="0">
                <a:pos x="T0" y="T1"/>
              </a:cxn>
              <a:cxn ang="0">
                <a:pos x="T2" y="T3"/>
              </a:cxn>
              <a:cxn ang="0">
                <a:pos x="T4" y="T5"/>
              </a:cxn>
              <a:cxn ang="0">
                <a:pos x="T6" y="T7"/>
              </a:cxn>
              <a:cxn ang="0">
                <a:pos x="T8" y="T9"/>
              </a:cxn>
              <a:cxn ang="0">
                <a:pos x="T10" y="T11"/>
              </a:cxn>
              <a:cxn ang="0">
                <a:pos x="T12" y="T13"/>
              </a:cxn>
            </a:cxnLst>
            <a:rect b="b" l="0" r="r" t="0"/>
            <a:pathLst>
              <a:path h="160" w="68">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1"/>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20" name="Freeform 22"/>
          <p:cNvSpPr/>
          <p:nvPr/>
        </p:nvSpPr>
        <p:spPr bwMode="auto">
          <a:xfrm>
            <a:off x="6265392" y="1458121"/>
            <a:ext cx="315029"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21" name="Freeform 23"/>
          <p:cNvSpPr/>
          <p:nvPr/>
        </p:nvSpPr>
        <p:spPr bwMode="auto">
          <a:xfrm>
            <a:off x="6668025" y="1458121"/>
            <a:ext cx="313347"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22" name="Freeform 24"/>
          <p:cNvSpPr/>
          <p:nvPr/>
        </p:nvSpPr>
        <p:spPr bwMode="auto">
          <a:xfrm>
            <a:off x="7070655" y="1458121"/>
            <a:ext cx="313347"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23" name="Freeform 25"/>
          <p:cNvSpPr/>
          <p:nvPr/>
        </p:nvSpPr>
        <p:spPr bwMode="auto">
          <a:xfrm>
            <a:off x="7471606" y="1458121"/>
            <a:ext cx="315029"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24" name="Freeform 26"/>
          <p:cNvSpPr/>
          <p:nvPr/>
        </p:nvSpPr>
        <p:spPr bwMode="auto">
          <a:xfrm>
            <a:off x="7471606" y="1694269"/>
            <a:ext cx="315029" cy="1693532"/>
          </a:xfrm>
          <a:custGeom>
            <a:gdLst>
              <a:gd fmla="*/ 11 w 68" name="T0"/>
              <a:gd fmla="*/ 0 h 366" name="T1"/>
              <a:gd fmla="*/ 57 w 68" name="T2"/>
              <a:gd fmla="*/ 0 h 366" name="T3"/>
              <a:gd fmla="*/ 68 w 68" name="T4"/>
              <a:gd fmla="*/ 11 h 366" name="T5"/>
              <a:gd fmla="*/ 68 w 68" name="T6"/>
              <a:gd fmla="*/ 238 h 366" name="T7"/>
              <a:gd fmla="*/ 68 w 68" name="T8"/>
              <a:gd fmla="*/ 366 h 366" name="T9"/>
              <a:gd fmla="*/ 0 w 68" name="T10"/>
              <a:gd fmla="*/ 366 h 366" name="T11"/>
              <a:gd fmla="*/ 0 w 68" name="T12"/>
              <a:gd fmla="*/ 238 h 366" name="T13"/>
              <a:gd fmla="*/ 0 w 68" name="T14"/>
              <a:gd fmla="*/ 11 h 366" name="T15"/>
              <a:gd fmla="*/ 11 w 68" name="T16"/>
              <a:gd fmla="*/ 0 h 3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6" w="68">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25" name="Freeform 27"/>
          <p:cNvSpPr/>
          <p:nvPr/>
        </p:nvSpPr>
        <p:spPr bwMode="auto">
          <a:xfrm>
            <a:off x="7070655" y="2008015"/>
            <a:ext cx="313347" cy="1379790"/>
          </a:xfrm>
          <a:custGeom>
            <a:gdLst>
              <a:gd fmla="*/ 11 w 68" name="T0"/>
              <a:gd fmla="*/ 0 h 298" name="T1"/>
              <a:gd fmla="*/ 57 w 68" name="T2"/>
              <a:gd fmla="*/ 0 h 298" name="T3"/>
              <a:gd fmla="*/ 68 w 68" name="T4"/>
              <a:gd fmla="*/ 11 h 298" name="T5"/>
              <a:gd fmla="*/ 68 w 68" name="T6"/>
              <a:gd fmla="*/ 238 h 298" name="T7"/>
              <a:gd fmla="*/ 68 w 68" name="T8"/>
              <a:gd fmla="*/ 298 h 298" name="T9"/>
              <a:gd fmla="*/ 0 w 68" name="T10"/>
              <a:gd fmla="*/ 298 h 298" name="T11"/>
              <a:gd fmla="*/ 0 w 68" name="T12"/>
              <a:gd fmla="*/ 238 h 298" name="T13"/>
              <a:gd fmla="*/ 0 w 68" name="T14"/>
              <a:gd fmla="*/ 11 h 298" name="T15"/>
              <a:gd fmla="*/ 11 w 68" name="T16"/>
              <a:gd fmla="*/ 0 h 29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8" w="6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26" name="Freeform 28"/>
          <p:cNvSpPr/>
          <p:nvPr/>
        </p:nvSpPr>
        <p:spPr bwMode="auto">
          <a:xfrm>
            <a:off x="6668025" y="2401032"/>
            <a:ext cx="313347" cy="986770"/>
          </a:xfrm>
          <a:custGeom>
            <a:gdLst>
              <a:gd fmla="*/ 11 w 68" name="T0"/>
              <a:gd fmla="*/ 0 h 213" name="T1"/>
              <a:gd fmla="*/ 57 w 68" name="T2"/>
              <a:gd fmla="*/ 0 h 213" name="T3"/>
              <a:gd fmla="*/ 68 w 68" name="T4"/>
              <a:gd fmla="*/ 11 h 213" name="T5"/>
              <a:gd fmla="*/ 68 w 68" name="T6"/>
              <a:gd fmla="*/ 213 h 213" name="T7"/>
              <a:gd fmla="*/ 0 w 68" name="T8"/>
              <a:gd fmla="*/ 213 h 213" name="T9"/>
              <a:gd fmla="*/ 0 w 68" name="T10"/>
              <a:gd fmla="*/ 11 h 213" name="T11"/>
              <a:gd fmla="*/ 11 w 68" name="T12"/>
              <a:gd fmla="*/ 0 h 213" name="T13"/>
            </a:gdLst>
            <a:cxnLst>
              <a:cxn ang="0">
                <a:pos x="T0" y="T1"/>
              </a:cxn>
              <a:cxn ang="0">
                <a:pos x="T2" y="T3"/>
              </a:cxn>
              <a:cxn ang="0">
                <a:pos x="T4" y="T5"/>
              </a:cxn>
              <a:cxn ang="0">
                <a:pos x="T6" y="T7"/>
              </a:cxn>
              <a:cxn ang="0">
                <a:pos x="T8" y="T9"/>
              </a:cxn>
              <a:cxn ang="0">
                <a:pos x="T10" y="T11"/>
              </a:cxn>
              <a:cxn ang="0">
                <a:pos x="T12" y="T13"/>
              </a:cxn>
            </a:cxnLst>
            <a:rect b="b" l="0" r="r" t="0"/>
            <a:pathLst>
              <a:path h="213" w="68">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27" name="Freeform 29"/>
          <p:cNvSpPr/>
          <p:nvPr/>
        </p:nvSpPr>
        <p:spPr bwMode="auto">
          <a:xfrm>
            <a:off x="6265392" y="2809237"/>
            <a:ext cx="315029" cy="578567"/>
          </a:xfrm>
          <a:custGeom>
            <a:gdLst>
              <a:gd fmla="*/ 11 w 68" name="T0"/>
              <a:gd fmla="*/ 0 h 125" name="T1"/>
              <a:gd fmla="*/ 57 w 68" name="T2"/>
              <a:gd fmla="*/ 0 h 125" name="T3"/>
              <a:gd fmla="*/ 68 w 68" name="T4"/>
              <a:gd fmla="*/ 11 h 125" name="T5"/>
              <a:gd fmla="*/ 68 w 68" name="T6"/>
              <a:gd fmla="*/ 125 h 125" name="T7"/>
              <a:gd fmla="*/ 0 w 68" name="T8"/>
              <a:gd fmla="*/ 125 h 125" name="T9"/>
              <a:gd fmla="*/ 0 w 68" name="T10"/>
              <a:gd fmla="*/ 11 h 125" name="T11"/>
              <a:gd fmla="*/ 11 w 68" name="T12"/>
              <a:gd fmla="*/ 0 h 125" name="T13"/>
            </a:gdLst>
            <a:cxnLst>
              <a:cxn ang="0">
                <a:pos x="T0" y="T1"/>
              </a:cxn>
              <a:cxn ang="0">
                <a:pos x="T2" y="T3"/>
              </a:cxn>
              <a:cxn ang="0">
                <a:pos x="T4" y="T5"/>
              </a:cxn>
              <a:cxn ang="0">
                <a:pos x="T6" y="T7"/>
              </a:cxn>
              <a:cxn ang="0">
                <a:pos x="T8" y="T9"/>
              </a:cxn>
              <a:cxn ang="0">
                <a:pos x="T10" y="T11"/>
              </a:cxn>
              <a:cxn ang="0">
                <a:pos x="T12" y="T13"/>
              </a:cxn>
            </a:cxnLst>
            <a:rect b="b" l="0" r="r" t="0"/>
            <a:pathLst>
              <a:path h="125" w="68">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1"/>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28" name="Freeform 30"/>
          <p:cNvSpPr/>
          <p:nvPr/>
        </p:nvSpPr>
        <p:spPr bwMode="auto">
          <a:xfrm>
            <a:off x="8531255" y="1458121"/>
            <a:ext cx="315029" cy="1929681"/>
          </a:xfrm>
          <a:custGeom>
            <a:gdLst>
              <a:gd fmla="*/ 11 w 68" name="T0"/>
              <a:gd fmla="*/ 0 h 417" name="T1"/>
              <a:gd fmla="*/ 56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29" name="Freeform 31"/>
          <p:cNvSpPr/>
          <p:nvPr/>
        </p:nvSpPr>
        <p:spPr bwMode="auto">
          <a:xfrm>
            <a:off x="8928836" y="1458121"/>
            <a:ext cx="315029"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30" name="Freeform 32"/>
          <p:cNvSpPr/>
          <p:nvPr/>
        </p:nvSpPr>
        <p:spPr bwMode="auto">
          <a:xfrm>
            <a:off x="9331466" y="1458121"/>
            <a:ext cx="313347"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31" name="Freeform 33"/>
          <p:cNvSpPr/>
          <p:nvPr/>
        </p:nvSpPr>
        <p:spPr bwMode="auto">
          <a:xfrm>
            <a:off x="9734099" y="1458121"/>
            <a:ext cx="313347" cy="1929681"/>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32" name="Freeform 34"/>
          <p:cNvSpPr/>
          <p:nvPr/>
        </p:nvSpPr>
        <p:spPr bwMode="auto">
          <a:xfrm>
            <a:off x="9734099" y="1712826"/>
            <a:ext cx="313347" cy="1674978"/>
          </a:xfrm>
          <a:custGeom>
            <a:gdLst>
              <a:gd fmla="*/ 11 w 68" name="T0"/>
              <a:gd fmla="*/ 0 h 362" name="T1"/>
              <a:gd fmla="*/ 57 w 68" name="T2"/>
              <a:gd fmla="*/ 0 h 362" name="T3"/>
              <a:gd fmla="*/ 68 w 68" name="T4"/>
              <a:gd fmla="*/ 11 h 362" name="T5"/>
              <a:gd fmla="*/ 68 w 68" name="T6"/>
              <a:gd fmla="*/ 238 h 362" name="T7"/>
              <a:gd fmla="*/ 68 w 68" name="T8"/>
              <a:gd fmla="*/ 362 h 362" name="T9"/>
              <a:gd fmla="*/ 0 w 68" name="T10"/>
              <a:gd fmla="*/ 362 h 362" name="T11"/>
              <a:gd fmla="*/ 0 w 68" name="T12"/>
              <a:gd fmla="*/ 238 h 362" name="T13"/>
              <a:gd fmla="*/ 0 w 68" name="T14"/>
              <a:gd fmla="*/ 11 h 362" name="T15"/>
              <a:gd fmla="*/ 11 w 68" name="T16"/>
              <a:gd fmla="*/ 0 h 36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2" w="68">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33" name="Freeform 35"/>
          <p:cNvSpPr/>
          <p:nvPr/>
        </p:nvSpPr>
        <p:spPr bwMode="auto">
          <a:xfrm>
            <a:off x="9331466" y="1859576"/>
            <a:ext cx="313347" cy="1528226"/>
          </a:xfrm>
          <a:custGeom>
            <a:gdLst>
              <a:gd fmla="*/ 11 w 68" name="T0"/>
              <a:gd fmla="*/ 0 h 330" name="T1"/>
              <a:gd fmla="*/ 57 w 68" name="T2"/>
              <a:gd fmla="*/ 0 h 330" name="T3"/>
              <a:gd fmla="*/ 68 w 68" name="T4"/>
              <a:gd fmla="*/ 11 h 330" name="T5"/>
              <a:gd fmla="*/ 68 w 68" name="T6"/>
              <a:gd fmla="*/ 238 h 330" name="T7"/>
              <a:gd fmla="*/ 68 w 68" name="T8"/>
              <a:gd fmla="*/ 330 h 330" name="T9"/>
              <a:gd fmla="*/ 0 w 68" name="T10"/>
              <a:gd fmla="*/ 330 h 330" name="T11"/>
              <a:gd fmla="*/ 0 w 68" name="T12"/>
              <a:gd fmla="*/ 238 h 330" name="T13"/>
              <a:gd fmla="*/ 0 w 68" name="T14"/>
              <a:gd fmla="*/ 11 h 330" name="T15"/>
              <a:gd fmla="*/ 11 w 68" name="T16"/>
              <a:gd fmla="*/ 0 h 3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0" w="68">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34" name="Freeform 36"/>
          <p:cNvSpPr/>
          <p:nvPr/>
        </p:nvSpPr>
        <p:spPr bwMode="auto">
          <a:xfrm>
            <a:off x="8928836" y="2976226"/>
            <a:ext cx="315029" cy="411575"/>
          </a:xfrm>
          <a:custGeom>
            <a:gdLst>
              <a:gd fmla="*/ 11 w 68" name="T0"/>
              <a:gd fmla="*/ 0 h 89" name="T1"/>
              <a:gd fmla="*/ 57 w 68" name="T2"/>
              <a:gd fmla="*/ 0 h 89" name="T3"/>
              <a:gd fmla="*/ 68 w 68" name="T4"/>
              <a:gd fmla="*/ 11 h 89" name="T5"/>
              <a:gd fmla="*/ 68 w 68" name="T6"/>
              <a:gd fmla="*/ 89 h 89" name="T7"/>
              <a:gd fmla="*/ 0 w 68" name="T8"/>
              <a:gd fmla="*/ 89 h 89" name="T9"/>
              <a:gd fmla="*/ 0 w 68" name="T10"/>
              <a:gd fmla="*/ 11 h 89" name="T11"/>
              <a:gd fmla="*/ 11 w 68" name="T12"/>
              <a:gd fmla="*/ 0 h 89" name="T13"/>
            </a:gdLst>
            <a:cxnLst>
              <a:cxn ang="0">
                <a:pos x="T0" y="T1"/>
              </a:cxn>
              <a:cxn ang="0">
                <a:pos x="T2" y="T3"/>
              </a:cxn>
              <a:cxn ang="0">
                <a:pos x="T4" y="T5"/>
              </a:cxn>
              <a:cxn ang="0">
                <a:pos x="T6" y="T7"/>
              </a:cxn>
              <a:cxn ang="0">
                <a:pos x="T8" y="T9"/>
              </a:cxn>
              <a:cxn ang="0">
                <a:pos x="T10" y="T11"/>
              </a:cxn>
              <a:cxn ang="0">
                <a:pos x="T12" y="T13"/>
              </a:cxn>
            </a:cxnLst>
            <a:rect b="b" l="0" r="r" t="0"/>
            <a:pathLst>
              <a:path h="89" w="68">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1"/>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35" name="Freeform 37"/>
          <p:cNvSpPr/>
          <p:nvPr/>
        </p:nvSpPr>
        <p:spPr bwMode="auto">
          <a:xfrm>
            <a:off x="8531255" y="2212112"/>
            <a:ext cx="315029" cy="1175690"/>
          </a:xfrm>
          <a:custGeom>
            <a:gdLst>
              <a:gd fmla="*/ 11 w 68" name="T0"/>
              <a:gd fmla="*/ 0 h 254" name="T1"/>
              <a:gd fmla="*/ 56 w 68" name="T2"/>
              <a:gd fmla="*/ 0 h 254" name="T3"/>
              <a:gd fmla="*/ 68 w 68" name="T4"/>
              <a:gd fmla="*/ 11 h 254" name="T5"/>
              <a:gd fmla="*/ 68 w 68" name="T6"/>
              <a:gd fmla="*/ 238 h 254" name="T7"/>
              <a:gd fmla="*/ 68 w 68" name="T8"/>
              <a:gd fmla="*/ 254 h 254" name="T9"/>
              <a:gd fmla="*/ 0 w 68" name="T10"/>
              <a:gd fmla="*/ 254 h 254" name="T11"/>
              <a:gd fmla="*/ 0 w 68" name="T12"/>
              <a:gd fmla="*/ 238 h 254" name="T13"/>
              <a:gd fmla="*/ 0 w 68" name="T14"/>
              <a:gd fmla="*/ 11 h 254" name="T15"/>
              <a:gd fmla="*/ 11 w 68" name="T16"/>
              <a:gd fmla="*/ 0 h 2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4" w="68">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1"/>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36" name="Oval 38"/>
          <p:cNvSpPr>
            <a:spLocks noChangeArrowheads="1"/>
          </p:cNvSpPr>
          <p:nvPr/>
        </p:nvSpPr>
        <p:spPr bwMode="auto">
          <a:xfrm>
            <a:off x="2306449" y="3709476"/>
            <a:ext cx="795158" cy="798852"/>
          </a:xfrm>
          <a:prstGeom prst="ellipse">
            <a:avLst/>
          </a:prstGeom>
          <a:solidFill>
            <a:schemeClr val="bg1">
              <a:lumMod val="95000"/>
            </a:schemeClr>
          </a:solidFill>
          <a:ln cap="flat" w="12700">
            <a:solidFill>
              <a:schemeClr val="accent1"/>
            </a:solidFill>
            <a:prstDash val="solid"/>
            <a:miter lim="800000"/>
          </a:ln>
          <a:extLst/>
        </p:spPr>
        <p:txBody>
          <a:bodyPr anchor="t" anchorCtr="0" bIns="48510" compatLnSpc="1" lIns="97021" numCol="1" rIns="97021" tIns="48510" vert="horz" wrap="square">
            <a:prstTxWarp prst="textNoShape">
              <a:avLst/>
            </a:prstTxWarp>
          </a:bodyPr>
          <a:lstStyle/>
          <a:p>
            <a:endParaRPr altLang="en-US" lang="zh-CN"/>
          </a:p>
        </p:txBody>
      </p:sp>
      <p:sp>
        <p:nvSpPr>
          <p:cNvPr id="37" name="Freeform 39"/>
          <p:cNvSpPr>
            <a:spLocks noEditPoints="1"/>
          </p:cNvSpPr>
          <p:nvPr/>
        </p:nvSpPr>
        <p:spPr bwMode="auto">
          <a:xfrm>
            <a:off x="2495678" y="3895070"/>
            <a:ext cx="421756" cy="427668"/>
          </a:xfrm>
          <a:custGeom>
            <a:gdLst>
              <a:gd fmla="*/ 43 w 57" name="T0"/>
              <a:gd fmla="*/ 9 h 58" name="T1"/>
              <a:gd fmla="*/ 4 w 57" name="T2"/>
              <a:gd fmla="*/ 22 h 58" name="T3"/>
              <a:gd fmla="*/ 5 w 57" name="T4"/>
              <a:gd fmla="*/ 25 h 58" name="T5"/>
              <a:gd fmla="*/ 6 w 57" name="T6"/>
              <a:gd fmla="*/ 30 h 58" name="T7"/>
              <a:gd fmla="*/ 7 w 57" name="T8"/>
              <a:gd fmla="*/ 35 h 58" name="T9"/>
              <a:gd fmla="*/ 10 w 57" name="T10"/>
              <a:gd fmla="*/ 39 h 58" name="T11"/>
              <a:gd fmla="*/ 12 w 57" name="T12"/>
              <a:gd fmla="*/ 41 h 58" name="T13"/>
              <a:gd fmla="*/ 13 w 57" name="T14"/>
              <a:gd fmla="*/ 49 h 58" name="T15"/>
              <a:gd fmla="*/ 16 w 57" name="T16"/>
              <a:gd fmla="*/ 52 h 58" name="T17"/>
              <a:gd fmla="*/ 17 w 57" name="T18"/>
              <a:gd fmla="*/ 51 h 58" name="T19"/>
              <a:gd fmla="*/ 18 w 57" name="T20"/>
              <a:gd fmla="*/ 47 h 58" name="T21"/>
              <a:gd fmla="*/ 20 w 57" name="T22"/>
              <a:gd fmla="*/ 41 h 58" name="T23"/>
              <a:gd fmla="*/ 24 w 57" name="T24"/>
              <a:gd fmla="*/ 36 h 58" name="T25"/>
              <a:gd fmla="*/ 26 w 57" name="T26"/>
              <a:gd fmla="*/ 33 h 58" name="T27"/>
              <a:gd fmla="*/ 22 w 57" name="T28"/>
              <a:gd fmla="*/ 30 h 58" name="T29"/>
              <a:gd fmla="*/ 19 w 57" name="T30"/>
              <a:gd fmla="*/ 29 h 58" name="T31"/>
              <a:gd fmla="*/ 16 w 57" name="T32"/>
              <a:gd fmla="*/ 26 h 58" name="T33"/>
              <a:gd fmla="*/ 12 w 57" name="T34"/>
              <a:gd fmla="*/ 24 h 58" name="T35"/>
              <a:gd fmla="*/ 8 w 57" name="T36"/>
              <a:gd fmla="*/ 24 h 58" name="T37"/>
              <a:gd fmla="*/ 6 w 57" name="T38"/>
              <a:gd fmla="*/ 22 h 58" name="T39"/>
              <a:gd fmla="*/ 6 w 57" name="T40"/>
              <a:gd fmla="*/ 18 h 58" name="T41"/>
              <a:gd fmla="*/ 4 w 57" name="T42"/>
              <a:gd fmla="*/ 19 h 58" name="T43"/>
              <a:gd fmla="*/ 6 w 57" name="T44"/>
              <a:gd fmla="*/ 15 h 58" name="T45"/>
              <a:gd fmla="*/ 9 w 57" name="T46"/>
              <a:gd fmla="*/ 15 h 58" name="T47"/>
              <a:gd fmla="*/ 11 w 57" name="T48"/>
              <a:gd fmla="*/ 13 h 58" name="T49"/>
              <a:gd fmla="*/ 15 w 57" name="T50"/>
              <a:gd fmla="*/ 9 h 58" name="T51"/>
              <a:gd fmla="*/ 16 w 57" name="T52"/>
              <a:gd fmla="*/ 8 h 58" name="T53"/>
              <a:gd fmla="*/ 21 w 57" name="T54"/>
              <a:gd fmla="*/ 6 h 58" name="T55"/>
              <a:gd fmla="*/ 17 w 57" name="T56"/>
              <a:gd fmla="*/ 4 h 58" name="T57"/>
              <a:gd fmla="*/ 16 w 57" name="T58"/>
              <a:gd fmla="*/ 4 h 58" name="T59"/>
              <a:gd fmla="*/ 24 w 57" name="T60"/>
              <a:gd fmla="*/ 1 h 58" name="T61"/>
              <a:gd fmla="*/ 27 w 57" name="T62"/>
              <a:gd fmla="*/ 3 h 58" name="T63"/>
              <a:gd fmla="*/ 41 w 57" name="T64"/>
              <a:gd fmla="*/ 3 h 58" name="T65"/>
              <a:gd fmla="*/ 39 w 57" name="T66"/>
              <a:gd fmla="*/ 6 h 58" name="T67"/>
              <a:gd fmla="*/ 42 w 57" name="T68"/>
              <a:gd fmla="*/ 10 h 58" name="T69"/>
              <a:gd fmla="*/ 44 w 57" name="T70"/>
              <a:gd fmla="*/ 10 h 58" name="T71"/>
              <a:gd fmla="*/ 46 w 57" name="T72"/>
              <a:gd fmla="*/ 9 h 58" name="T73"/>
              <a:gd fmla="*/ 48 w 57" name="T74"/>
              <a:gd fmla="*/ 12 h 58" name="T75"/>
              <a:gd fmla="*/ 50 w 57" name="T76"/>
              <a:gd fmla="*/ 13 h 58" name="T77"/>
              <a:gd fmla="*/ 47 w 57" name="T78"/>
              <a:gd fmla="*/ 14 h 58" name="T79"/>
              <a:gd fmla="*/ 44 w 57" name="T80"/>
              <a:gd fmla="*/ 12 h 58" name="T81"/>
              <a:gd fmla="*/ 40 w 57" name="T82"/>
              <a:gd fmla="*/ 12 h 58" name="T83"/>
              <a:gd fmla="*/ 36 w 57" name="T84"/>
              <a:gd fmla="*/ 15 h 58" name="T85"/>
              <a:gd fmla="*/ 34 w 57" name="T86"/>
              <a:gd fmla="*/ 20 h 58" name="T87"/>
              <a:gd fmla="*/ 36 w 57" name="T88"/>
              <a:gd fmla="*/ 25 h 58" name="T89"/>
              <a:gd fmla="*/ 40 w 57" name="T90"/>
              <a:gd fmla="*/ 27 h 58" name="T91"/>
              <a:gd fmla="*/ 45 w 57" name="T92"/>
              <a:gd fmla="*/ 27 h 58" name="T93"/>
              <a:gd fmla="*/ 47 w 57" name="T94"/>
              <a:gd fmla="*/ 30 h 58" name="T95"/>
              <a:gd fmla="*/ 47 w 57" name="T96"/>
              <a:gd fmla="*/ 35 h 58" name="T97"/>
              <a:gd fmla="*/ 47 w 57" name="T98"/>
              <a:gd fmla="*/ 40 h 58" name="T99"/>
              <a:gd fmla="*/ 50 w 57" name="T100"/>
              <a:gd fmla="*/ 45 h 58" name="T101"/>
              <a:gd fmla="*/ 53 w 57" name="T102"/>
              <a:gd fmla="*/ 41 h 58" name="T103"/>
              <a:gd fmla="*/ 56 w 57" name="T104"/>
              <a:gd fmla="*/ 34 h 58" name="T105"/>
              <a:gd fmla="*/ 56 w 57" name="T106"/>
              <a:gd fmla="*/ 26 h 58" name="T107"/>
              <a:gd fmla="*/ 54 w 57" name="T108"/>
              <a:gd fmla="*/ 19 h 58" name="T109"/>
              <a:gd fmla="*/ 52 w 57" name="T110"/>
              <a:gd fmla="*/ 16 h 58" name="T111"/>
              <a:gd fmla="*/ 55 w 57" name="T112"/>
              <a:gd fmla="*/ 20 h 58" name="T113"/>
              <a:gd fmla="*/ 39 w 57" name="T114"/>
              <a:gd fmla="*/ 5 h 58" name="T115"/>
              <a:gd fmla="*/ 37 w 57" name="T116"/>
              <a:gd fmla="*/ 3 h 58" name="T117"/>
              <a:gd fmla="*/ 38 w 57" name="T118"/>
              <a:gd fmla="*/ 5 h 58" name="T119"/>
              <a:gd fmla="*/ 36 w 57" name="T120"/>
              <a:gd fmla="*/ 2 h 58" name="T121"/>
              <a:gd fmla="*/ 54 w 57" name="T122"/>
              <a:gd fmla="*/ 41 h 5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7" w="57">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38" name="Oval 40"/>
          <p:cNvSpPr>
            <a:spLocks noChangeArrowheads="1"/>
          </p:cNvSpPr>
          <p:nvPr/>
        </p:nvSpPr>
        <p:spPr bwMode="auto">
          <a:xfrm>
            <a:off x="4475731" y="3709476"/>
            <a:ext cx="797845" cy="798852"/>
          </a:xfrm>
          <a:prstGeom prst="ellipse">
            <a:avLst/>
          </a:prstGeom>
          <a:solidFill>
            <a:schemeClr val="bg1">
              <a:lumMod val="95000"/>
            </a:schemeClr>
          </a:solidFill>
          <a:ln cap="flat" w="12700">
            <a:solidFill>
              <a:schemeClr val="accent1"/>
            </a:solidFill>
            <a:prstDash val="solid"/>
            <a:miter lim="800000"/>
          </a:ln>
          <a:extLst/>
        </p:spPr>
        <p:txBody>
          <a:bodyPr anchor="t" anchorCtr="0" bIns="48510" compatLnSpc="1" lIns="97021" numCol="1" rIns="97021" tIns="48510" vert="horz" wrap="square">
            <a:prstTxWarp prst="textNoShape">
              <a:avLst/>
            </a:prstTxWarp>
          </a:bodyPr>
          <a:lstStyle/>
          <a:p>
            <a:endParaRPr altLang="en-US" lang="zh-CN"/>
          </a:p>
        </p:txBody>
      </p:sp>
      <p:sp>
        <p:nvSpPr>
          <p:cNvPr id="39" name="Oval 41"/>
          <p:cNvSpPr>
            <a:spLocks noChangeArrowheads="1"/>
          </p:cNvSpPr>
          <p:nvPr/>
        </p:nvSpPr>
        <p:spPr bwMode="auto">
          <a:xfrm>
            <a:off x="6634332" y="3709476"/>
            <a:ext cx="795158" cy="798852"/>
          </a:xfrm>
          <a:prstGeom prst="ellipse">
            <a:avLst/>
          </a:prstGeom>
          <a:solidFill>
            <a:schemeClr val="bg1">
              <a:lumMod val="95000"/>
            </a:schemeClr>
          </a:solidFill>
          <a:ln cap="flat" w="12700">
            <a:solidFill>
              <a:schemeClr val="accent1"/>
            </a:solidFill>
            <a:prstDash val="solid"/>
            <a:miter lim="800000"/>
          </a:ln>
          <a:extLst/>
        </p:spPr>
        <p:txBody>
          <a:bodyPr anchor="t" anchorCtr="0" bIns="48510" compatLnSpc="1" lIns="97021" numCol="1" rIns="97021" tIns="48510" vert="horz" wrap="square">
            <a:prstTxWarp prst="textNoShape">
              <a:avLst/>
            </a:prstTxWarp>
          </a:bodyPr>
          <a:lstStyle/>
          <a:p>
            <a:endParaRPr altLang="en-US" lang="zh-CN"/>
          </a:p>
        </p:txBody>
      </p:sp>
      <p:sp>
        <p:nvSpPr>
          <p:cNvPr id="40" name="Oval 42"/>
          <p:cNvSpPr>
            <a:spLocks noChangeArrowheads="1"/>
          </p:cNvSpPr>
          <p:nvPr/>
        </p:nvSpPr>
        <p:spPr bwMode="auto">
          <a:xfrm>
            <a:off x="8874502" y="3709476"/>
            <a:ext cx="795158" cy="798852"/>
          </a:xfrm>
          <a:prstGeom prst="ellipse">
            <a:avLst/>
          </a:prstGeom>
          <a:solidFill>
            <a:schemeClr val="bg1">
              <a:lumMod val="95000"/>
            </a:schemeClr>
          </a:solidFill>
          <a:ln cap="flat" w="12700">
            <a:solidFill>
              <a:schemeClr val="accent1"/>
            </a:solidFill>
            <a:prstDash val="solid"/>
            <a:miter lim="800000"/>
          </a:ln>
          <a:extLst/>
        </p:spPr>
        <p:txBody>
          <a:bodyPr anchor="t" anchorCtr="0" bIns="48510" compatLnSpc="1" lIns="97021" numCol="1" rIns="97021" tIns="48510" vert="horz" wrap="square">
            <a:prstTxWarp prst="textNoShape">
              <a:avLst/>
            </a:prstTxWarp>
          </a:bodyPr>
          <a:lstStyle/>
          <a:p>
            <a:endParaRPr altLang="en-US" lang="zh-CN"/>
          </a:p>
        </p:txBody>
      </p:sp>
      <p:sp>
        <p:nvSpPr>
          <p:cNvPr id="41" name="Freeform 43"/>
          <p:cNvSpPr>
            <a:spLocks noEditPoints="1"/>
          </p:cNvSpPr>
          <p:nvPr/>
        </p:nvSpPr>
        <p:spPr bwMode="auto">
          <a:xfrm>
            <a:off x="6864172" y="3975760"/>
            <a:ext cx="330420" cy="266288"/>
          </a:xfrm>
          <a:custGeom>
            <a:gdLst>
              <a:gd fmla="*/ 25 w 45" name="T0"/>
              <a:gd fmla="*/ 23 h 36" name="T1"/>
              <a:gd fmla="*/ 25 w 45" name="T2"/>
              <a:gd fmla="*/ 24 h 36" name="T3"/>
              <a:gd fmla="*/ 24 w 45" name="T4"/>
              <a:gd fmla="*/ 24 h 36" name="T5"/>
              <a:gd fmla="*/ 23 w 45" name="T6"/>
              <a:gd fmla="*/ 24 h 36" name="T7"/>
              <a:gd fmla="*/ 21 w 45" name="T8"/>
              <a:gd fmla="*/ 24 h 36" name="T9"/>
              <a:gd fmla="*/ 21 w 45" name="T10"/>
              <a:gd fmla="*/ 24 h 36" name="T11"/>
              <a:gd fmla="*/ 21 w 45" name="T12"/>
              <a:gd fmla="*/ 23 h 36" name="T13"/>
              <a:gd fmla="*/ 0 w 45" name="T14"/>
              <a:gd fmla="*/ 16 h 36" name="T15"/>
              <a:gd fmla="*/ 0 w 45" name="T16"/>
              <a:gd fmla="*/ 29 h 36" name="T17"/>
              <a:gd fmla="*/ 7 w 45" name="T18"/>
              <a:gd fmla="*/ 36 h 36" name="T19"/>
              <a:gd fmla="*/ 23 w 45" name="T20"/>
              <a:gd fmla="*/ 36 h 36" name="T21"/>
              <a:gd fmla="*/ 38 w 45" name="T22"/>
              <a:gd fmla="*/ 36 h 36" name="T23"/>
              <a:gd fmla="*/ 45 w 45" name="T24"/>
              <a:gd fmla="*/ 29 h 36" name="T25"/>
              <a:gd fmla="*/ 45 w 45" name="T26"/>
              <a:gd fmla="*/ 16 h 36" name="T27"/>
              <a:gd fmla="*/ 25 w 45" name="T28"/>
              <a:gd fmla="*/ 23 h 36" name="T29"/>
              <a:gd fmla="*/ 23 w 45" name="T30"/>
              <a:gd fmla="*/ 21 h 36" name="T31"/>
              <a:gd fmla="*/ 23 w 45" name="T32"/>
              <a:gd fmla="*/ 21 h 36" name="T33"/>
              <a:gd fmla="*/ 24 w 45" name="T34"/>
              <a:gd fmla="*/ 21 h 36" name="T35"/>
              <a:gd fmla="*/ 24 w 45" name="T36"/>
              <a:gd fmla="*/ 23 h 36" name="T37"/>
              <a:gd fmla="*/ 23 w 45" name="T38"/>
              <a:gd fmla="*/ 24 h 36" name="T39"/>
              <a:gd fmla="*/ 23 w 45" name="T40"/>
              <a:gd fmla="*/ 24 h 36" name="T41"/>
              <a:gd fmla="*/ 22 w 45" name="T42"/>
              <a:gd fmla="*/ 24 h 36" name="T43"/>
              <a:gd fmla="*/ 21 w 45" name="T44"/>
              <a:gd fmla="*/ 23 h 36" name="T45"/>
              <a:gd fmla="*/ 21 w 45" name="T46"/>
              <a:gd fmla="*/ 21 h 36" name="T47"/>
              <a:gd fmla="*/ 22 w 45" name="T48"/>
              <a:gd fmla="*/ 21 h 36" name="T49"/>
              <a:gd fmla="*/ 23 w 45" name="T50"/>
              <a:gd fmla="*/ 21 h 36" name="T51"/>
              <a:gd fmla="*/ 21 w 45" name="T52"/>
              <a:gd fmla="*/ 21 h 36" name="T53"/>
              <a:gd fmla="*/ 21 w 45" name="T54"/>
              <a:gd fmla="*/ 22 h 36" name="T55"/>
              <a:gd fmla="*/ 0 w 45" name="T56"/>
              <a:gd fmla="*/ 15 h 36" name="T57"/>
              <a:gd fmla="*/ 7 w 45" name="T58"/>
              <a:gd fmla="*/ 9 h 36" name="T59"/>
              <a:gd fmla="*/ 23 w 45" name="T60"/>
              <a:gd fmla="*/ 9 h 36" name="T61"/>
              <a:gd fmla="*/ 38 w 45" name="T62"/>
              <a:gd fmla="*/ 9 h 36" name="T63"/>
              <a:gd fmla="*/ 45 w 45" name="T64"/>
              <a:gd fmla="*/ 15 h 36" name="T65"/>
              <a:gd fmla="*/ 25 w 45" name="T66"/>
              <a:gd fmla="*/ 22 h 36" name="T67"/>
              <a:gd fmla="*/ 25 w 45" name="T68"/>
              <a:gd fmla="*/ 21 h 36" name="T69"/>
              <a:gd fmla="*/ 24 w 45" name="T70"/>
              <a:gd fmla="*/ 20 h 36" name="T71"/>
              <a:gd fmla="*/ 23 w 45" name="T72"/>
              <a:gd fmla="*/ 20 h 36" name="T73"/>
              <a:gd fmla="*/ 21 w 45" name="T74"/>
              <a:gd fmla="*/ 20 h 36" name="T75"/>
              <a:gd fmla="*/ 21 w 45" name="T76"/>
              <a:gd fmla="*/ 21 h 36" name="T77"/>
              <a:gd fmla="*/ 23 w 45" name="T78"/>
              <a:gd fmla="*/ 1 h 36" name="T79"/>
              <a:gd fmla="*/ 23 w 45" name="T80"/>
              <a:gd fmla="*/ 1 h 36" name="T81"/>
              <a:gd fmla="*/ 30 w 45" name="T82"/>
              <a:gd fmla="*/ 8 h 36" name="T83"/>
              <a:gd fmla="*/ 31 w 45" name="T84"/>
              <a:gd fmla="*/ 8 h 36" name="T85"/>
              <a:gd fmla="*/ 23 w 45" name="T86"/>
              <a:gd fmla="*/ 0 h 36" name="T87"/>
              <a:gd fmla="*/ 23 w 45" name="T88"/>
              <a:gd fmla="*/ 0 h 36" name="T89"/>
              <a:gd fmla="*/ 14 w 45" name="T90"/>
              <a:gd fmla="*/ 8 h 36" name="T91"/>
              <a:gd fmla="*/ 16 w 45" name="T92"/>
              <a:gd fmla="*/ 8 h 36" name="T93"/>
              <a:gd fmla="*/ 23 w 45" name="T94"/>
              <a:gd fmla="*/ 1 h 3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6" w="45">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1"/>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42" name="Freeform 44"/>
          <p:cNvSpPr>
            <a:spLocks noEditPoints="1"/>
          </p:cNvSpPr>
          <p:nvPr/>
        </p:nvSpPr>
        <p:spPr bwMode="auto">
          <a:xfrm>
            <a:off x="4645470" y="3910705"/>
            <a:ext cx="456680" cy="398081"/>
          </a:xfrm>
          <a:custGeom>
            <a:gdLst>
              <a:gd fmla="*/ 41 w 62" name="T0"/>
              <a:gd fmla="*/ 31 h 54" name="T1"/>
              <a:gd fmla="*/ 34 w 62" name="T2"/>
              <a:gd fmla="*/ 23 h 54" name="T3"/>
              <a:gd fmla="*/ 33 w 62" name="T4"/>
              <a:gd fmla="*/ 17 h 54" name="T5"/>
              <a:gd fmla="*/ 30 w 62" name="T6"/>
              <a:gd fmla="*/ 20 h 54" name="T7"/>
              <a:gd fmla="*/ 23 w 62" name="T8"/>
              <a:gd fmla="*/ 13 h 54" name="T9"/>
              <a:gd fmla="*/ 18 w 62" name="T10"/>
              <a:gd fmla="*/ 17 h 54" name="T11"/>
              <a:gd fmla="*/ 7 w 62" name="T12"/>
              <a:gd fmla="*/ 17 h 54" name="T13"/>
              <a:gd fmla="*/ 7 w 62" name="T14"/>
              <a:gd fmla="*/ 23 h 54" name="T15"/>
              <a:gd fmla="*/ 0 w 62" name="T16"/>
              <a:gd fmla="*/ 31 h 54" name="T17"/>
              <a:gd fmla="*/ 4 w 62" name="T18"/>
              <a:gd fmla="*/ 36 h 54" name="T19"/>
              <a:gd fmla="*/ 4 w 62" name="T20"/>
              <a:gd fmla="*/ 46 h 54" name="T21"/>
              <a:gd fmla="*/ 10 w 62" name="T22"/>
              <a:gd fmla="*/ 47 h 54" name="T23"/>
              <a:gd fmla="*/ 18 w 62" name="T24"/>
              <a:gd fmla="*/ 54 h 54" name="T25"/>
              <a:gd fmla="*/ 23 w 62" name="T26"/>
              <a:gd fmla="*/ 50 h 54" name="T27"/>
              <a:gd fmla="*/ 32 w 62" name="T28"/>
              <a:gd fmla="*/ 48 h 54" name="T29"/>
              <a:gd fmla="*/ 37 w 62" name="T30"/>
              <a:gd fmla="*/ 46 h 54" name="T31"/>
              <a:gd fmla="*/ 37 w 62" name="T32"/>
              <a:gd fmla="*/ 36 h 54" name="T33"/>
              <a:gd fmla="*/ 32 w 62" name="T34"/>
              <a:gd fmla="*/ 38 h 54" name="T35"/>
              <a:gd fmla="*/ 20 w 62" name="T36"/>
              <a:gd fmla="*/ 46 h 54" name="T37"/>
              <a:gd fmla="*/ 20 w 62" name="T38"/>
              <a:gd fmla="*/ 21 h 54" name="T39"/>
              <a:gd fmla="*/ 33 w 62" name="T40"/>
              <a:gd fmla="*/ 33 h 54" name="T41"/>
              <a:gd fmla="*/ 58 w 62" name="T42"/>
              <a:gd fmla="*/ 35 h 54" name="T43"/>
              <a:gd fmla="*/ 62 w 62" name="T44"/>
              <a:gd fmla="*/ 38 h 54" name="T45"/>
              <a:gd fmla="*/ 60 w 62" name="T46"/>
              <a:gd fmla="*/ 41 h 54" name="T47"/>
              <a:gd fmla="*/ 59 w 62" name="T48"/>
              <a:gd fmla="*/ 46 h 54" name="T49"/>
              <a:gd fmla="*/ 56 w 62" name="T50"/>
              <a:gd fmla="*/ 47 h 54" name="T51"/>
              <a:gd fmla="*/ 52 w 62" name="T52"/>
              <a:gd fmla="*/ 50 h 54" name="T53"/>
              <a:gd fmla="*/ 50 w 62" name="T54"/>
              <a:gd fmla="*/ 48 h 54" name="T55"/>
              <a:gd fmla="*/ 45 w 62" name="T56"/>
              <a:gd fmla="*/ 48 h 54" name="T57"/>
              <a:gd fmla="*/ 44 w 62" name="T58"/>
              <a:gd fmla="*/ 45 h 54" name="T59"/>
              <a:gd fmla="*/ 41 w 62" name="T60"/>
              <a:gd fmla="*/ 41 h 54" name="T61"/>
              <a:gd fmla="*/ 43 w 62" name="T62"/>
              <a:gd fmla="*/ 39 h 54" name="T63"/>
              <a:gd fmla="*/ 43 w 62" name="T64"/>
              <a:gd fmla="*/ 33 h 54" name="T65"/>
              <a:gd fmla="*/ 46 w 62" name="T66"/>
              <a:gd fmla="*/ 33 h 54" name="T67"/>
              <a:gd fmla="*/ 50 w 62" name="T68"/>
              <a:gd fmla="*/ 29 h 54" name="T69"/>
              <a:gd fmla="*/ 52 w 62" name="T70"/>
              <a:gd fmla="*/ 31 h 54" name="T71"/>
              <a:gd fmla="*/ 58 w 62" name="T72"/>
              <a:gd fmla="*/ 31 h 54" name="T73"/>
              <a:gd fmla="*/ 58 w 62" name="T74"/>
              <a:gd fmla="*/ 35 h 54" name="T75"/>
              <a:gd fmla="*/ 57 w 62" name="T76"/>
              <a:gd fmla="*/ 40 h 54" name="T77"/>
              <a:gd fmla="*/ 45 w 62" name="T78"/>
              <a:gd fmla="*/ 40 h 54" name="T79"/>
              <a:gd fmla="*/ 51 w 62" name="T80"/>
              <a:gd fmla="*/ 46 h 54" name="T81"/>
              <a:gd fmla="*/ 62 w 62" name="T82"/>
              <a:gd fmla="*/ 12 h 54" name="T83"/>
              <a:gd fmla="*/ 59 w 62" name="T84"/>
              <a:gd fmla="*/ 15 h 54" name="T85"/>
              <a:gd fmla="*/ 59 w 62" name="T86"/>
              <a:gd fmla="*/ 22 h 54" name="T87"/>
              <a:gd fmla="*/ 55 w 62" name="T88"/>
              <a:gd fmla="*/ 23 h 54" name="T89"/>
              <a:gd fmla="*/ 50 w 62" name="T90"/>
              <a:gd fmla="*/ 28 h 54" name="T91"/>
              <a:gd fmla="*/ 46 w 62" name="T92"/>
              <a:gd fmla="*/ 25 h 54" name="T93"/>
              <a:gd fmla="*/ 39 w 62" name="T94"/>
              <a:gd fmla="*/ 25 h 54" name="T95"/>
              <a:gd fmla="*/ 39 w 62" name="T96"/>
              <a:gd fmla="*/ 20 h 54" name="T97"/>
              <a:gd fmla="*/ 34 w 62" name="T98"/>
              <a:gd fmla="*/ 15 h 54" name="T99"/>
              <a:gd fmla="*/ 37 w 62" name="T100"/>
              <a:gd fmla="*/ 12 h 54" name="T101"/>
              <a:gd fmla="*/ 37 w 62" name="T102"/>
              <a:gd fmla="*/ 5 h 54" name="T103"/>
              <a:gd fmla="*/ 41 w 62" name="T104"/>
              <a:gd fmla="*/ 5 h 54" name="T105"/>
              <a:gd fmla="*/ 46 w 62" name="T106"/>
              <a:gd fmla="*/ 0 h 54" name="T107"/>
              <a:gd fmla="*/ 49 w 62" name="T108"/>
              <a:gd fmla="*/ 3 h 54" name="T109"/>
              <a:gd fmla="*/ 56 w 62" name="T110"/>
              <a:gd fmla="*/ 3 h 54" name="T111"/>
              <a:gd fmla="*/ 57 w 62" name="T112"/>
              <a:gd fmla="*/ 7 h 54" name="T113"/>
              <a:gd fmla="*/ 48 w 62" name="T114"/>
              <a:gd fmla="*/ 22 h 54" name="T115"/>
              <a:gd fmla="*/ 40 w 62" name="T116"/>
              <a:gd fmla="*/ 14 h 54" name="T117"/>
              <a:gd fmla="*/ 56 w 62" name="T118"/>
              <a:gd fmla="*/ 14 h 5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4" w="62">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1"/>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43" name="Freeform 45"/>
          <p:cNvSpPr>
            <a:spLocks noEditPoints="1"/>
          </p:cNvSpPr>
          <p:nvPr/>
        </p:nvSpPr>
        <p:spPr bwMode="auto">
          <a:xfrm>
            <a:off x="9102839" y="3918091"/>
            <a:ext cx="338482" cy="376562"/>
          </a:xfrm>
          <a:custGeom>
            <a:gdLst>
              <a:gd fmla="*/ 40 w 46" name="T0"/>
              <a:gd fmla="*/ 28 h 51" name="T1"/>
              <a:gd fmla="*/ 35 w 46" name="T2"/>
              <a:gd fmla="*/ 41 h 51" name="T3"/>
              <a:gd fmla="*/ 34 w 46" name="T4"/>
              <a:gd fmla="*/ 34 h 51" name="T5"/>
              <a:gd fmla="*/ 29 w 46" name="T6"/>
              <a:gd fmla="*/ 30 h 51" name="T7"/>
              <a:gd fmla="*/ 29 w 46" name="T8"/>
              <a:gd fmla="*/ 30 h 51" name="T9"/>
              <a:gd fmla="*/ 27 w 46" name="T10"/>
              <a:gd fmla="*/ 30 h 51" name="T11"/>
              <a:gd fmla="*/ 25 w 46" name="T12"/>
              <a:gd fmla="*/ 35 h 51" name="T13"/>
              <a:gd fmla="*/ 24 w 46" name="T14"/>
              <a:gd fmla="*/ 38 h 51" name="T15"/>
              <a:gd fmla="*/ 24 w 46" name="T16"/>
              <a:gd fmla="*/ 32 h 51" name="T17"/>
              <a:gd fmla="*/ 24 w 46" name="T18"/>
              <a:gd fmla="*/ 31 h 51" name="T19"/>
              <a:gd fmla="*/ 23 w 46" name="T20"/>
              <a:gd fmla="*/ 30 h 51" name="T21"/>
              <a:gd fmla="*/ 22 w 46" name="T22"/>
              <a:gd fmla="*/ 31 h 51" name="T23"/>
              <a:gd fmla="*/ 22 w 46" name="T24"/>
              <a:gd fmla="*/ 32 h 51" name="T25"/>
              <a:gd fmla="*/ 21 w 46" name="T26"/>
              <a:gd fmla="*/ 38 h 51" name="T27"/>
              <a:gd fmla="*/ 20 w 46" name="T28"/>
              <a:gd fmla="*/ 35 h 51" name="T29"/>
              <a:gd fmla="*/ 19 w 46" name="T30"/>
              <a:gd fmla="*/ 30 h 51" name="T31"/>
              <a:gd fmla="*/ 15 w 46" name="T32"/>
              <a:gd fmla="*/ 30 h 51" name="T33"/>
              <a:gd fmla="*/ 15 w 46" name="T34"/>
              <a:gd fmla="*/ 30 h 51" name="T35"/>
              <a:gd fmla="*/ 11 w 46" name="T36"/>
              <a:gd fmla="*/ 34 h 51" name="T37"/>
              <a:gd fmla="*/ 10 w 46" name="T38"/>
              <a:gd fmla="*/ 41 h 51" name="T39"/>
              <a:gd fmla="*/ 5 w 46" name="T40"/>
              <a:gd fmla="*/ 28 h 51" name="T41"/>
              <a:gd fmla="*/ 23 w 46" name="T42"/>
              <a:gd fmla="*/ 11 h 51" name="T43"/>
              <a:gd fmla="*/ 23 w 46" name="T44"/>
              <a:gd fmla="*/ 14 h 51" name="T45"/>
              <a:gd fmla="*/ 25 w 46" name="T46"/>
              <a:gd fmla="*/ 15 h 51" name="T47"/>
              <a:gd fmla="*/ 28 w 46" name="T48"/>
              <a:gd fmla="*/ 13 h 51" name="T49"/>
              <a:gd fmla="*/ 32 w 46" name="T50"/>
              <a:gd fmla="*/ 11 h 51" name="T51"/>
              <a:gd fmla="*/ 34 w 46" name="T52"/>
              <a:gd fmla="*/ 9 h 51" name="T53"/>
              <a:gd fmla="*/ 34 w 46" name="T54"/>
              <a:gd fmla="*/ 7 h 51" name="T55"/>
              <a:gd fmla="*/ 32 w 46" name="T56"/>
              <a:gd fmla="*/ 5 h 51" name="T57"/>
              <a:gd fmla="*/ 28 w 46" name="T58"/>
              <a:gd fmla="*/ 3 h 51" name="T59"/>
              <a:gd fmla="*/ 25 w 46" name="T60"/>
              <a:gd fmla="*/ 1 h 51" name="T61"/>
              <a:gd fmla="*/ 23 w 46" name="T62"/>
              <a:gd fmla="*/ 2 h 51" name="T63"/>
              <a:gd fmla="*/ 23 w 46" name="T64"/>
              <a:gd fmla="*/ 5 h 51" name="T65"/>
              <a:gd fmla="*/ 0 w 46" name="T66"/>
              <a:gd fmla="*/ 28 h 51" name="T67"/>
              <a:gd fmla="*/ 23 w 46" name="T68"/>
              <a:gd fmla="*/ 51 h 51" name="T69"/>
              <a:gd fmla="*/ 46 w 46" name="T70"/>
              <a:gd fmla="*/ 28 h 51" name="T71"/>
              <a:gd fmla="*/ 40 w 46" name="T72"/>
              <a:gd fmla="*/ 28 h 51" name="T73"/>
              <a:gd fmla="*/ 23 w 46" name="T74"/>
              <a:gd fmla="*/ 19 h 51" name="T75"/>
              <a:gd fmla="*/ 28 w 46" name="T76"/>
              <a:gd fmla="*/ 24 h 51" name="T77"/>
              <a:gd fmla="*/ 23 w 46" name="T78"/>
              <a:gd fmla="*/ 29 h 51" name="T79"/>
              <a:gd fmla="*/ 17 w 46" name="T80"/>
              <a:gd fmla="*/ 24 h 51" name="T81"/>
              <a:gd fmla="*/ 23 w 46" name="T82"/>
              <a:gd fmla="*/ 19 h 51" name="T83"/>
              <a:gd fmla="*/ 30 w 46" name="T84"/>
              <a:gd fmla="*/ 37 h 51" name="T85"/>
              <a:gd fmla="*/ 30 w 46" name="T86"/>
              <a:gd fmla="*/ 37 h 51" name="T87"/>
              <a:gd fmla="*/ 30 w 46" name="T88"/>
              <a:gd fmla="*/ 37 h 51" name="T89"/>
              <a:gd fmla="*/ 30 w 46" name="T90"/>
              <a:gd fmla="*/ 44 h 51" name="T91"/>
              <a:gd fmla="*/ 30 w 46" name="T92"/>
              <a:gd fmla="*/ 44 h 51" name="T93"/>
              <a:gd fmla="*/ 29 w 46" name="T94"/>
              <a:gd fmla="*/ 37 h 51" name="T95"/>
              <a:gd fmla="*/ 30 w 46" name="T96"/>
              <a:gd fmla="*/ 37 h 51" name="T97"/>
              <a:gd fmla="*/ 15 w 46" name="T98"/>
              <a:gd fmla="*/ 37 h 51" name="T99"/>
              <a:gd fmla="*/ 15 w 46" name="T100"/>
              <a:gd fmla="*/ 37 h 51" name="T101"/>
              <a:gd fmla="*/ 15 w 46" name="T102"/>
              <a:gd fmla="*/ 44 h 51" name="T103"/>
              <a:gd fmla="*/ 14 w 46" name="T104"/>
              <a:gd fmla="*/ 44 h 51" name="T105"/>
              <a:gd fmla="*/ 14 w 46" name="T106"/>
              <a:gd fmla="*/ 37 h 51" name="T107"/>
              <a:gd fmla="*/ 15 w 46" name="T108"/>
              <a:gd fmla="*/ 37 h 5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1" w="46">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1"/>
          </a:solidFill>
          <a:ln>
            <a:noFill/>
          </a:ln>
          <a:extLst/>
        </p:spPr>
        <p:txBody>
          <a:bodyPr anchor="t" anchorCtr="0" bIns="48510" compatLnSpc="1" lIns="97021" numCol="1" rIns="97021" tIns="48510" vert="horz" wrap="square">
            <a:prstTxWarp prst="textNoShape">
              <a:avLst/>
            </a:prstTxWarp>
          </a:bodyPr>
          <a:lstStyle/>
          <a:p>
            <a:endParaRPr altLang="en-US" lang="zh-CN"/>
          </a:p>
        </p:txBody>
      </p:sp>
      <p:sp>
        <p:nvSpPr>
          <p:cNvPr id="44" name="TextBox 43"/>
          <p:cNvSpPr txBox="1"/>
          <p:nvPr/>
        </p:nvSpPr>
        <p:spPr>
          <a:xfrm>
            <a:off x="1675009" y="5029007"/>
            <a:ext cx="1878032" cy="1240020"/>
          </a:xfrm>
          <a:prstGeom prst="rect">
            <a:avLst/>
          </a:prstGeom>
          <a:noFill/>
        </p:spPr>
        <p:txBody>
          <a:bodyPr bIns="48510" lIns="97021" rIns="97021" rtlCol="0" tIns="48510" wrap="square">
            <a:spAutoFit/>
          </a:bodyPr>
          <a:lstStyle/>
          <a:p>
            <a:pPr algn="just"/>
            <a:r>
              <a:rPr altLang="en-US" lang="zh-CN" sz="1500">
                <a:solidFill>
                  <a:schemeClr val="tx1">
                    <a:lumMod val="85000"/>
                    <a:lumOff val="15000"/>
                  </a:schemeClr>
                </a:solidFill>
                <a:latin charset="-122" panose="020b0503020204020204" pitchFamily="34" typeface="微软雅黑"/>
                <a:ea charset="-122" pitchFamily="34" typeface="微软雅黑"/>
              </a:rPr>
              <a:t>您的内容打在这里，或者通过复制您的文本后。您的内容打在这里，或者通过复制您的文本后。</a:t>
            </a:r>
          </a:p>
        </p:txBody>
      </p:sp>
      <p:sp>
        <p:nvSpPr>
          <p:cNvPr id="45" name="TextBox 44"/>
          <p:cNvSpPr txBox="1"/>
          <p:nvPr/>
        </p:nvSpPr>
        <p:spPr>
          <a:xfrm>
            <a:off x="2152582" y="4621962"/>
            <a:ext cx="1882863" cy="281635"/>
          </a:xfrm>
          <a:prstGeom prst="rect">
            <a:avLst/>
          </a:prstGeom>
          <a:noFill/>
        </p:spPr>
        <p:txBody>
          <a:bodyPr anchor="t" bIns="0" lIns="97021" rIns="97021" rtlCol="0" tIns="0" wrap="square">
            <a:spAutoFit/>
          </a:bodyPr>
          <a:lstStyle/>
          <a:p>
            <a:r>
              <a:rPr altLang="en-US" baseline="-3000" lang="zh-CN" sz="2800">
                <a:solidFill>
                  <a:schemeClr val="tx1">
                    <a:lumMod val="85000"/>
                    <a:lumOff val="15000"/>
                  </a:schemeClr>
                </a:solidFill>
                <a:latin charset="-122" panose="020b0503020204020204" pitchFamily="34" typeface="微软雅黑"/>
                <a:ea charset="-122" pitchFamily="34" typeface="微软雅黑"/>
              </a:rPr>
              <a:t>添加标题</a:t>
            </a:r>
          </a:p>
        </p:txBody>
      </p:sp>
      <p:sp>
        <p:nvSpPr>
          <p:cNvPr id="46" name="TextBox 45"/>
          <p:cNvSpPr txBox="1"/>
          <p:nvPr/>
        </p:nvSpPr>
        <p:spPr>
          <a:xfrm>
            <a:off x="3859528" y="5029007"/>
            <a:ext cx="1878032" cy="1240020"/>
          </a:xfrm>
          <a:prstGeom prst="rect">
            <a:avLst/>
          </a:prstGeom>
          <a:noFill/>
        </p:spPr>
        <p:txBody>
          <a:bodyPr bIns="48510" lIns="97021" rIns="97021" rtlCol="0" tIns="48510" wrap="square">
            <a:spAutoFit/>
          </a:bodyPr>
          <a:lstStyle/>
          <a:p>
            <a:pPr algn="just"/>
            <a:r>
              <a:rPr altLang="en-US" lang="zh-CN" sz="1500">
                <a:solidFill>
                  <a:schemeClr val="tx1">
                    <a:lumMod val="85000"/>
                    <a:lumOff val="15000"/>
                  </a:schemeClr>
                </a:solidFill>
                <a:latin charset="-122" panose="020b0503020204020204" pitchFamily="34" typeface="微软雅黑"/>
                <a:ea charset="-122" pitchFamily="34" typeface="微软雅黑"/>
              </a:rPr>
              <a:t>您的内容打在这里，或者通过复制您的文本后。您的内容打在这里，或者通过复制您的文本后。</a:t>
            </a:r>
          </a:p>
        </p:txBody>
      </p:sp>
      <p:sp>
        <p:nvSpPr>
          <p:cNvPr id="47" name="TextBox 46"/>
          <p:cNvSpPr txBox="1"/>
          <p:nvPr/>
        </p:nvSpPr>
        <p:spPr>
          <a:xfrm>
            <a:off x="4337100" y="4662278"/>
            <a:ext cx="1882863" cy="281635"/>
          </a:xfrm>
          <a:prstGeom prst="rect">
            <a:avLst/>
          </a:prstGeom>
          <a:noFill/>
        </p:spPr>
        <p:txBody>
          <a:bodyPr anchor="t" bIns="0" lIns="97021" rIns="97021" rtlCol="0" tIns="0" wrap="square">
            <a:spAutoFit/>
          </a:bodyPr>
          <a:lstStyle/>
          <a:p>
            <a:r>
              <a:rPr altLang="en-US" baseline="-3000" lang="zh-CN" sz="2800">
                <a:solidFill>
                  <a:schemeClr val="tx1">
                    <a:lumMod val="85000"/>
                    <a:lumOff val="15000"/>
                  </a:schemeClr>
                </a:solidFill>
                <a:latin charset="-122" panose="020b0503020204020204" pitchFamily="34" typeface="微软雅黑"/>
                <a:ea charset="-122" pitchFamily="34" typeface="微软雅黑"/>
              </a:rPr>
              <a:t>添加标题</a:t>
            </a:r>
          </a:p>
        </p:txBody>
      </p:sp>
      <p:sp>
        <p:nvSpPr>
          <p:cNvPr id="48" name="TextBox 47"/>
          <p:cNvSpPr txBox="1"/>
          <p:nvPr/>
        </p:nvSpPr>
        <p:spPr>
          <a:xfrm>
            <a:off x="6014683" y="5029007"/>
            <a:ext cx="1878032" cy="1240020"/>
          </a:xfrm>
          <a:prstGeom prst="rect">
            <a:avLst/>
          </a:prstGeom>
          <a:noFill/>
        </p:spPr>
        <p:txBody>
          <a:bodyPr bIns="48510" lIns="97021" rIns="97021" rtlCol="0" tIns="48510" wrap="square">
            <a:spAutoFit/>
          </a:bodyPr>
          <a:lstStyle/>
          <a:p>
            <a:pPr algn="just"/>
            <a:r>
              <a:rPr altLang="en-US" lang="zh-CN" sz="1500">
                <a:solidFill>
                  <a:schemeClr val="tx1">
                    <a:lumMod val="85000"/>
                    <a:lumOff val="15000"/>
                  </a:schemeClr>
                </a:solidFill>
                <a:latin charset="-122" panose="020b0503020204020204" pitchFamily="34" typeface="微软雅黑"/>
                <a:ea charset="-122" pitchFamily="34" typeface="微软雅黑"/>
              </a:rPr>
              <a:t>您的内容打在这里，或者通过复制您的文本后。您的内容打在这里，或者通过复制您的文本后。</a:t>
            </a:r>
          </a:p>
        </p:txBody>
      </p:sp>
      <p:sp>
        <p:nvSpPr>
          <p:cNvPr id="49" name="TextBox 48"/>
          <p:cNvSpPr txBox="1"/>
          <p:nvPr/>
        </p:nvSpPr>
        <p:spPr>
          <a:xfrm>
            <a:off x="6492256" y="4662278"/>
            <a:ext cx="1882863" cy="281635"/>
          </a:xfrm>
          <a:prstGeom prst="rect">
            <a:avLst/>
          </a:prstGeom>
          <a:noFill/>
        </p:spPr>
        <p:txBody>
          <a:bodyPr anchor="t" bIns="0" lIns="97021" rIns="97021" rtlCol="0" tIns="0" wrap="square">
            <a:spAutoFit/>
          </a:bodyPr>
          <a:lstStyle/>
          <a:p>
            <a:r>
              <a:rPr altLang="en-US" baseline="-3000" lang="zh-CN" sz="2800">
                <a:solidFill>
                  <a:schemeClr val="tx1">
                    <a:lumMod val="85000"/>
                    <a:lumOff val="15000"/>
                  </a:schemeClr>
                </a:solidFill>
                <a:latin charset="-122" panose="020b0503020204020204" pitchFamily="34" typeface="微软雅黑"/>
                <a:ea charset="-122" pitchFamily="34" typeface="微软雅黑"/>
              </a:rPr>
              <a:t>添加标题</a:t>
            </a:r>
          </a:p>
        </p:txBody>
      </p:sp>
      <p:sp>
        <p:nvSpPr>
          <p:cNvPr id="50" name="TextBox 49"/>
          <p:cNvSpPr txBox="1"/>
          <p:nvPr/>
        </p:nvSpPr>
        <p:spPr>
          <a:xfrm>
            <a:off x="8253591" y="5046478"/>
            <a:ext cx="1878032" cy="1240020"/>
          </a:xfrm>
          <a:prstGeom prst="rect">
            <a:avLst/>
          </a:prstGeom>
          <a:noFill/>
        </p:spPr>
        <p:txBody>
          <a:bodyPr bIns="48510" lIns="97021" rIns="97021" rtlCol="0" tIns="48510" wrap="square">
            <a:spAutoFit/>
          </a:bodyPr>
          <a:lstStyle/>
          <a:p>
            <a:pPr algn="just"/>
            <a:r>
              <a:rPr altLang="en-US" lang="zh-CN" sz="1500">
                <a:solidFill>
                  <a:schemeClr val="tx1">
                    <a:lumMod val="85000"/>
                    <a:lumOff val="15000"/>
                  </a:schemeClr>
                </a:solidFill>
                <a:latin charset="-122" panose="020b0503020204020204" pitchFamily="34" typeface="微软雅黑"/>
                <a:ea charset="-122" pitchFamily="34" typeface="微软雅黑"/>
              </a:rPr>
              <a:t>您的内容打在这里，或者通过复制您的文本后。您的内容打在这里，或者通过复制您的文本后。</a:t>
            </a:r>
          </a:p>
        </p:txBody>
      </p:sp>
      <p:sp>
        <p:nvSpPr>
          <p:cNvPr id="51" name="TextBox 50"/>
          <p:cNvSpPr txBox="1"/>
          <p:nvPr/>
        </p:nvSpPr>
        <p:spPr>
          <a:xfrm>
            <a:off x="8731165" y="4662278"/>
            <a:ext cx="1882863" cy="281635"/>
          </a:xfrm>
          <a:prstGeom prst="rect">
            <a:avLst/>
          </a:prstGeom>
          <a:noFill/>
        </p:spPr>
        <p:txBody>
          <a:bodyPr anchor="t" bIns="0" lIns="97021" rIns="97021" rtlCol="0" tIns="0" wrap="square">
            <a:spAutoFit/>
          </a:bodyPr>
          <a:lstStyle/>
          <a:p>
            <a:r>
              <a:rPr altLang="en-US" baseline="-3000" lang="zh-CN" sz="2800">
                <a:solidFill>
                  <a:schemeClr val="tx1">
                    <a:lumMod val="85000"/>
                    <a:lumOff val="15000"/>
                  </a:schemeClr>
                </a:solidFill>
                <a:latin charset="-122" panose="020b0503020204020204" pitchFamily="34" typeface="微软雅黑"/>
                <a:ea charset="-122" pitchFamily="34" typeface="微软雅黑"/>
              </a:rPr>
              <a:t>添加标题</a:t>
            </a:r>
          </a:p>
        </p:txBody>
      </p:sp>
      <p:sp>
        <p:nvSpPr>
          <p:cNvPr id="53" name="文本框 2"/>
          <p:cNvSpPr txBox="1"/>
          <p:nvPr/>
        </p:nvSpPr>
        <p:spPr>
          <a:xfrm>
            <a:off x="1725199"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1435763306"/>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53"/>
                                        </p:tgtEl>
                                        <p:attrNameLst>
                                          <p:attrName>style.visibility</p:attrName>
                                        </p:attrNameLst>
                                      </p:cBhvr>
                                      <p:to>
                                        <p:strVal val="visible"/>
                                      </p:to>
                                    </p:set>
                                    <p:anim calcmode="lin" valueType="num">
                                      <p:cBhvr>
                                        <p:cTn dur="500" fill="hold" id="7"/>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53"/>
                                        </p:tgtEl>
                                        <p:attrNameLst>
                                          <p:attrName>ppt_y</p:attrName>
                                        </p:attrNameLst>
                                      </p:cBhvr>
                                      <p:tavLst>
                                        <p:tav tm="0">
                                          <p:val>
                                            <p:strVal val="#ppt_y"/>
                                          </p:val>
                                        </p:tav>
                                        <p:tav tm="100000">
                                          <p:val>
                                            <p:strVal val="#ppt_y"/>
                                          </p:val>
                                        </p:tav>
                                      </p:tavLst>
                                    </p:anim>
                                    <p:anim calcmode="lin" valueType="num">
                                      <p:cBhvr>
                                        <p:cTn dur="500" fill="hold" id="9"/>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5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53"/>
                                        </p:tgtEl>
                                      </p:cBhvr>
                                    </p:animEffect>
                                  </p:childTnLst>
                                </p:cTn>
                              </p:par>
                            </p:childTnLst>
                          </p:cTn>
                        </p:par>
                        <p:par>
                          <p:cTn fill="hold" id="12" nodeType="afterGroup">
                            <p:stCondLst>
                              <p:cond delay="500"/>
                            </p:stCondLst>
                            <p:childTnLst>
                              <p:par>
                                <p:cTn fill="hold" grpId="0" id="13" nodeType="afterEffect" presetClass="entr" presetID="45" presetSubtype="0">
                                  <p:stCondLst>
                                    <p:cond delay="0"/>
                                  </p:stCondLst>
                                  <p:childTnLst>
                                    <p:set>
                                      <p:cBhvr>
                                        <p:cTn dur="1" fill="hold" id="14">
                                          <p:stCondLst>
                                            <p:cond delay="0"/>
                                          </p:stCondLst>
                                        </p:cTn>
                                        <p:tgtEl>
                                          <p:spTgt spid="36"/>
                                        </p:tgtEl>
                                        <p:attrNameLst>
                                          <p:attrName>style.visibility</p:attrName>
                                        </p:attrNameLst>
                                      </p:cBhvr>
                                      <p:to>
                                        <p:strVal val="visible"/>
                                      </p:to>
                                    </p:set>
                                    <p:animEffect filter="fade" transition="in">
                                      <p:cBhvr>
                                        <p:cTn dur="500" id="15"/>
                                        <p:tgtEl>
                                          <p:spTgt spid="36"/>
                                        </p:tgtEl>
                                      </p:cBhvr>
                                    </p:animEffect>
                                    <p:anim calcmode="lin" valueType="num">
                                      <p:cBhvr>
                                        <p:cTn dur="500" fill="hold" id="16"/>
                                        <p:tgtEl>
                                          <p:spTgt spid="36"/>
                                        </p:tgtEl>
                                        <p:attrNameLst>
                                          <p:attrName>ppt_w</p:attrName>
                                        </p:attrNameLst>
                                      </p:cBhvr>
                                      <p:tavLst>
                                        <p:tav fmla="#ppt_w*sin(2.5*pi*$)" tm="0">
                                          <p:val>
                                            <p:fltVal val="0"/>
                                          </p:val>
                                        </p:tav>
                                        <p:tav tm="100000">
                                          <p:val>
                                            <p:fltVal val="1"/>
                                          </p:val>
                                        </p:tav>
                                      </p:tavLst>
                                    </p:anim>
                                    <p:anim calcmode="lin" valueType="num">
                                      <p:cBhvr>
                                        <p:cTn dur="500" fill="hold" id="17"/>
                                        <p:tgtEl>
                                          <p:spTgt spid="36"/>
                                        </p:tgtEl>
                                        <p:attrNameLst>
                                          <p:attrName>ppt_h</p:attrName>
                                        </p:attrNameLst>
                                      </p:cBhvr>
                                      <p:tavLst>
                                        <p:tav tm="0">
                                          <p:val>
                                            <p:strVal val="#ppt_h"/>
                                          </p:val>
                                        </p:tav>
                                        <p:tav tm="100000">
                                          <p:val>
                                            <p:strVal val="#ppt_h"/>
                                          </p:val>
                                        </p:tav>
                                      </p:tavLst>
                                    </p:anim>
                                  </p:childTnLst>
                                </p:cTn>
                              </p:par>
                              <p:par>
                                <p:cTn fill="hold" grpId="0" id="18" nodeType="withEffect" presetClass="entr" presetID="45" presetSubtype="0">
                                  <p:stCondLst>
                                    <p:cond delay="0"/>
                                  </p:stCondLst>
                                  <p:childTnLst>
                                    <p:set>
                                      <p:cBhvr>
                                        <p:cTn dur="1" fill="hold" id="19">
                                          <p:stCondLst>
                                            <p:cond delay="0"/>
                                          </p:stCondLst>
                                        </p:cTn>
                                        <p:tgtEl>
                                          <p:spTgt spid="37"/>
                                        </p:tgtEl>
                                        <p:attrNameLst>
                                          <p:attrName>style.visibility</p:attrName>
                                        </p:attrNameLst>
                                      </p:cBhvr>
                                      <p:to>
                                        <p:strVal val="visible"/>
                                      </p:to>
                                    </p:set>
                                    <p:animEffect filter="fade" transition="in">
                                      <p:cBhvr>
                                        <p:cTn dur="500" id="20"/>
                                        <p:tgtEl>
                                          <p:spTgt spid="37"/>
                                        </p:tgtEl>
                                      </p:cBhvr>
                                    </p:animEffect>
                                    <p:anim calcmode="lin" valueType="num">
                                      <p:cBhvr>
                                        <p:cTn dur="500" fill="hold" id="21"/>
                                        <p:tgtEl>
                                          <p:spTgt spid="37"/>
                                        </p:tgtEl>
                                        <p:attrNameLst>
                                          <p:attrName>ppt_w</p:attrName>
                                        </p:attrNameLst>
                                      </p:cBhvr>
                                      <p:tavLst>
                                        <p:tav fmla="#ppt_w*sin(2.5*pi*$)" tm="0">
                                          <p:val>
                                            <p:fltVal val="0"/>
                                          </p:val>
                                        </p:tav>
                                        <p:tav tm="100000">
                                          <p:val>
                                            <p:fltVal val="1"/>
                                          </p:val>
                                        </p:tav>
                                      </p:tavLst>
                                    </p:anim>
                                    <p:anim calcmode="lin" valueType="num">
                                      <p:cBhvr>
                                        <p:cTn dur="500" fill="hold" id="22"/>
                                        <p:tgtEl>
                                          <p:spTgt spid="37"/>
                                        </p:tgtEl>
                                        <p:attrNameLst>
                                          <p:attrName>ppt_h</p:attrName>
                                        </p:attrNameLst>
                                      </p:cBhvr>
                                      <p:tavLst>
                                        <p:tav tm="0">
                                          <p:val>
                                            <p:strVal val="#ppt_h"/>
                                          </p:val>
                                        </p:tav>
                                        <p:tav tm="100000">
                                          <p:val>
                                            <p:strVal val="#ppt_h"/>
                                          </p:val>
                                        </p:tav>
                                      </p:tavLst>
                                    </p:anim>
                                  </p:childTnLst>
                                </p:cTn>
                              </p:par>
                            </p:childTnLst>
                          </p:cTn>
                        </p:par>
                        <p:par>
                          <p:cTn fill="hold" id="23" nodeType="afterGroup">
                            <p:stCondLst>
                              <p:cond delay="1000"/>
                            </p:stCondLst>
                            <p:childTnLst>
                              <p:par>
                                <p:cTn fill="hold" grpId="0" id="24" nodeType="afterEffect" presetClass="entr" presetID="47" presetSubtype="0">
                                  <p:stCondLst>
                                    <p:cond delay="0"/>
                                  </p:stCondLst>
                                  <p:childTnLst>
                                    <p:set>
                                      <p:cBhvr>
                                        <p:cTn dur="1" fill="hold" id="25">
                                          <p:stCondLst>
                                            <p:cond delay="0"/>
                                          </p:stCondLst>
                                        </p:cTn>
                                        <p:tgtEl>
                                          <p:spTgt spid="45"/>
                                        </p:tgtEl>
                                        <p:attrNameLst>
                                          <p:attrName>style.visibility</p:attrName>
                                        </p:attrNameLst>
                                      </p:cBhvr>
                                      <p:to>
                                        <p:strVal val="visible"/>
                                      </p:to>
                                    </p:set>
                                    <p:animEffect filter="fade" transition="in">
                                      <p:cBhvr>
                                        <p:cTn dur="1000" id="26"/>
                                        <p:tgtEl>
                                          <p:spTgt spid="45"/>
                                        </p:tgtEl>
                                      </p:cBhvr>
                                    </p:animEffect>
                                    <p:anim calcmode="lin" valueType="num">
                                      <p:cBhvr>
                                        <p:cTn dur="1000" fill="hold" id="27"/>
                                        <p:tgtEl>
                                          <p:spTgt spid="45"/>
                                        </p:tgtEl>
                                        <p:attrNameLst>
                                          <p:attrName>ppt_x</p:attrName>
                                        </p:attrNameLst>
                                      </p:cBhvr>
                                      <p:tavLst>
                                        <p:tav tm="0">
                                          <p:val>
                                            <p:strVal val="#ppt_x"/>
                                          </p:val>
                                        </p:tav>
                                        <p:tav tm="100000">
                                          <p:val>
                                            <p:strVal val="#ppt_x"/>
                                          </p:val>
                                        </p:tav>
                                      </p:tavLst>
                                    </p:anim>
                                    <p:anim calcmode="lin" valueType="num">
                                      <p:cBhvr>
                                        <p:cTn dur="1000" fill="hold" id="28"/>
                                        <p:tgtEl>
                                          <p:spTgt spid="45"/>
                                        </p:tgtEl>
                                        <p:attrNameLst>
                                          <p:attrName>ppt_y</p:attrName>
                                        </p:attrNameLst>
                                      </p:cBhvr>
                                      <p:tavLst>
                                        <p:tav tm="0">
                                          <p:val>
                                            <p:strVal val="#ppt_y-.1"/>
                                          </p:val>
                                        </p:tav>
                                        <p:tav tm="100000">
                                          <p:val>
                                            <p:strVal val="#ppt_y"/>
                                          </p:val>
                                        </p:tav>
                                      </p:tavLst>
                                    </p:anim>
                                  </p:childTnLst>
                                </p:cTn>
                              </p:par>
                              <p:par>
                                <p:cTn fill="hold" grpId="0" id="29" nodeType="withEffect" presetClass="entr" presetID="47" presetSubtype="0">
                                  <p:stCondLst>
                                    <p:cond delay="0"/>
                                  </p:stCondLst>
                                  <p:childTnLst>
                                    <p:set>
                                      <p:cBhvr>
                                        <p:cTn dur="1" fill="hold" id="30">
                                          <p:stCondLst>
                                            <p:cond delay="0"/>
                                          </p:stCondLst>
                                        </p:cTn>
                                        <p:tgtEl>
                                          <p:spTgt spid="44"/>
                                        </p:tgtEl>
                                        <p:attrNameLst>
                                          <p:attrName>style.visibility</p:attrName>
                                        </p:attrNameLst>
                                      </p:cBhvr>
                                      <p:to>
                                        <p:strVal val="visible"/>
                                      </p:to>
                                    </p:set>
                                    <p:animEffect filter="fade" transition="in">
                                      <p:cBhvr>
                                        <p:cTn dur="1000" id="31"/>
                                        <p:tgtEl>
                                          <p:spTgt spid="44"/>
                                        </p:tgtEl>
                                      </p:cBhvr>
                                    </p:animEffect>
                                    <p:anim calcmode="lin" valueType="num">
                                      <p:cBhvr>
                                        <p:cTn dur="1000" fill="hold" id="32"/>
                                        <p:tgtEl>
                                          <p:spTgt spid="44"/>
                                        </p:tgtEl>
                                        <p:attrNameLst>
                                          <p:attrName>ppt_x</p:attrName>
                                        </p:attrNameLst>
                                      </p:cBhvr>
                                      <p:tavLst>
                                        <p:tav tm="0">
                                          <p:val>
                                            <p:strVal val="#ppt_x"/>
                                          </p:val>
                                        </p:tav>
                                        <p:tav tm="100000">
                                          <p:val>
                                            <p:strVal val="#ppt_x"/>
                                          </p:val>
                                        </p:tav>
                                      </p:tavLst>
                                    </p:anim>
                                    <p:anim calcmode="lin" valueType="num">
                                      <p:cBhvr>
                                        <p:cTn dur="1000" fill="hold" id="33"/>
                                        <p:tgtEl>
                                          <p:spTgt spid="44"/>
                                        </p:tgtEl>
                                        <p:attrNameLst>
                                          <p:attrName>ppt_y</p:attrName>
                                        </p:attrNameLst>
                                      </p:cBhvr>
                                      <p:tavLst>
                                        <p:tav tm="0">
                                          <p:val>
                                            <p:strVal val="#ppt_y-.1"/>
                                          </p:val>
                                        </p:tav>
                                        <p:tav tm="100000">
                                          <p:val>
                                            <p:strVal val="#ppt_y"/>
                                          </p:val>
                                        </p:tav>
                                      </p:tavLst>
                                    </p:anim>
                                  </p:childTnLst>
                                </p:cTn>
                              </p:par>
                              <p:par>
                                <p:cTn fill="hold" grpId="0" id="34" nodeType="withEffect" presetClass="entr" presetID="22" presetSubtype="4">
                                  <p:stCondLst>
                                    <p:cond delay="0"/>
                                  </p:stCondLst>
                                  <p:childTnLst>
                                    <p:set>
                                      <p:cBhvr>
                                        <p:cTn dur="1" fill="hold" id="35">
                                          <p:stCondLst>
                                            <p:cond delay="0"/>
                                          </p:stCondLst>
                                        </p:cTn>
                                        <p:tgtEl>
                                          <p:spTgt spid="4"/>
                                        </p:tgtEl>
                                        <p:attrNameLst>
                                          <p:attrName>style.visibility</p:attrName>
                                        </p:attrNameLst>
                                      </p:cBhvr>
                                      <p:to>
                                        <p:strVal val="visible"/>
                                      </p:to>
                                    </p:set>
                                    <p:animEffect filter="wipe(down)" transition="in">
                                      <p:cBhvr>
                                        <p:cTn dur="500" id="36"/>
                                        <p:tgtEl>
                                          <p:spTgt spid="4"/>
                                        </p:tgtEl>
                                      </p:cBhvr>
                                    </p:animEffect>
                                  </p:childTnLst>
                                </p:cTn>
                              </p:par>
                              <p:par>
                                <p:cTn fill="hold" grpId="0" id="37" nodeType="withEffect" presetClass="entr" presetID="22" presetSubtype="4">
                                  <p:stCondLst>
                                    <p:cond delay="200"/>
                                  </p:stCondLst>
                                  <p:childTnLst>
                                    <p:set>
                                      <p:cBhvr>
                                        <p:cTn dur="1" fill="hold" id="38">
                                          <p:stCondLst>
                                            <p:cond delay="0"/>
                                          </p:stCondLst>
                                        </p:cTn>
                                        <p:tgtEl>
                                          <p:spTgt spid="6"/>
                                        </p:tgtEl>
                                        <p:attrNameLst>
                                          <p:attrName>style.visibility</p:attrName>
                                        </p:attrNameLst>
                                      </p:cBhvr>
                                      <p:to>
                                        <p:strVal val="visible"/>
                                      </p:to>
                                    </p:set>
                                    <p:animEffect filter="wipe(down)" transition="in">
                                      <p:cBhvr>
                                        <p:cTn dur="500" id="39"/>
                                        <p:tgtEl>
                                          <p:spTgt spid="6"/>
                                        </p:tgtEl>
                                      </p:cBhvr>
                                    </p:animEffect>
                                  </p:childTnLst>
                                </p:cTn>
                              </p:par>
                              <p:par>
                                <p:cTn fill="hold" grpId="0" id="40" nodeType="withEffect" presetClass="entr" presetID="22" presetSubtype="4">
                                  <p:stCondLst>
                                    <p:cond delay="400"/>
                                  </p:stCondLst>
                                  <p:childTnLst>
                                    <p:set>
                                      <p:cBhvr>
                                        <p:cTn dur="1" fill="hold" id="41">
                                          <p:stCondLst>
                                            <p:cond delay="0"/>
                                          </p:stCondLst>
                                        </p:cTn>
                                        <p:tgtEl>
                                          <p:spTgt spid="7"/>
                                        </p:tgtEl>
                                        <p:attrNameLst>
                                          <p:attrName>style.visibility</p:attrName>
                                        </p:attrNameLst>
                                      </p:cBhvr>
                                      <p:to>
                                        <p:strVal val="visible"/>
                                      </p:to>
                                    </p:set>
                                    <p:animEffect filter="wipe(down)" transition="in">
                                      <p:cBhvr>
                                        <p:cTn dur="500" id="42"/>
                                        <p:tgtEl>
                                          <p:spTgt spid="7"/>
                                        </p:tgtEl>
                                      </p:cBhvr>
                                    </p:animEffect>
                                  </p:childTnLst>
                                </p:cTn>
                              </p:par>
                              <p:par>
                                <p:cTn fill="hold" grpId="0" id="43" nodeType="withEffect" presetClass="entr" presetID="22" presetSubtype="4">
                                  <p:stCondLst>
                                    <p:cond delay="600"/>
                                  </p:stCondLst>
                                  <p:childTnLst>
                                    <p:set>
                                      <p:cBhvr>
                                        <p:cTn dur="1" fill="hold" id="44">
                                          <p:stCondLst>
                                            <p:cond delay="0"/>
                                          </p:stCondLst>
                                        </p:cTn>
                                        <p:tgtEl>
                                          <p:spTgt spid="8"/>
                                        </p:tgtEl>
                                        <p:attrNameLst>
                                          <p:attrName>style.visibility</p:attrName>
                                        </p:attrNameLst>
                                      </p:cBhvr>
                                      <p:to>
                                        <p:strVal val="visible"/>
                                      </p:to>
                                    </p:set>
                                    <p:animEffect filter="wipe(down)" transition="in">
                                      <p:cBhvr>
                                        <p:cTn dur="500" id="45"/>
                                        <p:tgtEl>
                                          <p:spTgt spid="8"/>
                                        </p:tgtEl>
                                      </p:cBhvr>
                                    </p:animEffect>
                                  </p:childTnLst>
                                </p:cTn>
                              </p:par>
                            </p:childTnLst>
                          </p:cTn>
                        </p:par>
                        <p:par>
                          <p:cTn fill="hold" id="46" nodeType="afterGroup">
                            <p:stCondLst>
                              <p:cond delay="2100"/>
                            </p:stCondLst>
                            <p:childTnLst>
                              <p:par>
                                <p:cTn fill="hold" grpId="0" id="47" nodeType="afterEffect" presetClass="entr" presetID="22" presetSubtype="4">
                                  <p:stCondLst>
                                    <p:cond delay="0"/>
                                  </p:stCondLst>
                                  <p:childTnLst>
                                    <p:set>
                                      <p:cBhvr>
                                        <p:cTn dur="1" fill="hold" id="48">
                                          <p:stCondLst>
                                            <p:cond delay="0"/>
                                          </p:stCondLst>
                                        </p:cTn>
                                        <p:tgtEl>
                                          <p:spTgt spid="5"/>
                                        </p:tgtEl>
                                        <p:attrNameLst>
                                          <p:attrName>style.visibility</p:attrName>
                                        </p:attrNameLst>
                                      </p:cBhvr>
                                      <p:to>
                                        <p:strVal val="visible"/>
                                      </p:to>
                                    </p:set>
                                    <p:animEffect filter="wipe(down)" transition="in">
                                      <p:cBhvr>
                                        <p:cTn dur="500" id="49"/>
                                        <p:tgtEl>
                                          <p:spTgt spid="5"/>
                                        </p:tgtEl>
                                      </p:cBhvr>
                                    </p:animEffect>
                                  </p:childTnLst>
                                </p:cTn>
                              </p:par>
                              <p:par>
                                <p:cTn fill="hold" grpId="0" id="50" nodeType="withEffect" presetClass="entr" presetID="22" presetSubtype="4">
                                  <p:stCondLst>
                                    <p:cond delay="0"/>
                                  </p:stCondLst>
                                  <p:childTnLst>
                                    <p:set>
                                      <p:cBhvr>
                                        <p:cTn dur="1" fill="hold" id="51">
                                          <p:stCondLst>
                                            <p:cond delay="0"/>
                                          </p:stCondLst>
                                        </p:cTn>
                                        <p:tgtEl>
                                          <p:spTgt spid="9"/>
                                        </p:tgtEl>
                                        <p:attrNameLst>
                                          <p:attrName>style.visibility</p:attrName>
                                        </p:attrNameLst>
                                      </p:cBhvr>
                                      <p:to>
                                        <p:strVal val="visible"/>
                                      </p:to>
                                    </p:set>
                                    <p:animEffect filter="wipe(down)" transition="in">
                                      <p:cBhvr>
                                        <p:cTn dur="500" id="52"/>
                                        <p:tgtEl>
                                          <p:spTgt spid="9"/>
                                        </p:tgtEl>
                                      </p:cBhvr>
                                    </p:animEffect>
                                  </p:childTnLst>
                                </p:cTn>
                              </p:par>
                              <p:par>
                                <p:cTn fill="hold" grpId="0" id="53" nodeType="withEffect" presetClass="entr" presetID="22" presetSubtype="4">
                                  <p:stCondLst>
                                    <p:cond delay="0"/>
                                  </p:stCondLst>
                                  <p:childTnLst>
                                    <p:set>
                                      <p:cBhvr>
                                        <p:cTn dur="1" fill="hold" id="54">
                                          <p:stCondLst>
                                            <p:cond delay="0"/>
                                          </p:stCondLst>
                                        </p:cTn>
                                        <p:tgtEl>
                                          <p:spTgt spid="10"/>
                                        </p:tgtEl>
                                        <p:attrNameLst>
                                          <p:attrName>style.visibility</p:attrName>
                                        </p:attrNameLst>
                                      </p:cBhvr>
                                      <p:to>
                                        <p:strVal val="visible"/>
                                      </p:to>
                                    </p:set>
                                    <p:animEffect filter="wipe(down)" transition="in">
                                      <p:cBhvr>
                                        <p:cTn dur="500" id="55"/>
                                        <p:tgtEl>
                                          <p:spTgt spid="10"/>
                                        </p:tgtEl>
                                      </p:cBhvr>
                                    </p:animEffect>
                                  </p:childTnLst>
                                </p:cTn>
                              </p:par>
                              <p:par>
                                <p:cTn fill="hold" grpId="0" id="56" nodeType="withEffect" presetClass="entr" presetID="22" presetSubtype="4">
                                  <p:stCondLst>
                                    <p:cond delay="0"/>
                                  </p:stCondLst>
                                  <p:childTnLst>
                                    <p:set>
                                      <p:cBhvr>
                                        <p:cTn dur="1" fill="hold" id="57">
                                          <p:stCondLst>
                                            <p:cond delay="0"/>
                                          </p:stCondLst>
                                        </p:cTn>
                                        <p:tgtEl>
                                          <p:spTgt spid="11"/>
                                        </p:tgtEl>
                                        <p:attrNameLst>
                                          <p:attrName>style.visibility</p:attrName>
                                        </p:attrNameLst>
                                      </p:cBhvr>
                                      <p:to>
                                        <p:strVal val="visible"/>
                                      </p:to>
                                    </p:set>
                                    <p:animEffect filter="wipe(down)" transition="in">
                                      <p:cBhvr>
                                        <p:cTn dur="500" id="58"/>
                                        <p:tgtEl>
                                          <p:spTgt spid="11"/>
                                        </p:tgtEl>
                                      </p:cBhvr>
                                    </p:animEffect>
                                  </p:childTnLst>
                                </p:cTn>
                              </p:par>
                            </p:childTnLst>
                          </p:cTn>
                        </p:par>
                        <p:par>
                          <p:cTn fill="hold" id="59" nodeType="afterGroup">
                            <p:stCondLst>
                              <p:cond delay="2600"/>
                            </p:stCondLst>
                            <p:childTnLst>
                              <p:par>
                                <p:cTn fill="hold" grpId="0" id="60" nodeType="afterEffect" presetClass="entr" presetID="45" presetSubtype="0">
                                  <p:stCondLst>
                                    <p:cond delay="0"/>
                                  </p:stCondLst>
                                  <p:childTnLst>
                                    <p:set>
                                      <p:cBhvr>
                                        <p:cTn dur="1" fill="hold" id="61">
                                          <p:stCondLst>
                                            <p:cond delay="0"/>
                                          </p:stCondLst>
                                        </p:cTn>
                                        <p:tgtEl>
                                          <p:spTgt spid="38"/>
                                        </p:tgtEl>
                                        <p:attrNameLst>
                                          <p:attrName>style.visibility</p:attrName>
                                        </p:attrNameLst>
                                      </p:cBhvr>
                                      <p:to>
                                        <p:strVal val="visible"/>
                                      </p:to>
                                    </p:set>
                                    <p:animEffect filter="fade" transition="in">
                                      <p:cBhvr>
                                        <p:cTn dur="500" id="62"/>
                                        <p:tgtEl>
                                          <p:spTgt spid="38"/>
                                        </p:tgtEl>
                                      </p:cBhvr>
                                    </p:animEffect>
                                    <p:anim calcmode="lin" valueType="num">
                                      <p:cBhvr>
                                        <p:cTn dur="500" fill="hold" id="63"/>
                                        <p:tgtEl>
                                          <p:spTgt spid="38"/>
                                        </p:tgtEl>
                                        <p:attrNameLst>
                                          <p:attrName>ppt_w</p:attrName>
                                        </p:attrNameLst>
                                      </p:cBhvr>
                                      <p:tavLst>
                                        <p:tav fmla="#ppt_w*sin(2.5*pi*$)" tm="0">
                                          <p:val>
                                            <p:fltVal val="0"/>
                                          </p:val>
                                        </p:tav>
                                        <p:tav tm="100000">
                                          <p:val>
                                            <p:fltVal val="1"/>
                                          </p:val>
                                        </p:tav>
                                      </p:tavLst>
                                    </p:anim>
                                    <p:anim calcmode="lin" valueType="num">
                                      <p:cBhvr>
                                        <p:cTn dur="500" fill="hold" id="64"/>
                                        <p:tgtEl>
                                          <p:spTgt spid="38"/>
                                        </p:tgtEl>
                                        <p:attrNameLst>
                                          <p:attrName>ppt_h</p:attrName>
                                        </p:attrNameLst>
                                      </p:cBhvr>
                                      <p:tavLst>
                                        <p:tav tm="0">
                                          <p:val>
                                            <p:strVal val="#ppt_h"/>
                                          </p:val>
                                        </p:tav>
                                        <p:tav tm="100000">
                                          <p:val>
                                            <p:strVal val="#ppt_h"/>
                                          </p:val>
                                        </p:tav>
                                      </p:tavLst>
                                    </p:anim>
                                  </p:childTnLst>
                                </p:cTn>
                              </p:par>
                              <p:par>
                                <p:cTn fill="hold" grpId="0" id="65" nodeType="withEffect" presetClass="entr" presetID="45" presetSubtype="0">
                                  <p:stCondLst>
                                    <p:cond delay="0"/>
                                  </p:stCondLst>
                                  <p:childTnLst>
                                    <p:set>
                                      <p:cBhvr>
                                        <p:cTn dur="1" fill="hold" id="66">
                                          <p:stCondLst>
                                            <p:cond delay="0"/>
                                          </p:stCondLst>
                                        </p:cTn>
                                        <p:tgtEl>
                                          <p:spTgt spid="42"/>
                                        </p:tgtEl>
                                        <p:attrNameLst>
                                          <p:attrName>style.visibility</p:attrName>
                                        </p:attrNameLst>
                                      </p:cBhvr>
                                      <p:to>
                                        <p:strVal val="visible"/>
                                      </p:to>
                                    </p:set>
                                    <p:animEffect filter="fade" transition="in">
                                      <p:cBhvr>
                                        <p:cTn dur="500" id="67"/>
                                        <p:tgtEl>
                                          <p:spTgt spid="42"/>
                                        </p:tgtEl>
                                      </p:cBhvr>
                                    </p:animEffect>
                                    <p:anim calcmode="lin" valueType="num">
                                      <p:cBhvr>
                                        <p:cTn dur="500" fill="hold" id="68"/>
                                        <p:tgtEl>
                                          <p:spTgt spid="42"/>
                                        </p:tgtEl>
                                        <p:attrNameLst>
                                          <p:attrName>ppt_w</p:attrName>
                                        </p:attrNameLst>
                                      </p:cBhvr>
                                      <p:tavLst>
                                        <p:tav fmla="#ppt_w*sin(2.5*pi*$)" tm="0">
                                          <p:val>
                                            <p:fltVal val="0"/>
                                          </p:val>
                                        </p:tav>
                                        <p:tav tm="100000">
                                          <p:val>
                                            <p:fltVal val="1"/>
                                          </p:val>
                                        </p:tav>
                                      </p:tavLst>
                                    </p:anim>
                                    <p:anim calcmode="lin" valueType="num">
                                      <p:cBhvr>
                                        <p:cTn dur="500" fill="hold" id="69"/>
                                        <p:tgtEl>
                                          <p:spTgt spid="42"/>
                                        </p:tgtEl>
                                        <p:attrNameLst>
                                          <p:attrName>ppt_h</p:attrName>
                                        </p:attrNameLst>
                                      </p:cBhvr>
                                      <p:tavLst>
                                        <p:tav tm="0">
                                          <p:val>
                                            <p:strVal val="#ppt_h"/>
                                          </p:val>
                                        </p:tav>
                                        <p:tav tm="100000">
                                          <p:val>
                                            <p:strVal val="#ppt_h"/>
                                          </p:val>
                                        </p:tav>
                                      </p:tavLst>
                                    </p:anim>
                                  </p:childTnLst>
                                </p:cTn>
                              </p:par>
                            </p:childTnLst>
                          </p:cTn>
                        </p:par>
                        <p:par>
                          <p:cTn fill="hold" id="70" nodeType="afterGroup">
                            <p:stCondLst>
                              <p:cond delay="3100"/>
                            </p:stCondLst>
                            <p:childTnLst>
                              <p:par>
                                <p:cTn fill="hold" grpId="0" id="71" nodeType="afterEffect" presetClass="entr" presetID="47" presetSubtype="0">
                                  <p:stCondLst>
                                    <p:cond delay="0"/>
                                  </p:stCondLst>
                                  <p:childTnLst>
                                    <p:set>
                                      <p:cBhvr>
                                        <p:cTn dur="1" fill="hold" id="72">
                                          <p:stCondLst>
                                            <p:cond delay="0"/>
                                          </p:stCondLst>
                                        </p:cTn>
                                        <p:tgtEl>
                                          <p:spTgt spid="47"/>
                                        </p:tgtEl>
                                        <p:attrNameLst>
                                          <p:attrName>style.visibility</p:attrName>
                                        </p:attrNameLst>
                                      </p:cBhvr>
                                      <p:to>
                                        <p:strVal val="visible"/>
                                      </p:to>
                                    </p:set>
                                    <p:animEffect filter="fade" transition="in">
                                      <p:cBhvr>
                                        <p:cTn dur="1000" id="73"/>
                                        <p:tgtEl>
                                          <p:spTgt spid="47"/>
                                        </p:tgtEl>
                                      </p:cBhvr>
                                    </p:animEffect>
                                    <p:anim calcmode="lin" valueType="num">
                                      <p:cBhvr>
                                        <p:cTn dur="1000" fill="hold" id="74"/>
                                        <p:tgtEl>
                                          <p:spTgt spid="47"/>
                                        </p:tgtEl>
                                        <p:attrNameLst>
                                          <p:attrName>ppt_x</p:attrName>
                                        </p:attrNameLst>
                                      </p:cBhvr>
                                      <p:tavLst>
                                        <p:tav tm="0">
                                          <p:val>
                                            <p:strVal val="#ppt_x"/>
                                          </p:val>
                                        </p:tav>
                                        <p:tav tm="100000">
                                          <p:val>
                                            <p:strVal val="#ppt_x"/>
                                          </p:val>
                                        </p:tav>
                                      </p:tavLst>
                                    </p:anim>
                                    <p:anim calcmode="lin" valueType="num">
                                      <p:cBhvr>
                                        <p:cTn dur="1000" fill="hold" id="75"/>
                                        <p:tgtEl>
                                          <p:spTgt spid="47"/>
                                        </p:tgtEl>
                                        <p:attrNameLst>
                                          <p:attrName>ppt_y</p:attrName>
                                        </p:attrNameLst>
                                      </p:cBhvr>
                                      <p:tavLst>
                                        <p:tav tm="0">
                                          <p:val>
                                            <p:strVal val="#ppt_y-.1"/>
                                          </p:val>
                                        </p:tav>
                                        <p:tav tm="100000">
                                          <p:val>
                                            <p:strVal val="#ppt_y"/>
                                          </p:val>
                                        </p:tav>
                                      </p:tavLst>
                                    </p:anim>
                                  </p:childTnLst>
                                </p:cTn>
                              </p:par>
                              <p:par>
                                <p:cTn fill="hold" grpId="0" id="76" nodeType="withEffect" presetClass="entr" presetID="47" presetSubtype="0">
                                  <p:stCondLst>
                                    <p:cond delay="0"/>
                                  </p:stCondLst>
                                  <p:childTnLst>
                                    <p:set>
                                      <p:cBhvr>
                                        <p:cTn dur="1" fill="hold" id="77">
                                          <p:stCondLst>
                                            <p:cond delay="0"/>
                                          </p:stCondLst>
                                        </p:cTn>
                                        <p:tgtEl>
                                          <p:spTgt spid="46"/>
                                        </p:tgtEl>
                                        <p:attrNameLst>
                                          <p:attrName>style.visibility</p:attrName>
                                        </p:attrNameLst>
                                      </p:cBhvr>
                                      <p:to>
                                        <p:strVal val="visible"/>
                                      </p:to>
                                    </p:set>
                                    <p:animEffect filter="fade" transition="in">
                                      <p:cBhvr>
                                        <p:cTn dur="1000" id="78"/>
                                        <p:tgtEl>
                                          <p:spTgt spid="46"/>
                                        </p:tgtEl>
                                      </p:cBhvr>
                                    </p:animEffect>
                                    <p:anim calcmode="lin" valueType="num">
                                      <p:cBhvr>
                                        <p:cTn dur="1000" fill="hold" id="79"/>
                                        <p:tgtEl>
                                          <p:spTgt spid="46"/>
                                        </p:tgtEl>
                                        <p:attrNameLst>
                                          <p:attrName>ppt_x</p:attrName>
                                        </p:attrNameLst>
                                      </p:cBhvr>
                                      <p:tavLst>
                                        <p:tav tm="0">
                                          <p:val>
                                            <p:strVal val="#ppt_x"/>
                                          </p:val>
                                        </p:tav>
                                        <p:tav tm="100000">
                                          <p:val>
                                            <p:strVal val="#ppt_x"/>
                                          </p:val>
                                        </p:tav>
                                      </p:tavLst>
                                    </p:anim>
                                    <p:anim calcmode="lin" valueType="num">
                                      <p:cBhvr>
                                        <p:cTn dur="1000" fill="hold" id="80"/>
                                        <p:tgtEl>
                                          <p:spTgt spid="46"/>
                                        </p:tgtEl>
                                        <p:attrNameLst>
                                          <p:attrName>ppt_y</p:attrName>
                                        </p:attrNameLst>
                                      </p:cBhvr>
                                      <p:tavLst>
                                        <p:tav tm="0">
                                          <p:val>
                                            <p:strVal val="#ppt_y-.1"/>
                                          </p:val>
                                        </p:tav>
                                        <p:tav tm="100000">
                                          <p:val>
                                            <p:strVal val="#ppt_y"/>
                                          </p:val>
                                        </p:tav>
                                      </p:tavLst>
                                    </p:anim>
                                  </p:childTnLst>
                                </p:cTn>
                              </p:par>
                              <p:par>
                                <p:cTn fill="hold" grpId="0" id="81" nodeType="withEffect" presetClass="entr" presetID="22" presetSubtype="4">
                                  <p:stCondLst>
                                    <p:cond delay="0"/>
                                  </p:stCondLst>
                                  <p:childTnLst>
                                    <p:set>
                                      <p:cBhvr>
                                        <p:cTn dur="1" fill="hold" id="82">
                                          <p:stCondLst>
                                            <p:cond delay="0"/>
                                          </p:stCondLst>
                                        </p:cTn>
                                        <p:tgtEl>
                                          <p:spTgt spid="12"/>
                                        </p:tgtEl>
                                        <p:attrNameLst>
                                          <p:attrName>style.visibility</p:attrName>
                                        </p:attrNameLst>
                                      </p:cBhvr>
                                      <p:to>
                                        <p:strVal val="visible"/>
                                      </p:to>
                                    </p:set>
                                    <p:animEffect filter="wipe(down)" transition="in">
                                      <p:cBhvr>
                                        <p:cTn dur="500" id="83"/>
                                        <p:tgtEl>
                                          <p:spTgt spid="12"/>
                                        </p:tgtEl>
                                      </p:cBhvr>
                                    </p:animEffect>
                                  </p:childTnLst>
                                </p:cTn>
                              </p:par>
                              <p:par>
                                <p:cTn fill="hold" grpId="0" id="84" nodeType="withEffect" presetClass="entr" presetID="22" presetSubtype="4">
                                  <p:stCondLst>
                                    <p:cond delay="200"/>
                                  </p:stCondLst>
                                  <p:childTnLst>
                                    <p:set>
                                      <p:cBhvr>
                                        <p:cTn dur="1" fill="hold" id="85">
                                          <p:stCondLst>
                                            <p:cond delay="0"/>
                                          </p:stCondLst>
                                        </p:cTn>
                                        <p:tgtEl>
                                          <p:spTgt spid="13"/>
                                        </p:tgtEl>
                                        <p:attrNameLst>
                                          <p:attrName>style.visibility</p:attrName>
                                        </p:attrNameLst>
                                      </p:cBhvr>
                                      <p:to>
                                        <p:strVal val="visible"/>
                                      </p:to>
                                    </p:set>
                                    <p:animEffect filter="wipe(down)" transition="in">
                                      <p:cBhvr>
                                        <p:cTn dur="500" id="86"/>
                                        <p:tgtEl>
                                          <p:spTgt spid="13"/>
                                        </p:tgtEl>
                                      </p:cBhvr>
                                    </p:animEffect>
                                  </p:childTnLst>
                                </p:cTn>
                              </p:par>
                              <p:par>
                                <p:cTn fill="hold" grpId="0" id="87" nodeType="withEffect" presetClass="entr" presetID="22" presetSubtype="4">
                                  <p:stCondLst>
                                    <p:cond delay="400"/>
                                  </p:stCondLst>
                                  <p:childTnLst>
                                    <p:set>
                                      <p:cBhvr>
                                        <p:cTn dur="1" fill="hold" id="88">
                                          <p:stCondLst>
                                            <p:cond delay="0"/>
                                          </p:stCondLst>
                                        </p:cTn>
                                        <p:tgtEl>
                                          <p:spTgt spid="14"/>
                                        </p:tgtEl>
                                        <p:attrNameLst>
                                          <p:attrName>style.visibility</p:attrName>
                                        </p:attrNameLst>
                                      </p:cBhvr>
                                      <p:to>
                                        <p:strVal val="visible"/>
                                      </p:to>
                                    </p:set>
                                    <p:animEffect filter="wipe(down)" transition="in">
                                      <p:cBhvr>
                                        <p:cTn dur="500" id="89"/>
                                        <p:tgtEl>
                                          <p:spTgt spid="14"/>
                                        </p:tgtEl>
                                      </p:cBhvr>
                                    </p:animEffect>
                                  </p:childTnLst>
                                </p:cTn>
                              </p:par>
                              <p:par>
                                <p:cTn fill="hold" grpId="0" id="90" nodeType="withEffect" presetClass="entr" presetID="22" presetSubtype="4">
                                  <p:stCondLst>
                                    <p:cond delay="600"/>
                                  </p:stCondLst>
                                  <p:childTnLst>
                                    <p:set>
                                      <p:cBhvr>
                                        <p:cTn dur="1" fill="hold" id="91">
                                          <p:stCondLst>
                                            <p:cond delay="0"/>
                                          </p:stCondLst>
                                        </p:cTn>
                                        <p:tgtEl>
                                          <p:spTgt spid="15"/>
                                        </p:tgtEl>
                                        <p:attrNameLst>
                                          <p:attrName>style.visibility</p:attrName>
                                        </p:attrNameLst>
                                      </p:cBhvr>
                                      <p:to>
                                        <p:strVal val="visible"/>
                                      </p:to>
                                    </p:set>
                                    <p:animEffect filter="wipe(down)" transition="in">
                                      <p:cBhvr>
                                        <p:cTn dur="500" id="92"/>
                                        <p:tgtEl>
                                          <p:spTgt spid="15"/>
                                        </p:tgtEl>
                                      </p:cBhvr>
                                    </p:animEffect>
                                  </p:childTnLst>
                                </p:cTn>
                              </p:par>
                            </p:childTnLst>
                          </p:cTn>
                        </p:par>
                        <p:par>
                          <p:cTn fill="hold" id="93" nodeType="afterGroup">
                            <p:stCondLst>
                              <p:cond delay="4200"/>
                            </p:stCondLst>
                            <p:childTnLst>
                              <p:par>
                                <p:cTn fill="hold" grpId="0" id="94" nodeType="afterEffect" presetClass="entr" presetID="22" presetSubtype="4">
                                  <p:stCondLst>
                                    <p:cond delay="0"/>
                                  </p:stCondLst>
                                  <p:childTnLst>
                                    <p:set>
                                      <p:cBhvr>
                                        <p:cTn dur="1" fill="hold" id="95">
                                          <p:stCondLst>
                                            <p:cond delay="0"/>
                                          </p:stCondLst>
                                        </p:cTn>
                                        <p:tgtEl>
                                          <p:spTgt spid="16"/>
                                        </p:tgtEl>
                                        <p:attrNameLst>
                                          <p:attrName>style.visibility</p:attrName>
                                        </p:attrNameLst>
                                      </p:cBhvr>
                                      <p:to>
                                        <p:strVal val="visible"/>
                                      </p:to>
                                    </p:set>
                                    <p:animEffect filter="wipe(down)" transition="in">
                                      <p:cBhvr>
                                        <p:cTn dur="500" id="96"/>
                                        <p:tgtEl>
                                          <p:spTgt spid="16"/>
                                        </p:tgtEl>
                                      </p:cBhvr>
                                    </p:animEffect>
                                  </p:childTnLst>
                                </p:cTn>
                              </p:par>
                              <p:par>
                                <p:cTn fill="hold" grpId="0" id="97" nodeType="withEffect" presetClass="entr" presetID="22" presetSubtype="4">
                                  <p:stCondLst>
                                    <p:cond delay="0"/>
                                  </p:stCondLst>
                                  <p:childTnLst>
                                    <p:set>
                                      <p:cBhvr>
                                        <p:cTn dur="1" fill="hold" id="98">
                                          <p:stCondLst>
                                            <p:cond delay="0"/>
                                          </p:stCondLst>
                                        </p:cTn>
                                        <p:tgtEl>
                                          <p:spTgt spid="17"/>
                                        </p:tgtEl>
                                        <p:attrNameLst>
                                          <p:attrName>style.visibility</p:attrName>
                                        </p:attrNameLst>
                                      </p:cBhvr>
                                      <p:to>
                                        <p:strVal val="visible"/>
                                      </p:to>
                                    </p:set>
                                    <p:animEffect filter="wipe(down)" transition="in">
                                      <p:cBhvr>
                                        <p:cTn dur="500" id="99"/>
                                        <p:tgtEl>
                                          <p:spTgt spid="17"/>
                                        </p:tgtEl>
                                      </p:cBhvr>
                                    </p:animEffect>
                                  </p:childTnLst>
                                </p:cTn>
                              </p:par>
                              <p:par>
                                <p:cTn fill="hold" grpId="0" id="100" nodeType="withEffect" presetClass="entr" presetID="22" presetSubtype="4">
                                  <p:stCondLst>
                                    <p:cond delay="0"/>
                                  </p:stCondLst>
                                  <p:childTnLst>
                                    <p:set>
                                      <p:cBhvr>
                                        <p:cTn dur="1" fill="hold" id="101">
                                          <p:stCondLst>
                                            <p:cond delay="0"/>
                                          </p:stCondLst>
                                        </p:cTn>
                                        <p:tgtEl>
                                          <p:spTgt spid="18"/>
                                        </p:tgtEl>
                                        <p:attrNameLst>
                                          <p:attrName>style.visibility</p:attrName>
                                        </p:attrNameLst>
                                      </p:cBhvr>
                                      <p:to>
                                        <p:strVal val="visible"/>
                                      </p:to>
                                    </p:set>
                                    <p:animEffect filter="wipe(down)" transition="in">
                                      <p:cBhvr>
                                        <p:cTn dur="500" id="102"/>
                                        <p:tgtEl>
                                          <p:spTgt spid="18"/>
                                        </p:tgtEl>
                                      </p:cBhvr>
                                    </p:animEffect>
                                  </p:childTnLst>
                                </p:cTn>
                              </p:par>
                              <p:par>
                                <p:cTn fill="hold" grpId="0" id="103" nodeType="withEffect" presetClass="entr" presetID="22" presetSubtype="4">
                                  <p:stCondLst>
                                    <p:cond delay="0"/>
                                  </p:stCondLst>
                                  <p:childTnLst>
                                    <p:set>
                                      <p:cBhvr>
                                        <p:cTn dur="1" fill="hold" id="104">
                                          <p:stCondLst>
                                            <p:cond delay="0"/>
                                          </p:stCondLst>
                                        </p:cTn>
                                        <p:tgtEl>
                                          <p:spTgt spid="19"/>
                                        </p:tgtEl>
                                        <p:attrNameLst>
                                          <p:attrName>style.visibility</p:attrName>
                                        </p:attrNameLst>
                                      </p:cBhvr>
                                      <p:to>
                                        <p:strVal val="visible"/>
                                      </p:to>
                                    </p:set>
                                    <p:animEffect filter="wipe(down)" transition="in">
                                      <p:cBhvr>
                                        <p:cTn dur="500" id="105"/>
                                        <p:tgtEl>
                                          <p:spTgt spid="19"/>
                                        </p:tgtEl>
                                      </p:cBhvr>
                                    </p:animEffect>
                                  </p:childTnLst>
                                </p:cTn>
                              </p:par>
                            </p:childTnLst>
                          </p:cTn>
                        </p:par>
                        <p:par>
                          <p:cTn fill="hold" id="106" nodeType="afterGroup">
                            <p:stCondLst>
                              <p:cond delay="4700"/>
                            </p:stCondLst>
                            <p:childTnLst>
                              <p:par>
                                <p:cTn fill="hold" grpId="0" id="107" nodeType="afterEffect" presetClass="entr" presetID="45" presetSubtype="0">
                                  <p:stCondLst>
                                    <p:cond delay="0"/>
                                  </p:stCondLst>
                                  <p:childTnLst>
                                    <p:set>
                                      <p:cBhvr>
                                        <p:cTn dur="1" fill="hold" id="108">
                                          <p:stCondLst>
                                            <p:cond delay="0"/>
                                          </p:stCondLst>
                                        </p:cTn>
                                        <p:tgtEl>
                                          <p:spTgt spid="39"/>
                                        </p:tgtEl>
                                        <p:attrNameLst>
                                          <p:attrName>style.visibility</p:attrName>
                                        </p:attrNameLst>
                                      </p:cBhvr>
                                      <p:to>
                                        <p:strVal val="visible"/>
                                      </p:to>
                                    </p:set>
                                    <p:animEffect filter="fade" transition="in">
                                      <p:cBhvr>
                                        <p:cTn dur="500" id="109"/>
                                        <p:tgtEl>
                                          <p:spTgt spid="39"/>
                                        </p:tgtEl>
                                      </p:cBhvr>
                                    </p:animEffect>
                                    <p:anim calcmode="lin" valueType="num">
                                      <p:cBhvr>
                                        <p:cTn dur="500" fill="hold" id="110"/>
                                        <p:tgtEl>
                                          <p:spTgt spid="39"/>
                                        </p:tgtEl>
                                        <p:attrNameLst>
                                          <p:attrName>ppt_w</p:attrName>
                                        </p:attrNameLst>
                                      </p:cBhvr>
                                      <p:tavLst>
                                        <p:tav fmla="#ppt_w*sin(2.5*pi*$)" tm="0">
                                          <p:val>
                                            <p:fltVal val="0"/>
                                          </p:val>
                                        </p:tav>
                                        <p:tav tm="100000">
                                          <p:val>
                                            <p:fltVal val="1"/>
                                          </p:val>
                                        </p:tav>
                                      </p:tavLst>
                                    </p:anim>
                                    <p:anim calcmode="lin" valueType="num">
                                      <p:cBhvr>
                                        <p:cTn dur="500" fill="hold" id="111"/>
                                        <p:tgtEl>
                                          <p:spTgt spid="39"/>
                                        </p:tgtEl>
                                        <p:attrNameLst>
                                          <p:attrName>ppt_h</p:attrName>
                                        </p:attrNameLst>
                                      </p:cBhvr>
                                      <p:tavLst>
                                        <p:tav tm="0">
                                          <p:val>
                                            <p:strVal val="#ppt_h"/>
                                          </p:val>
                                        </p:tav>
                                        <p:tav tm="100000">
                                          <p:val>
                                            <p:strVal val="#ppt_h"/>
                                          </p:val>
                                        </p:tav>
                                      </p:tavLst>
                                    </p:anim>
                                  </p:childTnLst>
                                </p:cTn>
                              </p:par>
                              <p:par>
                                <p:cTn fill="hold" grpId="0" id="112" nodeType="withEffect" presetClass="entr" presetID="45" presetSubtype="0">
                                  <p:stCondLst>
                                    <p:cond delay="0"/>
                                  </p:stCondLst>
                                  <p:childTnLst>
                                    <p:set>
                                      <p:cBhvr>
                                        <p:cTn dur="1" fill="hold" id="113">
                                          <p:stCondLst>
                                            <p:cond delay="0"/>
                                          </p:stCondLst>
                                        </p:cTn>
                                        <p:tgtEl>
                                          <p:spTgt spid="41"/>
                                        </p:tgtEl>
                                        <p:attrNameLst>
                                          <p:attrName>style.visibility</p:attrName>
                                        </p:attrNameLst>
                                      </p:cBhvr>
                                      <p:to>
                                        <p:strVal val="visible"/>
                                      </p:to>
                                    </p:set>
                                    <p:animEffect filter="fade" transition="in">
                                      <p:cBhvr>
                                        <p:cTn dur="500" id="114"/>
                                        <p:tgtEl>
                                          <p:spTgt spid="41"/>
                                        </p:tgtEl>
                                      </p:cBhvr>
                                    </p:animEffect>
                                    <p:anim calcmode="lin" valueType="num">
                                      <p:cBhvr>
                                        <p:cTn dur="500" fill="hold" id="115"/>
                                        <p:tgtEl>
                                          <p:spTgt spid="41"/>
                                        </p:tgtEl>
                                        <p:attrNameLst>
                                          <p:attrName>ppt_w</p:attrName>
                                        </p:attrNameLst>
                                      </p:cBhvr>
                                      <p:tavLst>
                                        <p:tav fmla="#ppt_w*sin(2.5*pi*$)" tm="0">
                                          <p:val>
                                            <p:fltVal val="0"/>
                                          </p:val>
                                        </p:tav>
                                        <p:tav tm="100000">
                                          <p:val>
                                            <p:fltVal val="1"/>
                                          </p:val>
                                        </p:tav>
                                      </p:tavLst>
                                    </p:anim>
                                    <p:anim calcmode="lin" valueType="num">
                                      <p:cBhvr>
                                        <p:cTn dur="500" fill="hold" id="116"/>
                                        <p:tgtEl>
                                          <p:spTgt spid="41"/>
                                        </p:tgtEl>
                                        <p:attrNameLst>
                                          <p:attrName>ppt_h</p:attrName>
                                        </p:attrNameLst>
                                      </p:cBhvr>
                                      <p:tavLst>
                                        <p:tav tm="0">
                                          <p:val>
                                            <p:strVal val="#ppt_h"/>
                                          </p:val>
                                        </p:tav>
                                        <p:tav tm="100000">
                                          <p:val>
                                            <p:strVal val="#ppt_h"/>
                                          </p:val>
                                        </p:tav>
                                      </p:tavLst>
                                    </p:anim>
                                  </p:childTnLst>
                                </p:cTn>
                              </p:par>
                            </p:childTnLst>
                          </p:cTn>
                        </p:par>
                        <p:par>
                          <p:cTn fill="hold" id="117" nodeType="afterGroup">
                            <p:stCondLst>
                              <p:cond delay="5200"/>
                            </p:stCondLst>
                            <p:childTnLst>
                              <p:par>
                                <p:cTn fill="hold" grpId="0" id="118" nodeType="afterEffect" presetClass="entr" presetID="47" presetSubtype="0">
                                  <p:stCondLst>
                                    <p:cond delay="0"/>
                                  </p:stCondLst>
                                  <p:childTnLst>
                                    <p:set>
                                      <p:cBhvr>
                                        <p:cTn dur="1" fill="hold" id="119">
                                          <p:stCondLst>
                                            <p:cond delay="0"/>
                                          </p:stCondLst>
                                        </p:cTn>
                                        <p:tgtEl>
                                          <p:spTgt spid="49"/>
                                        </p:tgtEl>
                                        <p:attrNameLst>
                                          <p:attrName>style.visibility</p:attrName>
                                        </p:attrNameLst>
                                      </p:cBhvr>
                                      <p:to>
                                        <p:strVal val="visible"/>
                                      </p:to>
                                    </p:set>
                                    <p:animEffect filter="fade" transition="in">
                                      <p:cBhvr>
                                        <p:cTn dur="1000" id="120"/>
                                        <p:tgtEl>
                                          <p:spTgt spid="49"/>
                                        </p:tgtEl>
                                      </p:cBhvr>
                                    </p:animEffect>
                                    <p:anim calcmode="lin" valueType="num">
                                      <p:cBhvr>
                                        <p:cTn dur="1000" fill="hold" id="121"/>
                                        <p:tgtEl>
                                          <p:spTgt spid="49"/>
                                        </p:tgtEl>
                                        <p:attrNameLst>
                                          <p:attrName>ppt_x</p:attrName>
                                        </p:attrNameLst>
                                      </p:cBhvr>
                                      <p:tavLst>
                                        <p:tav tm="0">
                                          <p:val>
                                            <p:strVal val="#ppt_x"/>
                                          </p:val>
                                        </p:tav>
                                        <p:tav tm="100000">
                                          <p:val>
                                            <p:strVal val="#ppt_x"/>
                                          </p:val>
                                        </p:tav>
                                      </p:tavLst>
                                    </p:anim>
                                    <p:anim calcmode="lin" valueType="num">
                                      <p:cBhvr>
                                        <p:cTn dur="1000" fill="hold" id="122"/>
                                        <p:tgtEl>
                                          <p:spTgt spid="49"/>
                                        </p:tgtEl>
                                        <p:attrNameLst>
                                          <p:attrName>ppt_y</p:attrName>
                                        </p:attrNameLst>
                                      </p:cBhvr>
                                      <p:tavLst>
                                        <p:tav tm="0">
                                          <p:val>
                                            <p:strVal val="#ppt_y-.1"/>
                                          </p:val>
                                        </p:tav>
                                        <p:tav tm="100000">
                                          <p:val>
                                            <p:strVal val="#ppt_y"/>
                                          </p:val>
                                        </p:tav>
                                      </p:tavLst>
                                    </p:anim>
                                  </p:childTnLst>
                                </p:cTn>
                              </p:par>
                              <p:par>
                                <p:cTn fill="hold" grpId="0" id="123" nodeType="withEffect" presetClass="entr" presetID="47" presetSubtype="0">
                                  <p:stCondLst>
                                    <p:cond delay="0"/>
                                  </p:stCondLst>
                                  <p:childTnLst>
                                    <p:set>
                                      <p:cBhvr>
                                        <p:cTn dur="1" fill="hold" id="124">
                                          <p:stCondLst>
                                            <p:cond delay="0"/>
                                          </p:stCondLst>
                                        </p:cTn>
                                        <p:tgtEl>
                                          <p:spTgt spid="48"/>
                                        </p:tgtEl>
                                        <p:attrNameLst>
                                          <p:attrName>style.visibility</p:attrName>
                                        </p:attrNameLst>
                                      </p:cBhvr>
                                      <p:to>
                                        <p:strVal val="visible"/>
                                      </p:to>
                                    </p:set>
                                    <p:animEffect filter="fade" transition="in">
                                      <p:cBhvr>
                                        <p:cTn dur="1000" id="125"/>
                                        <p:tgtEl>
                                          <p:spTgt spid="48"/>
                                        </p:tgtEl>
                                      </p:cBhvr>
                                    </p:animEffect>
                                    <p:anim calcmode="lin" valueType="num">
                                      <p:cBhvr>
                                        <p:cTn dur="1000" fill="hold" id="126"/>
                                        <p:tgtEl>
                                          <p:spTgt spid="48"/>
                                        </p:tgtEl>
                                        <p:attrNameLst>
                                          <p:attrName>ppt_x</p:attrName>
                                        </p:attrNameLst>
                                      </p:cBhvr>
                                      <p:tavLst>
                                        <p:tav tm="0">
                                          <p:val>
                                            <p:strVal val="#ppt_x"/>
                                          </p:val>
                                        </p:tav>
                                        <p:tav tm="100000">
                                          <p:val>
                                            <p:strVal val="#ppt_x"/>
                                          </p:val>
                                        </p:tav>
                                      </p:tavLst>
                                    </p:anim>
                                    <p:anim calcmode="lin" valueType="num">
                                      <p:cBhvr>
                                        <p:cTn dur="1000" fill="hold" id="127"/>
                                        <p:tgtEl>
                                          <p:spTgt spid="48"/>
                                        </p:tgtEl>
                                        <p:attrNameLst>
                                          <p:attrName>ppt_y</p:attrName>
                                        </p:attrNameLst>
                                      </p:cBhvr>
                                      <p:tavLst>
                                        <p:tav tm="0">
                                          <p:val>
                                            <p:strVal val="#ppt_y-.1"/>
                                          </p:val>
                                        </p:tav>
                                        <p:tav tm="100000">
                                          <p:val>
                                            <p:strVal val="#ppt_y"/>
                                          </p:val>
                                        </p:tav>
                                      </p:tavLst>
                                    </p:anim>
                                  </p:childTnLst>
                                </p:cTn>
                              </p:par>
                              <p:par>
                                <p:cTn fill="hold" grpId="0" id="128" nodeType="withEffect" presetClass="entr" presetID="22" presetSubtype="4">
                                  <p:stCondLst>
                                    <p:cond delay="0"/>
                                  </p:stCondLst>
                                  <p:childTnLst>
                                    <p:set>
                                      <p:cBhvr>
                                        <p:cTn dur="1" fill="hold" id="129">
                                          <p:stCondLst>
                                            <p:cond delay="0"/>
                                          </p:stCondLst>
                                        </p:cTn>
                                        <p:tgtEl>
                                          <p:spTgt spid="20"/>
                                        </p:tgtEl>
                                        <p:attrNameLst>
                                          <p:attrName>style.visibility</p:attrName>
                                        </p:attrNameLst>
                                      </p:cBhvr>
                                      <p:to>
                                        <p:strVal val="visible"/>
                                      </p:to>
                                    </p:set>
                                    <p:animEffect filter="wipe(down)" transition="in">
                                      <p:cBhvr>
                                        <p:cTn dur="500" id="130"/>
                                        <p:tgtEl>
                                          <p:spTgt spid="20"/>
                                        </p:tgtEl>
                                      </p:cBhvr>
                                    </p:animEffect>
                                  </p:childTnLst>
                                </p:cTn>
                              </p:par>
                              <p:par>
                                <p:cTn fill="hold" grpId="0" id="131" nodeType="withEffect" presetClass="entr" presetID="22" presetSubtype="4">
                                  <p:stCondLst>
                                    <p:cond delay="200"/>
                                  </p:stCondLst>
                                  <p:childTnLst>
                                    <p:set>
                                      <p:cBhvr>
                                        <p:cTn dur="1" fill="hold" id="132">
                                          <p:stCondLst>
                                            <p:cond delay="0"/>
                                          </p:stCondLst>
                                        </p:cTn>
                                        <p:tgtEl>
                                          <p:spTgt spid="21"/>
                                        </p:tgtEl>
                                        <p:attrNameLst>
                                          <p:attrName>style.visibility</p:attrName>
                                        </p:attrNameLst>
                                      </p:cBhvr>
                                      <p:to>
                                        <p:strVal val="visible"/>
                                      </p:to>
                                    </p:set>
                                    <p:animEffect filter="wipe(down)" transition="in">
                                      <p:cBhvr>
                                        <p:cTn dur="500" id="133"/>
                                        <p:tgtEl>
                                          <p:spTgt spid="21"/>
                                        </p:tgtEl>
                                      </p:cBhvr>
                                    </p:animEffect>
                                  </p:childTnLst>
                                </p:cTn>
                              </p:par>
                              <p:par>
                                <p:cTn fill="hold" grpId="0" id="134" nodeType="withEffect" presetClass="entr" presetID="22" presetSubtype="4">
                                  <p:stCondLst>
                                    <p:cond delay="400"/>
                                  </p:stCondLst>
                                  <p:childTnLst>
                                    <p:set>
                                      <p:cBhvr>
                                        <p:cTn dur="1" fill="hold" id="135">
                                          <p:stCondLst>
                                            <p:cond delay="0"/>
                                          </p:stCondLst>
                                        </p:cTn>
                                        <p:tgtEl>
                                          <p:spTgt spid="22"/>
                                        </p:tgtEl>
                                        <p:attrNameLst>
                                          <p:attrName>style.visibility</p:attrName>
                                        </p:attrNameLst>
                                      </p:cBhvr>
                                      <p:to>
                                        <p:strVal val="visible"/>
                                      </p:to>
                                    </p:set>
                                    <p:animEffect filter="wipe(down)" transition="in">
                                      <p:cBhvr>
                                        <p:cTn dur="500" id="136"/>
                                        <p:tgtEl>
                                          <p:spTgt spid="22"/>
                                        </p:tgtEl>
                                      </p:cBhvr>
                                    </p:animEffect>
                                  </p:childTnLst>
                                </p:cTn>
                              </p:par>
                              <p:par>
                                <p:cTn fill="hold" grpId="0" id="137" nodeType="withEffect" presetClass="entr" presetID="22" presetSubtype="4">
                                  <p:stCondLst>
                                    <p:cond delay="600"/>
                                  </p:stCondLst>
                                  <p:childTnLst>
                                    <p:set>
                                      <p:cBhvr>
                                        <p:cTn dur="1" fill="hold" id="138">
                                          <p:stCondLst>
                                            <p:cond delay="0"/>
                                          </p:stCondLst>
                                        </p:cTn>
                                        <p:tgtEl>
                                          <p:spTgt spid="23"/>
                                        </p:tgtEl>
                                        <p:attrNameLst>
                                          <p:attrName>style.visibility</p:attrName>
                                        </p:attrNameLst>
                                      </p:cBhvr>
                                      <p:to>
                                        <p:strVal val="visible"/>
                                      </p:to>
                                    </p:set>
                                    <p:animEffect filter="wipe(down)" transition="in">
                                      <p:cBhvr>
                                        <p:cTn dur="500" id="139"/>
                                        <p:tgtEl>
                                          <p:spTgt spid="23"/>
                                        </p:tgtEl>
                                      </p:cBhvr>
                                    </p:animEffect>
                                  </p:childTnLst>
                                </p:cTn>
                              </p:par>
                            </p:childTnLst>
                          </p:cTn>
                        </p:par>
                        <p:par>
                          <p:cTn fill="hold" id="140" nodeType="afterGroup">
                            <p:stCondLst>
                              <p:cond delay="6300"/>
                            </p:stCondLst>
                            <p:childTnLst>
                              <p:par>
                                <p:cTn fill="hold" grpId="0" id="141" nodeType="afterEffect" presetClass="entr" presetID="22" presetSubtype="4">
                                  <p:stCondLst>
                                    <p:cond delay="0"/>
                                  </p:stCondLst>
                                  <p:childTnLst>
                                    <p:set>
                                      <p:cBhvr>
                                        <p:cTn dur="1" fill="hold" id="142">
                                          <p:stCondLst>
                                            <p:cond delay="0"/>
                                          </p:stCondLst>
                                        </p:cTn>
                                        <p:tgtEl>
                                          <p:spTgt spid="27"/>
                                        </p:tgtEl>
                                        <p:attrNameLst>
                                          <p:attrName>style.visibility</p:attrName>
                                        </p:attrNameLst>
                                      </p:cBhvr>
                                      <p:to>
                                        <p:strVal val="visible"/>
                                      </p:to>
                                    </p:set>
                                    <p:animEffect filter="wipe(down)" transition="in">
                                      <p:cBhvr>
                                        <p:cTn dur="500" id="143"/>
                                        <p:tgtEl>
                                          <p:spTgt spid="27"/>
                                        </p:tgtEl>
                                      </p:cBhvr>
                                    </p:animEffect>
                                  </p:childTnLst>
                                </p:cTn>
                              </p:par>
                              <p:par>
                                <p:cTn fill="hold" grpId="0" id="144" nodeType="withEffect" presetClass="entr" presetID="22" presetSubtype="4">
                                  <p:stCondLst>
                                    <p:cond delay="0"/>
                                  </p:stCondLst>
                                  <p:childTnLst>
                                    <p:set>
                                      <p:cBhvr>
                                        <p:cTn dur="1" fill="hold" id="145">
                                          <p:stCondLst>
                                            <p:cond delay="0"/>
                                          </p:stCondLst>
                                        </p:cTn>
                                        <p:tgtEl>
                                          <p:spTgt spid="26"/>
                                        </p:tgtEl>
                                        <p:attrNameLst>
                                          <p:attrName>style.visibility</p:attrName>
                                        </p:attrNameLst>
                                      </p:cBhvr>
                                      <p:to>
                                        <p:strVal val="visible"/>
                                      </p:to>
                                    </p:set>
                                    <p:animEffect filter="wipe(down)" transition="in">
                                      <p:cBhvr>
                                        <p:cTn dur="500" id="146"/>
                                        <p:tgtEl>
                                          <p:spTgt spid="26"/>
                                        </p:tgtEl>
                                      </p:cBhvr>
                                    </p:animEffect>
                                  </p:childTnLst>
                                </p:cTn>
                              </p:par>
                              <p:par>
                                <p:cTn fill="hold" grpId="0" id="147" nodeType="withEffect" presetClass="entr" presetID="22" presetSubtype="4">
                                  <p:stCondLst>
                                    <p:cond delay="0"/>
                                  </p:stCondLst>
                                  <p:childTnLst>
                                    <p:set>
                                      <p:cBhvr>
                                        <p:cTn dur="1" fill="hold" id="148">
                                          <p:stCondLst>
                                            <p:cond delay="0"/>
                                          </p:stCondLst>
                                        </p:cTn>
                                        <p:tgtEl>
                                          <p:spTgt spid="25"/>
                                        </p:tgtEl>
                                        <p:attrNameLst>
                                          <p:attrName>style.visibility</p:attrName>
                                        </p:attrNameLst>
                                      </p:cBhvr>
                                      <p:to>
                                        <p:strVal val="visible"/>
                                      </p:to>
                                    </p:set>
                                    <p:animEffect filter="wipe(down)" transition="in">
                                      <p:cBhvr>
                                        <p:cTn dur="500" id="149"/>
                                        <p:tgtEl>
                                          <p:spTgt spid="25"/>
                                        </p:tgtEl>
                                      </p:cBhvr>
                                    </p:animEffect>
                                  </p:childTnLst>
                                </p:cTn>
                              </p:par>
                              <p:par>
                                <p:cTn fill="hold" grpId="0" id="150" nodeType="withEffect" presetClass="entr" presetID="22" presetSubtype="4">
                                  <p:stCondLst>
                                    <p:cond delay="0"/>
                                  </p:stCondLst>
                                  <p:childTnLst>
                                    <p:set>
                                      <p:cBhvr>
                                        <p:cTn dur="1" fill="hold" id="151">
                                          <p:stCondLst>
                                            <p:cond delay="0"/>
                                          </p:stCondLst>
                                        </p:cTn>
                                        <p:tgtEl>
                                          <p:spTgt spid="24"/>
                                        </p:tgtEl>
                                        <p:attrNameLst>
                                          <p:attrName>style.visibility</p:attrName>
                                        </p:attrNameLst>
                                      </p:cBhvr>
                                      <p:to>
                                        <p:strVal val="visible"/>
                                      </p:to>
                                    </p:set>
                                    <p:animEffect filter="wipe(down)" transition="in">
                                      <p:cBhvr>
                                        <p:cTn dur="500" id="152"/>
                                        <p:tgtEl>
                                          <p:spTgt spid="24"/>
                                        </p:tgtEl>
                                      </p:cBhvr>
                                    </p:animEffect>
                                  </p:childTnLst>
                                </p:cTn>
                              </p:par>
                            </p:childTnLst>
                          </p:cTn>
                        </p:par>
                        <p:par>
                          <p:cTn fill="hold" id="153" nodeType="afterGroup">
                            <p:stCondLst>
                              <p:cond delay="6800"/>
                            </p:stCondLst>
                            <p:childTnLst>
                              <p:par>
                                <p:cTn fill="hold" grpId="0" id="154" nodeType="afterEffect" presetClass="entr" presetID="45" presetSubtype="0">
                                  <p:stCondLst>
                                    <p:cond delay="0"/>
                                  </p:stCondLst>
                                  <p:childTnLst>
                                    <p:set>
                                      <p:cBhvr>
                                        <p:cTn dur="1" fill="hold" id="155">
                                          <p:stCondLst>
                                            <p:cond delay="0"/>
                                          </p:stCondLst>
                                        </p:cTn>
                                        <p:tgtEl>
                                          <p:spTgt spid="40"/>
                                        </p:tgtEl>
                                        <p:attrNameLst>
                                          <p:attrName>style.visibility</p:attrName>
                                        </p:attrNameLst>
                                      </p:cBhvr>
                                      <p:to>
                                        <p:strVal val="visible"/>
                                      </p:to>
                                    </p:set>
                                    <p:animEffect filter="fade" transition="in">
                                      <p:cBhvr>
                                        <p:cTn dur="500" id="156"/>
                                        <p:tgtEl>
                                          <p:spTgt spid="40"/>
                                        </p:tgtEl>
                                      </p:cBhvr>
                                    </p:animEffect>
                                    <p:anim calcmode="lin" valueType="num">
                                      <p:cBhvr>
                                        <p:cTn dur="500" fill="hold" id="157"/>
                                        <p:tgtEl>
                                          <p:spTgt spid="40"/>
                                        </p:tgtEl>
                                        <p:attrNameLst>
                                          <p:attrName>ppt_w</p:attrName>
                                        </p:attrNameLst>
                                      </p:cBhvr>
                                      <p:tavLst>
                                        <p:tav fmla="#ppt_w*sin(2.5*pi*$)" tm="0">
                                          <p:val>
                                            <p:fltVal val="0"/>
                                          </p:val>
                                        </p:tav>
                                        <p:tav tm="100000">
                                          <p:val>
                                            <p:fltVal val="1"/>
                                          </p:val>
                                        </p:tav>
                                      </p:tavLst>
                                    </p:anim>
                                    <p:anim calcmode="lin" valueType="num">
                                      <p:cBhvr>
                                        <p:cTn dur="500" fill="hold" id="158"/>
                                        <p:tgtEl>
                                          <p:spTgt spid="40"/>
                                        </p:tgtEl>
                                        <p:attrNameLst>
                                          <p:attrName>ppt_h</p:attrName>
                                        </p:attrNameLst>
                                      </p:cBhvr>
                                      <p:tavLst>
                                        <p:tav tm="0">
                                          <p:val>
                                            <p:strVal val="#ppt_h"/>
                                          </p:val>
                                        </p:tav>
                                        <p:tav tm="100000">
                                          <p:val>
                                            <p:strVal val="#ppt_h"/>
                                          </p:val>
                                        </p:tav>
                                      </p:tavLst>
                                    </p:anim>
                                  </p:childTnLst>
                                </p:cTn>
                              </p:par>
                              <p:par>
                                <p:cTn fill="hold" grpId="0" id="159" nodeType="withEffect" presetClass="entr" presetID="45" presetSubtype="0">
                                  <p:stCondLst>
                                    <p:cond delay="0"/>
                                  </p:stCondLst>
                                  <p:childTnLst>
                                    <p:set>
                                      <p:cBhvr>
                                        <p:cTn dur="1" fill="hold" id="160">
                                          <p:stCondLst>
                                            <p:cond delay="0"/>
                                          </p:stCondLst>
                                        </p:cTn>
                                        <p:tgtEl>
                                          <p:spTgt spid="43"/>
                                        </p:tgtEl>
                                        <p:attrNameLst>
                                          <p:attrName>style.visibility</p:attrName>
                                        </p:attrNameLst>
                                      </p:cBhvr>
                                      <p:to>
                                        <p:strVal val="visible"/>
                                      </p:to>
                                    </p:set>
                                    <p:animEffect filter="fade" transition="in">
                                      <p:cBhvr>
                                        <p:cTn dur="500" id="161"/>
                                        <p:tgtEl>
                                          <p:spTgt spid="43"/>
                                        </p:tgtEl>
                                      </p:cBhvr>
                                    </p:animEffect>
                                    <p:anim calcmode="lin" valueType="num">
                                      <p:cBhvr>
                                        <p:cTn dur="500" fill="hold" id="162"/>
                                        <p:tgtEl>
                                          <p:spTgt spid="43"/>
                                        </p:tgtEl>
                                        <p:attrNameLst>
                                          <p:attrName>ppt_w</p:attrName>
                                        </p:attrNameLst>
                                      </p:cBhvr>
                                      <p:tavLst>
                                        <p:tav fmla="#ppt_w*sin(2.5*pi*$)" tm="0">
                                          <p:val>
                                            <p:fltVal val="0"/>
                                          </p:val>
                                        </p:tav>
                                        <p:tav tm="100000">
                                          <p:val>
                                            <p:fltVal val="1"/>
                                          </p:val>
                                        </p:tav>
                                      </p:tavLst>
                                    </p:anim>
                                    <p:anim calcmode="lin" valueType="num">
                                      <p:cBhvr>
                                        <p:cTn dur="500" fill="hold" id="163"/>
                                        <p:tgtEl>
                                          <p:spTgt spid="43"/>
                                        </p:tgtEl>
                                        <p:attrNameLst>
                                          <p:attrName>ppt_h</p:attrName>
                                        </p:attrNameLst>
                                      </p:cBhvr>
                                      <p:tavLst>
                                        <p:tav tm="0">
                                          <p:val>
                                            <p:strVal val="#ppt_h"/>
                                          </p:val>
                                        </p:tav>
                                        <p:tav tm="100000">
                                          <p:val>
                                            <p:strVal val="#ppt_h"/>
                                          </p:val>
                                        </p:tav>
                                      </p:tavLst>
                                    </p:anim>
                                  </p:childTnLst>
                                </p:cTn>
                              </p:par>
                            </p:childTnLst>
                          </p:cTn>
                        </p:par>
                        <p:par>
                          <p:cTn fill="hold" id="164" nodeType="afterGroup">
                            <p:stCondLst>
                              <p:cond delay="7300"/>
                            </p:stCondLst>
                            <p:childTnLst>
                              <p:par>
                                <p:cTn fill="hold" grpId="0" id="165" nodeType="afterEffect" presetClass="entr" presetID="47" presetSubtype="0">
                                  <p:stCondLst>
                                    <p:cond delay="0"/>
                                  </p:stCondLst>
                                  <p:childTnLst>
                                    <p:set>
                                      <p:cBhvr>
                                        <p:cTn dur="1" fill="hold" id="166">
                                          <p:stCondLst>
                                            <p:cond delay="0"/>
                                          </p:stCondLst>
                                        </p:cTn>
                                        <p:tgtEl>
                                          <p:spTgt spid="51"/>
                                        </p:tgtEl>
                                        <p:attrNameLst>
                                          <p:attrName>style.visibility</p:attrName>
                                        </p:attrNameLst>
                                      </p:cBhvr>
                                      <p:to>
                                        <p:strVal val="visible"/>
                                      </p:to>
                                    </p:set>
                                    <p:animEffect filter="fade" transition="in">
                                      <p:cBhvr>
                                        <p:cTn dur="1000" id="167"/>
                                        <p:tgtEl>
                                          <p:spTgt spid="51"/>
                                        </p:tgtEl>
                                      </p:cBhvr>
                                    </p:animEffect>
                                    <p:anim calcmode="lin" valueType="num">
                                      <p:cBhvr>
                                        <p:cTn dur="1000" fill="hold" id="168"/>
                                        <p:tgtEl>
                                          <p:spTgt spid="51"/>
                                        </p:tgtEl>
                                        <p:attrNameLst>
                                          <p:attrName>ppt_x</p:attrName>
                                        </p:attrNameLst>
                                      </p:cBhvr>
                                      <p:tavLst>
                                        <p:tav tm="0">
                                          <p:val>
                                            <p:strVal val="#ppt_x"/>
                                          </p:val>
                                        </p:tav>
                                        <p:tav tm="100000">
                                          <p:val>
                                            <p:strVal val="#ppt_x"/>
                                          </p:val>
                                        </p:tav>
                                      </p:tavLst>
                                    </p:anim>
                                    <p:anim calcmode="lin" valueType="num">
                                      <p:cBhvr>
                                        <p:cTn dur="1000" fill="hold" id="169"/>
                                        <p:tgtEl>
                                          <p:spTgt spid="51"/>
                                        </p:tgtEl>
                                        <p:attrNameLst>
                                          <p:attrName>ppt_y</p:attrName>
                                        </p:attrNameLst>
                                      </p:cBhvr>
                                      <p:tavLst>
                                        <p:tav tm="0">
                                          <p:val>
                                            <p:strVal val="#ppt_y-.1"/>
                                          </p:val>
                                        </p:tav>
                                        <p:tav tm="100000">
                                          <p:val>
                                            <p:strVal val="#ppt_y"/>
                                          </p:val>
                                        </p:tav>
                                      </p:tavLst>
                                    </p:anim>
                                  </p:childTnLst>
                                </p:cTn>
                              </p:par>
                              <p:par>
                                <p:cTn fill="hold" grpId="0" id="170" nodeType="withEffect" presetClass="entr" presetID="47" presetSubtype="0">
                                  <p:stCondLst>
                                    <p:cond delay="0"/>
                                  </p:stCondLst>
                                  <p:childTnLst>
                                    <p:set>
                                      <p:cBhvr>
                                        <p:cTn dur="1" fill="hold" id="171">
                                          <p:stCondLst>
                                            <p:cond delay="0"/>
                                          </p:stCondLst>
                                        </p:cTn>
                                        <p:tgtEl>
                                          <p:spTgt spid="50"/>
                                        </p:tgtEl>
                                        <p:attrNameLst>
                                          <p:attrName>style.visibility</p:attrName>
                                        </p:attrNameLst>
                                      </p:cBhvr>
                                      <p:to>
                                        <p:strVal val="visible"/>
                                      </p:to>
                                    </p:set>
                                    <p:animEffect filter="fade" transition="in">
                                      <p:cBhvr>
                                        <p:cTn dur="1000" id="172"/>
                                        <p:tgtEl>
                                          <p:spTgt spid="50"/>
                                        </p:tgtEl>
                                      </p:cBhvr>
                                    </p:animEffect>
                                    <p:anim calcmode="lin" valueType="num">
                                      <p:cBhvr>
                                        <p:cTn dur="1000" fill="hold" id="173"/>
                                        <p:tgtEl>
                                          <p:spTgt spid="50"/>
                                        </p:tgtEl>
                                        <p:attrNameLst>
                                          <p:attrName>ppt_x</p:attrName>
                                        </p:attrNameLst>
                                      </p:cBhvr>
                                      <p:tavLst>
                                        <p:tav tm="0">
                                          <p:val>
                                            <p:strVal val="#ppt_x"/>
                                          </p:val>
                                        </p:tav>
                                        <p:tav tm="100000">
                                          <p:val>
                                            <p:strVal val="#ppt_x"/>
                                          </p:val>
                                        </p:tav>
                                      </p:tavLst>
                                    </p:anim>
                                    <p:anim calcmode="lin" valueType="num">
                                      <p:cBhvr>
                                        <p:cTn dur="1000" fill="hold" id="174"/>
                                        <p:tgtEl>
                                          <p:spTgt spid="50"/>
                                        </p:tgtEl>
                                        <p:attrNameLst>
                                          <p:attrName>ppt_y</p:attrName>
                                        </p:attrNameLst>
                                      </p:cBhvr>
                                      <p:tavLst>
                                        <p:tav tm="0">
                                          <p:val>
                                            <p:strVal val="#ppt_y-.1"/>
                                          </p:val>
                                        </p:tav>
                                        <p:tav tm="100000">
                                          <p:val>
                                            <p:strVal val="#ppt_y"/>
                                          </p:val>
                                        </p:tav>
                                      </p:tavLst>
                                    </p:anim>
                                  </p:childTnLst>
                                </p:cTn>
                              </p:par>
                              <p:par>
                                <p:cTn fill="hold" grpId="0" id="175" nodeType="withEffect" presetClass="entr" presetID="22" presetSubtype="4">
                                  <p:stCondLst>
                                    <p:cond delay="0"/>
                                  </p:stCondLst>
                                  <p:childTnLst>
                                    <p:set>
                                      <p:cBhvr>
                                        <p:cTn dur="1" fill="hold" id="176">
                                          <p:stCondLst>
                                            <p:cond delay="0"/>
                                          </p:stCondLst>
                                        </p:cTn>
                                        <p:tgtEl>
                                          <p:spTgt spid="28"/>
                                        </p:tgtEl>
                                        <p:attrNameLst>
                                          <p:attrName>style.visibility</p:attrName>
                                        </p:attrNameLst>
                                      </p:cBhvr>
                                      <p:to>
                                        <p:strVal val="visible"/>
                                      </p:to>
                                    </p:set>
                                    <p:animEffect filter="wipe(down)" transition="in">
                                      <p:cBhvr>
                                        <p:cTn dur="500" id="177"/>
                                        <p:tgtEl>
                                          <p:spTgt spid="28"/>
                                        </p:tgtEl>
                                      </p:cBhvr>
                                    </p:animEffect>
                                  </p:childTnLst>
                                </p:cTn>
                              </p:par>
                              <p:par>
                                <p:cTn fill="hold" grpId="0" id="178" nodeType="withEffect" presetClass="entr" presetID="22" presetSubtype="4">
                                  <p:stCondLst>
                                    <p:cond delay="200"/>
                                  </p:stCondLst>
                                  <p:childTnLst>
                                    <p:set>
                                      <p:cBhvr>
                                        <p:cTn dur="1" fill="hold" id="179">
                                          <p:stCondLst>
                                            <p:cond delay="0"/>
                                          </p:stCondLst>
                                        </p:cTn>
                                        <p:tgtEl>
                                          <p:spTgt spid="29"/>
                                        </p:tgtEl>
                                        <p:attrNameLst>
                                          <p:attrName>style.visibility</p:attrName>
                                        </p:attrNameLst>
                                      </p:cBhvr>
                                      <p:to>
                                        <p:strVal val="visible"/>
                                      </p:to>
                                    </p:set>
                                    <p:animEffect filter="wipe(down)" transition="in">
                                      <p:cBhvr>
                                        <p:cTn dur="500" id="180"/>
                                        <p:tgtEl>
                                          <p:spTgt spid="29"/>
                                        </p:tgtEl>
                                      </p:cBhvr>
                                    </p:animEffect>
                                  </p:childTnLst>
                                </p:cTn>
                              </p:par>
                              <p:par>
                                <p:cTn fill="hold" grpId="0" id="181" nodeType="withEffect" presetClass="entr" presetID="22" presetSubtype="4">
                                  <p:stCondLst>
                                    <p:cond delay="400"/>
                                  </p:stCondLst>
                                  <p:childTnLst>
                                    <p:set>
                                      <p:cBhvr>
                                        <p:cTn dur="1" fill="hold" id="182">
                                          <p:stCondLst>
                                            <p:cond delay="0"/>
                                          </p:stCondLst>
                                        </p:cTn>
                                        <p:tgtEl>
                                          <p:spTgt spid="30"/>
                                        </p:tgtEl>
                                        <p:attrNameLst>
                                          <p:attrName>style.visibility</p:attrName>
                                        </p:attrNameLst>
                                      </p:cBhvr>
                                      <p:to>
                                        <p:strVal val="visible"/>
                                      </p:to>
                                    </p:set>
                                    <p:animEffect filter="wipe(down)" transition="in">
                                      <p:cBhvr>
                                        <p:cTn dur="500" id="183"/>
                                        <p:tgtEl>
                                          <p:spTgt spid="30"/>
                                        </p:tgtEl>
                                      </p:cBhvr>
                                    </p:animEffect>
                                  </p:childTnLst>
                                </p:cTn>
                              </p:par>
                              <p:par>
                                <p:cTn fill="hold" grpId="0" id="184" nodeType="withEffect" presetClass="entr" presetID="22" presetSubtype="4">
                                  <p:stCondLst>
                                    <p:cond delay="600"/>
                                  </p:stCondLst>
                                  <p:childTnLst>
                                    <p:set>
                                      <p:cBhvr>
                                        <p:cTn dur="1" fill="hold" id="185">
                                          <p:stCondLst>
                                            <p:cond delay="0"/>
                                          </p:stCondLst>
                                        </p:cTn>
                                        <p:tgtEl>
                                          <p:spTgt spid="31"/>
                                        </p:tgtEl>
                                        <p:attrNameLst>
                                          <p:attrName>style.visibility</p:attrName>
                                        </p:attrNameLst>
                                      </p:cBhvr>
                                      <p:to>
                                        <p:strVal val="visible"/>
                                      </p:to>
                                    </p:set>
                                    <p:animEffect filter="wipe(down)" transition="in">
                                      <p:cBhvr>
                                        <p:cTn dur="500" id="186"/>
                                        <p:tgtEl>
                                          <p:spTgt spid="31"/>
                                        </p:tgtEl>
                                      </p:cBhvr>
                                    </p:animEffect>
                                  </p:childTnLst>
                                </p:cTn>
                              </p:par>
                            </p:childTnLst>
                          </p:cTn>
                        </p:par>
                        <p:par>
                          <p:cTn fill="hold" id="187" nodeType="afterGroup">
                            <p:stCondLst>
                              <p:cond delay="8400"/>
                            </p:stCondLst>
                            <p:childTnLst>
                              <p:par>
                                <p:cTn fill="hold" grpId="0" id="188" nodeType="afterEffect" presetClass="entr" presetID="22" presetSubtype="4">
                                  <p:stCondLst>
                                    <p:cond delay="0"/>
                                  </p:stCondLst>
                                  <p:childTnLst>
                                    <p:set>
                                      <p:cBhvr>
                                        <p:cTn dur="1" fill="hold" id="189">
                                          <p:stCondLst>
                                            <p:cond delay="0"/>
                                          </p:stCondLst>
                                        </p:cTn>
                                        <p:tgtEl>
                                          <p:spTgt spid="35"/>
                                        </p:tgtEl>
                                        <p:attrNameLst>
                                          <p:attrName>style.visibility</p:attrName>
                                        </p:attrNameLst>
                                      </p:cBhvr>
                                      <p:to>
                                        <p:strVal val="visible"/>
                                      </p:to>
                                    </p:set>
                                    <p:animEffect filter="wipe(down)" transition="in">
                                      <p:cBhvr>
                                        <p:cTn dur="500" id="190"/>
                                        <p:tgtEl>
                                          <p:spTgt spid="35"/>
                                        </p:tgtEl>
                                      </p:cBhvr>
                                    </p:animEffect>
                                  </p:childTnLst>
                                </p:cTn>
                              </p:par>
                              <p:par>
                                <p:cTn fill="hold" grpId="0" id="191" nodeType="withEffect" presetClass="entr" presetID="22" presetSubtype="4">
                                  <p:stCondLst>
                                    <p:cond delay="0"/>
                                  </p:stCondLst>
                                  <p:childTnLst>
                                    <p:set>
                                      <p:cBhvr>
                                        <p:cTn dur="1" fill="hold" id="192">
                                          <p:stCondLst>
                                            <p:cond delay="0"/>
                                          </p:stCondLst>
                                        </p:cTn>
                                        <p:tgtEl>
                                          <p:spTgt spid="34"/>
                                        </p:tgtEl>
                                        <p:attrNameLst>
                                          <p:attrName>style.visibility</p:attrName>
                                        </p:attrNameLst>
                                      </p:cBhvr>
                                      <p:to>
                                        <p:strVal val="visible"/>
                                      </p:to>
                                    </p:set>
                                    <p:animEffect filter="wipe(down)" transition="in">
                                      <p:cBhvr>
                                        <p:cTn dur="500" id="193"/>
                                        <p:tgtEl>
                                          <p:spTgt spid="34"/>
                                        </p:tgtEl>
                                      </p:cBhvr>
                                    </p:animEffect>
                                  </p:childTnLst>
                                </p:cTn>
                              </p:par>
                              <p:par>
                                <p:cTn fill="hold" grpId="0" id="194" nodeType="withEffect" presetClass="entr" presetID="22" presetSubtype="4">
                                  <p:stCondLst>
                                    <p:cond delay="0"/>
                                  </p:stCondLst>
                                  <p:childTnLst>
                                    <p:set>
                                      <p:cBhvr>
                                        <p:cTn dur="1" fill="hold" id="195">
                                          <p:stCondLst>
                                            <p:cond delay="0"/>
                                          </p:stCondLst>
                                        </p:cTn>
                                        <p:tgtEl>
                                          <p:spTgt spid="33"/>
                                        </p:tgtEl>
                                        <p:attrNameLst>
                                          <p:attrName>style.visibility</p:attrName>
                                        </p:attrNameLst>
                                      </p:cBhvr>
                                      <p:to>
                                        <p:strVal val="visible"/>
                                      </p:to>
                                    </p:set>
                                    <p:animEffect filter="wipe(down)" transition="in">
                                      <p:cBhvr>
                                        <p:cTn dur="500" id="196"/>
                                        <p:tgtEl>
                                          <p:spTgt spid="33"/>
                                        </p:tgtEl>
                                      </p:cBhvr>
                                    </p:animEffect>
                                  </p:childTnLst>
                                </p:cTn>
                              </p:par>
                              <p:par>
                                <p:cTn fill="hold" grpId="0" id="197" nodeType="withEffect" presetClass="entr" presetID="22" presetSubtype="4">
                                  <p:stCondLst>
                                    <p:cond delay="0"/>
                                  </p:stCondLst>
                                  <p:childTnLst>
                                    <p:set>
                                      <p:cBhvr>
                                        <p:cTn dur="1" fill="hold" id="198">
                                          <p:stCondLst>
                                            <p:cond delay="0"/>
                                          </p:stCondLst>
                                        </p:cTn>
                                        <p:tgtEl>
                                          <p:spTgt spid="32"/>
                                        </p:tgtEl>
                                        <p:attrNameLst>
                                          <p:attrName>style.visibility</p:attrName>
                                        </p:attrNameLst>
                                      </p:cBhvr>
                                      <p:to>
                                        <p:strVal val="visible"/>
                                      </p:to>
                                    </p:set>
                                    <p:animEffect filter="wipe(down)" transition="in">
                                      <p:cBhvr>
                                        <p:cTn dur="500" id="199"/>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矩形 29"/>
          <p:cNvSpPr/>
          <p:nvPr/>
        </p:nvSpPr>
        <p:spPr>
          <a:xfrm>
            <a:off x="3361088" y="4110430"/>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endParaRPr altLang="en-US" lang="zh-CN"/>
          </a:p>
        </p:txBody>
      </p:sp>
      <p:sp>
        <p:nvSpPr>
          <p:cNvPr id="31" name="矩形 30"/>
          <p:cNvSpPr/>
          <p:nvPr/>
        </p:nvSpPr>
        <p:spPr>
          <a:xfrm>
            <a:off x="2784650" y="1743569"/>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endParaRPr altLang="en-US" lang="zh-CN"/>
          </a:p>
        </p:txBody>
      </p:sp>
      <p:sp>
        <p:nvSpPr>
          <p:cNvPr id="32" name="椭圆 64"/>
          <p:cNvSpPr>
            <a:spLocks noChangeArrowheads="1"/>
          </p:cNvSpPr>
          <p:nvPr/>
        </p:nvSpPr>
        <p:spPr bwMode="auto">
          <a:xfrm>
            <a:off x="1271499" y="1413570"/>
            <a:ext cx="1659809" cy="1658432"/>
          </a:xfrm>
          <a:prstGeom prst="ellipse">
            <a:avLst/>
          </a:prstGeom>
          <a:solidFill>
            <a:schemeClr val="accent1"/>
          </a:solidFill>
          <a:ln cap="sq" cmpd="sng" w="190500">
            <a:solidFill>
              <a:schemeClr val="bg1">
                <a:lumMod val="65000"/>
              </a:schemeClr>
            </a:solidFill>
            <a:round/>
          </a:ln>
        </p:spPr>
        <p:txBody>
          <a:bodyPr anchor="ctr" bIns="45736" lIns="91472" rIns="91472" tIns="45736"/>
          <a:lstStyle/>
          <a:p>
            <a:pPr algn="ctr"/>
            <a:r>
              <a:rPr altLang="en-US" b="1" lang="zh-CN" smtClean="0" sz="2800">
                <a:solidFill>
                  <a:schemeClr val="bg1"/>
                </a:solidFill>
                <a:latin charset="-122" panose="020b0503020204020204" pitchFamily="34" typeface="微软雅黑"/>
                <a:ea charset="-122" pitchFamily="34" typeface="微软雅黑"/>
                <a:sym charset="-122" panose="02010600030101010101" pitchFamily="2" typeface="宋体"/>
              </a:rPr>
              <a:t>添加文字</a:t>
            </a:r>
          </a:p>
        </p:txBody>
      </p:sp>
      <p:sp>
        <p:nvSpPr>
          <p:cNvPr id="33" name="TextBox 32"/>
          <p:cNvSpPr txBox="1"/>
          <p:nvPr/>
        </p:nvSpPr>
        <p:spPr>
          <a:xfrm>
            <a:off x="3249743" y="1910048"/>
            <a:ext cx="5908501" cy="1993424"/>
          </a:xfrm>
          <a:prstGeom prst="rect">
            <a:avLst/>
          </a:prstGeom>
          <a:noFill/>
        </p:spPr>
        <p:txBody>
          <a:bodyPr bIns="45736" lIns="91472" rIns="91472" rtlCol="0" tIns="45736" wrap="square">
            <a:spAutoFit/>
          </a:bodyPr>
          <a:lstStyle/>
          <a:p>
            <a:pPr>
              <a:lnSpc>
                <a:spcPct val="130000"/>
              </a:lnSpc>
            </a:pPr>
            <a:r>
              <a:rPr altLang="en-US" lang="zh-CN" sz="1600">
                <a:solidFill>
                  <a:sysClr lastClr="000000" val="windowText"/>
                </a:solidFill>
                <a:latin charset="-122" panose="020b0503020204020204"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a:p>
            <a:pPr>
              <a:lnSpc>
                <a:spcPct val="130000"/>
              </a:lnSpc>
            </a:pPr>
            <a:r>
              <a:rPr altLang="en-US" lang="zh-CN" sz="1600">
                <a:solidFill>
                  <a:sysClr lastClr="000000" val="windowText"/>
                </a:solidFill>
                <a:latin charset="-122" panose="020b0503020204020204" pitchFamily="34" typeface="微软雅黑"/>
                <a:ea charset="-122" pitchFamily="34" typeface="微软雅黑"/>
              </a:rPr>
              <a:t>您的内容打在这里，或者通过复制您的文本后，在此框中选择粘贴，并选择只保留文字。您的内容打在这里，或者通过复制您的文本后。</a:t>
            </a:r>
          </a:p>
        </p:txBody>
      </p:sp>
      <p:sp>
        <p:nvSpPr>
          <p:cNvPr id="34" name="椭圆 64"/>
          <p:cNvSpPr>
            <a:spLocks noChangeArrowheads="1"/>
          </p:cNvSpPr>
          <p:nvPr/>
        </p:nvSpPr>
        <p:spPr bwMode="auto">
          <a:xfrm>
            <a:off x="9413700" y="3497287"/>
            <a:ext cx="1659809" cy="1658432"/>
          </a:xfrm>
          <a:prstGeom prst="ellipse">
            <a:avLst/>
          </a:prstGeom>
          <a:solidFill>
            <a:schemeClr val="accent1"/>
          </a:solidFill>
          <a:ln cap="sq" cmpd="sng" w="190500">
            <a:solidFill>
              <a:schemeClr val="bg1">
                <a:lumMod val="65000"/>
              </a:schemeClr>
            </a:solidFill>
            <a:round/>
          </a:ln>
        </p:spPr>
        <p:txBody>
          <a:bodyPr anchor="ctr" bIns="45736" lIns="91472" rIns="91472" tIns="45736"/>
          <a:lstStyle/>
          <a:p>
            <a:pPr algn="ctr"/>
            <a:r>
              <a:rPr altLang="en-US" b="1" lang="zh-CN" smtClean="0" sz="2800">
                <a:solidFill>
                  <a:schemeClr val="bg1"/>
                </a:solidFill>
                <a:latin charset="-122" panose="020b0503020204020204" pitchFamily="34" typeface="微软雅黑"/>
                <a:ea charset="-122" pitchFamily="34" typeface="微软雅黑"/>
                <a:sym charset="-122" panose="02010600030101010101" pitchFamily="2" typeface="宋体"/>
              </a:rPr>
              <a:t>添加文字</a:t>
            </a:r>
          </a:p>
        </p:txBody>
      </p:sp>
      <p:sp>
        <p:nvSpPr>
          <p:cNvPr id="62" name="TextBox 61"/>
          <p:cNvSpPr txBox="1"/>
          <p:nvPr/>
        </p:nvSpPr>
        <p:spPr>
          <a:xfrm>
            <a:off x="3249743" y="4326504"/>
            <a:ext cx="5908501" cy="1993424"/>
          </a:xfrm>
          <a:prstGeom prst="rect">
            <a:avLst/>
          </a:prstGeom>
          <a:noFill/>
        </p:spPr>
        <p:txBody>
          <a:bodyPr bIns="45736" lIns="91472" rIns="91472" rtlCol="0" tIns="45736" wrap="square">
            <a:spAutoFit/>
          </a:bodyPr>
          <a:lstStyle/>
          <a:p>
            <a:pPr>
              <a:lnSpc>
                <a:spcPct val="130000"/>
              </a:lnSpc>
            </a:pPr>
            <a:r>
              <a:rPr altLang="en-US" lang="zh-CN" sz="1600">
                <a:solidFill>
                  <a:sysClr lastClr="000000" val="windowText"/>
                </a:solidFill>
                <a:latin charset="-122" panose="020b0503020204020204"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a:p>
            <a:pPr>
              <a:lnSpc>
                <a:spcPct val="130000"/>
              </a:lnSpc>
            </a:pPr>
            <a:r>
              <a:rPr altLang="en-US" lang="zh-CN" sz="1600">
                <a:solidFill>
                  <a:sysClr lastClr="000000" val="windowText"/>
                </a:solidFill>
                <a:latin charset="-122" panose="020b0503020204020204" pitchFamily="34" typeface="微软雅黑"/>
                <a:ea charset="-122" pitchFamily="34" typeface="微软雅黑"/>
              </a:rPr>
              <a:t>您的内容打在这里，或者通过复制您的文本后，在此框中选择粘贴，并选择只保留文字。您的内容打在这里，或者通过复制您的文本后。</a:t>
            </a:r>
          </a:p>
        </p:txBody>
      </p:sp>
      <p:sp>
        <p:nvSpPr>
          <p:cNvPr id="10" name="文本框 2"/>
          <p:cNvSpPr txBox="1"/>
          <p:nvPr/>
        </p:nvSpPr>
        <p:spPr>
          <a:xfrm>
            <a:off x="1730103"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3324872723"/>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0"/>
                                        </p:tgtEl>
                                        <p:attrNameLst>
                                          <p:attrName>ppt_y</p:attrName>
                                        </p:attrNameLst>
                                      </p:cBhvr>
                                      <p:tavLst>
                                        <p:tav tm="0">
                                          <p:val>
                                            <p:strVal val="#ppt_y"/>
                                          </p:val>
                                        </p:tav>
                                        <p:tav tm="100000">
                                          <p:val>
                                            <p:strVal val="#ppt_y"/>
                                          </p:val>
                                        </p:tav>
                                      </p:tavLst>
                                    </p:anim>
                                    <p:anim calcmode="lin" valueType="num">
                                      <p:cBhvr>
                                        <p:cTn dur="500" fill="hold" id="9"/>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0"/>
                                        </p:tgtEl>
                                      </p:cBhvr>
                                    </p:animEffect>
                                  </p:childTnLst>
                                </p:cTn>
                              </p:par>
                            </p:childTnLst>
                          </p:cTn>
                        </p:par>
                        <p:par>
                          <p:cTn fill="hold" id="12" nodeType="afterGroup">
                            <p:stCondLst>
                              <p:cond delay="500"/>
                            </p:stCondLst>
                            <p:childTnLst>
                              <p:par>
                                <p:cTn fill="hold" grpId="0" id="13" nodeType="afterEffect" presetClass="entr" presetID="2" presetSubtype="8">
                                  <p:stCondLst>
                                    <p:cond delay="0"/>
                                  </p:stCondLst>
                                  <p:childTnLst>
                                    <p:set>
                                      <p:cBhvr>
                                        <p:cTn dur="1" fill="hold" id="14">
                                          <p:stCondLst>
                                            <p:cond delay="0"/>
                                          </p:stCondLst>
                                        </p:cTn>
                                        <p:tgtEl>
                                          <p:spTgt spid="32"/>
                                        </p:tgtEl>
                                        <p:attrNameLst>
                                          <p:attrName>style.visibility</p:attrName>
                                        </p:attrNameLst>
                                      </p:cBhvr>
                                      <p:to>
                                        <p:strVal val="visible"/>
                                      </p:to>
                                    </p:set>
                                    <p:anim calcmode="lin" valueType="num">
                                      <p:cBhvr additive="base">
                                        <p:cTn dur="500" fill="hold" id="15"/>
                                        <p:tgtEl>
                                          <p:spTgt spid="32"/>
                                        </p:tgtEl>
                                        <p:attrNameLst>
                                          <p:attrName>ppt_x</p:attrName>
                                        </p:attrNameLst>
                                      </p:cBhvr>
                                      <p:tavLst>
                                        <p:tav tm="0">
                                          <p:val>
                                            <p:strVal val="0-#ppt_w/2"/>
                                          </p:val>
                                        </p:tav>
                                        <p:tav tm="100000">
                                          <p:val>
                                            <p:strVal val="#ppt_x"/>
                                          </p:val>
                                        </p:tav>
                                      </p:tavLst>
                                    </p:anim>
                                    <p:anim calcmode="lin" valueType="num">
                                      <p:cBhvr additive="base">
                                        <p:cTn dur="500" fill="hold" id="16"/>
                                        <p:tgtEl>
                                          <p:spTgt spid="32"/>
                                        </p:tgtEl>
                                        <p:attrNameLst>
                                          <p:attrName>ppt_y</p:attrName>
                                        </p:attrNameLst>
                                      </p:cBhvr>
                                      <p:tavLst>
                                        <p:tav tm="0">
                                          <p:val>
                                            <p:strVal val="#ppt_y"/>
                                          </p:val>
                                        </p:tav>
                                        <p:tav tm="100000">
                                          <p:val>
                                            <p:strVal val="#ppt_y"/>
                                          </p:val>
                                        </p:tav>
                                      </p:tavLst>
                                    </p:anim>
                                  </p:childTnLst>
                                </p:cTn>
                              </p:par>
                              <p:par>
                                <p:cTn fill="hold" grpId="1" id="17" nodeType="withEffect" presetClass="emph" presetID="8" presetSubtype="0">
                                  <p:stCondLst>
                                    <p:cond delay="0"/>
                                  </p:stCondLst>
                                  <p:childTnLst>
                                    <p:animRot by="21600000">
                                      <p:cBhvr>
                                        <p:cTn dur="500" fill="hold" id="18"/>
                                        <p:tgtEl>
                                          <p:spTgt spid="32"/>
                                        </p:tgtEl>
                                        <p:attrNameLst>
                                          <p:attrName>r</p:attrName>
                                        </p:attrNameLst>
                                      </p:cBhvr>
                                    </p:animRot>
                                  </p:childTnLst>
                                </p:cTn>
                              </p:par>
                            </p:childTnLst>
                          </p:cTn>
                        </p:par>
                        <p:par>
                          <p:cTn fill="hold" id="19" nodeType="afterGroup">
                            <p:stCondLst>
                              <p:cond delay="1000"/>
                            </p:stCondLst>
                            <p:childTnLst>
                              <p:par>
                                <p:cTn fill="hold" grpId="0" id="20" nodeType="afterEffect" presetClass="entr" presetID="22" presetSubtype="8">
                                  <p:stCondLst>
                                    <p:cond delay="0"/>
                                  </p:stCondLst>
                                  <p:childTnLst>
                                    <p:set>
                                      <p:cBhvr>
                                        <p:cTn dur="1" fill="hold" id="21">
                                          <p:stCondLst>
                                            <p:cond delay="0"/>
                                          </p:stCondLst>
                                        </p:cTn>
                                        <p:tgtEl>
                                          <p:spTgt spid="31"/>
                                        </p:tgtEl>
                                        <p:attrNameLst>
                                          <p:attrName>style.visibility</p:attrName>
                                        </p:attrNameLst>
                                      </p:cBhvr>
                                      <p:to>
                                        <p:strVal val="visible"/>
                                      </p:to>
                                    </p:set>
                                    <p:animEffect filter="wipe(left)" transition="in">
                                      <p:cBhvr>
                                        <p:cTn dur="500" id="22"/>
                                        <p:tgtEl>
                                          <p:spTgt spid="31"/>
                                        </p:tgtEl>
                                      </p:cBhvr>
                                    </p:animEffect>
                                  </p:childTnLst>
                                </p:cTn>
                              </p:par>
                            </p:childTnLst>
                          </p:cTn>
                        </p:par>
                        <p:par>
                          <p:cTn fill="hold" id="23" nodeType="afterGroup">
                            <p:stCondLst>
                              <p:cond delay="1500"/>
                            </p:stCondLst>
                            <p:childTnLst>
                              <p:par>
                                <p:cTn fill="hold" grpId="0" id="24" nodeType="afterEffect" presetClass="entr" presetID="22" presetSubtype="8">
                                  <p:stCondLst>
                                    <p:cond delay="0"/>
                                  </p:stCondLst>
                                  <p:iterate type="lt">
                                    <p:tmPct val="30000"/>
                                  </p:iterate>
                                  <p:childTnLst>
                                    <p:set>
                                      <p:cBhvr>
                                        <p:cTn dur="1" fill="hold" id="25">
                                          <p:stCondLst>
                                            <p:cond delay="0"/>
                                          </p:stCondLst>
                                        </p:cTn>
                                        <p:tgtEl>
                                          <p:spTgt spid="33"/>
                                        </p:tgtEl>
                                        <p:attrNameLst>
                                          <p:attrName>style.visibility</p:attrName>
                                        </p:attrNameLst>
                                      </p:cBhvr>
                                      <p:to>
                                        <p:strVal val="visible"/>
                                      </p:to>
                                    </p:set>
                                    <p:animEffect filter="wipe(left)" transition="in">
                                      <p:cBhvr>
                                        <p:cTn dur="100" id="26"/>
                                        <p:tgtEl>
                                          <p:spTgt spid="33"/>
                                        </p:tgtEl>
                                      </p:cBhvr>
                                    </p:animEffect>
                                  </p:childTnLst>
                                </p:cTn>
                              </p:par>
                              <p:par>
                                <p:cTn fill="hold" grpId="1" id="27" nodeType="withEffect" presetClass="emph" presetID="36" presetSubtype="0">
                                  <p:stCondLst>
                                    <p:cond delay="0"/>
                                  </p:stCondLst>
                                  <p:iterate type="lt">
                                    <p:tmPct val="30000"/>
                                  </p:iterate>
                                  <p:childTnLst>
                                    <p:animScale>
                                      <p:cBhvr>
                                        <p:cTn autoRev="1" dur="50" fill="hold" id="28">
                                          <p:stCondLst>
                                            <p:cond delay="0"/>
                                          </p:stCondLst>
                                        </p:cTn>
                                        <p:tgtEl>
                                          <p:spTgt spid="33"/>
                                        </p:tgtEl>
                                      </p:cBhvr>
                                      <p:to x="80000" y="100000"/>
                                    </p:animScale>
                                    <p:anim by="(#ppt_w*0.10)" calcmode="lin" valueType="num">
                                      <p:cBhvr>
                                        <p:cTn autoRev="1" dur="50" fill="hold" id="29">
                                          <p:stCondLst>
                                            <p:cond delay="0"/>
                                          </p:stCondLst>
                                        </p:cTn>
                                        <p:tgtEl>
                                          <p:spTgt spid="33"/>
                                        </p:tgtEl>
                                        <p:attrNameLst>
                                          <p:attrName>ppt_x</p:attrName>
                                        </p:attrNameLst>
                                      </p:cBhvr>
                                    </p:anim>
                                    <p:anim by="(-#ppt_w*0.10)" calcmode="lin" valueType="num">
                                      <p:cBhvr>
                                        <p:cTn autoRev="1" dur="50" fill="hold" id="30">
                                          <p:stCondLst>
                                            <p:cond delay="0"/>
                                          </p:stCondLst>
                                        </p:cTn>
                                        <p:tgtEl>
                                          <p:spTgt spid="33"/>
                                        </p:tgtEl>
                                        <p:attrNameLst>
                                          <p:attrName>ppt_y</p:attrName>
                                        </p:attrNameLst>
                                      </p:cBhvr>
                                    </p:anim>
                                    <p:animRot by="-480000">
                                      <p:cBhvr>
                                        <p:cTn autoRev="1" dur="50" fill="hold" id="31">
                                          <p:stCondLst>
                                            <p:cond delay="0"/>
                                          </p:stCondLst>
                                        </p:cTn>
                                        <p:tgtEl>
                                          <p:spTgt spid="33"/>
                                        </p:tgtEl>
                                        <p:attrNameLst>
                                          <p:attrName>r</p:attrName>
                                        </p:attrNameLst>
                                      </p:cBhvr>
                                    </p:animRot>
                                  </p:childTnLst>
                                </p:cTn>
                              </p:par>
                            </p:childTnLst>
                          </p:cTn>
                        </p:par>
                        <p:par>
                          <p:cTn fill="hold" id="32" nodeType="afterGroup">
                            <p:stCondLst>
                              <p:cond delay="1600"/>
                            </p:stCondLst>
                            <p:childTnLst>
                              <p:par>
                                <p:cTn fill="hold" grpId="0" id="33" nodeType="afterEffect" presetClass="entr" presetID="2" presetSubtype="2">
                                  <p:stCondLst>
                                    <p:cond delay="0"/>
                                  </p:stCondLst>
                                  <p:childTnLst>
                                    <p:set>
                                      <p:cBhvr>
                                        <p:cTn dur="1" fill="hold" id="34">
                                          <p:stCondLst>
                                            <p:cond delay="0"/>
                                          </p:stCondLst>
                                        </p:cTn>
                                        <p:tgtEl>
                                          <p:spTgt spid="34"/>
                                        </p:tgtEl>
                                        <p:attrNameLst>
                                          <p:attrName>style.visibility</p:attrName>
                                        </p:attrNameLst>
                                      </p:cBhvr>
                                      <p:to>
                                        <p:strVal val="visible"/>
                                      </p:to>
                                    </p:set>
                                    <p:anim calcmode="lin" valueType="num">
                                      <p:cBhvr additive="base">
                                        <p:cTn dur="500" fill="hold" id="35"/>
                                        <p:tgtEl>
                                          <p:spTgt spid="34"/>
                                        </p:tgtEl>
                                        <p:attrNameLst>
                                          <p:attrName>ppt_x</p:attrName>
                                        </p:attrNameLst>
                                      </p:cBhvr>
                                      <p:tavLst>
                                        <p:tav tm="0">
                                          <p:val>
                                            <p:strVal val="1+#ppt_w/2"/>
                                          </p:val>
                                        </p:tav>
                                        <p:tav tm="100000">
                                          <p:val>
                                            <p:strVal val="#ppt_x"/>
                                          </p:val>
                                        </p:tav>
                                      </p:tavLst>
                                    </p:anim>
                                    <p:anim calcmode="lin" valueType="num">
                                      <p:cBhvr additive="base">
                                        <p:cTn dur="500" fill="hold" id="36"/>
                                        <p:tgtEl>
                                          <p:spTgt spid="34"/>
                                        </p:tgtEl>
                                        <p:attrNameLst>
                                          <p:attrName>ppt_y</p:attrName>
                                        </p:attrNameLst>
                                      </p:cBhvr>
                                      <p:tavLst>
                                        <p:tav tm="0">
                                          <p:val>
                                            <p:strVal val="#ppt_y"/>
                                          </p:val>
                                        </p:tav>
                                        <p:tav tm="100000">
                                          <p:val>
                                            <p:strVal val="#ppt_y"/>
                                          </p:val>
                                        </p:tav>
                                      </p:tavLst>
                                    </p:anim>
                                  </p:childTnLst>
                                </p:cTn>
                              </p:par>
                              <p:par>
                                <p:cTn fill="hold" grpId="1" id="37" nodeType="withEffect" presetClass="emph" presetID="8" presetSubtype="0">
                                  <p:stCondLst>
                                    <p:cond delay="0"/>
                                  </p:stCondLst>
                                  <p:childTnLst>
                                    <p:animRot by="-21600000">
                                      <p:cBhvr>
                                        <p:cTn dur="500" fill="hold" id="38"/>
                                        <p:tgtEl>
                                          <p:spTgt spid="34"/>
                                        </p:tgtEl>
                                        <p:attrNameLst>
                                          <p:attrName>r</p:attrName>
                                        </p:attrNameLst>
                                      </p:cBhvr>
                                    </p:animRot>
                                  </p:childTnLst>
                                </p:cTn>
                              </p:par>
                            </p:childTnLst>
                          </p:cTn>
                        </p:par>
                        <p:par>
                          <p:cTn fill="hold" id="39" nodeType="afterGroup">
                            <p:stCondLst>
                              <p:cond delay="2100"/>
                            </p:stCondLst>
                            <p:childTnLst>
                              <p:par>
                                <p:cTn fill="hold" grpId="0" id="40" nodeType="afterEffect" presetClass="entr" presetID="22" presetSubtype="2">
                                  <p:stCondLst>
                                    <p:cond delay="0"/>
                                  </p:stCondLst>
                                  <p:childTnLst>
                                    <p:set>
                                      <p:cBhvr>
                                        <p:cTn dur="1" fill="hold" id="41">
                                          <p:stCondLst>
                                            <p:cond delay="0"/>
                                          </p:stCondLst>
                                        </p:cTn>
                                        <p:tgtEl>
                                          <p:spTgt spid="30"/>
                                        </p:tgtEl>
                                        <p:attrNameLst>
                                          <p:attrName>style.visibility</p:attrName>
                                        </p:attrNameLst>
                                      </p:cBhvr>
                                      <p:to>
                                        <p:strVal val="visible"/>
                                      </p:to>
                                    </p:set>
                                    <p:animEffect filter="wipe(right)" transition="in">
                                      <p:cBhvr>
                                        <p:cTn dur="500" id="42"/>
                                        <p:tgtEl>
                                          <p:spTgt spid="30"/>
                                        </p:tgtEl>
                                      </p:cBhvr>
                                    </p:animEffect>
                                  </p:childTnLst>
                                </p:cTn>
                              </p:par>
                            </p:childTnLst>
                          </p:cTn>
                        </p:par>
                        <p:par>
                          <p:cTn fill="hold" id="43" nodeType="afterGroup">
                            <p:stCondLst>
                              <p:cond delay="2600"/>
                            </p:stCondLst>
                            <p:childTnLst>
                              <p:par>
                                <p:cTn fill="hold" grpId="0" id="44" nodeType="afterEffect" presetClass="entr" presetID="22" presetSubtype="8">
                                  <p:stCondLst>
                                    <p:cond delay="0"/>
                                  </p:stCondLst>
                                  <p:iterate type="lt">
                                    <p:tmPct val="30000"/>
                                  </p:iterate>
                                  <p:childTnLst>
                                    <p:set>
                                      <p:cBhvr>
                                        <p:cTn dur="1" fill="hold" id="45">
                                          <p:stCondLst>
                                            <p:cond delay="0"/>
                                          </p:stCondLst>
                                        </p:cTn>
                                        <p:tgtEl>
                                          <p:spTgt spid="62"/>
                                        </p:tgtEl>
                                        <p:attrNameLst>
                                          <p:attrName>style.visibility</p:attrName>
                                        </p:attrNameLst>
                                      </p:cBhvr>
                                      <p:to>
                                        <p:strVal val="visible"/>
                                      </p:to>
                                    </p:set>
                                    <p:animEffect filter="wipe(left)" transition="in">
                                      <p:cBhvr>
                                        <p:cTn dur="100" id="46"/>
                                        <p:tgtEl>
                                          <p:spTgt spid="62"/>
                                        </p:tgtEl>
                                      </p:cBhvr>
                                    </p:animEffect>
                                  </p:childTnLst>
                                </p:cTn>
                              </p:par>
                              <p:par>
                                <p:cTn fill="hold" grpId="1" id="47" nodeType="withEffect" presetClass="emph" presetID="36" presetSubtype="0">
                                  <p:stCondLst>
                                    <p:cond delay="0"/>
                                  </p:stCondLst>
                                  <p:iterate type="lt">
                                    <p:tmPct val="30000"/>
                                  </p:iterate>
                                  <p:childTnLst>
                                    <p:animScale>
                                      <p:cBhvr>
                                        <p:cTn autoRev="1" dur="50" fill="hold" id="48">
                                          <p:stCondLst>
                                            <p:cond delay="0"/>
                                          </p:stCondLst>
                                        </p:cTn>
                                        <p:tgtEl>
                                          <p:spTgt spid="62"/>
                                        </p:tgtEl>
                                      </p:cBhvr>
                                      <p:to x="80000" y="100000"/>
                                    </p:animScale>
                                    <p:anim by="(#ppt_w*0.10)" calcmode="lin" valueType="num">
                                      <p:cBhvr>
                                        <p:cTn autoRev="1" dur="50" fill="hold" id="49">
                                          <p:stCondLst>
                                            <p:cond delay="0"/>
                                          </p:stCondLst>
                                        </p:cTn>
                                        <p:tgtEl>
                                          <p:spTgt spid="62"/>
                                        </p:tgtEl>
                                        <p:attrNameLst>
                                          <p:attrName>ppt_x</p:attrName>
                                        </p:attrNameLst>
                                      </p:cBhvr>
                                    </p:anim>
                                    <p:anim by="(-#ppt_w*0.10)" calcmode="lin" valueType="num">
                                      <p:cBhvr>
                                        <p:cTn autoRev="1" dur="50" fill="hold" id="50">
                                          <p:stCondLst>
                                            <p:cond delay="0"/>
                                          </p:stCondLst>
                                        </p:cTn>
                                        <p:tgtEl>
                                          <p:spTgt spid="62"/>
                                        </p:tgtEl>
                                        <p:attrNameLst>
                                          <p:attrName>ppt_y</p:attrName>
                                        </p:attrNameLst>
                                      </p:cBhvr>
                                    </p:anim>
                                    <p:animRot by="-480000">
                                      <p:cBhvr>
                                        <p:cTn autoRev="1" dur="50" fill="hold" id="51">
                                          <p:stCondLst>
                                            <p:cond delay="0"/>
                                          </p:stCondLst>
                                        </p:cTn>
                                        <p:tgtEl>
                                          <p:spTgt spid="62"/>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1" spid="32"/>
      <p:bldP grpId="0" spid="33"/>
      <p:bldP grpId="1" spid="33"/>
      <p:bldP grpId="0" spid="34"/>
      <p:bldP grpId="1" spid="34"/>
      <p:bldP grpId="0" spid="62"/>
      <p:bldP grpId="1" spid="62"/>
      <p:bldP grpId="0" spid="1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圆角矩形 5"/>
          <p:cNvSpPr/>
          <p:nvPr/>
        </p:nvSpPr>
        <p:spPr bwMode="auto">
          <a:xfrm>
            <a:off x="1103302" y="1113743"/>
            <a:ext cx="10019814" cy="5003801"/>
          </a:xfrm>
          <a:prstGeom prst="roundRect">
            <a:avLst>
              <a:gd fmla="val 3926" name="adj"/>
            </a:avLst>
          </a:prstGeom>
          <a:noFill/>
          <a:ln algn="ctr" cap="flat" cmpd="sng" w="25400">
            <a:solidFill>
              <a:schemeClr val="accent1"/>
            </a:solidFill>
            <a:prstDash val="solid"/>
            <a:round/>
            <a:headEnd len="med" type="none" w="med"/>
            <a:tailEnd len="med" type="none" w="med"/>
          </a:ln>
          <a:effectLst/>
          <a:extLst/>
        </p:spPr>
        <p:txBody>
          <a:bodyPr anchor="t" anchorCtr="0" bIns="45719" compatLnSpc="1" lIns="91438" numCol="1" rIns="91438" rtlCol="0" tIns="45719" vert="horz" wrap="square">
            <a:prstTxWarp prst="textNoShape">
              <a:avLst/>
            </a:prstTxWarp>
          </a:bodyPr>
          <a:lstStyle/>
          <a:p>
            <a:pPr defTabSz="816122"/>
            <a:endParaRPr altLang="en-US" lang="zh-CN"/>
          </a:p>
        </p:txBody>
      </p:sp>
      <p:sp>
        <p:nvSpPr>
          <p:cNvPr id="7" name="Rectangle 11"/>
          <p:cNvSpPr>
            <a:spLocks noChangeArrowheads="1"/>
          </p:cNvSpPr>
          <p:nvPr/>
        </p:nvSpPr>
        <p:spPr bwMode="auto">
          <a:xfrm>
            <a:off x="1562671" y="1773610"/>
            <a:ext cx="5956042" cy="3981633"/>
          </a:xfrm>
          <a:prstGeom prst="rect">
            <a:avLst/>
          </a:prstGeom>
          <a:noFill/>
          <a:ln cap="flat" cmpd="sng" w="9525">
            <a:noFill/>
            <a:bevel/>
          </a:ln>
          <a:effectLst/>
          <a:extLst>
            <a:ext uri="{AF507438-7753-43E0-B8FC-AC1667EBCBE1}">
              <a14:hiddenEffects>
                <a:effectLst>
                  <a:outerShdw algn="ctr" dir="2700000" dist="35921" rotWithShape="0">
                    <a:srgbClr val="808080"/>
                  </a:outerShdw>
                </a:effectLst>
              </a14:hiddenEffects>
            </a:ext>
          </a:extLst>
        </p:spPr>
        <p:txBody>
          <a:bodyPr bIns="36286" lIns="72573" rIns="72573" tIns="36286" wrap="square">
            <a:spAutoFit/>
          </a:bodyPr>
          <a:lstStyle>
            <a:defPPr>
              <a:defRPr lang="zh-CN"/>
            </a:defPPr>
            <a:lvl1pPr algn="l" fontAlgn="base" rtl="0">
              <a:spcBef>
                <a:spcPct val="0"/>
              </a:spcBef>
              <a:spcAft>
                <a:spcPct val="0"/>
              </a:spcAft>
              <a:buFont charset="0" pitchFamily="34" typeface="Arial"/>
              <a:defRPr kern="1200" sz="1500">
                <a:solidFill>
                  <a:schemeClr val="tx1"/>
                </a:solidFill>
                <a:latin charset="0" pitchFamily="34" typeface="Arial"/>
                <a:ea charset="-122" pitchFamily="2" typeface="宋体"/>
                <a:cs typeface="+mn-cs"/>
              </a:defRPr>
            </a:lvl1pPr>
            <a:lvl2pPr algn="l" fontAlgn="base" marL="457200" rtl="0">
              <a:spcBef>
                <a:spcPct val="0"/>
              </a:spcBef>
              <a:spcAft>
                <a:spcPct val="0"/>
              </a:spcAft>
              <a:buFont charset="0" pitchFamily="34" typeface="Arial"/>
              <a:defRPr kern="1200" sz="1500">
                <a:solidFill>
                  <a:schemeClr val="tx1"/>
                </a:solidFill>
                <a:latin charset="0" pitchFamily="34" typeface="Arial"/>
                <a:ea charset="-122" pitchFamily="2" typeface="宋体"/>
                <a:cs typeface="+mn-cs"/>
              </a:defRPr>
            </a:lvl2pPr>
            <a:lvl3pPr algn="l" fontAlgn="base" marL="914400" rtl="0">
              <a:spcBef>
                <a:spcPct val="0"/>
              </a:spcBef>
              <a:spcAft>
                <a:spcPct val="0"/>
              </a:spcAft>
              <a:buFont charset="0" pitchFamily="34" typeface="Arial"/>
              <a:defRPr kern="1200" sz="1500">
                <a:solidFill>
                  <a:schemeClr val="tx1"/>
                </a:solidFill>
                <a:latin charset="0" pitchFamily="34" typeface="Arial"/>
                <a:ea charset="-122" pitchFamily="2" typeface="宋体"/>
                <a:cs typeface="+mn-cs"/>
              </a:defRPr>
            </a:lvl3pPr>
            <a:lvl4pPr algn="l" fontAlgn="base" marL="1371600" rtl="0">
              <a:spcBef>
                <a:spcPct val="0"/>
              </a:spcBef>
              <a:spcAft>
                <a:spcPct val="0"/>
              </a:spcAft>
              <a:buFont charset="0" pitchFamily="34" typeface="Arial"/>
              <a:defRPr kern="1200" sz="1500">
                <a:solidFill>
                  <a:schemeClr val="tx1"/>
                </a:solidFill>
                <a:latin charset="0" pitchFamily="34" typeface="Arial"/>
                <a:ea charset="-122" pitchFamily="2" typeface="宋体"/>
                <a:cs typeface="+mn-cs"/>
              </a:defRPr>
            </a:lvl4pPr>
            <a:lvl5pPr algn="l" fontAlgn="base" marL="1828800" rtl="0">
              <a:spcBef>
                <a:spcPct val="0"/>
              </a:spcBef>
              <a:spcAft>
                <a:spcPct val="0"/>
              </a:spcAft>
              <a:buFont charset="0" pitchFamily="34" typeface="Arial"/>
              <a:defRPr kern="1200" sz="1500">
                <a:solidFill>
                  <a:schemeClr val="tx1"/>
                </a:solidFill>
                <a:latin charset="0" pitchFamily="34" typeface="Arial"/>
                <a:ea charset="-122" pitchFamily="2" typeface="宋体"/>
                <a:cs typeface="+mn-cs"/>
              </a:defRPr>
            </a:lvl5pPr>
            <a:lvl6pPr algn="l" defTabSz="914400" eaLnBrk="1" hangingPunct="1" latinLnBrk="0" marL="2286000" rtl="0">
              <a:defRPr kern="1200" sz="1500">
                <a:solidFill>
                  <a:schemeClr val="tx1"/>
                </a:solidFill>
                <a:latin charset="0" pitchFamily="34" typeface="Arial"/>
                <a:ea charset="-122" pitchFamily="2" typeface="宋体"/>
                <a:cs typeface="+mn-cs"/>
              </a:defRPr>
            </a:lvl6pPr>
            <a:lvl7pPr algn="l" defTabSz="914400" eaLnBrk="1" hangingPunct="1" latinLnBrk="0" marL="2743200" rtl="0">
              <a:defRPr kern="1200" sz="1500">
                <a:solidFill>
                  <a:schemeClr val="tx1"/>
                </a:solidFill>
                <a:latin charset="0" pitchFamily="34" typeface="Arial"/>
                <a:ea charset="-122" pitchFamily="2" typeface="宋体"/>
                <a:cs typeface="+mn-cs"/>
              </a:defRPr>
            </a:lvl7pPr>
            <a:lvl8pPr algn="l" defTabSz="914400" eaLnBrk="1" hangingPunct="1" latinLnBrk="0" marL="3200400" rtl="0">
              <a:defRPr kern="1200" sz="1500">
                <a:solidFill>
                  <a:schemeClr val="tx1"/>
                </a:solidFill>
                <a:latin charset="0" pitchFamily="34" typeface="Arial"/>
                <a:ea charset="-122" pitchFamily="2" typeface="宋体"/>
                <a:cs typeface="+mn-cs"/>
              </a:defRPr>
            </a:lvl8pPr>
            <a:lvl9pPr algn="l" defTabSz="914400" eaLnBrk="1" hangingPunct="1" latinLnBrk="0" marL="3657600" rtl="0">
              <a:defRPr kern="1200" sz="1500">
                <a:solidFill>
                  <a:schemeClr val="tx1"/>
                </a:solidFill>
                <a:latin charset="0" pitchFamily="34" typeface="Arial"/>
                <a:ea charset="-122" pitchFamily="2" typeface="宋体"/>
                <a:cs typeface="+mn-cs"/>
              </a:defRPr>
            </a:lvl9pPr>
          </a:lstStyle>
          <a:p>
            <a:pPr algn="just" eaLnBrk="0" hangingPunct="0">
              <a:lnSpc>
                <a:spcPct val="150000"/>
              </a:lnSpc>
            </a:pPr>
            <a:r>
              <a:rPr altLang="en-US" lang="zh-CN" sz="1900">
                <a:solidFill>
                  <a:schemeClr val="tx1">
                    <a:lumMod val="95000"/>
                    <a:lumOff val="5000"/>
                  </a:schemeClr>
                </a:solidFill>
                <a:latin charset="-122" panose="020b0503020204020204" pitchFamily="34" typeface="微软雅黑"/>
                <a:ea charset="-122" pitchFamily="34" typeface="微软雅黑"/>
                <a:sym charset="-122" panose="020b0503020204020204" pitchFamily="34" typeface="微软雅黑"/>
              </a:rPr>
              <a:t>       岁月流转，时光飞逝，转眼间2015年的工作又接近尾声。</a:t>
            </a:r>
          </a:p>
          <a:p>
            <a:pPr algn="just" eaLnBrk="0" hangingPunct="0">
              <a:lnSpc>
                <a:spcPct val="150000"/>
              </a:lnSpc>
            </a:pPr>
            <a:r>
              <a:rPr altLang="en-US" lang="zh-CN" sz="1900">
                <a:solidFill>
                  <a:schemeClr val="tx1">
                    <a:lumMod val="95000"/>
                    <a:lumOff val="5000"/>
                  </a:schemeClr>
                </a:solidFill>
                <a:latin charset="-122" panose="020b0503020204020204" pitchFamily="34" typeface="微软雅黑"/>
                <a:ea charset="-122" pitchFamily="34" typeface="微软雅黑"/>
                <a:sym charset="-122" panose="020b0503020204020204" pitchFamily="34" typeface="微软雅黑"/>
              </a:rPr>
              <a:t>       回首过去一年的工作，经过全体领导及员工的共同努力，公司经营业绩保持良好，行业地位、社会形象日渐提升，各项工作全面发展。</a:t>
            </a:r>
          </a:p>
          <a:p>
            <a:pPr algn="just" eaLnBrk="0" hangingPunct="0">
              <a:lnSpc>
                <a:spcPct val="150000"/>
              </a:lnSpc>
            </a:pPr>
            <a:r>
              <a:rPr altLang="en-US" lang="zh-CN" sz="1900">
                <a:solidFill>
                  <a:schemeClr val="tx1">
                    <a:lumMod val="95000"/>
                    <a:lumOff val="5000"/>
                  </a:schemeClr>
                </a:solidFill>
                <a:latin charset="-122" panose="020b0503020204020204" pitchFamily="34" typeface="微软雅黑"/>
                <a:ea charset="-122" pitchFamily="34" typeface="微软雅黑"/>
                <a:sym charset="-122" panose="020b0503020204020204" pitchFamily="34" typeface="微软雅黑"/>
              </a:rPr>
              <a:t>       新起点、新希望。站在2017年的起点，我们将继承和发扬过去工作中存在的优点，汲取经验，摒弃不足，满怀信心，以更清醒的头脑、更旺盛的斗志、更奋发的姿态和更充沛的干劲，向我们的既定目标进发！</a:t>
            </a:r>
          </a:p>
        </p:txBody>
      </p:sp>
      <p:grpSp>
        <p:nvGrpSpPr>
          <p:cNvPr id="8" name="组合 7"/>
          <p:cNvGrpSpPr/>
          <p:nvPr/>
        </p:nvGrpSpPr>
        <p:grpSpPr>
          <a:xfrm>
            <a:off x="2007373" y="727133"/>
            <a:ext cx="2167871" cy="773220"/>
            <a:chOff x="2332469" y="809238"/>
            <a:chExt cx="1859969" cy="608493"/>
          </a:xfrm>
          <a:solidFill>
            <a:srgbClr val="0070C0"/>
          </a:solidFill>
        </p:grpSpPr>
        <p:sp>
          <p:nvSpPr>
            <p:cNvPr id="9" name="圆角矩形 8"/>
            <p:cNvSpPr/>
            <p:nvPr/>
          </p:nvSpPr>
          <p:spPr bwMode="auto">
            <a:xfrm>
              <a:off x="2332469" y="809238"/>
              <a:ext cx="1859969" cy="608493"/>
            </a:xfrm>
            <a:prstGeom prst="roundRect">
              <a:avLst>
                <a:gd fmla="val 50000" name="adj"/>
              </a:avLst>
            </a:prstGeom>
            <a:solidFill>
              <a:schemeClr val="accent1"/>
            </a:solidFill>
            <a:ln algn="ctr" cap="flat" cmpd="sng" w="19050">
              <a:noFill/>
              <a:prstDash val="solid"/>
              <a:round/>
              <a:headEnd len="med" type="none" w="med"/>
              <a:tailEnd len="med" type="none" w="med"/>
            </a:ln>
            <a:effectLst/>
            <a:extLst/>
          </p:spPr>
          <p:txBody>
            <a:bodyPr anchor="t" anchorCtr="0" bIns="54408" compatLnSpc="1" lIns="108816" numCol="1" rIns="108816" rtlCol="0" tIns="54408" vert="horz" wrap="square">
              <a:prstTxWarp prst="textNoShape">
                <a:avLst/>
              </a:prstTxWarp>
            </a:bodyPr>
            <a:lstStyle/>
            <a:p>
              <a:pPr algn="ctr" defTabSz="1088135"/>
              <a:endParaRPr altLang="en-US" lang="zh-CN" sz="3700">
                <a:solidFill>
                  <a:schemeClr val="bg1"/>
                </a:solidFill>
                <a:latin typeface="+mj-lt"/>
                <a:ea charset="-122" pitchFamily="34" typeface="微软雅黑"/>
              </a:endParaRPr>
            </a:p>
          </p:txBody>
        </p:sp>
        <p:sp>
          <p:nvSpPr>
            <p:cNvPr id="10" name="矩形 9"/>
            <p:cNvSpPr/>
            <p:nvPr/>
          </p:nvSpPr>
          <p:spPr>
            <a:xfrm>
              <a:off x="2605177" y="923027"/>
              <a:ext cx="1276709" cy="379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3700">
                  <a:latin charset="-122" panose="020b0503020204020204" pitchFamily="34" typeface="微软雅黑"/>
                  <a:ea charset="-122" pitchFamily="34" typeface="微软雅黑"/>
                </a:rPr>
                <a:t>前 言</a:t>
              </a:r>
            </a:p>
          </p:txBody>
        </p:sp>
      </p:grpSp>
      <p:sp>
        <p:nvSpPr>
          <p:cNvPr id="12" name="圆角矩形 11"/>
          <p:cNvSpPr/>
          <p:nvPr/>
        </p:nvSpPr>
        <p:spPr>
          <a:xfrm>
            <a:off x="7926647" y="1869870"/>
            <a:ext cx="2613464" cy="1657090"/>
          </a:xfrm>
          <a:prstGeom prst="round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altLang="en-US" lang="zh-CN"/>
          </a:p>
        </p:txBody>
      </p:sp>
      <p:sp>
        <p:nvSpPr>
          <p:cNvPr id="13" name="圆角矩形 12"/>
          <p:cNvSpPr/>
          <p:nvPr/>
        </p:nvSpPr>
        <p:spPr>
          <a:xfrm>
            <a:off x="7926647" y="3720767"/>
            <a:ext cx="2613464" cy="1657090"/>
          </a:xfrm>
          <a:prstGeom prst="round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a:endParaRPr altLang="en-US" lang="zh-CN"/>
          </a:p>
        </p:txBody>
      </p:sp>
    </p:spTree>
    <p:extLst>
      <p:ext uri="{BB962C8B-B14F-4D97-AF65-F5344CB8AC3E}">
        <p14:creationId val="2199545952"/>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8"/>
                                        </p:tgtEl>
                                        <p:attrNameLst>
                                          <p:attrName>style.visibility</p:attrName>
                                        </p:attrNameLst>
                                      </p:cBhvr>
                                      <p:to>
                                        <p:strVal val="visible"/>
                                      </p:to>
                                    </p:set>
                                    <p:animEffect filter="barn(outVertical)" transition="in">
                                      <p:cBhvr>
                                        <p:cTn dur="500" id="7"/>
                                        <p:tgtEl>
                                          <p:spTgt spid="8"/>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6"/>
                                        </p:tgtEl>
                                        <p:attrNameLst>
                                          <p:attrName>style.visibility</p:attrName>
                                        </p:attrNameLst>
                                      </p:cBhvr>
                                      <p:to>
                                        <p:strVal val="visible"/>
                                      </p:to>
                                    </p:set>
                                    <p:animEffect filter="wipe(up)" transition="in">
                                      <p:cBhvr>
                                        <p:cTn dur="1000" id="11"/>
                                        <p:tgtEl>
                                          <p:spTgt spid="6"/>
                                        </p:tgtEl>
                                      </p:cBhvr>
                                    </p:animEffect>
                                  </p:childTnLst>
                                </p:cTn>
                              </p:par>
                            </p:childTnLst>
                          </p:cTn>
                        </p:par>
                        <p:par>
                          <p:cTn fill="hold" id="12" nodeType="afterGroup">
                            <p:stCondLst>
                              <p:cond delay="1500"/>
                            </p:stCondLst>
                            <p:childTnLst>
                              <p:par>
                                <p:cTn fill="hold" id="13" nodeType="afterEffect" presetClass="entr" presetID="14" presetSubtype="10">
                                  <p:stCondLst>
                                    <p:cond delay="0"/>
                                  </p:stCondLst>
                                  <p:childTnLst>
                                    <p:set>
                                      <p:cBhvr>
                                        <p:cTn dur="1" fill="hold" id="14">
                                          <p:stCondLst>
                                            <p:cond delay="0"/>
                                          </p:stCondLst>
                                        </p:cTn>
                                        <p:tgtEl>
                                          <p:spTgt spid="7">
                                            <p:txEl>
                                              <p:pRg end="0" st="0"/>
                                            </p:txEl>
                                          </p:spTgt>
                                        </p:tgtEl>
                                        <p:attrNameLst>
                                          <p:attrName>style.visibility</p:attrName>
                                        </p:attrNameLst>
                                      </p:cBhvr>
                                      <p:to>
                                        <p:strVal val="visible"/>
                                      </p:to>
                                    </p:set>
                                    <p:animEffect filter="randombar(horizontal)" transition="in">
                                      <p:cBhvr>
                                        <p:cTn dur="1000" id="15"/>
                                        <p:tgtEl>
                                          <p:spTgt spid="7">
                                            <p:txEl>
                                              <p:pRg end="0" st="0"/>
                                            </p:txEl>
                                          </p:spTgt>
                                        </p:tgtEl>
                                      </p:cBhvr>
                                    </p:animEffect>
                                  </p:childTnLst>
                                </p:cTn>
                              </p:par>
                              <p:par>
                                <p:cTn fill="hold" id="16" nodeType="withEffect" presetClass="entr" presetID="14" presetSubtype="10">
                                  <p:stCondLst>
                                    <p:cond delay="0"/>
                                  </p:stCondLst>
                                  <p:childTnLst>
                                    <p:set>
                                      <p:cBhvr>
                                        <p:cTn dur="1" fill="hold" id="17">
                                          <p:stCondLst>
                                            <p:cond delay="0"/>
                                          </p:stCondLst>
                                        </p:cTn>
                                        <p:tgtEl>
                                          <p:spTgt spid="7">
                                            <p:txEl>
                                              <p:pRg end="1" st="1"/>
                                            </p:txEl>
                                          </p:spTgt>
                                        </p:tgtEl>
                                        <p:attrNameLst>
                                          <p:attrName>style.visibility</p:attrName>
                                        </p:attrNameLst>
                                      </p:cBhvr>
                                      <p:to>
                                        <p:strVal val="visible"/>
                                      </p:to>
                                    </p:set>
                                    <p:animEffect filter="randombar(horizontal)" transition="in">
                                      <p:cBhvr>
                                        <p:cTn dur="1000" id="18"/>
                                        <p:tgtEl>
                                          <p:spTgt spid="7">
                                            <p:txEl>
                                              <p:pRg end="1" st="1"/>
                                            </p:txEl>
                                          </p:spTgt>
                                        </p:tgtEl>
                                      </p:cBhvr>
                                    </p:animEffect>
                                  </p:childTnLst>
                                </p:cTn>
                              </p:par>
                              <p:par>
                                <p:cTn fill="hold" id="19" nodeType="withEffect" presetClass="entr" presetID="14" presetSubtype="10">
                                  <p:stCondLst>
                                    <p:cond delay="0"/>
                                  </p:stCondLst>
                                  <p:childTnLst>
                                    <p:set>
                                      <p:cBhvr>
                                        <p:cTn dur="1" fill="hold" id="20">
                                          <p:stCondLst>
                                            <p:cond delay="0"/>
                                          </p:stCondLst>
                                        </p:cTn>
                                        <p:tgtEl>
                                          <p:spTgt spid="7">
                                            <p:txEl>
                                              <p:pRg end="2" st="2"/>
                                            </p:txEl>
                                          </p:spTgt>
                                        </p:tgtEl>
                                        <p:attrNameLst>
                                          <p:attrName>style.visibility</p:attrName>
                                        </p:attrNameLst>
                                      </p:cBhvr>
                                      <p:to>
                                        <p:strVal val="visible"/>
                                      </p:to>
                                    </p:set>
                                    <p:animEffect filter="randombar(horizontal)" transition="in">
                                      <p:cBhvr>
                                        <p:cTn dur="1000" id="21"/>
                                        <p:tgtEl>
                                          <p:spTgt spid="7">
                                            <p:txEl>
                                              <p:pRg end="2" st="2"/>
                                            </p:txEl>
                                          </p:spTgt>
                                        </p:tgtEl>
                                      </p:cBhvr>
                                    </p:animEffect>
                                  </p:childTnLst>
                                </p:cTn>
                              </p:par>
                            </p:childTnLst>
                          </p:cTn>
                        </p:par>
                        <p:par>
                          <p:cTn fill="hold" id="22" nodeType="afterGroup">
                            <p:stCondLst>
                              <p:cond delay="2500"/>
                            </p:stCondLst>
                            <p:childTnLst>
                              <p:par>
                                <p:cTn fill="hold" grpId="0" id="23" nodeType="afterEffect" presetClass="entr" presetID="42" presetSubtype="0">
                                  <p:stCondLst>
                                    <p:cond delay="0"/>
                                  </p:stCondLst>
                                  <p:childTnLst>
                                    <p:set>
                                      <p:cBhvr>
                                        <p:cTn dur="1" fill="hold" id="24">
                                          <p:stCondLst>
                                            <p:cond delay="0"/>
                                          </p:stCondLst>
                                        </p:cTn>
                                        <p:tgtEl>
                                          <p:spTgt spid="12"/>
                                        </p:tgtEl>
                                        <p:attrNameLst>
                                          <p:attrName>style.visibility</p:attrName>
                                        </p:attrNameLst>
                                      </p:cBhvr>
                                      <p:to>
                                        <p:strVal val="visible"/>
                                      </p:to>
                                    </p:set>
                                    <p:animEffect filter="fade" transition="in">
                                      <p:cBhvr>
                                        <p:cTn dur="1000" id="25"/>
                                        <p:tgtEl>
                                          <p:spTgt spid="12"/>
                                        </p:tgtEl>
                                      </p:cBhvr>
                                    </p:animEffect>
                                    <p:anim calcmode="lin" valueType="num">
                                      <p:cBhvr>
                                        <p:cTn dur="1000" fill="hold" id="26"/>
                                        <p:tgtEl>
                                          <p:spTgt spid="12"/>
                                        </p:tgtEl>
                                        <p:attrNameLst>
                                          <p:attrName>ppt_x</p:attrName>
                                        </p:attrNameLst>
                                      </p:cBhvr>
                                      <p:tavLst>
                                        <p:tav tm="0">
                                          <p:val>
                                            <p:strVal val="#ppt_x"/>
                                          </p:val>
                                        </p:tav>
                                        <p:tav tm="100000">
                                          <p:val>
                                            <p:strVal val="#ppt_x"/>
                                          </p:val>
                                        </p:tav>
                                      </p:tavLst>
                                    </p:anim>
                                    <p:anim calcmode="lin" valueType="num">
                                      <p:cBhvr>
                                        <p:cTn dur="1000" fill="hold" id="27"/>
                                        <p:tgtEl>
                                          <p:spTgt spid="12"/>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grpId="0" id="29" nodeType="afterEffect" presetClass="entr" presetID="42" presetSubtype="0">
                                  <p:stCondLst>
                                    <p:cond delay="0"/>
                                  </p:stCondLst>
                                  <p:childTnLst>
                                    <p:set>
                                      <p:cBhvr>
                                        <p:cTn dur="1" fill="hold" id="30">
                                          <p:stCondLst>
                                            <p:cond delay="0"/>
                                          </p:stCondLst>
                                        </p:cTn>
                                        <p:tgtEl>
                                          <p:spTgt spid="13"/>
                                        </p:tgtEl>
                                        <p:attrNameLst>
                                          <p:attrName>style.visibility</p:attrName>
                                        </p:attrNameLst>
                                      </p:cBhvr>
                                      <p:to>
                                        <p:strVal val="visible"/>
                                      </p:to>
                                    </p:set>
                                    <p:animEffect filter="fade" transition="in">
                                      <p:cBhvr>
                                        <p:cTn dur="1000" id="31"/>
                                        <p:tgtEl>
                                          <p:spTgt spid="13"/>
                                        </p:tgtEl>
                                      </p:cBhvr>
                                    </p:animEffect>
                                    <p:anim calcmode="lin" valueType="num">
                                      <p:cBhvr>
                                        <p:cTn dur="1000" fill="hold" id="32"/>
                                        <p:tgtEl>
                                          <p:spTgt spid="13"/>
                                        </p:tgtEl>
                                        <p:attrNameLst>
                                          <p:attrName>ppt_x</p:attrName>
                                        </p:attrNameLst>
                                      </p:cBhvr>
                                      <p:tavLst>
                                        <p:tav tm="0">
                                          <p:val>
                                            <p:strVal val="#ppt_x"/>
                                          </p:val>
                                        </p:tav>
                                        <p:tav tm="100000">
                                          <p:val>
                                            <p:strVal val="#ppt_x"/>
                                          </p:val>
                                        </p:tav>
                                      </p:tavLst>
                                    </p:anim>
                                    <p:anim calcmode="lin" valueType="num">
                                      <p:cBhvr>
                                        <p:cTn dur="1000" fill="hold" id="33"/>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2"/>
      <p:bldP grpId="0" spid="1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3" name="饼形 112"/>
          <p:cNvSpPr/>
          <p:nvPr/>
        </p:nvSpPr>
        <p:spPr>
          <a:xfrm>
            <a:off x="1540714" y="2692332"/>
            <a:ext cx="2087562" cy="2089150"/>
          </a:xfrm>
          <a:prstGeom prst="pie">
            <a:avLst>
              <a:gd fmla="val 0" name="adj1"/>
              <a:gd fmla="val 17817387" name="adj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solidFill>
              <a:latin charset="-122" panose="020b0503020204020204" pitchFamily="34" typeface="微软雅黑"/>
              <a:ea charset="-122" pitchFamily="34" typeface="微软雅黑"/>
            </a:endParaRPr>
          </a:p>
        </p:txBody>
      </p:sp>
      <p:sp>
        <p:nvSpPr>
          <p:cNvPr id="114" name="饼形 113"/>
          <p:cNvSpPr/>
          <p:nvPr/>
        </p:nvSpPr>
        <p:spPr>
          <a:xfrm rot="17792836">
            <a:off x="1360532" y="2289901"/>
            <a:ext cx="2798763" cy="2701925"/>
          </a:xfrm>
          <a:prstGeom prst="pie">
            <a:avLst>
              <a:gd fmla="val 0" name="adj1"/>
              <a:gd fmla="val 3873493" name="adj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solidFill>
            </a:endParaRPr>
          </a:p>
        </p:txBody>
      </p:sp>
      <p:sp>
        <p:nvSpPr>
          <p:cNvPr id="115" name="饼形 114"/>
          <p:cNvSpPr/>
          <p:nvPr/>
        </p:nvSpPr>
        <p:spPr>
          <a:xfrm>
            <a:off x="4982414" y="2697095"/>
            <a:ext cx="2089150" cy="2087562"/>
          </a:xfrm>
          <a:prstGeom prst="pie">
            <a:avLst>
              <a:gd fmla="val 0" name="adj1"/>
              <a:gd fmla="val 15031858" name="adj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solidFill>
              <a:latin charset="-122" panose="020b0503020204020204" pitchFamily="34" typeface="微软雅黑"/>
              <a:ea charset="-122" pitchFamily="34" typeface="微软雅黑"/>
            </a:endParaRPr>
          </a:p>
        </p:txBody>
      </p:sp>
      <p:sp>
        <p:nvSpPr>
          <p:cNvPr id="116" name="饼形 115"/>
          <p:cNvSpPr/>
          <p:nvPr/>
        </p:nvSpPr>
        <p:spPr>
          <a:xfrm rot="17792836">
            <a:off x="4714126" y="2270057"/>
            <a:ext cx="2798763" cy="2703513"/>
          </a:xfrm>
          <a:prstGeom prst="pie">
            <a:avLst>
              <a:gd fmla="val 18826865" name="adj1"/>
              <a:gd fmla="val 3873493" name="adj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solidFill>
            </a:endParaRPr>
          </a:p>
        </p:txBody>
      </p:sp>
      <p:sp>
        <p:nvSpPr>
          <p:cNvPr id="117" name="文本框 24"/>
          <p:cNvSpPr txBox="1">
            <a:spLocks noChangeArrowheads="1"/>
          </p:cNvSpPr>
          <p:nvPr/>
        </p:nvSpPr>
        <p:spPr bwMode="auto">
          <a:xfrm>
            <a:off x="1961650" y="3759803"/>
            <a:ext cx="1514350" cy="762000"/>
          </a:xfrm>
          <a:prstGeom prst="rect">
            <a:avLst/>
          </a:prstGeom>
          <a:noFill/>
          <a:ln w="9525">
            <a:noFill/>
            <a:miter lim="800000"/>
          </a:ln>
        </p:spPr>
        <p:txBody>
          <a:bodyPr wrap="square">
            <a:spAutoFit/>
          </a:bodyPr>
          <a:lstStyle/>
          <a:p>
            <a:r>
              <a:rPr altLang="zh-CN" lang="en-US" sz="4400">
                <a:solidFill>
                  <a:schemeClr val="bg1"/>
                </a:solidFill>
                <a:latin charset="-122" panose="020b0503020204020204" pitchFamily="34" typeface="微软雅黑"/>
                <a:ea charset="-122" pitchFamily="34" typeface="微软雅黑"/>
              </a:rPr>
              <a:t>17%</a:t>
            </a:r>
          </a:p>
        </p:txBody>
      </p:sp>
      <p:sp>
        <p:nvSpPr>
          <p:cNvPr id="118" name="文本框 25"/>
          <p:cNvSpPr txBox="1">
            <a:spLocks noChangeArrowheads="1"/>
          </p:cNvSpPr>
          <p:nvPr/>
        </p:nvSpPr>
        <p:spPr bwMode="auto">
          <a:xfrm>
            <a:off x="5409610" y="3759803"/>
            <a:ext cx="1681162" cy="762000"/>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itchFamily="34" typeface="微软雅黑"/>
              </a:defRPr>
            </a:lvl1pPr>
          </a:lstStyle>
          <a:p>
            <a:r>
              <a:rPr altLang="zh-CN" lang="en-US">
                <a:solidFill>
                  <a:schemeClr val="bg1"/>
                </a:solidFill>
              </a:rPr>
              <a:t>32%</a:t>
            </a:r>
          </a:p>
        </p:txBody>
      </p:sp>
      <p:sp>
        <p:nvSpPr>
          <p:cNvPr id="119" name="饼形 118"/>
          <p:cNvSpPr/>
          <p:nvPr/>
        </p:nvSpPr>
        <p:spPr>
          <a:xfrm>
            <a:off x="8366964" y="2736782"/>
            <a:ext cx="2089150" cy="2089150"/>
          </a:xfrm>
          <a:prstGeom prst="pie">
            <a:avLst>
              <a:gd fmla="val 0" name="adj1"/>
              <a:gd fmla="val 19042771" name="adj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solidFill>
              <a:latin charset="-122" panose="020b0503020204020204" pitchFamily="34" typeface="微软雅黑"/>
              <a:ea charset="-122" pitchFamily="34" typeface="微软雅黑"/>
            </a:endParaRPr>
          </a:p>
        </p:txBody>
      </p:sp>
      <p:sp>
        <p:nvSpPr>
          <p:cNvPr id="120" name="饼形 119"/>
          <p:cNvSpPr/>
          <p:nvPr/>
        </p:nvSpPr>
        <p:spPr>
          <a:xfrm rot="16431819">
            <a:off x="8545558" y="2667726"/>
            <a:ext cx="2217737" cy="2054225"/>
          </a:xfrm>
          <a:prstGeom prst="pie">
            <a:avLst>
              <a:gd fmla="val 2758241" name="adj1"/>
              <a:gd fmla="val 5162176" name="adj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solidFill>
              <a:latin charset="-122" panose="020b0503020204020204" pitchFamily="34" typeface="微软雅黑"/>
              <a:ea charset="-122" pitchFamily="34" typeface="微软雅黑"/>
            </a:endParaRPr>
          </a:p>
        </p:txBody>
      </p:sp>
      <p:sp>
        <p:nvSpPr>
          <p:cNvPr id="121" name="文本框 30"/>
          <p:cNvSpPr txBox="1">
            <a:spLocks noChangeArrowheads="1"/>
          </p:cNvSpPr>
          <p:nvPr/>
        </p:nvSpPr>
        <p:spPr bwMode="auto">
          <a:xfrm>
            <a:off x="8795087" y="3759803"/>
            <a:ext cx="1544048" cy="762000"/>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itchFamily="34" typeface="微软雅黑"/>
              </a:defRPr>
            </a:lvl1pPr>
          </a:lstStyle>
          <a:p>
            <a:r>
              <a:rPr altLang="zh-CN" lang="en-US">
                <a:solidFill>
                  <a:schemeClr val="bg1"/>
                </a:solidFill>
              </a:rPr>
              <a:t>13%</a:t>
            </a:r>
          </a:p>
        </p:txBody>
      </p:sp>
      <p:sp>
        <p:nvSpPr>
          <p:cNvPr id="125" name="文本框 34"/>
          <p:cNvSpPr txBox="1">
            <a:spLocks noChangeArrowheads="1"/>
          </p:cNvSpPr>
          <p:nvPr/>
        </p:nvSpPr>
        <p:spPr bwMode="auto">
          <a:xfrm>
            <a:off x="1455501" y="5087719"/>
            <a:ext cx="2368716" cy="640080"/>
          </a:xfrm>
          <a:prstGeom prst="rect">
            <a:avLst/>
          </a:prstGeom>
          <a:noFill/>
          <a:ln w="9525">
            <a:noFill/>
            <a:miter lim="800000"/>
          </a:ln>
        </p:spPr>
        <p:txBody>
          <a:bodyPr wrap="square">
            <a:spAutoFit/>
          </a:bodyPr>
          <a:lstStyle/>
          <a:p>
            <a:r>
              <a:rPr altLang="en-US" lang="zh-CN" sz="1800">
                <a:solidFill>
                  <a:schemeClr val="tx1">
                    <a:lumMod val="85000"/>
                    <a:lumOff val="15000"/>
                  </a:schemeClr>
                </a:solidFill>
                <a:latin charset="-122" panose="020b0503020204020204" pitchFamily="34" typeface="微软雅黑"/>
                <a:ea charset="-122" pitchFamily="34" typeface="微软雅黑"/>
                <a:cs typeface="造字工房悦黑体验版常规体"/>
              </a:rPr>
              <a:t>请输入您想要的文字</a:t>
            </a:r>
          </a:p>
          <a:p>
            <a:r>
              <a:rPr altLang="en-US" lang="zh-CN" sz="1800">
                <a:solidFill>
                  <a:schemeClr val="tx1">
                    <a:lumMod val="85000"/>
                    <a:lumOff val="15000"/>
                  </a:schemeClr>
                </a:solidFill>
                <a:latin charset="-122" panose="020b0503020204020204" pitchFamily="34" typeface="微软雅黑"/>
                <a:ea charset="-122" pitchFamily="34" typeface="微软雅黑"/>
                <a:cs typeface="造字工房悦黑体验版常规体"/>
              </a:rPr>
              <a:t>请输入您想要的文字</a:t>
            </a:r>
          </a:p>
        </p:txBody>
      </p:sp>
      <p:sp>
        <p:nvSpPr>
          <p:cNvPr id="126" name="文本框 36"/>
          <p:cNvSpPr txBox="1">
            <a:spLocks noChangeArrowheads="1"/>
          </p:cNvSpPr>
          <p:nvPr/>
        </p:nvSpPr>
        <p:spPr bwMode="auto">
          <a:xfrm>
            <a:off x="4927364" y="5084544"/>
            <a:ext cx="2352733" cy="640080"/>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itchFamily="34" typeface="微软雅黑"/>
                <a:cs typeface="造字工房悦黑体验版常规体"/>
              </a:defRPr>
            </a:lvl1pPr>
          </a:lstStyle>
          <a:p>
            <a:r>
              <a:rPr altLang="en-US" lang="zh-CN" sz="1800">
                <a:solidFill>
                  <a:schemeClr val="tx1">
                    <a:lumMod val="85000"/>
                    <a:lumOff val="15000"/>
                  </a:schemeClr>
                </a:solidFill>
              </a:rPr>
              <a:t>请输入您想要的文字</a:t>
            </a:r>
          </a:p>
          <a:p>
            <a:r>
              <a:rPr altLang="en-US" lang="zh-CN" sz="1800">
                <a:solidFill>
                  <a:schemeClr val="tx1">
                    <a:lumMod val="85000"/>
                    <a:lumOff val="15000"/>
                  </a:schemeClr>
                </a:solidFill>
              </a:rPr>
              <a:t>请输入您想要的文字</a:t>
            </a:r>
          </a:p>
        </p:txBody>
      </p:sp>
      <p:sp>
        <p:nvSpPr>
          <p:cNvPr id="127" name="文本框 38"/>
          <p:cNvSpPr txBox="1">
            <a:spLocks noChangeArrowheads="1"/>
          </p:cNvSpPr>
          <p:nvPr/>
        </p:nvSpPr>
        <p:spPr bwMode="auto">
          <a:xfrm>
            <a:off x="8456376" y="5078194"/>
            <a:ext cx="2323318" cy="640080"/>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itchFamily="34" typeface="微软雅黑"/>
                <a:cs typeface="造字工房悦黑体验版常规体"/>
              </a:defRPr>
            </a:lvl1pPr>
          </a:lstStyle>
          <a:p>
            <a:r>
              <a:rPr altLang="en-US" lang="zh-CN" sz="1800">
                <a:solidFill>
                  <a:schemeClr val="tx1">
                    <a:lumMod val="85000"/>
                    <a:lumOff val="15000"/>
                  </a:schemeClr>
                </a:solidFill>
              </a:rPr>
              <a:t>请输入您想要的文字</a:t>
            </a:r>
          </a:p>
          <a:p>
            <a:r>
              <a:rPr altLang="en-US" lang="zh-CN" sz="1800">
                <a:solidFill>
                  <a:schemeClr val="tx1">
                    <a:lumMod val="85000"/>
                    <a:lumOff val="15000"/>
                  </a:schemeClr>
                </a:solidFill>
              </a:rPr>
              <a:t>请输入您想要的文字</a:t>
            </a:r>
          </a:p>
        </p:txBody>
      </p:sp>
      <p:sp>
        <p:nvSpPr>
          <p:cNvPr id="15" name="矩形 14"/>
          <p:cNvSpPr/>
          <p:nvPr/>
        </p:nvSpPr>
        <p:spPr>
          <a:xfrm>
            <a:off x="4154959" y="1394299"/>
            <a:ext cx="3842401"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r>
              <a:rPr altLang="en-US" lang="zh-CN" smtClean="0">
                <a:latin charset="-122" panose="020b0503020204020204" pitchFamily="34" typeface="微软雅黑"/>
                <a:ea charset="-122" pitchFamily="34" typeface="微软雅黑"/>
              </a:rPr>
              <a:t>点击添加小标题</a:t>
            </a:r>
          </a:p>
        </p:txBody>
      </p:sp>
      <p:sp>
        <p:nvSpPr>
          <p:cNvPr id="16" name="文本框 2"/>
          <p:cNvSpPr txBox="1"/>
          <p:nvPr/>
        </p:nvSpPr>
        <p:spPr>
          <a:xfrm>
            <a:off x="1693462"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2357250287"/>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6"/>
                                        </p:tgtEl>
                                        <p:attrNameLst>
                                          <p:attrName>ppt_y</p:attrName>
                                        </p:attrNameLst>
                                      </p:cBhvr>
                                      <p:tavLst>
                                        <p:tav tm="0">
                                          <p:val>
                                            <p:strVal val="#ppt_y"/>
                                          </p:val>
                                        </p:tav>
                                        <p:tav tm="100000">
                                          <p:val>
                                            <p:strVal val="#ppt_y"/>
                                          </p:val>
                                        </p:tav>
                                      </p:tavLst>
                                    </p:anim>
                                    <p:anim calcmode="lin" valueType="num">
                                      <p:cBhvr>
                                        <p:cTn dur="500" fill="hold" id="9"/>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6"/>
                                        </p:tgtEl>
                                      </p:cBhvr>
                                    </p:animEffect>
                                  </p:childTnLst>
                                </p:cTn>
                              </p:par>
                            </p:childTnLst>
                          </p:cTn>
                        </p:par>
                        <p:par>
                          <p:cTn fill="hold" id="12" nodeType="afterGroup">
                            <p:stCondLst>
                              <p:cond delay="500"/>
                            </p:stCondLst>
                            <p:childTnLst>
                              <p:par>
                                <p:cTn fill="hold" grpId="0" id="13" nodeType="afterEffect" presetClass="entr" presetID="16" presetSubtype="37">
                                  <p:stCondLst>
                                    <p:cond delay="0"/>
                                  </p:stCondLst>
                                  <p:childTnLst>
                                    <p:set>
                                      <p:cBhvr>
                                        <p:cTn dur="1" fill="hold" id="14">
                                          <p:stCondLst>
                                            <p:cond delay="0"/>
                                          </p:stCondLst>
                                        </p:cTn>
                                        <p:tgtEl>
                                          <p:spTgt spid="15"/>
                                        </p:tgtEl>
                                        <p:attrNameLst>
                                          <p:attrName>style.visibility</p:attrName>
                                        </p:attrNameLst>
                                      </p:cBhvr>
                                      <p:to>
                                        <p:strVal val="visible"/>
                                      </p:to>
                                    </p:set>
                                    <p:animEffect filter="barn(outVertical)" transition="in">
                                      <p:cBhvr>
                                        <p:cTn dur="500" id="15"/>
                                        <p:tgtEl>
                                          <p:spTgt spid="15"/>
                                        </p:tgtEl>
                                      </p:cBhvr>
                                    </p:animEffect>
                                  </p:childTnLst>
                                </p:cTn>
                              </p:par>
                            </p:childTnLst>
                          </p:cTn>
                        </p:par>
                        <p:par>
                          <p:cTn fill="hold" id="16" nodeType="afterGroup">
                            <p:stCondLst>
                              <p:cond delay="1000"/>
                            </p:stCondLst>
                            <p:childTnLst>
                              <p:par>
                                <p:cTn decel="100000" fill="hold" grpId="0" id="17" nodeType="afterEffect" presetClass="entr" presetID="49" presetSubtype="0">
                                  <p:stCondLst>
                                    <p:cond delay="0"/>
                                  </p:stCondLst>
                                  <p:childTnLst>
                                    <p:set>
                                      <p:cBhvr>
                                        <p:cTn dur="1" fill="hold" id="18">
                                          <p:stCondLst>
                                            <p:cond delay="0"/>
                                          </p:stCondLst>
                                        </p:cTn>
                                        <p:tgtEl>
                                          <p:spTgt spid="113"/>
                                        </p:tgtEl>
                                        <p:attrNameLst>
                                          <p:attrName>style.visibility</p:attrName>
                                        </p:attrNameLst>
                                      </p:cBhvr>
                                      <p:to>
                                        <p:strVal val="visible"/>
                                      </p:to>
                                    </p:set>
                                    <p:anim calcmode="lin" valueType="num">
                                      <p:cBhvr>
                                        <p:cTn dur="500" fill="hold" id="19"/>
                                        <p:tgtEl>
                                          <p:spTgt spid="113"/>
                                        </p:tgtEl>
                                        <p:attrNameLst>
                                          <p:attrName>ppt_w</p:attrName>
                                        </p:attrNameLst>
                                      </p:cBhvr>
                                      <p:tavLst>
                                        <p:tav tm="0">
                                          <p:val>
                                            <p:fltVal val="0"/>
                                          </p:val>
                                        </p:tav>
                                        <p:tav tm="100000">
                                          <p:val>
                                            <p:strVal val="#ppt_w"/>
                                          </p:val>
                                        </p:tav>
                                      </p:tavLst>
                                    </p:anim>
                                    <p:anim calcmode="lin" valueType="num">
                                      <p:cBhvr>
                                        <p:cTn dur="500" fill="hold" id="20"/>
                                        <p:tgtEl>
                                          <p:spTgt spid="113"/>
                                        </p:tgtEl>
                                        <p:attrNameLst>
                                          <p:attrName>ppt_h</p:attrName>
                                        </p:attrNameLst>
                                      </p:cBhvr>
                                      <p:tavLst>
                                        <p:tav tm="0">
                                          <p:val>
                                            <p:fltVal val="0"/>
                                          </p:val>
                                        </p:tav>
                                        <p:tav tm="100000">
                                          <p:val>
                                            <p:strVal val="#ppt_h"/>
                                          </p:val>
                                        </p:tav>
                                      </p:tavLst>
                                    </p:anim>
                                    <p:anim calcmode="lin" valueType="num">
                                      <p:cBhvr>
                                        <p:cTn dur="500" fill="hold" id="21"/>
                                        <p:tgtEl>
                                          <p:spTgt spid="113"/>
                                        </p:tgtEl>
                                        <p:attrNameLst>
                                          <p:attrName>style.rotation</p:attrName>
                                        </p:attrNameLst>
                                      </p:cBhvr>
                                      <p:tavLst>
                                        <p:tav tm="0">
                                          <p:val>
                                            <p:fltVal val="360"/>
                                          </p:val>
                                        </p:tav>
                                        <p:tav tm="100000">
                                          <p:val>
                                            <p:fltVal val="0"/>
                                          </p:val>
                                        </p:tav>
                                      </p:tavLst>
                                    </p:anim>
                                    <p:animEffect filter="fade" transition="in">
                                      <p:cBhvr>
                                        <p:cTn dur="500" id="22"/>
                                        <p:tgtEl>
                                          <p:spTgt spid="113"/>
                                        </p:tgtEl>
                                      </p:cBhvr>
                                    </p:animEffect>
                                  </p:childTnLst>
                                </p:cTn>
                              </p:par>
                            </p:childTnLst>
                          </p:cTn>
                        </p:par>
                        <p:par>
                          <p:cTn fill="hold" id="23" nodeType="afterGroup">
                            <p:stCondLst>
                              <p:cond delay="1500"/>
                            </p:stCondLst>
                            <p:childTnLst>
                              <p:par>
                                <p:cTn fill="hold" grpId="0" id="24" nodeType="afterEffect" presetClass="entr" presetID="2" presetSubtype="3">
                                  <p:stCondLst>
                                    <p:cond delay="0"/>
                                  </p:stCondLst>
                                  <p:childTnLst>
                                    <p:set>
                                      <p:cBhvr>
                                        <p:cTn dur="1" fill="hold" id="25">
                                          <p:stCondLst>
                                            <p:cond delay="0"/>
                                          </p:stCondLst>
                                        </p:cTn>
                                        <p:tgtEl>
                                          <p:spTgt spid="114"/>
                                        </p:tgtEl>
                                        <p:attrNameLst>
                                          <p:attrName>style.visibility</p:attrName>
                                        </p:attrNameLst>
                                      </p:cBhvr>
                                      <p:to>
                                        <p:strVal val="visible"/>
                                      </p:to>
                                    </p:set>
                                    <p:anim calcmode="lin" valueType="num">
                                      <p:cBhvr additive="base">
                                        <p:cTn dur="500" fill="hold" id="26"/>
                                        <p:tgtEl>
                                          <p:spTgt spid="114"/>
                                        </p:tgtEl>
                                        <p:attrNameLst>
                                          <p:attrName>ppt_x</p:attrName>
                                        </p:attrNameLst>
                                      </p:cBhvr>
                                      <p:tavLst>
                                        <p:tav tm="0">
                                          <p:val>
                                            <p:strVal val="1+#ppt_w/2"/>
                                          </p:val>
                                        </p:tav>
                                        <p:tav tm="100000">
                                          <p:val>
                                            <p:strVal val="#ppt_x"/>
                                          </p:val>
                                        </p:tav>
                                      </p:tavLst>
                                    </p:anim>
                                    <p:anim calcmode="lin" valueType="num">
                                      <p:cBhvr additive="base">
                                        <p:cTn dur="500" fill="hold" id="27"/>
                                        <p:tgtEl>
                                          <p:spTgt spid="114"/>
                                        </p:tgtEl>
                                        <p:attrNameLst>
                                          <p:attrName>ppt_y</p:attrName>
                                        </p:attrNameLst>
                                      </p:cBhvr>
                                      <p:tavLst>
                                        <p:tav tm="0">
                                          <p:val>
                                            <p:strVal val="0-#ppt_h/2"/>
                                          </p:val>
                                        </p:tav>
                                        <p:tav tm="100000">
                                          <p:val>
                                            <p:strVal val="#ppt_y"/>
                                          </p:val>
                                        </p:tav>
                                      </p:tavLst>
                                    </p:anim>
                                  </p:childTnLst>
                                </p:cTn>
                              </p:par>
                            </p:childTnLst>
                          </p:cTn>
                        </p:par>
                        <p:par>
                          <p:cTn fill="hold" id="28" nodeType="afterGroup">
                            <p:stCondLst>
                              <p:cond delay="2000"/>
                            </p:stCondLst>
                            <p:childTnLst>
                              <p:par>
                                <p:cTn fill="hold" grpId="0" id="29" nodeType="afterEffect" presetClass="entr" presetID="16" presetSubtype="21">
                                  <p:stCondLst>
                                    <p:cond delay="0"/>
                                  </p:stCondLst>
                                  <p:childTnLst>
                                    <p:set>
                                      <p:cBhvr>
                                        <p:cTn dur="1" fill="hold" id="30">
                                          <p:stCondLst>
                                            <p:cond delay="0"/>
                                          </p:stCondLst>
                                        </p:cTn>
                                        <p:tgtEl>
                                          <p:spTgt spid="117"/>
                                        </p:tgtEl>
                                        <p:attrNameLst>
                                          <p:attrName>style.visibility</p:attrName>
                                        </p:attrNameLst>
                                      </p:cBhvr>
                                      <p:to>
                                        <p:strVal val="visible"/>
                                      </p:to>
                                    </p:set>
                                    <p:animEffect filter="barn(inVertical)" transition="in">
                                      <p:cBhvr>
                                        <p:cTn dur="500" id="31"/>
                                        <p:tgtEl>
                                          <p:spTgt spid="117"/>
                                        </p:tgtEl>
                                      </p:cBhvr>
                                    </p:animEffect>
                                  </p:childTnLst>
                                </p:cTn>
                              </p:par>
                            </p:childTnLst>
                          </p:cTn>
                        </p:par>
                        <p:par>
                          <p:cTn fill="hold" id="32" nodeType="afterGroup">
                            <p:stCondLst>
                              <p:cond delay="2500"/>
                            </p:stCondLst>
                            <p:childTnLst>
                              <p:par>
                                <p:cTn fill="hold" grpId="0" id="33" nodeType="afterEffect" presetClass="entr" presetID="22" presetSubtype="4">
                                  <p:stCondLst>
                                    <p:cond delay="0"/>
                                  </p:stCondLst>
                                  <p:childTnLst>
                                    <p:set>
                                      <p:cBhvr>
                                        <p:cTn dur="1" fill="hold" id="34">
                                          <p:stCondLst>
                                            <p:cond delay="0"/>
                                          </p:stCondLst>
                                        </p:cTn>
                                        <p:tgtEl>
                                          <p:spTgt spid="125"/>
                                        </p:tgtEl>
                                        <p:attrNameLst>
                                          <p:attrName>style.visibility</p:attrName>
                                        </p:attrNameLst>
                                      </p:cBhvr>
                                      <p:to>
                                        <p:strVal val="visible"/>
                                      </p:to>
                                    </p:set>
                                    <p:animEffect filter="wipe(down)" transition="in">
                                      <p:cBhvr>
                                        <p:cTn dur="500" id="35"/>
                                        <p:tgtEl>
                                          <p:spTgt spid="125"/>
                                        </p:tgtEl>
                                      </p:cBhvr>
                                    </p:animEffect>
                                  </p:childTnLst>
                                </p:cTn>
                              </p:par>
                            </p:childTnLst>
                          </p:cTn>
                        </p:par>
                        <p:par>
                          <p:cTn fill="hold" id="36" nodeType="afterGroup">
                            <p:stCondLst>
                              <p:cond delay="3000"/>
                            </p:stCondLst>
                            <p:childTnLst>
                              <p:par>
                                <p:cTn decel="100000" fill="hold" grpId="0" id="37" nodeType="afterEffect" presetClass="entr" presetID="49" presetSubtype="0">
                                  <p:stCondLst>
                                    <p:cond delay="0"/>
                                  </p:stCondLst>
                                  <p:childTnLst>
                                    <p:set>
                                      <p:cBhvr>
                                        <p:cTn dur="1" fill="hold" id="38">
                                          <p:stCondLst>
                                            <p:cond delay="0"/>
                                          </p:stCondLst>
                                        </p:cTn>
                                        <p:tgtEl>
                                          <p:spTgt spid="115"/>
                                        </p:tgtEl>
                                        <p:attrNameLst>
                                          <p:attrName>style.visibility</p:attrName>
                                        </p:attrNameLst>
                                      </p:cBhvr>
                                      <p:to>
                                        <p:strVal val="visible"/>
                                      </p:to>
                                    </p:set>
                                    <p:anim calcmode="lin" valueType="num">
                                      <p:cBhvr>
                                        <p:cTn dur="500" fill="hold" id="39"/>
                                        <p:tgtEl>
                                          <p:spTgt spid="115"/>
                                        </p:tgtEl>
                                        <p:attrNameLst>
                                          <p:attrName>ppt_w</p:attrName>
                                        </p:attrNameLst>
                                      </p:cBhvr>
                                      <p:tavLst>
                                        <p:tav tm="0">
                                          <p:val>
                                            <p:fltVal val="0"/>
                                          </p:val>
                                        </p:tav>
                                        <p:tav tm="100000">
                                          <p:val>
                                            <p:strVal val="#ppt_w"/>
                                          </p:val>
                                        </p:tav>
                                      </p:tavLst>
                                    </p:anim>
                                    <p:anim calcmode="lin" valueType="num">
                                      <p:cBhvr>
                                        <p:cTn dur="500" fill="hold" id="40"/>
                                        <p:tgtEl>
                                          <p:spTgt spid="115"/>
                                        </p:tgtEl>
                                        <p:attrNameLst>
                                          <p:attrName>ppt_h</p:attrName>
                                        </p:attrNameLst>
                                      </p:cBhvr>
                                      <p:tavLst>
                                        <p:tav tm="0">
                                          <p:val>
                                            <p:fltVal val="0"/>
                                          </p:val>
                                        </p:tav>
                                        <p:tav tm="100000">
                                          <p:val>
                                            <p:strVal val="#ppt_h"/>
                                          </p:val>
                                        </p:tav>
                                      </p:tavLst>
                                    </p:anim>
                                    <p:anim calcmode="lin" valueType="num">
                                      <p:cBhvr>
                                        <p:cTn dur="500" fill="hold" id="41"/>
                                        <p:tgtEl>
                                          <p:spTgt spid="115"/>
                                        </p:tgtEl>
                                        <p:attrNameLst>
                                          <p:attrName>style.rotation</p:attrName>
                                        </p:attrNameLst>
                                      </p:cBhvr>
                                      <p:tavLst>
                                        <p:tav tm="0">
                                          <p:val>
                                            <p:fltVal val="360"/>
                                          </p:val>
                                        </p:tav>
                                        <p:tav tm="100000">
                                          <p:val>
                                            <p:fltVal val="0"/>
                                          </p:val>
                                        </p:tav>
                                      </p:tavLst>
                                    </p:anim>
                                    <p:animEffect filter="fade" transition="in">
                                      <p:cBhvr>
                                        <p:cTn dur="500" id="42"/>
                                        <p:tgtEl>
                                          <p:spTgt spid="115"/>
                                        </p:tgtEl>
                                      </p:cBhvr>
                                    </p:animEffect>
                                  </p:childTnLst>
                                </p:cTn>
                              </p:par>
                            </p:childTnLst>
                          </p:cTn>
                        </p:par>
                        <p:par>
                          <p:cTn fill="hold" id="43" nodeType="afterGroup">
                            <p:stCondLst>
                              <p:cond delay="3500"/>
                            </p:stCondLst>
                            <p:childTnLst>
                              <p:par>
                                <p:cTn fill="hold" grpId="0" id="44" nodeType="afterEffect" presetClass="entr" presetID="2" presetSubtype="3">
                                  <p:stCondLst>
                                    <p:cond delay="0"/>
                                  </p:stCondLst>
                                  <p:childTnLst>
                                    <p:set>
                                      <p:cBhvr>
                                        <p:cTn dur="1" fill="hold" id="45">
                                          <p:stCondLst>
                                            <p:cond delay="0"/>
                                          </p:stCondLst>
                                        </p:cTn>
                                        <p:tgtEl>
                                          <p:spTgt spid="116"/>
                                        </p:tgtEl>
                                        <p:attrNameLst>
                                          <p:attrName>style.visibility</p:attrName>
                                        </p:attrNameLst>
                                      </p:cBhvr>
                                      <p:to>
                                        <p:strVal val="visible"/>
                                      </p:to>
                                    </p:set>
                                    <p:anim calcmode="lin" valueType="num">
                                      <p:cBhvr additive="base">
                                        <p:cTn dur="500" fill="hold" id="46"/>
                                        <p:tgtEl>
                                          <p:spTgt spid="116"/>
                                        </p:tgtEl>
                                        <p:attrNameLst>
                                          <p:attrName>ppt_x</p:attrName>
                                        </p:attrNameLst>
                                      </p:cBhvr>
                                      <p:tavLst>
                                        <p:tav tm="0">
                                          <p:val>
                                            <p:strVal val="1+#ppt_w/2"/>
                                          </p:val>
                                        </p:tav>
                                        <p:tav tm="100000">
                                          <p:val>
                                            <p:strVal val="#ppt_x"/>
                                          </p:val>
                                        </p:tav>
                                      </p:tavLst>
                                    </p:anim>
                                    <p:anim calcmode="lin" valueType="num">
                                      <p:cBhvr additive="base">
                                        <p:cTn dur="500" fill="hold" id="47"/>
                                        <p:tgtEl>
                                          <p:spTgt spid="116"/>
                                        </p:tgtEl>
                                        <p:attrNameLst>
                                          <p:attrName>ppt_y</p:attrName>
                                        </p:attrNameLst>
                                      </p:cBhvr>
                                      <p:tavLst>
                                        <p:tav tm="0">
                                          <p:val>
                                            <p:strVal val="0-#ppt_h/2"/>
                                          </p:val>
                                        </p:tav>
                                        <p:tav tm="100000">
                                          <p:val>
                                            <p:strVal val="#ppt_y"/>
                                          </p:val>
                                        </p:tav>
                                      </p:tavLst>
                                    </p:anim>
                                  </p:childTnLst>
                                </p:cTn>
                              </p:par>
                            </p:childTnLst>
                          </p:cTn>
                        </p:par>
                        <p:par>
                          <p:cTn fill="hold" id="48" nodeType="afterGroup">
                            <p:stCondLst>
                              <p:cond delay="4000"/>
                            </p:stCondLst>
                            <p:childTnLst>
                              <p:par>
                                <p:cTn fill="hold" grpId="0" id="49" nodeType="afterEffect" presetClass="entr" presetID="16" presetSubtype="21">
                                  <p:stCondLst>
                                    <p:cond delay="0"/>
                                  </p:stCondLst>
                                  <p:childTnLst>
                                    <p:set>
                                      <p:cBhvr>
                                        <p:cTn dur="1" fill="hold" id="50">
                                          <p:stCondLst>
                                            <p:cond delay="0"/>
                                          </p:stCondLst>
                                        </p:cTn>
                                        <p:tgtEl>
                                          <p:spTgt spid="118"/>
                                        </p:tgtEl>
                                        <p:attrNameLst>
                                          <p:attrName>style.visibility</p:attrName>
                                        </p:attrNameLst>
                                      </p:cBhvr>
                                      <p:to>
                                        <p:strVal val="visible"/>
                                      </p:to>
                                    </p:set>
                                    <p:animEffect filter="barn(inVertical)" transition="in">
                                      <p:cBhvr>
                                        <p:cTn dur="500" id="51"/>
                                        <p:tgtEl>
                                          <p:spTgt spid="118"/>
                                        </p:tgtEl>
                                      </p:cBhvr>
                                    </p:animEffect>
                                  </p:childTnLst>
                                </p:cTn>
                              </p:par>
                            </p:childTnLst>
                          </p:cTn>
                        </p:par>
                        <p:par>
                          <p:cTn fill="hold" id="52" nodeType="afterGroup">
                            <p:stCondLst>
                              <p:cond delay="4500"/>
                            </p:stCondLst>
                            <p:childTnLst>
                              <p:par>
                                <p:cTn fill="hold" grpId="0" id="53" nodeType="afterEffect" presetClass="entr" presetID="22" presetSubtype="4">
                                  <p:stCondLst>
                                    <p:cond delay="0"/>
                                  </p:stCondLst>
                                  <p:childTnLst>
                                    <p:set>
                                      <p:cBhvr>
                                        <p:cTn dur="1" fill="hold" id="54">
                                          <p:stCondLst>
                                            <p:cond delay="0"/>
                                          </p:stCondLst>
                                        </p:cTn>
                                        <p:tgtEl>
                                          <p:spTgt spid="126"/>
                                        </p:tgtEl>
                                        <p:attrNameLst>
                                          <p:attrName>style.visibility</p:attrName>
                                        </p:attrNameLst>
                                      </p:cBhvr>
                                      <p:to>
                                        <p:strVal val="visible"/>
                                      </p:to>
                                    </p:set>
                                    <p:animEffect filter="wipe(down)" transition="in">
                                      <p:cBhvr>
                                        <p:cTn dur="500" id="55"/>
                                        <p:tgtEl>
                                          <p:spTgt spid="126"/>
                                        </p:tgtEl>
                                      </p:cBhvr>
                                    </p:animEffect>
                                  </p:childTnLst>
                                </p:cTn>
                              </p:par>
                            </p:childTnLst>
                          </p:cTn>
                        </p:par>
                        <p:par>
                          <p:cTn fill="hold" id="56" nodeType="afterGroup">
                            <p:stCondLst>
                              <p:cond delay="5000"/>
                            </p:stCondLst>
                            <p:childTnLst>
                              <p:par>
                                <p:cTn decel="100000" fill="hold" grpId="0" id="57" nodeType="afterEffect" presetClass="entr" presetID="49" presetSubtype="0">
                                  <p:stCondLst>
                                    <p:cond delay="0"/>
                                  </p:stCondLst>
                                  <p:childTnLst>
                                    <p:set>
                                      <p:cBhvr>
                                        <p:cTn dur="1" fill="hold" id="58">
                                          <p:stCondLst>
                                            <p:cond delay="0"/>
                                          </p:stCondLst>
                                        </p:cTn>
                                        <p:tgtEl>
                                          <p:spTgt spid="119"/>
                                        </p:tgtEl>
                                        <p:attrNameLst>
                                          <p:attrName>style.visibility</p:attrName>
                                        </p:attrNameLst>
                                      </p:cBhvr>
                                      <p:to>
                                        <p:strVal val="visible"/>
                                      </p:to>
                                    </p:set>
                                    <p:anim calcmode="lin" valueType="num">
                                      <p:cBhvr>
                                        <p:cTn dur="500" fill="hold" id="59"/>
                                        <p:tgtEl>
                                          <p:spTgt spid="119"/>
                                        </p:tgtEl>
                                        <p:attrNameLst>
                                          <p:attrName>ppt_w</p:attrName>
                                        </p:attrNameLst>
                                      </p:cBhvr>
                                      <p:tavLst>
                                        <p:tav tm="0">
                                          <p:val>
                                            <p:fltVal val="0"/>
                                          </p:val>
                                        </p:tav>
                                        <p:tav tm="100000">
                                          <p:val>
                                            <p:strVal val="#ppt_w"/>
                                          </p:val>
                                        </p:tav>
                                      </p:tavLst>
                                    </p:anim>
                                    <p:anim calcmode="lin" valueType="num">
                                      <p:cBhvr>
                                        <p:cTn dur="500" fill="hold" id="60"/>
                                        <p:tgtEl>
                                          <p:spTgt spid="119"/>
                                        </p:tgtEl>
                                        <p:attrNameLst>
                                          <p:attrName>ppt_h</p:attrName>
                                        </p:attrNameLst>
                                      </p:cBhvr>
                                      <p:tavLst>
                                        <p:tav tm="0">
                                          <p:val>
                                            <p:fltVal val="0"/>
                                          </p:val>
                                        </p:tav>
                                        <p:tav tm="100000">
                                          <p:val>
                                            <p:strVal val="#ppt_h"/>
                                          </p:val>
                                        </p:tav>
                                      </p:tavLst>
                                    </p:anim>
                                    <p:anim calcmode="lin" valueType="num">
                                      <p:cBhvr>
                                        <p:cTn dur="500" fill="hold" id="61"/>
                                        <p:tgtEl>
                                          <p:spTgt spid="119"/>
                                        </p:tgtEl>
                                        <p:attrNameLst>
                                          <p:attrName>style.rotation</p:attrName>
                                        </p:attrNameLst>
                                      </p:cBhvr>
                                      <p:tavLst>
                                        <p:tav tm="0">
                                          <p:val>
                                            <p:fltVal val="360"/>
                                          </p:val>
                                        </p:tav>
                                        <p:tav tm="100000">
                                          <p:val>
                                            <p:fltVal val="0"/>
                                          </p:val>
                                        </p:tav>
                                      </p:tavLst>
                                    </p:anim>
                                    <p:animEffect filter="fade" transition="in">
                                      <p:cBhvr>
                                        <p:cTn dur="500" id="62"/>
                                        <p:tgtEl>
                                          <p:spTgt spid="119"/>
                                        </p:tgtEl>
                                      </p:cBhvr>
                                    </p:animEffect>
                                  </p:childTnLst>
                                </p:cTn>
                              </p:par>
                            </p:childTnLst>
                          </p:cTn>
                        </p:par>
                        <p:par>
                          <p:cTn fill="hold" id="63" nodeType="afterGroup">
                            <p:stCondLst>
                              <p:cond delay="5500"/>
                            </p:stCondLst>
                            <p:childTnLst>
                              <p:par>
                                <p:cTn fill="hold" grpId="0" id="64" nodeType="afterEffect" presetClass="entr" presetID="2" presetSubtype="2">
                                  <p:stCondLst>
                                    <p:cond delay="0"/>
                                  </p:stCondLst>
                                  <p:childTnLst>
                                    <p:set>
                                      <p:cBhvr>
                                        <p:cTn dur="1" fill="hold" id="65">
                                          <p:stCondLst>
                                            <p:cond delay="0"/>
                                          </p:stCondLst>
                                        </p:cTn>
                                        <p:tgtEl>
                                          <p:spTgt spid="120"/>
                                        </p:tgtEl>
                                        <p:attrNameLst>
                                          <p:attrName>style.visibility</p:attrName>
                                        </p:attrNameLst>
                                      </p:cBhvr>
                                      <p:to>
                                        <p:strVal val="visible"/>
                                      </p:to>
                                    </p:set>
                                    <p:anim calcmode="lin" valueType="num">
                                      <p:cBhvr additive="base">
                                        <p:cTn dur="500" fill="hold" id="66"/>
                                        <p:tgtEl>
                                          <p:spTgt spid="120"/>
                                        </p:tgtEl>
                                        <p:attrNameLst>
                                          <p:attrName>ppt_x</p:attrName>
                                        </p:attrNameLst>
                                      </p:cBhvr>
                                      <p:tavLst>
                                        <p:tav tm="0">
                                          <p:val>
                                            <p:strVal val="1+#ppt_w/2"/>
                                          </p:val>
                                        </p:tav>
                                        <p:tav tm="100000">
                                          <p:val>
                                            <p:strVal val="#ppt_x"/>
                                          </p:val>
                                        </p:tav>
                                      </p:tavLst>
                                    </p:anim>
                                    <p:anim calcmode="lin" valueType="num">
                                      <p:cBhvr additive="base">
                                        <p:cTn dur="500" fill="hold" id="67"/>
                                        <p:tgtEl>
                                          <p:spTgt spid="120"/>
                                        </p:tgtEl>
                                        <p:attrNameLst>
                                          <p:attrName>ppt_y</p:attrName>
                                        </p:attrNameLst>
                                      </p:cBhvr>
                                      <p:tavLst>
                                        <p:tav tm="0">
                                          <p:val>
                                            <p:strVal val="#ppt_y"/>
                                          </p:val>
                                        </p:tav>
                                        <p:tav tm="100000">
                                          <p:val>
                                            <p:strVal val="#ppt_y"/>
                                          </p:val>
                                        </p:tav>
                                      </p:tavLst>
                                    </p:anim>
                                  </p:childTnLst>
                                </p:cTn>
                              </p:par>
                            </p:childTnLst>
                          </p:cTn>
                        </p:par>
                        <p:par>
                          <p:cTn fill="hold" id="68" nodeType="afterGroup">
                            <p:stCondLst>
                              <p:cond delay="6000"/>
                            </p:stCondLst>
                            <p:childTnLst>
                              <p:par>
                                <p:cTn fill="hold" grpId="0" id="69" nodeType="afterEffect" presetClass="entr" presetID="16" presetSubtype="21">
                                  <p:stCondLst>
                                    <p:cond delay="0"/>
                                  </p:stCondLst>
                                  <p:childTnLst>
                                    <p:set>
                                      <p:cBhvr>
                                        <p:cTn dur="1" fill="hold" id="70">
                                          <p:stCondLst>
                                            <p:cond delay="0"/>
                                          </p:stCondLst>
                                        </p:cTn>
                                        <p:tgtEl>
                                          <p:spTgt spid="121"/>
                                        </p:tgtEl>
                                        <p:attrNameLst>
                                          <p:attrName>style.visibility</p:attrName>
                                        </p:attrNameLst>
                                      </p:cBhvr>
                                      <p:to>
                                        <p:strVal val="visible"/>
                                      </p:to>
                                    </p:set>
                                    <p:animEffect filter="barn(inVertical)" transition="in">
                                      <p:cBhvr>
                                        <p:cTn dur="500" id="71"/>
                                        <p:tgtEl>
                                          <p:spTgt spid="121"/>
                                        </p:tgtEl>
                                      </p:cBhvr>
                                    </p:animEffect>
                                  </p:childTnLst>
                                </p:cTn>
                              </p:par>
                            </p:childTnLst>
                          </p:cTn>
                        </p:par>
                        <p:par>
                          <p:cTn fill="hold" id="72" nodeType="afterGroup">
                            <p:stCondLst>
                              <p:cond delay="6500"/>
                            </p:stCondLst>
                            <p:childTnLst>
                              <p:par>
                                <p:cTn fill="hold" grpId="0" id="73" nodeType="afterEffect" presetClass="entr" presetID="22" presetSubtype="4">
                                  <p:stCondLst>
                                    <p:cond delay="0"/>
                                  </p:stCondLst>
                                  <p:childTnLst>
                                    <p:set>
                                      <p:cBhvr>
                                        <p:cTn dur="1" fill="hold" id="74">
                                          <p:stCondLst>
                                            <p:cond delay="0"/>
                                          </p:stCondLst>
                                        </p:cTn>
                                        <p:tgtEl>
                                          <p:spTgt spid="127"/>
                                        </p:tgtEl>
                                        <p:attrNameLst>
                                          <p:attrName>style.visibility</p:attrName>
                                        </p:attrNameLst>
                                      </p:cBhvr>
                                      <p:to>
                                        <p:strVal val="visible"/>
                                      </p:to>
                                    </p:set>
                                    <p:animEffect filter="wipe(down)" transition="in">
                                      <p:cBhvr>
                                        <p:cTn dur="500" id="75"/>
                                        <p:tgtEl>
                                          <p:spTgt spid="1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3"/>
      <p:bldP grpId="0" spid="114"/>
      <p:bldP grpId="0" spid="115"/>
      <p:bldP grpId="0" spid="116"/>
      <p:bldP grpId="0" spid="117"/>
      <p:bldP grpId="0" spid="118"/>
      <p:bldP grpId="0" spid="119"/>
      <p:bldP grpId="0" spid="120"/>
      <p:bldP grpId="0" spid="121"/>
      <p:bldP grpId="0" spid="125"/>
      <p:bldP grpId="0" spid="126"/>
      <p:bldP grpId="0" spid="127"/>
      <p:bldP grpId="0" spid="15"/>
      <p:bldP grpId="0" spid="1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890828" y="1821772"/>
            <a:ext cx="370396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endParaRPr altLang="en-US" lang="zh-CN"/>
          </a:p>
        </p:txBody>
      </p:sp>
      <p:sp>
        <p:nvSpPr>
          <p:cNvPr id="5" name="AutoShape 12"/>
          <p:cNvSpPr>
            <a:spLocks noChangeArrowheads="1"/>
          </p:cNvSpPr>
          <p:nvPr/>
        </p:nvSpPr>
        <p:spPr bwMode="auto">
          <a:xfrm>
            <a:off x="1890828" y="1426623"/>
            <a:ext cx="3703963" cy="790298"/>
          </a:xfrm>
          <a:prstGeom prst="homePlate">
            <a:avLst>
              <a:gd fmla="val 63872" name="adj"/>
            </a:avLst>
          </a:prstGeom>
          <a:solidFill>
            <a:schemeClr val="accent1"/>
          </a:solidFill>
          <a:ln w="9525">
            <a:noFill/>
            <a:miter lim="800000"/>
          </a:ln>
        </p:spPr>
        <p:txBody>
          <a:bodyPr anchor="ctr" bIns="45736" lIns="91472" rIns="91472" tIns="45736" wrap="none"/>
          <a:lstStyle/>
          <a:p>
            <a:pPr algn="ctr"/>
            <a:r>
              <a:rPr altLang="en-US" b="1" lang="zh-CN" smtClean="0">
                <a:solidFill>
                  <a:prstClr val="white"/>
                </a:solidFill>
                <a:latin charset="-122" panose="020b0503020204020204" pitchFamily="34" typeface="微软雅黑"/>
                <a:ea charset="-122" pitchFamily="34" typeface="微软雅黑"/>
              </a:rPr>
              <a:t>添加文字</a:t>
            </a:r>
          </a:p>
        </p:txBody>
      </p:sp>
      <p:sp>
        <p:nvSpPr>
          <p:cNvPr id="6" name="TextBox 5"/>
          <p:cNvSpPr txBox="1"/>
          <p:nvPr/>
        </p:nvSpPr>
        <p:spPr>
          <a:xfrm>
            <a:off x="2034938" y="2492840"/>
            <a:ext cx="3559853" cy="3261393"/>
          </a:xfrm>
          <a:prstGeom prst="rect">
            <a:avLst/>
          </a:prstGeom>
          <a:noFill/>
        </p:spPr>
        <p:txBody>
          <a:bodyPr bIns="45736" lIns="91472" rIns="91472" rtlCol="0" tIns="45736" wrap="square">
            <a:spAutoFit/>
          </a:bodyPr>
          <a:lstStyle/>
          <a:p>
            <a:pPr>
              <a:lnSpc>
                <a:spcPct val="130000"/>
              </a:lnSpc>
            </a:pPr>
            <a:r>
              <a:rPr altLang="en-US" lang="zh-CN" sz="1600">
                <a:solidFill>
                  <a:sysClr lastClr="000000" val="windowText"/>
                </a:solidFill>
                <a:latin charset="-122" panose="020b0503020204020204"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a:p>
            <a:pPr>
              <a:lnSpc>
                <a:spcPct val="130000"/>
              </a:lnSpc>
            </a:pPr>
            <a:r>
              <a:rPr altLang="en-US" lang="zh-CN" sz="1600">
                <a:solidFill>
                  <a:sysClr lastClr="000000" val="windowText"/>
                </a:solidFill>
                <a:latin charset="-122" panose="020b0503020204020204"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7" name="矩形 6"/>
          <p:cNvSpPr/>
          <p:nvPr/>
        </p:nvSpPr>
        <p:spPr>
          <a:xfrm>
            <a:off x="6286176" y="1821772"/>
            <a:ext cx="3703963" cy="4344326"/>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endParaRPr altLang="en-US" lang="zh-CN"/>
          </a:p>
        </p:txBody>
      </p:sp>
      <p:sp>
        <p:nvSpPr>
          <p:cNvPr id="8" name="AutoShape 12"/>
          <p:cNvSpPr>
            <a:spLocks noChangeArrowheads="1"/>
          </p:cNvSpPr>
          <p:nvPr/>
        </p:nvSpPr>
        <p:spPr bwMode="auto">
          <a:xfrm flipH="1">
            <a:off x="6286176" y="1426623"/>
            <a:ext cx="3703963" cy="790298"/>
          </a:xfrm>
          <a:prstGeom prst="homePlate">
            <a:avLst>
              <a:gd fmla="val 63872" name="adj"/>
            </a:avLst>
          </a:prstGeom>
          <a:solidFill>
            <a:schemeClr val="bg1">
              <a:lumMod val="65000"/>
            </a:schemeClr>
          </a:solidFill>
          <a:ln w="9525">
            <a:noFill/>
            <a:miter lim="800000"/>
          </a:ln>
        </p:spPr>
        <p:txBody>
          <a:bodyPr anchor="ctr" bIns="45736" lIns="91472" rIns="91472" tIns="45736" wrap="none"/>
          <a:lstStyle/>
          <a:p>
            <a:pPr algn="ctr"/>
            <a:r>
              <a:rPr altLang="en-US" b="1" lang="zh-CN" smtClean="0">
                <a:solidFill>
                  <a:prstClr val="white"/>
                </a:solidFill>
                <a:latin charset="-122" panose="020b0503020204020204" pitchFamily="34" typeface="微软雅黑"/>
                <a:ea charset="-122" pitchFamily="34" typeface="微软雅黑"/>
              </a:rPr>
              <a:t>添加文字</a:t>
            </a:r>
          </a:p>
        </p:txBody>
      </p:sp>
      <p:sp>
        <p:nvSpPr>
          <p:cNvPr id="9" name="TextBox 8"/>
          <p:cNvSpPr txBox="1"/>
          <p:nvPr/>
        </p:nvSpPr>
        <p:spPr>
          <a:xfrm>
            <a:off x="6430287" y="2492840"/>
            <a:ext cx="3559853" cy="3261393"/>
          </a:xfrm>
          <a:prstGeom prst="rect">
            <a:avLst/>
          </a:prstGeom>
          <a:noFill/>
        </p:spPr>
        <p:txBody>
          <a:bodyPr bIns="45736" lIns="91472" rIns="91472" rtlCol="0" tIns="45736" wrap="square">
            <a:spAutoFit/>
          </a:bodyPr>
          <a:lstStyle/>
          <a:p>
            <a:pPr>
              <a:lnSpc>
                <a:spcPct val="130000"/>
              </a:lnSpc>
            </a:pPr>
            <a:r>
              <a:rPr altLang="en-US" lang="zh-CN" sz="1600">
                <a:solidFill>
                  <a:sysClr lastClr="000000" val="windowText"/>
                </a:solidFill>
                <a:latin charset="-122" panose="020b0503020204020204"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a:p>
            <a:pPr>
              <a:lnSpc>
                <a:spcPct val="130000"/>
              </a:lnSpc>
            </a:pPr>
            <a:r>
              <a:rPr altLang="en-US" lang="zh-CN" sz="1600">
                <a:solidFill>
                  <a:sysClr lastClr="000000" val="windowText"/>
                </a:solidFill>
                <a:latin charset="-122" panose="020b0503020204020204"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11" name="文本框 2"/>
          <p:cNvSpPr txBox="1"/>
          <p:nvPr/>
        </p:nvSpPr>
        <p:spPr>
          <a:xfrm>
            <a:off x="1730103"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3771595045"/>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1"/>
                                        </p:tgtEl>
                                        <p:attrNameLst>
                                          <p:attrName>ppt_y</p:attrName>
                                        </p:attrNameLst>
                                      </p:cBhvr>
                                      <p:tavLst>
                                        <p:tav tm="0">
                                          <p:val>
                                            <p:strVal val="#ppt_y"/>
                                          </p:val>
                                        </p:tav>
                                        <p:tav tm="100000">
                                          <p:val>
                                            <p:strVal val="#ppt_y"/>
                                          </p:val>
                                        </p:tav>
                                      </p:tavLst>
                                    </p:anim>
                                    <p:anim calcmode="lin" valueType="num">
                                      <p:cBhvr>
                                        <p:cTn dur="500" fill="hold" id="9"/>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1"/>
                                        </p:tgtEl>
                                      </p:cBhvr>
                                    </p:animEffect>
                                  </p:childTnLst>
                                </p:cTn>
                              </p:par>
                            </p:childTnLst>
                          </p:cTn>
                        </p:par>
                        <p:par>
                          <p:cTn fill="hold" id="12" nodeType="afterGroup">
                            <p:stCondLst>
                              <p:cond delay="500"/>
                            </p:stCondLst>
                            <p:childTnLst>
                              <p:par>
                                <p:cTn fill="hold" grpId="0" id="13" nodeType="afterEffect" presetClass="entr" presetID="2" presetSubtype="8">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0-#ppt_w/2"/>
                                          </p:val>
                                        </p:tav>
                                        <p:tav tm="100000">
                                          <p:val>
                                            <p:strVal val="#ppt_x"/>
                                          </p:val>
                                        </p:tav>
                                      </p:tavLst>
                                    </p:anim>
                                    <p:anim calcmode="lin" valueType="num">
                                      <p:cBhvr additive="base">
                                        <p:cTn dur="500" fill="hold" id="16"/>
                                        <p:tgtEl>
                                          <p:spTgt spid="5"/>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22" presetSubtype="1">
                                  <p:stCondLst>
                                    <p:cond delay="0"/>
                                  </p:stCondLst>
                                  <p:childTnLst>
                                    <p:set>
                                      <p:cBhvr>
                                        <p:cTn dur="1" fill="hold" id="19">
                                          <p:stCondLst>
                                            <p:cond delay="0"/>
                                          </p:stCondLst>
                                        </p:cTn>
                                        <p:tgtEl>
                                          <p:spTgt spid="4"/>
                                        </p:tgtEl>
                                        <p:attrNameLst>
                                          <p:attrName>style.visibility</p:attrName>
                                        </p:attrNameLst>
                                      </p:cBhvr>
                                      <p:to>
                                        <p:strVal val="visible"/>
                                      </p:to>
                                    </p:set>
                                    <p:animEffect filter="wipe(up)" transition="in">
                                      <p:cBhvr>
                                        <p:cTn dur="500" id="20"/>
                                        <p:tgtEl>
                                          <p:spTgt spid="4"/>
                                        </p:tgtEl>
                                      </p:cBhvr>
                                    </p:animEffect>
                                  </p:childTnLst>
                                </p:cTn>
                              </p:par>
                            </p:childTnLst>
                          </p:cTn>
                        </p:par>
                        <p:par>
                          <p:cTn fill="hold" id="21" nodeType="afterGroup">
                            <p:stCondLst>
                              <p:cond delay="1500"/>
                            </p:stCondLst>
                            <p:childTnLst>
                              <p:par>
                                <p:cTn fill="hold" grpId="0" id="22" nodeType="afterEffect" presetClass="entr" presetID="22" presetSubtype="8">
                                  <p:stCondLst>
                                    <p:cond delay="0"/>
                                  </p:stCondLst>
                                  <p:iterate type="lt">
                                    <p:tmPct val="30000"/>
                                  </p:iterate>
                                  <p:childTnLst>
                                    <p:set>
                                      <p:cBhvr>
                                        <p:cTn dur="1" fill="hold" id="23">
                                          <p:stCondLst>
                                            <p:cond delay="0"/>
                                          </p:stCondLst>
                                        </p:cTn>
                                        <p:tgtEl>
                                          <p:spTgt spid="6"/>
                                        </p:tgtEl>
                                        <p:attrNameLst>
                                          <p:attrName>style.visibility</p:attrName>
                                        </p:attrNameLst>
                                      </p:cBhvr>
                                      <p:to>
                                        <p:strVal val="visible"/>
                                      </p:to>
                                    </p:set>
                                    <p:animEffect filter="wipe(left)" transition="in">
                                      <p:cBhvr>
                                        <p:cTn dur="100" id="24"/>
                                        <p:tgtEl>
                                          <p:spTgt spid="6"/>
                                        </p:tgtEl>
                                      </p:cBhvr>
                                    </p:animEffect>
                                  </p:childTnLst>
                                </p:cTn>
                              </p:par>
                              <p:par>
                                <p:cTn fill="hold" grpId="1" id="25" nodeType="withEffect" presetClass="emph" presetID="36" presetSubtype="0">
                                  <p:stCondLst>
                                    <p:cond delay="0"/>
                                  </p:stCondLst>
                                  <p:iterate type="lt">
                                    <p:tmPct val="30000"/>
                                  </p:iterate>
                                  <p:childTnLst>
                                    <p:animScale>
                                      <p:cBhvr>
                                        <p:cTn autoRev="1" dur="50" fill="hold" id="26">
                                          <p:stCondLst>
                                            <p:cond delay="0"/>
                                          </p:stCondLst>
                                        </p:cTn>
                                        <p:tgtEl>
                                          <p:spTgt spid="6"/>
                                        </p:tgtEl>
                                      </p:cBhvr>
                                      <p:to x="80000" y="100000"/>
                                    </p:animScale>
                                    <p:anim by="(#ppt_w*0.10)" calcmode="lin" valueType="num">
                                      <p:cBhvr>
                                        <p:cTn autoRev="1" dur="50" fill="hold" id="27">
                                          <p:stCondLst>
                                            <p:cond delay="0"/>
                                          </p:stCondLst>
                                        </p:cTn>
                                        <p:tgtEl>
                                          <p:spTgt spid="6"/>
                                        </p:tgtEl>
                                        <p:attrNameLst>
                                          <p:attrName>ppt_x</p:attrName>
                                        </p:attrNameLst>
                                      </p:cBhvr>
                                    </p:anim>
                                    <p:anim by="(-#ppt_w*0.10)" calcmode="lin" valueType="num">
                                      <p:cBhvr>
                                        <p:cTn autoRev="1" dur="50" fill="hold" id="28">
                                          <p:stCondLst>
                                            <p:cond delay="0"/>
                                          </p:stCondLst>
                                        </p:cTn>
                                        <p:tgtEl>
                                          <p:spTgt spid="6"/>
                                        </p:tgtEl>
                                        <p:attrNameLst>
                                          <p:attrName>ppt_y</p:attrName>
                                        </p:attrNameLst>
                                      </p:cBhvr>
                                    </p:anim>
                                    <p:animRot by="-480000">
                                      <p:cBhvr>
                                        <p:cTn autoRev="1" dur="50" fill="hold" id="29">
                                          <p:stCondLst>
                                            <p:cond delay="0"/>
                                          </p:stCondLst>
                                        </p:cTn>
                                        <p:tgtEl>
                                          <p:spTgt spid="6"/>
                                        </p:tgtEl>
                                        <p:attrNameLst>
                                          <p:attrName>r</p:attrName>
                                        </p:attrNameLst>
                                      </p:cBhvr>
                                    </p:animRot>
                                  </p:childTnLst>
                                </p:cTn>
                              </p:par>
                            </p:childTnLst>
                          </p:cTn>
                        </p:par>
                        <p:par>
                          <p:cTn fill="hold" id="30" nodeType="afterGroup">
                            <p:stCondLst>
                              <p:cond delay="1600"/>
                            </p:stCondLst>
                            <p:childTnLst>
                              <p:par>
                                <p:cTn fill="hold" grpId="0" id="31" nodeType="afterEffect" presetClass="entr" presetID="2" presetSubtype="2">
                                  <p:stCondLst>
                                    <p:cond delay="0"/>
                                  </p:stCondLst>
                                  <p:childTnLst>
                                    <p:set>
                                      <p:cBhvr>
                                        <p:cTn dur="1" fill="hold" id="32">
                                          <p:stCondLst>
                                            <p:cond delay="0"/>
                                          </p:stCondLst>
                                        </p:cTn>
                                        <p:tgtEl>
                                          <p:spTgt spid="8"/>
                                        </p:tgtEl>
                                        <p:attrNameLst>
                                          <p:attrName>style.visibility</p:attrName>
                                        </p:attrNameLst>
                                      </p:cBhvr>
                                      <p:to>
                                        <p:strVal val="visible"/>
                                      </p:to>
                                    </p:set>
                                    <p:anim calcmode="lin" valueType="num">
                                      <p:cBhvr additive="base">
                                        <p:cTn dur="500" fill="hold" id="33"/>
                                        <p:tgtEl>
                                          <p:spTgt spid="8"/>
                                        </p:tgtEl>
                                        <p:attrNameLst>
                                          <p:attrName>ppt_x</p:attrName>
                                        </p:attrNameLst>
                                      </p:cBhvr>
                                      <p:tavLst>
                                        <p:tav tm="0">
                                          <p:val>
                                            <p:strVal val="1+#ppt_w/2"/>
                                          </p:val>
                                        </p:tav>
                                        <p:tav tm="100000">
                                          <p:val>
                                            <p:strVal val="#ppt_x"/>
                                          </p:val>
                                        </p:tav>
                                      </p:tavLst>
                                    </p:anim>
                                    <p:anim calcmode="lin" valueType="num">
                                      <p:cBhvr additive="base">
                                        <p:cTn dur="500" fill="hold" id="34"/>
                                        <p:tgtEl>
                                          <p:spTgt spid="8"/>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2100"/>
                            </p:stCondLst>
                            <p:childTnLst>
                              <p:par>
                                <p:cTn fill="hold" grpId="0" id="36" nodeType="afterEffect" presetClass="entr" presetID="22" presetSubtype="1">
                                  <p:stCondLst>
                                    <p:cond delay="0"/>
                                  </p:stCondLst>
                                  <p:childTnLst>
                                    <p:set>
                                      <p:cBhvr>
                                        <p:cTn dur="1" fill="hold" id="37">
                                          <p:stCondLst>
                                            <p:cond delay="0"/>
                                          </p:stCondLst>
                                        </p:cTn>
                                        <p:tgtEl>
                                          <p:spTgt spid="7"/>
                                        </p:tgtEl>
                                        <p:attrNameLst>
                                          <p:attrName>style.visibility</p:attrName>
                                        </p:attrNameLst>
                                      </p:cBhvr>
                                      <p:to>
                                        <p:strVal val="visible"/>
                                      </p:to>
                                    </p:set>
                                    <p:animEffect filter="wipe(up)" transition="in">
                                      <p:cBhvr>
                                        <p:cTn dur="500" id="38"/>
                                        <p:tgtEl>
                                          <p:spTgt spid="7"/>
                                        </p:tgtEl>
                                      </p:cBhvr>
                                    </p:animEffect>
                                  </p:childTnLst>
                                </p:cTn>
                              </p:par>
                            </p:childTnLst>
                          </p:cTn>
                        </p:par>
                        <p:par>
                          <p:cTn fill="hold" id="39" nodeType="afterGroup">
                            <p:stCondLst>
                              <p:cond delay="2600"/>
                            </p:stCondLst>
                            <p:childTnLst>
                              <p:par>
                                <p:cTn fill="hold" grpId="0" id="40" nodeType="afterEffect" presetClass="entr" presetID="22" presetSubtype="8">
                                  <p:stCondLst>
                                    <p:cond delay="0"/>
                                  </p:stCondLst>
                                  <p:iterate type="lt">
                                    <p:tmPct val="30000"/>
                                  </p:iterate>
                                  <p:childTnLst>
                                    <p:set>
                                      <p:cBhvr>
                                        <p:cTn dur="1" fill="hold" id="41">
                                          <p:stCondLst>
                                            <p:cond delay="0"/>
                                          </p:stCondLst>
                                        </p:cTn>
                                        <p:tgtEl>
                                          <p:spTgt spid="9"/>
                                        </p:tgtEl>
                                        <p:attrNameLst>
                                          <p:attrName>style.visibility</p:attrName>
                                        </p:attrNameLst>
                                      </p:cBhvr>
                                      <p:to>
                                        <p:strVal val="visible"/>
                                      </p:to>
                                    </p:set>
                                    <p:animEffect filter="wipe(left)" transition="in">
                                      <p:cBhvr>
                                        <p:cTn dur="100" id="42"/>
                                        <p:tgtEl>
                                          <p:spTgt spid="9"/>
                                        </p:tgtEl>
                                      </p:cBhvr>
                                    </p:animEffect>
                                  </p:childTnLst>
                                </p:cTn>
                              </p:par>
                              <p:par>
                                <p:cTn fill="hold" grpId="1" id="43" nodeType="withEffect" presetClass="emph" presetID="36" presetSubtype="0">
                                  <p:stCondLst>
                                    <p:cond delay="0"/>
                                  </p:stCondLst>
                                  <p:iterate type="lt">
                                    <p:tmPct val="30000"/>
                                  </p:iterate>
                                  <p:childTnLst>
                                    <p:animScale>
                                      <p:cBhvr>
                                        <p:cTn autoRev="1" dur="50" fill="hold" id="44">
                                          <p:stCondLst>
                                            <p:cond delay="0"/>
                                          </p:stCondLst>
                                        </p:cTn>
                                        <p:tgtEl>
                                          <p:spTgt spid="9"/>
                                        </p:tgtEl>
                                      </p:cBhvr>
                                      <p:to x="80000" y="100000"/>
                                    </p:animScale>
                                    <p:anim by="(#ppt_w*0.10)" calcmode="lin" valueType="num">
                                      <p:cBhvr>
                                        <p:cTn autoRev="1" dur="50" fill="hold" id="45">
                                          <p:stCondLst>
                                            <p:cond delay="0"/>
                                          </p:stCondLst>
                                        </p:cTn>
                                        <p:tgtEl>
                                          <p:spTgt spid="9"/>
                                        </p:tgtEl>
                                        <p:attrNameLst>
                                          <p:attrName>ppt_x</p:attrName>
                                        </p:attrNameLst>
                                      </p:cBhvr>
                                    </p:anim>
                                    <p:anim by="(-#ppt_w*0.10)" calcmode="lin" valueType="num">
                                      <p:cBhvr>
                                        <p:cTn autoRev="1" dur="50" fill="hold" id="46">
                                          <p:stCondLst>
                                            <p:cond delay="0"/>
                                          </p:stCondLst>
                                        </p:cTn>
                                        <p:tgtEl>
                                          <p:spTgt spid="9"/>
                                        </p:tgtEl>
                                        <p:attrNameLst>
                                          <p:attrName>ppt_y</p:attrName>
                                        </p:attrNameLst>
                                      </p:cBhvr>
                                    </p:anim>
                                    <p:animRot by="-480000">
                                      <p:cBhvr>
                                        <p:cTn autoRev="1" dur="50" fill="hold" id="47">
                                          <p:stCondLst>
                                            <p:cond delay="0"/>
                                          </p:stCondLst>
                                        </p:cTn>
                                        <p:tgtEl>
                                          <p:spTgt spid="9"/>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1" spid="6"/>
      <p:bldP grpId="0" spid="7"/>
      <p:bldP grpId="0" spid="8"/>
      <p:bldP grpId="0" spid="9"/>
      <p:bldP grpId="1" spid="9"/>
      <p:bldP grpId="0" spid="1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Freeform 7"/>
          <p:cNvSpPr/>
          <p:nvPr/>
        </p:nvSpPr>
        <p:spPr bwMode="auto">
          <a:xfrm rot="18900000">
            <a:off x="7266201" y="1559360"/>
            <a:ext cx="1746988" cy="1746988"/>
          </a:xfrm>
          <a:custGeom>
            <a:gdLst>
              <a:gd fmla="*/ 720 w 720" name="T0"/>
              <a:gd fmla="*/ 275 h 720" name="T1"/>
              <a:gd fmla="*/ 643 w 720" name="T2"/>
              <a:gd fmla="*/ 352 h 720" name="T3"/>
              <a:gd fmla="*/ 643 w 720" name="T4"/>
              <a:gd fmla="*/ 352 h 720" name="T5"/>
              <a:gd fmla="*/ 603 w 720" name="T6"/>
              <a:gd fmla="*/ 336 h 720" name="T7"/>
              <a:gd fmla="*/ 569 w 720" name="T8"/>
              <a:gd fmla="*/ 313 h 720" name="T9"/>
              <a:gd fmla="*/ 543 w 720" name="T10"/>
              <a:gd fmla="*/ 356 h 720" name="T11"/>
              <a:gd fmla="*/ 542 w 720" name="T12"/>
              <a:gd fmla="*/ 365 h 720" name="T13"/>
              <a:gd fmla="*/ 542 w 720" name="T14"/>
              <a:gd fmla="*/ 542 h 720" name="T15"/>
              <a:gd fmla="*/ 542 w 720" name="T16"/>
              <a:gd fmla="*/ 542 h 720" name="T17"/>
              <a:gd fmla="*/ 356 w 720" name="T18"/>
              <a:gd fmla="*/ 542 h 720" name="T19"/>
              <a:gd fmla="*/ 345 w 720" name="T20"/>
              <a:gd fmla="*/ 543 h 720" name="T21"/>
              <a:gd fmla="*/ 296 w 720" name="T22"/>
              <a:gd fmla="*/ 572 h 720" name="T23"/>
              <a:gd fmla="*/ 314 w 720" name="T24"/>
              <a:gd fmla="*/ 610 h 720" name="T25"/>
              <a:gd fmla="*/ 320 w 720" name="T26"/>
              <a:gd fmla="*/ 617 h 720" name="T27"/>
              <a:gd fmla="*/ 335 w 720" name="T28"/>
              <a:gd fmla="*/ 652 h 720" name="T29"/>
              <a:gd fmla="*/ 266 w 720" name="T30"/>
              <a:gd fmla="*/ 720 h 720" name="T31"/>
              <a:gd fmla="*/ 198 w 720" name="T32"/>
              <a:gd fmla="*/ 652 h 720" name="T33"/>
              <a:gd fmla="*/ 198 w 720" name="T34"/>
              <a:gd fmla="*/ 652 h 720" name="T35"/>
              <a:gd fmla="*/ 212 w 720" name="T36"/>
              <a:gd fmla="*/ 617 h 720" name="T37"/>
              <a:gd fmla="*/ 219 w 720" name="T38"/>
              <a:gd fmla="*/ 610 h 720" name="T39"/>
              <a:gd fmla="*/ 237 w 720" name="T40"/>
              <a:gd fmla="*/ 572 h 720" name="T41"/>
              <a:gd fmla="*/ 187 w 720" name="T42"/>
              <a:gd fmla="*/ 543 h 720" name="T43"/>
              <a:gd fmla="*/ 177 w 720" name="T44"/>
              <a:gd fmla="*/ 542 h 720" name="T45"/>
              <a:gd fmla="*/ 0 w 720" name="T46"/>
              <a:gd fmla="*/ 542 h 720" name="T47"/>
              <a:gd fmla="*/ 0 w 720" name="T48"/>
              <a:gd fmla="*/ 365 h 720" name="T49"/>
              <a:gd fmla="*/ 1 w 720" name="T50"/>
              <a:gd fmla="*/ 358 h 720" name="T51"/>
              <a:gd fmla="*/ 19 w 720" name="T52"/>
              <a:gd fmla="*/ 321 h 720" name="T53"/>
              <a:gd fmla="*/ 40 w 720" name="T54"/>
              <a:gd fmla="*/ 335 h 720" name="T55"/>
              <a:gd fmla="*/ 47 w 720" name="T56"/>
              <a:gd fmla="*/ 342 h 720" name="T57"/>
              <a:gd fmla="*/ 92 w 720" name="T58"/>
              <a:gd fmla="*/ 360 h 720" name="T59"/>
              <a:gd fmla="*/ 93 w 720" name="T60"/>
              <a:gd fmla="*/ 360 h 720" name="T61"/>
              <a:gd fmla="*/ 178 w 720" name="T62"/>
              <a:gd fmla="*/ 275 h 720" name="T63"/>
              <a:gd fmla="*/ 93 w 720" name="T64"/>
              <a:gd fmla="*/ 190 h 720" name="T65"/>
              <a:gd fmla="*/ 92 w 720" name="T66"/>
              <a:gd fmla="*/ 190 h 720" name="T67"/>
              <a:gd fmla="*/ 47 w 720" name="T68"/>
              <a:gd fmla="*/ 209 h 720" name="T69"/>
              <a:gd fmla="*/ 40 w 720" name="T70"/>
              <a:gd fmla="*/ 215 h 720" name="T71"/>
              <a:gd fmla="*/ 19 w 720" name="T72"/>
              <a:gd fmla="*/ 230 h 720" name="T73"/>
              <a:gd fmla="*/ 1 w 720" name="T74"/>
              <a:gd fmla="*/ 193 h 720" name="T75"/>
              <a:gd fmla="*/ 0 w 720" name="T76"/>
              <a:gd fmla="*/ 186 h 720" name="T77"/>
              <a:gd fmla="*/ 0 w 720" name="T78"/>
              <a:gd fmla="*/ 0 h 720" name="T79"/>
              <a:gd fmla="*/ 177 w 720" name="T80"/>
              <a:gd fmla="*/ 0 h 720" name="T81"/>
              <a:gd fmla="*/ 186 w 720" name="T82"/>
              <a:gd fmla="*/ 1 h 720" name="T83"/>
              <a:gd fmla="*/ 206 w 720" name="T84"/>
              <a:gd fmla="*/ 61 h 720" name="T85"/>
              <a:gd fmla="*/ 190 w 720" name="T86"/>
              <a:gd fmla="*/ 102 h 720" name="T87"/>
              <a:gd fmla="*/ 266 w 720" name="T88"/>
              <a:gd fmla="*/ 179 h 720" name="T89"/>
              <a:gd fmla="*/ 343 w 720" name="T90"/>
              <a:gd fmla="*/ 102 h 720" name="T91"/>
              <a:gd fmla="*/ 327 w 720" name="T92"/>
              <a:gd fmla="*/ 61 h 720" name="T93"/>
              <a:gd fmla="*/ 347 w 720" name="T94"/>
              <a:gd fmla="*/ 1 h 720" name="T95"/>
              <a:gd fmla="*/ 356 w 720" name="T96"/>
              <a:gd fmla="*/ 0 h 720" name="T97"/>
              <a:gd fmla="*/ 542 w 720" name="T98"/>
              <a:gd fmla="*/ 0 h 720" name="T99"/>
              <a:gd fmla="*/ 542 w 720" name="T100"/>
              <a:gd fmla="*/ 186 h 720" name="T101"/>
              <a:gd fmla="*/ 543 w 720" name="T102"/>
              <a:gd fmla="*/ 194 h 720" name="T103"/>
              <a:gd fmla="*/ 569 w 720" name="T104"/>
              <a:gd fmla="*/ 238 h 720" name="T105"/>
              <a:gd fmla="*/ 603 w 720" name="T106"/>
              <a:gd fmla="*/ 215 h 720" name="T107"/>
              <a:gd fmla="*/ 642 w 720" name="T108"/>
              <a:gd fmla="*/ 199 h 720" name="T109"/>
              <a:gd fmla="*/ 643 w 720" name="T110"/>
              <a:gd fmla="*/ 199 h 720" name="T111"/>
              <a:gd fmla="*/ 720 w 720" name="T112"/>
              <a:gd fmla="*/ 275 h 72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20" w="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a:solidFill>
                <a:schemeClr val="lt1"/>
              </a:solidFill>
              <a:latin charset="-122" panose="020b0503020204020204" pitchFamily="34" typeface="微软雅黑"/>
            </a:endParaRPr>
          </a:p>
        </p:txBody>
      </p:sp>
      <p:sp>
        <p:nvSpPr>
          <p:cNvPr id="42" name="Freeform 6"/>
          <p:cNvSpPr/>
          <p:nvPr/>
        </p:nvSpPr>
        <p:spPr bwMode="auto">
          <a:xfrm rot="18900000">
            <a:off x="7917530" y="2824392"/>
            <a:ext cx="1750101" cy="1746988"/>
          </a:xfrm>
          <a:custGeom>
            <a:gdLst>
              <a:gd fmla="*/ 720 w 721" name="T0"/>
              <a:gd fmla="*/ 356 h 720" name="T1"/>
              <a:gd fmla="*/ 721 w 721" name="T2"/>
              <a:gd fmla="*/ 542 h 720" name="T3"/>
              <a:gd fmla="*/ 535 w 721" name="T4"/>
              <a:gd fmla="*/ 542 h 720" name="T5"/>
              <a:gd fmla="*/ 526 w 721" name="T6"/>
              <a:gd fmla="*/ 543 h 720" name="T7"/>
              <a:gd fmla="*/ 506 w 721" name="T8"/>
              <a:gd fmla="*/ 603 h 720" name="T9"/>
              <a:gd fmla="*/ 522 w 721" name="T10"/>
              <a:gd fmla="*/ 643 h 720" name="T11"/>
              <a:gd fmla="*/ 445 w 721" name="T12"/>
              <a:gd fmla="*/ 720 h 720" name="T13"/>
              <a:gd fmla="*/ 369 w 721" name="T14"/>
              <a:gd fmla="*/ 643 h 720" name="T15"/>
              <a:gd fmla="*/ 385 w 721" name="T16"/>
              <a:gd fmla="*/ 603 h 720" name="T17"/>
              <a:gd fmla="*/ 365 w 721" name="T18"/>
              <a:gd fmla="*/ 543 h 720" name="T19"/>
              <a:gd fmla="*/ 356 w 721" name="T20"/>
              <a:gd fmla="*/ 542 h 720" name="T21"/>
              <a:gd fmla="*/ 179 w 721" name="T22"/>
              <a:gd fmla="*/ 542 h 720" name="T23"/>
              <a:gd fmla="*/ 179 w 721" name="T24"/>
              <a:gd fmla="*/ 356 h 720" name="T25"/>
              <a:gd fmla="*/ 177 w 721" name="T26"/>
              <a:gd fmla="*/ 346 h 720" name="T27"/>
              <a:gd fmla="*/ 143 w 721" name="T28"/>
              <a:gd fmla="*/ 296 h 720" name="T29"/>
              <a:gd fmla="*/ 110 w 721" name="T30"/>
              <a:gd fmla="*/ 314 h 720" name="T31"/>
              <a:gd fmla="*/ 104 w 721" name="T32"/>
              <a:gd fmla="*/ 321 h 720" name="T33"/>
              <a:gd fmla="*/ 69 w 721" name="T34"/>
              <a:gd fmla="*/ 335 h 720" name="T35"/>
              <a:gd fmla="*/ 68 w 721" name="T36"/>
              <a:gd fmla="*/ 335 h 720" name="T37"/>
              <a:gd fmla="*/ 0 w 721" name="T38"/>
              <a:gd fmla="*/ 267 h 720" name="T39"/>
              <a:gd fmla="*/ 68 w 721" name="T40"/>
              <a:gd fmla="*/ 198 h 720" name="T41"/>
              <a:gd fmla="*/ 69 w 721" name="T42"/>
              <a:gd fmla="*/ 198 h 720" name="T43"/>
              <a:gd fmla="*/ 82 w 721" name="T44"/>
              <a:gd fmla="*/ 200 h 720" name="T45"/>
              <a:gd fmla="*/ 104 w 721" name="T46"/>
              <a:gd fmla="*/ 213 h 720" name="T47"/>
              <a:gd fmla="*/ 110 w 721" name="T48"/>
              <a:gd fmla="*/ 219 h 720" name="T49"/>
              <a:gd fmla="*/ 143 w 721" name="T50"/>
              <a:gd fmla="*/ 238 h 720" name="T51"/>
              <a:gd fmla="*/ 177 w 721" name="T52"/>
              <a:gd fmla="*/ 188 h 720" name="T53"/>
              <a:gd fmla="*/ 179 w 721" name="T54"/>
              <a:gd fmla="*/ 177 h 720" name="T55"/>
              <a:gd fmla="*/ 179 w 721" name="T56"/>
              <a:gd fmla="*/ 0 h 720" name="T57"/>
              <a:gd fmla="*/ 179 w 721" name="T58"/>
              <a:gd fmla="*/ 0 h 720" name="T59"/>
              <a:gd fmla="*/ 179 w 721" name="T60"/>
              <a:gd fmla="*/ 0 h 720" name="T61"/>
              <a:gd fmla="*/ 356 w 721" name="T62"/>
              <a:gd fmla="*/ 0 h 720" name="T63"/>
              <a:gd fmla="*/ 363 w 721" name="T64"/>
              <a:gd fmla="*/ 1 h 720" name="T65"/>
              <a:gd fmla="*/ 400 w 721" name="T66"/>
              <a:gd fmla="*/ 18 h 720" name="T67"/>
              <a:gd fmla="*/ 386 w 721" name="T68"/>
              <a:gd fmla="*/ 40 h 720" name="T69"/>
              <a:gd fmla="*/ 379 w 721" name="T70"/>
              <a:gd fmla="*/ 47 h 720" name="T71"/>
              <a:gd fmla="*/ 360 w 721" name="T72"/>
              <a:gd fmla="*/ 93 h 720" name="T73"/>
              <a:gd fmla="*/ 445 w 721" name="T74"/>
              <a:gd fmla="*/ 178 h 720" name="T75"/>
              <a:gd fmla="*/ 530 w 721" name="T76"/>
              <a:gd fmla="*/ 93 h 720" name="T77"/>
              <a:gd fmla="*/ 512 w 721" name="T78"/>
              <a:gd fmla="*/ 47 h 720" name="T79"/>
              <a:gd fmla="*/ 505 w 721" name="T80"/>
              <a:gd fmla="*/ 40 h 720" name="T81"/>
              <a:gd fmla="*/ 491 w 721" name="T82"/>
              <a:gd fmla="*/ 18 h 720" name="T83"/>
              <a:gd fmla="*/ 528 w 721" name="T84"/>
              <a:gd fmla="*/ 1 h 720" name="T85"/>
              <a:gd fmla="*/ 535 w 721" name="T86"/>
              <a:gd fmla="*/ 0 h 720" name="T87"/>
              <a:gd fmla="*/ 721 w 721" name="T88"/>
              <a:gd fmla="*/ 0 h 720" name="T89"/>
              <a:gd fmla="*/ 720 w 721" name="T90"/>
              <a:gd fmla="*/ 177 h 720" name="T91"/>
              <a:gd fmla="*/ 719 w 721" name="T92"/>
              <a:gd fmla="*/ 186 h 720" name="T93"/>
              <a:gd fmla="*/ 693 w 721" name="T94"/>
              <a:gd fmla="*/ 229 h 720" name="T95"/>
              <a:gd fmla="*/ 659 w 721" name="T96"/>
              <a:gd fmla="*/ 206 h 720" name="T97"/>
              <a:gd fmla="*/ 620 w 721" name="T98"/>
              <a:gd fmla="*/ 190 h 720" name="T99"/>
              <a:gd fmla="*/ 619 w 721" name="T100"/>
              <a:gd fmla="*/ 190 h 720" name="T101"/>
              <a:gd fmla="*/ 542 w 721" name="T102"/>
              <a:gd fmla="*/ 267 h 720" name="T103"/>
              <a:gd fmla="*/ 619 w 721" name="T104"/>
              <a:gd fmla="*/ 343 h 720" name="T105"/>
              <a:gd fmla="*/ 620 w 721" name="T106"/>
              <a:gd fmla="*/ 343 h 720" name="T107"/>
              <a:gd fmla="*/ 659 w 721" name="T108"/>
              <a:gd fmla="*/ 327 h 720" name="T109"/>
              <a:gd fmla="*/ 693 w 721" name="T110"/>
              <a:gd fmla="*/ 304 h 720" name="T111"/>
              <a:gd fmla="*/ 719 w 721" name="T112"/>
              <a:gd fmla="*/ 348 h 720" name="T113"/>
              <a:gd fmla="*/ 720 w 721" name="T114"/>
              <a:gd fmla="*/ 356 h 72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20" w="721">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bg1">
              <a:lumMod val="6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a:solidFill>
                <a:schemeClr val="lt1"/>
              </a:solidFill>
              <a:latin charset="-122" panose="020b0503020204020204" pitchFamily="34" typeface="微软雅黑"/>
            </a:endParaRPr>
          </a:p>
        </p:txBody>
      </p:sp>
      <p:sp>
        <p:nvSpPr>
          <p:cNvPr id="43" name="Freeform 5"/>
          <p:cNvSpPr/>
          <p:nvPr/>
        </p:nvSpPr>
        <p:spPr bwMode="auto">
          <a:xfrm rot="18900000">
            <a:off x="6655154" y="3478379"/>
            <a:ext cx="1746988" cy="1746988"/>
          </a:xfrm>
          <a:custGeom>
            <a:gdLst>
              <a:gd fmla="*/ 720 w 720" name="T0"/>
              <a:gd fmla="*/ 534 h 720" name="T1"/>
              <a:gd fmla="*/ 720 w 720" name="T2"/>
              <a:gd fmla="*/ 720 h 720" name="T3"/>
              <a:gd fmla="*/ 720 w 720" name="T4"/>
              <a:gd fmla="*/ 720 h 720" name="T5"/>
              <a:gd fmla="*/ 543 w 720" name="T6"/>
              <a:gd fmla="*/ 720 h 720" name="T7"/>
              <a:gd fmla="*/ 534 w 720" name="T8"/>
              <a:gd fmla="*/ 719 h 720" name="T9"/>
              <a:gd fmla="*/ 513 w 720" name="T10"/>
              <a:gd fmla="*/ 659 h 720" name="T11"/>
              <a:gd fmla="*/ 530 w 720" name="T12"/>
              <a:gd fmla="*/ 618 h 720" name="T13"/>
              <a:gd fmla="*/ 453 w 720" name="T14"/>
              <a:gd fmla="*/ 541 h 720" name="T15"/>
              <a:gd fmla="*/ 376 w 720" name="T16"/>
              <a:gd fmla="*/ 618 h 720" name="T17"/>
              <a:gd fmla="*/ 393 w 720" name="T18"/>
              <a:gd fmla="*/ 659 h 720" name="T19"/>
              <a:gd fmla="*/ 372 w 720" name="T20"/>
              <a:gd fmla="*/ 719 h 720" name="T21"/>
              <a:gd fmla="*/ 363 w 720" name="T22"/>
              <a:gd fmla="*/ 720 h 720" name="T23"/>
              <a:gd fmla="*/ 178 w 720" name="T24"/>
              <a:gd fmla="*/ 720 h 720" name="T25"/>
              <a:gd fmla="*/ 178 w 720" name="T26"/>
              <a:gd fmla="*/ 534 h 720" name="T27"/>
              <a:gd fmla="*/ 177 w 720" name="T28"/>
              <a:gd fmla="*/ 526 h 720" name="T29"/>
              <a:gd fmla="*/ 150 w 720" name="T30"/>
              <a:gd fmla="*/ 482 h 720" name="T31"/>
              <a:gd fmla="*/ 117 w 720" name="T32"/>
              <a:gd fmla="*/ 505 h 720" name="T33"/>
              <a:gd fmla="*/ 77 w 720" name="T34"/>
              <a:gd fmla="*/ 521 h 720" name="T35"/>
              <a:gd fmla="*/ 76 w 720" name="T36"/>
              <a:gd fmla="*/ 521 h 720" name="T37"/>
              <a:gd fmla="*/ 0 w 720" name="T38"/>
              <a:gd fmla="*/ 445 h 720" name="T39"/>
              <a:gd fmla="*/ 76 w 720" name="T40"/>
              <a:gd fmla="*/ 368 h 720" name="T41"/>
              <a:gd fmla="*/ 77 w 720" name="T42"/>
              <a:gd fmla="*/ 368 h 720" name="T43"/>
              <a:gd fmla="*/ 117 w 720" name="T44"/>
              <a:gd fmla="*/ 384 h 720" name="T45"/>
              <a:gd fmla="*/ 150 w 720" name="T46"/>
              <a:gd fmla="*/ 407 h 720" name="T47"/>
              <a:gd fmla="*/ 177 w 720" name="T48"/>
              <a:gd fmla="*/ 364 h 720" name="T49"/>
              <a:gd fmla="*/ 178 w 720" name="T50"/>
              <a:gd fmla="*/ 355 h 720" name="T51"/>
              <a:gd fmla="*/ 178 w 720" name="T52"/>
              <a:gd fmla="*/ 178 h 720" name="T53"/>
              <a:gd fmla="*/ 363 w 720" name="T54"/>
              <a:gd fmla="*/ 178 h 720" name="T55"/>
              <a:gd fmla="*/ 374 w 720" name="T56"/>
              <a:gd fmla="*/ 177 h 720" name="T57"/>
              <a:gd fmla="*/ 423 w 720" name="T58"/>
              <a:gd fmla="*/ 148 h 720" name="T59"/>
              <a:gd fmla="*/ 405 w 720" name="T60"/>
              <a:gd fmla="*/ 110 h 720" name="T61"/>
              <a:gd fmla="*/ 399 w 720" name="T62"/>
              <a:gd fmla="*/ 103 h 720" name="T63"/>
              <a:gd fmla="*/ 385 w 720" name="T64"/>
              <a:gd fmla="*/ 68 h 720" name="T65"/>
              <a:gd fmla="*/ 453 w 720" name="T66"/>
              <a:gd fmla="*/ 0 h 720" name="T67"/>
              <a:gd fmla="*/ 521 w 720" name="T68"/>
              <a:gd fmla="*/ 68 h 720" name="T69"/>
              <a:gd fmla="*/ 521 w 720" name="T70"/>
              <a:gd fmla="*/ 68 h 720" name="T71"/>
              <a:gd fmla="*/ 507 w 720" name="T72"/>
              <a:gd fmla="*/ 103 h 720" name="T73"/>
              <a:gd fmla="*/ 501 w 720" name="T74"/>
              <a:gd fmla="*/ 110 h 720" name="T75"/>
              <a:gd fmla="*/ 483 w 720" name="T76"/>
              <a:gd fmla="*/ 148 h 720" name="T77"/>
              <a:gd fmla="*/ 532 w 720" name="T78"/>
              <a:gd fmla="*/ 177 h 720" name="T79"/>
              <a:gd fmla="*/ 543 w 720" name="T80"/>
              <a:gd fmla="*/ 178 h 720" name="T81"/>
              <a:gd fmla="*/ 720 w 720" name="T82"/>
              <a:gd fmla="*/ 178 h 720" name="T83"/>
              <a:gd fmla="*/ 720 w 720" name="T84"/>
              <a:gd fmla="*/ 355 h 720" name="T85"/>
              <a:gd fmla="*/ 719 w 720" name="T86"/>
              <a:gd fmla="*/ 362 h 720" name="T87"/>
              <a:gd fmla="*/ 701 w 720" name="T88"/>
              <a:gd fmla="*/ 399 h 720" name="T89"/>
              <a:gd fmla="*/ 680 w 720" name="T90"/>
              <a:gd fmla="*/ 385 h 720" name="T91"/>
              <a:gd fmla="*/ 672 w 720" name="T92"/>
              <a:gd fmla="*/ 378 h 720" name="T93"/>
              <a:gd fmla="*/ 627 w 720" name="T94"/>
              <a:gd fmla="*/ 360 h 720" name="T95"/>
              <a:gd fmla="*/ 626 w 720" name="T96"/>
              <a:gd fmla="*/ 360 h 720" name="T97"/>
              <a:gd fmla="*/ 541 w 720" name="T98"/>
              <a:gd fmla="*/ 445 h 720" name="T99"/>
              <a:gd fmla="*/ 626 w 720" name="T100"/>
              <a:gd fmla="*/ 530 h 720" name="T101"/>
              <a:gd fmla="*/ 627 w 720" name="T102"/>
              <a:gd fmla="*/ 530 h 720" name="T103"/>
              <a:gd fmla="*/ 673 w 720" name="T104"/>
              <a:gd fmla="*/ 511 h 720" name="T105"/>
              <a:gd fmla="*/ 680 w 720" name="T106"/>
              <a:gd fmla="*/ 505 h 720" name="T107"/>
              <a:gd fmla="*/ 701 w 720" name="T108"/>
              <a:gd fmla="*/ 490 h 720" name="T109"/>
              <a:gd fmla="*/ 719 w 720" name="T110"/>
              <a:gd fmla="*/ 527 h 720" name="T111"/>
              <a:gd fmla="*/ 720 w 720" name="T112"/>
              <a:gd fmla="*/ 534 h 72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20" w="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a:solidFill>
                <a:schemeClr val="lt1"/>
              </a:solidFill>
              <a:latin charset="-122" panose="020b0503020204020204" pitchFamily="34" typeface="微软雅黑"/>
            </a:endParaRPr>
          </a:p>
        </p:txBody>
      </p:sp>
      <p:sp>
        <p:nvSpPr>
          <p:cNvPr id="44" name="Freeform 8"/>
          <p:cNvSpPr/>
          <p:nvPr/>
        </p:nvSpPr>
        <p:spPr bwMode="auto">
          <a:xfrm rot="18900000">
            <a:off x="6002269" y="2213344"/>
            <a:ext cx="1746988" cy="1746988"/>
          </a:xfrm>
          <a:custGeom>
            <a:gdLst>
              <a:gd fmla="*/ 720 w 720" name="T0"/>
              <a:gd fmla="*/ 453 h 720" name="T1"/>
              <a:gd fmla="*/ 652 w 720" name="T2"/>
              <a:gd fmla="*/ 522 h 720" name="T3"/>
              <a:gd fmla="*/ 652 w 720" name="T4"/>
              <a:gd fmla="*/ 522 h 720" name="T5"/>
              <a:gd fmla="*/ 639 w 720" name="T6"/>
              <a:gd fmla="*/ 520 h 720" name="T7"/>
              <a:gd fmla="*/ 617 w 720" name="T8"/>
              <a:gd fmla="*/ 507 h 720" name="T9"/>
              <a:gd fmla="*/ 610 w 720" name="T10"/>
              <a:gd fmla="*/ 501 h 720" name="T11"/>
              <a:gd fmla="*/ 578 w 720" name="T12"/>
              <a:gd fmla="*/ 482 h 720" name="T13"/>
              <a:gd fmla="*/ 543 w 720" name="T14"/>
              <a:gd fmla="*/ 532 h 720" name="T15"/>
              <a:gd fmla="*/ 542 w 720" name="T16"/>
              <a:gd fmla="*/ 543 h 720" name="T17"/>
              <a:gd fmla="*/ 542 w 720" name="T18"/>
              <a:gd fmla="*/ 720 h 720" name="T19"/>
              <a:gd fmla="*/ 542 w 720" name="T20"/>
              <a:gd fmla="*/ 720 h 720" name="T21"/>
              <a:gd fmla="*/ 542 w 720" name="T22"/>
              <a:gd fmla="*/ 720 h 720" name="T23"/>
              <a:gd fmla="*/ 365 w 720" name="T24"/>
              <a:gd fmla="*/ 720 h 720" name="T25"/>
              <a:gd fmla="*/ 358 w 720" name="T26"/>
              <a:gd fmla="*/ 719 h 720" name="T27"/>
              <a:gd fmla="*/ 321 w 720" name="T28"/>
              <a:gd fmla="*/ 702 h 720" name="T29"/>
              <a:gd fmla="*/ 335 w 720" name="T30"/>
              <a:gd fmla="*/ 680 h 720" name="T31"/>
              <a:gd fmla="*/ 342 w 720" name="T32"/>
              <a:gd fmla="*/ 673 h 720" name="T33"/>
              <a:gd fmla="*/ 360 w 720" name="T34"/>
              <a:gd fmla="*/ 627 h 720" name="T35"/>
              <a:gd fmla="*/ 275 w 720" name="T36"/>
              <a:gd fmla="*/ 542 h 720" name="T37"/>
              <a:gd fmla="*/ 190 w 720" name="T38"/>
              <a:gd fmla="*/ 627 h 720" name="T39"/>
              <a:gd fmla="*/ 208 w 720" name="T40"/>
              <a:gd fmla="*/ 673 h 720" name="T41"/>
              <a:gd fmla="*/ 215 w 720" name="T42"/>
              <a:gd fmla="*/ 680 h 720" name="T43"/>
              <a:gd fmla="*/ 229 w 720" name="T44"/>
              <a:gd fmla="*/ 702 h 720" name="T45"/>
              <a:gd fmla="*/ 192 w 720" name="T46"/>
              <a:gd fmla="*/ 719 h 720" name="T47"/>
              <a:gd fmla="*/ 185 w 720" name="T48"/>
              <a:gd fmla="*/ 720 h 720" name="T49"/>
              <a:gd fmla="*/ 0 w 720" name="T50"/>
              <a:gd fmla="*/ 720 h 720" name="T51"/>
              <a:gd fmla="*/ 0 w 720" name="T52"/>
              <a:gd fmla="*/ 543 h 720" name="T53"/>
              <a:gd fmla="*/ 1 w 720" name="T54"/>
              <a:gd fmla="*/ 534 h 720" name="T55"/>
              <a:gd fmla="*/ 28 w 720" name="T56"/>
              <a:gd fmla="*/ 491 h 720" name="T57"/>
              <a:gd fmla="*/ 61 w 720" name="T58"/>
              <a:gd fmla="*/ 514 h 720" name="T59"/>
              <a:gd fmla="*/ 101 w 720" name="T60"/>
              <a:gd fmla="*/ 530 h 720" name="T61"/>
              <a:gd fmla="*/ 102 w 720" name="T62"/>
              <a:gd fmla="*/ 530 h 720" name="T63"/>
              <a:gd fmla="*/ 178 w 720" name="T64"/>
              <a:gd fmla="*/ 453 h 720" name="T65"/>
              <a:gd fmla="*/ 102 w 720" name="T66"/>
              <a:gd fmla="*/ 377 h 720" name="T67"/>
              <a:gd fmla="*/ 101 w 720" name="T68"/>
              <a:gd fmla="*/ 377 h 720" name="T69"/>
              <a:gd fmla="*/ 61 w 720" name="T70"/>
              <a:gd fmla="*/ 393 h 720" name="T71"/>
              <a:gd fmla="*/ 28 w 720" name="T72"/>
              <a:gd fmla="*/ 416 h 720" name="T73"/>
              <a:gd fmla="*/ 1 w 720" name="T74"/>
              <a:gd fmla="*/ 373 h 720" name="T75"/>
              <a:gd fmla="*/ 0 w 720" name="T76"/>
              <a:gd fmla="*/ 364 h 720" name="T77"/>
              <a:gd fmla="*/ 0 w 720" name="T78"/>
              <a:gd fmla="*/ 178 h 720" name="T79"/>
              <a:gd fmla="*/ 185 w 720" name="T80"/>
              <a:gd fmla="*/ 178 h 720" name="T81"/>
              <a:gd fmla="*/ 194 w 720" name="T82"/>
              <a:gd fmla="*/ 177 h 720" name="T83"/>
              <a:gd fmla="*/ 215 w 720" name="T84"/>
              <a:gd fmla="*/ 117 h 720" name="T85"/>
              <a:gd fmla="*/ 198 w 720" name="T86"/>
              <a:gd fmla="*/ 77 h 720" name="T87"/>
              <a:gd fmla="*/ 275 w 720" name="T88"/>
              <a:gd fmla="*/ 0 h 720" name="T89"/>
              <a:gd fmla="*/ 352 w 720" name="T90"/>
              <a:gd fmla="*/ 77 h 720" name="T91"/>
              <a:gd fmla="*/ 335 w 720" name="T92"/>
              <a:gd fmla="*/ 117 h 720" name="T93"/>
              <a:gd fmla="*/ 356 w 720" name="T94"/>
              <a:gd fmla="*/ 177 h 720" name="T95"/>
              <a:gd fmla="*/ 365 w 720" name="T96"/>
              <a:gd fmla="*/ 178 h 720" name="T97"/>
              <a:gd fmla="*/ 542 w 720" name="T98"/>
              <a:gd fmla="*/ 178 h 720" name="T99"/>
              <a:gd fmla="*/ 542 w 720" name="T100"/>
              <a:gd fmla="*/ 364 h 720" name="T101"/>
              <a:gd fmla="*/ 543 w 720" name="T102"/>
              <a:gd fmla="*/ 374 h 720" name="T103"/>
              <a:gd fmla="*/ 578 w 720" name="T104"/>
              <a:gd fmla="*/ 424 h 720" name="T105"/>
              <a:gd fmla="*/ 610 w 720" name="T106"/>
              <a:gd fmla="*/ 406 h 720" name="T107"/>
              <a:gd fmla="*/ 617 w 720" name="T108"/>
              <a:gd fmla="*/ 399 h 720" name="T109"/>
              <a:gd fmla="*/ 651 w 720" name="T110"/>
              <a:gd fmla="*/ 385 h 720" name="T111"/>
              <a:gd fmla="*/ 652 w 720" name="T112"/>
              <a:gd fmla="*/ 385 h 720" name="T113"/>
              <a:gd fmla="*/ 720 w 720" name="T114"/>
              <a:gd fmla="*/ 453 h 72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20" w="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ko-KR">
              <a:solidFill>
                <a:schemeClr val="lt1"/>
              </a:solidFill>
              <a:latin charset="-122" panose="020b0503020204020204" pitchFamily="34" typeface="微软雅黑"/>
            </a:endParaRPr>
          </a:p>
        </p:txBody>
      </p:sp>
      <p:cxnSp>
        <p:nvCxnSpPr>
          <p:cNvPr id="45" name="직선 연결선 250"/>
          <p:cNvCxnSpPr/>
          <p:nvPr/>
        </p:nvCxnSpPr>
        <p:spPr>
          <a:xfrm>
            <a:off x="5640455" y="2753800"/>
            <a:ext cx="326442"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5712034" y="5021957"/>
            <a:ext cx="1192353"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8714849" y="1784274"/>
            <a:ext cx="1426763"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9687982" y="4055735"/>
            <a:ext cx="453630"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Text Placeholder 8"/>
          <p:cNvSpPr txBox="1"/>
          <p:nvPr/>
        </p:nvSpPr>
        <p:spPr>
          <a:xfrm>
            <a:off x="482551" y="2181281"/>
            <a:ext cx="3101892" cy="3405900"/>
          </a:xfrm>
          <a:prstGeom prst="rect">
            <a:avLst/>
          </a:prstGeom>
        </p:spPr>
        <p:txBody>
          <a:bodyPr vert="horz"/>
          <a:lstStyle>
            <a:lvl1pPr algn="l" defTabSz="457200" eaLnBrk="1" hangingPunct="1" indent="0" latinLnBrk="0" marL="0" rtl="0">
              <a:lnSpc>
                <a:spcPct val="120000"/>
              </a:lnSpc>
              <a:spcBef>
                <a:spcPct val="20000"/>
              </a:spcBef>
              <a:buFont typeface="Arial"/>
              <a:buNone/>
              <a:defRPr baseline="0" kern="1200" sz="800">
                <a:solidFill>
                  <a:schemeClr val="bg1">
                    <a:lumMod val="50000"/>
                  </a:schemeClr>
                </a:solidFill>
                <a:latin typeface="Roboto condensed"/>
                <a:ea typeface="+mn-ea"/>
                <a:cs typeface="Roboto condensed"/>
              </a:defRPr>
            </a:lvl1pPr>
            <a:lvl2pPr algn="l" defTabSz="457200" eaLnBrk="1" hangingPunct="1" indent="-285750" latinLnBrk="0" marL="742950" rtl="0">
              <a:spcBef>
                <a:spcPct val="20000"/>
              </a:spcBef>
              <a:buFont typeface="Arial"/>
              <a:buChar char="–"/>
              <a:defRPr kern="1200" sz="28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kern="1200" sz="24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kern="1200" sz="20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kern="1200" sz="20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kern="1200" sz="20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kern="1200" sz="20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kern="1200" sz="20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kern="1200" sz="2000">
                <a:solidFill>
                  <a:schemeClr val="tx1"/>
                </a:solidFill>
                <a:latin typeface="+mn-lt"/>
                <a:ea typeface="+mn-ea"/>
                <a:cs typeface="+mn-cs"/>
              </a:defRPr>
            </a:lvl9pPr>
          </a:lstStyle>
          <a:p>
            <a:pPr algn="just">
              <a:lnSpc>
                <a:spcPct val="130000"/>
              </a:lnSpc>
            </a:pPr>
            <a:r>
              <a:rPr altLang="en-US" lang="zh-CN" sz="1600">
                <a:solidFill>
                  <a:srgbClr val="414455"/>
                </a:solidFill>
                <a:latin charset="-122" panose="020b0503020204020204" pitchFamily="34" typeface="微软雅黑"/>
                <a:ea charset="-122" pitchFamily="34" typeface="微软雅黑"/>
              </a:rPr>
              <a:t>点击添加文字内容点击添加文字内容点击添加文字内容</a:t>
            </a:r>
          </a:p>
          <a:p>
            <a:pPr algn="just">
              <a:lnSpc>
                <a:spcPct val="130000"/>
              </a:lnSpc>
            </a:pPr>
            <a:r>
              <a:rPr altLang="en-US" lang="zh-CN" sz="1600">
                <a:solidFill>
                  <a:srgbClr val="414455"/>
                </a:solidFill>
                <a:latin charset="-122" panose="020b0503020204020204" pitchFamily="34" typeface="微软雅黑"/>
                <a:ea charset="-122" pitchFamily="34" typeface="微软雅黑"/>
              </a:rPr>
              <a:t>点击添加文字内容点击添加文字内容点击添加文字内容</a:t>
            </a:r>
          </a:p>
          <a:p>
            <a:pPr algn="just">
              <a:lnSpc>
                <a:spcPct val="130000"/>
              </a:lnSpc>
            </a:pPr>
            <a:r>
              <a:rPr altLang="en-US" lang="zh-CN" sz="1600">
                <a:solidFill>
                  <a:srgbClr val="414455"/>
                </a:solidFill>
                <a:latin charset="-122" panose="020b0503020204020204" pitchFamily="34" typeface="微软雅黑"/>
                <a:ea charset="-122" pitchFamily="34" typeface="微软雅黑"/>
              </a:rPr>
              <a:t>点击添加文字内容点击添加文字内容点击添加文字内容</a:t>
            </a:r>
          </a:p>
          <a:p>
            <a:pPr algn="just">
              <a:lnSpc>
                <a:spcPct val="130000"/>
              </a:lnSpc>
            </a:pPr>
            <a:r>
              <a:rPr altLang="en-US" lang="zh-CN" sz="1600">
                <a:solidFill>
                  <a:srgbClr val="414455"/>
                </a:solidFill>
                <a:latin charset="-122" panose="020b0503020204020204" pitchFamily="34" typeface="微软雅黑"/>
                <a:ea charset="-122" pitchFamily="34" typeface="微软雅黑"/>
              </a:rPr>
              <a:t>点击添加文字内容点击添加文字内容点击添加文字内容</a:t>
            </a:r>
          </a:p>
        </p:txBody>
      </p:sp>
      <p:cxnSp>
        <p:nvCxnSpPr>
          <p:cNvPr id="50" name="Straight Connector 59"/>
          <p:cNvCxnSpPr/>
          <p:nvPr/>
        </p:nvCxnSpPr>
        <p:spPr>
          <a:xfrm flipH="1" flipV="1">
            <a:off x="4005832" y="1472308"/>
            <a:ext cx="0" cy="4483417"/>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4346486" y="2511512"/>
            <a:ext cx="1097280" cy="640080"/>
          </a:xfrm>
          <a:prstGeom prst="rect">
            <a:avLst/>
          </a:prstGeom>
          <a:noFill/>
          <a:ln w="9525">
            <a:noFill/>
            <a:miter lim="800000"/>
          </a:ln>
        </p:spPr>
        <p:txBody>
          <a:bodyPr wrap="none">
            <a:spAutoFit/>
          </a:bodyPr>
          <a:lstStyle/>
          <a:p>
            <a:r>
              <a:rPr altLang="en-US" lang="zh-CN" sz="1800">
                <a:solidFill>
                  <a:srgbClr val="414455"/>
                </a:solidFill>
                <a:latin charset="-122" panose="020b0503020204020204" pitchFamily="34" typeface="微软雅黑"/>
                <a:ea charset="-122" pitchFamily="34" typeface="微软雅黑"/>
              </a:rPr>
              <a:t>点击此处</a:t>
            </a:r>
          </a:p>
          <a:p>
            <a:r>
              <a:rPr altLang="en-US" lang="zh-CN" sz="1800">
                <a:solidFill>
                  <a:srgbClr val="414455"/>
                </a:solidFill>
                <a:latin charset="-122" panose="020b0503020204020204" pitchFamily="34" typeface="微软雅黑"/>
                <a:ea charset="-122" pitchFamily="34" typeface="微软雅黑"/>
              </a:rPr>
              <a:t>添加内容</a:t>
            </a:r>
          </a:p>
        </p:txBody>
      </p:sp>
      <p:sp>
        <p:nvSpPr>
          <p:cNvPr id="52" name="矩形 10"/>
          <p:cNvSpPr>
            <a:spLocks noChangeArrowheads="1"/>
          </p:cNvSpPr>
          <p:nvPr/>
        </p:nvSpPr>
        <p:spPr bwMode="auto">
          <a:xfrm>
            <a:off x="10295341" y="1528364"/>
            <a:ext cx="1097280" cy="640080"/>
          </a:xfrm>
          <a:prstGeom prst="rect">
            <a:avLst/>
          </a:prstGeom>
          <a:noFill/>
          <a:ln w="9525">
            <a:noFill/>
            <a:miter lim="800000"/>
          </a:ln>
        </p:spPr>
        <p:txBody>
          <a:bodyPr wrap="none">
            <a:spAutoFit/>
          </a:bodyPr>
          <a:lstStyle/>
          <a:p>
            <a:r>
              <a:rPr altLang="en-US" lang="zh-CN" sz="1800">
                <a:solidFill>
                  <a:srgbClr val="414455"/>
                </a:solidFill>
                <a:latin charset="-122" panose="020b0503020204020204" pitchFamily="34" typeface="微软雅黑"/>
                <a:ea charset="-122" pitchFamily="34" typeface="微软雅黑"/>
              </a:rPr>
              <a:t>点击此处</a:t>
            </a:r>
          </a:p>
          <a:p>
            <a:r>
              <a:rPr altLang="en-US" lang="zh-CN" sz="1800">
                <a:solidFill>
                  <a:srgbClr val="414455"/>
                </a:solidFill>
                <a:latin charset="-122" panose="020b0503020204020204" pitchFamily="34" typeface="微软雅黑"/>
                <a:ea charset="-122" pitchFamily="34" typeface="微软雅黑"/>
              </a:rPr>
              <a:t>添加内容</a:t>
            </a:r>
          </a:p>
        </p:txBody>
      </p:sp>
      <p:sp>
        <p:nvSpPr>
          <p:cNvPr id="53" name="矩形 10"/>
          <p:cNvSpPr>
            <a:spLocks noChangeArrowheads="1"/>
          </p:cNvSpPr>
          <p:nvPr/>
        </p:nvSpPr>
        <p:spPr bwMode="auto">
          <a:xfrm>
            <a:off x="4423169" y="4656784"/>
            <a:ext cx="1097280" cy="640080"/>
          </a:xfrm>
          <a:prstGeom prst="rect">
            <a:avLst/>
          </a:prstGeom>
          <a:noFill/>
          <a:ln w="9525">
            <a:noFill/>
            <a:miter lim="800000"/>
          </a:ln>
        </p:spPr>
        <p:txBody>
          <a:bodyPr wrap="none">
            <a:spAutoFit/>
          </a:bodyPr>
          <a:lstStyle/>
          <a:p>
            <a:r>
              <a:rPr altLang="en-US" lang="zh-CN" sz="1800">
                <a:solidFill>
                  <a:srgbClr val="414455"/>
                </a:solidFill>
                <a:latin charset="-122" panose="020b0503020204020204" pitchFamily="34" typeface="微软雅黑"/>
                <a:ea charset="-122" pitchFamily="34" typeface="微软雅黑"/>
              </a:rPr>
              <a:t>点击此处</a:t>
            </a:r>
          </a:p>
          <a:p>
            <a:r>
              <a:rPr altLang="en-US" lang="zh-CN" sz="1800">
                <a:solidFill>
                  <a:srgbClr val="414455"/>
                </a:solidFill>
                <a:latin charset="-122" panose="020b0503020204020204" pitchFamily="34" typeface="微软雅黑"/>
                <a:ea charset="-122" pitchFamily="34" typeface="微软雅黑"/>
              </a:rPr>
              <a:t>添加内容</a:t>
            </a:r>
          </a:p>
        </p:txBody>
      </p:sp>
      <p:sp>
        <p:nvSpPr>
          <p:cNvPr id="54" name="矩形 10"/>
          <p:cNvSpPr>
            <a:spLocks noChangeArrowheads="1"/>
          </p:cNvSpPr>
          <p:nvPr/>
        </p:nvSpPr>
        <p:spPr bwMode="auto">
          <a:xfrm>
            <a:off x="10363086" y="3797347"/>
            <a:ext cx="1097280" cy="640080"/>
          </a:xfrm>
          <a:prstGeom prst="rect">
            <a:avLst/>
          </a:prstGeom>
          <a:noFill/>
          <a:ln w="9525">
            <a:noFill/>
            <a:miter lim="800000"/>
          </a:ln>
        </p:spPr>
        <p:txBody>
          <a:bodyPr wrap="none">
            <a:spAutoFit/>
          </a:bodyPr>
          <a:lstStyle/>
          <a:p>
            <a:r>
              <a:rPr altLang="en-US" lang="zh-CN" sz="1800">
                <a:solidFill>
                  <a:srgbClr val="414455"/>
                </a:solidFill>
                <a:latin charset="-122" panose="020b0503020204020204" pitchFamily="34" typeface="微软雅黑"/>
                <a:ea charset="-122" pitchFamily="34" typeface="微软雅黑"/>
              </a:rPr>
              <a:t>点击此处</a:t>
            </a:r>
          </a:p>
          <a:p>
            <a:r>
              <a:rPr altLang="en-US" lang="zh-CN" sz="1800">
                <a:solidFill>
                  <a:srgbClr val="414455"/>
                </a:solidFill>
                <a:latin charset="-122" panose="020b0503020204020204" pitchFamily="34" typeface="微软雅黑"/>
                <a:ea charset="-122" pitchFamily="34" typeface="微软雅黑"/>
              </a:rPr>
              <a:t>添加内容</a:t>
            </a:r>
          </a:p>
        </p:txBody>
      </p:sp>
      <p:sp>
        <p:nvSpPr>
          <p:cNvPr id="17" name="文本框 2"/>
          <p:cNvSpPr txBox="1"/>
          <p:nvPr/>
        </p:nvSpPr>
        <p:spPr>
          <a:xfrm>
            <a:off x="1699924"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1041170977"/>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7"/>
                                        </p:tgtEl>
                                        <p:attrNameLst>
                                          <p:attrName>ppt_y</p:attrName>
                                        </p:attrNameLst>
                                      </p:cBhvr>
                                      <p:tavLst>
                                        <p:tav tm="0">
                                          <p:val>
                                            <p:strVal val="#ppt_y"/>
                                          </p:val>
                                        </p:tav>
                                        <p:tav tm="100000">
                                          <p:val>
                                            <p:strVal val="#ppt_y"/>
                                          </p:val>
                                        </p:tav>
                                      </p:tavLst>
                                    </p:anim>
                                    <p:anim calcmode="lin" valueType="num">
                                      <p:cBhvr>
                                        <p:cTn dur="500" fill="hold" id="9"/>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7"/>
                                        </p:tgtEl>
                                      </p:cBhvr>
                                    </p:animEffect>
                                  </p:childTnLst>
                                </p:cTn>
                              </p:par>
                            </p:childTnLst>
                          </p:cTn>
                        </p:par>
                        <p:par>
                          <p:cTn fill="hold" id="12" nodeType="afterGroup">
                            <p:stCondLst>
                              <p:cond delay="500"/>
                            </p:stCondLst>
                            <p:childTnLst>
                              <p:par>
                                <p:cTn decel="100000" fill="hold" grpId="0" id="13" nodeType="afterEffect" presetClass="entr" presetID="49" presetSubtype="0">
                                  <p:stCondLst>
                                    <p:cond delay="0"/>
                                  </p:stCondLst>
                                  <p:childTnLst>
                                    <p:set>
                                      <p:cBhvr>
                                        <p:cTn dur="1" fill="hold" id="14">
                                          <p:stCondLst>
                                            <p:cond delay="0"/>
                                          </p:stCondLst>
                                        </p:cTn>
                                        <p:tgtEl>
                                          <p:spTgt spid="41"/>
                                        </p:tgtEl>
                                        <p:attrNameLst>
                                          <p:attrName>style.visibility</p:attrName>
                                        </p:attrNameLst>
                                      </p:cBhvr>
                                      <p:to>
                                        <p:strVal val="visible"/>
                                      </p:to>
                                    </p:set>
                                    <p:anim calcmode="lin" valueType="num">
                                      <p:cBhvr>
                                        <p:cTn dur="500" fill="hold" id="15"/>
                                        <p:tgtEl>
                                          <p:spTgt spid="41"/>
                                        </p:tgtEl>
                                        <p:attrNameLst>
                                          <p:attrName>ppt_w</p:attrName>
                                        </p:attrNameLst>
                                      </p:cBhvr>
                                      <p:tavLst>
                                        <p:tav tm="0">
                                          <p:val>
                                            <p:fltVal val="0"/>
                                          </p:val>
                                        </p:tav>
                                        <p:tav tm="100000">
                                          <p:val>
                                            <p:strVal val="#ppt_w"/>
                                          </p:val>
                                        </p:tav>
                                      </p:tavLst>
                                    </p:anim>
                                    <p:anim calcmode="lin" valueType="num">
                                      <p:cBhvr>
                                        <p:cTn dur="500" fill="hold" id="16"/>
                                        <p:tgtEl>
                                          <p:spTgt spid="41"/>
                                        </p:tgtEl>
                                        <p:attrNameLst>
                                          <p:attrName>ppt_h</p:attrName>
                                        </p:attrNameLst>
                                      </p:cBhvr>
                                      <p:tavLst>
                                        <p:tav tm="0">
                                          <p:val>
                                            <p:fltVal val="0"/>
                                          </p:val>
                                        </p:tav>
                                        <p:tav tm="100000">
                                          <p:val>
                                            <p:strVal val="#ppt_h"/>
                                          </p:val>
                                        </p:tav>
                                      </p:tavLst>
                                    </p:anim>
                                    <p:anim calcmode="lin" valueType="num">
                                      <p:cBhvr>
                                        <p:cTn dur="500" fill="hold" id="17"/>
                                        <p:tgtEl>
                                          <p:spTgt spid="41"/>
                                        </p:tgtEl>
                                        <p:attrNameLst>
                                          <p:attrName>style.rotation</p:attrName>
                                        </p:attrNameLst>
                                      </p:cBhvr>
                                      <p:tavLst>
                                        <p:tav tm="0">
                                          <p:val>
                                            <p:fltVal val="360"/>
                                          </p:val>
                                        </p:tav>
                                        <p:tav tm="100000">
                                          <p:val>
                                            <p:fltVal val="0"/>
                                          </p:val>
                                        </p:tav>
                                      </p:tavLst>
                                    </p:anim>
                                    <p:animEffect filter="fade" transition="in">
                                      <p:cBhvr>
                                        <p:cTn dur="500" id="18"/>
                                        <p:tgtEl>
                                          <p:spTgt spid="41"/>
                                        </p:tgtEl>
                                      </p:cBhvr>
                                    </p:animEffect>
                                  </p:childTnLst>
                                </p:cTn>
                              </p:par>
                            </p:childTnLst>
                          </p:cTn>
                        </p:par>
                        <p:par>
                          <p:cTn fill="hold" id="19" nodeType="afterGroup">
                            <p:stCondLst>
                              <p:cond delay="1000"/>
                            </p:stCondLst>
                            <p:childTnLst>
                              <p:par>
                                <p:cTn fill="hold" id="20" nodeType="afterEffect" presetClass="entr" presetID="22" presetSubtype="8">
                                  <p:stCondLst>
                                    <p:cond delay="0"/>
                                  </p:stCondLst>
                                  <p:childTnLst>
                                    <p:set>
                                      <p:cBhvr>
                                        <p:cTn dur="1" fill="hold" id="21">
                                          <p:stCondLst>
                                            <p:cond delay="0"/>
                                          </p:stCondLst>
                                        </p:cTn>
                                        <p:tgtEl>
                                          <p:spTgt spid="47"/>
                                        </p:tgtEl>
                                        <p:attrNameLst>
                                          <p:attrName>style.visibility</p:attrName>
                                        </p:attrNameLst>
                                      </p:cBhvr>
                                      <p:to>
                                        <p:strVal val="visible"/>
                                      </p:to>
                                    </p:set>
                                    <p:animEffect filter="wipe(left)" transition="in">
                                      <p:cBhvr>
                                        <p:cTn dur="500" id="22"/>
                                        <p:tgtEl>
                                          <p:spTgt spid="47"/>
                                        </p:tgtEl>
                                      </p:cBhvr>
                                    </p:animEffect>
                                  </p:childTnLst>
                                </p:cTn>
                              </p:par>
                            </p:childTnLst>
                          </p:cTn>
                        </p:par>
                        <p:par>
                          <p:cTn fill="hold" id="23" nodeType="afterGroup">
                            <p:stCondLst>
                              <p:cond delay="1500"/>
                            </p:stCondLst>
                            <p:childTnLst>
                              <p:par>
                                <p:cTn fill="hold" grpId="0" id="24" nodeType="afterEffect" presetClass="entr" presetID="22" presetSubtype="4">
                                  <p:stCondLst>
                                    <p:cond delay="0"/>
                                  </p:stCondLst>
                                  <p:childTnLst>
                                    <p:set>
                                      <p:cBhvr>
                                        <p:cTn dur="1" fill="hold" id="25">
                                          <p:stCondLst>
                                            <p:cond delay="0"/>
                                          </p:stCondLst>
                                        </p:cTn>
                                        <p:tgtEl>
                                          <p:spTgt spid="52"/>
                                        </p:tgtEl>
                                        <p:attrNameLst>
                                          <p:attrName>style.visibility</p:attrName>
                                        </p:attrNameLst>
                                      </p:cBhvr>
                                      <p:to>
                                        <p:strVal val="visible"/>
                                      </p:to>
                                    </p:set>
                                    <p:animEffect filter="wipe(down)" transition="in">
                                      <p:cBhvr>
                                        <p:cTn dur="500" id="26"/>
                                        <p:tgtEl>
                                          <p:spTgt spid="52"/>
                                        </p:tgtEl>
                                      </p:cBhvr>
                                    </p:animEffect>
                                  </p:childTnLst>
                                </p:cTn>
                              </p:par>
                            </p:childTnLst>
                          </p:cTn>
                        </p:par>
                        <p:par>
                          <p:cTn fill="hold" id="27" nodeType="afterGroup">
                            <p:stCondLst>
                              <p:cond delay="2000"/>
                            </p:stCondLst>
                            <p:childTnLst>
                              <p:par>
                                <p:cTn decel="100000" fill="hold" grpId="0" id="28" nodeType="afterEffect" presetClass="entr" presetID="49" presetSubtype="0">
                                  <p:stCondLst>
                                    <p:cond delay="0"/>
                                  </p:stCondLst>
                                  <p:childTnLst>
                                    <p:set>
                                      <p:cBhvr>
                                        <p:cTn dur="1" fill="hold" id="29">
                                          <p:stCondLst>
                                            <p:cond delay="0"/>
                                          </p:stCondLst>
                                        </p:cTn>
                                        <p:tgtEl>
                                          <p:spTgt spid="44"/>
                                        </p:tgtEl>
                                        <p:attrNameLst>
                                          <p:attrName>style.visibility</p:attrName>
                                        </p:attrNameLst>
                                      </p:cBhvr>
                                      <p:to>
                                        <p:strVal val="visible"/>
                                      </p:to>
                                    </p:set>
                                    <p:anim calcmode="lin" valueType="num">
                                      <p:cBhvr>
                                        <p:cTn dur="500" fill="hold" id="30"/>
                                        <p:tgtEl>
                                          <p:spTgt spid="44"/>
                                        </p:tgtEl>
                                        <p:attrNameLst>
                                          <p:attrName>ppt_w</p:attrName>
                                        </p:attrNameLst>
                                      </p:cBhvr>
                                      <p:tavLst>
                                        <p:tav tm="0">
                                          <p:val>
                                            <p:fltVal val="0"/>
                                          </p:val>
                                        </p:tav>
                                        <p:tav tm="100000">
                                          <p:val>
                                            <p:strVal val="#ppt_w"/>
                                          </p:val>
                                        </p:tav>
                                      </p:tavLst>
                                    </p:anim>
                                    <p:anim calcmode="lin" valueType="num">
                                      <p:cBhvr>
                                        <p:cTn dur="500" fill="hold" id="31"/>
                                        <p:tgtEl>
                                          <p:spTgt spid="44"/>
                                        </p:tgtEl>
                                        <p:attrNameLst>
                                          <p:attrName>ppt_h</p:attrName>
                                        </p:attrNameLst>
                                      </p:cBhvr>
                                      <p:tavLst>
                                        <p:tav tm="0">
                                          <p:val>
                                            <p:fltVal val="0"/>
                                          </p:val>
                                        </p:tav>
                                        <p:tav tm="100000">
                                          <p:val>
                                            <p:strVal val="#ppt_h"/>
                                          </p:val>
                                        </p:tav>
                                      </p:tavLst>
                                    </p:anim>
                                    <p:anim calcmode="lin" valueType="num">
                                      <p:cBhvr>
                                        <p:cTn dur="500" fill="hold" id="32"/>
                                        <p:tgtEl>
                                          <p:spTgt spid="44"/>
                                        </p:tgtEl>
                                        <p:attrNameLst>
                                          <p:attrName>style.rotation</p:attrName>
                                        </p:attrNameLst>
                                      </p:cBhvr>
                                      <p:tavLst>
                                        <p:tav tm="0">
                                          <p:val>
                                            <p:fltVal val="360"/>
                                          </p:val>
                                        </p:tav>
                                        <p:tav tm="100000">
                                          <p:val>
                                            <p:fltVal val="0"/>
                                          </p:val>
                                        </p:tav>
                                      </p:tavLst>
                                    </p:anim>
                                    <p:animEffect filter="fade" transition="in">
                                      <p:cBhvr>
                                        <p:cTn dur="500" id="33"/>
                                        <p:tgtEl>
                                          <p:spTgt spid="44"/>
                                        </p:tgtEl>
                                      </p:cBhvr>
                                    </p:animEffect>
                                  </p:childTnLst>
                                </p:cTn>
                              </p:par>
                            </p:childTnLst>
                          </p:cTn>
                        </p:par>
                        <p:par>
                          <p:cTn fill="hold" id="34" nodeType="afterGroup">
                            <p:stCondLst>
                              <p:cond delay="2500"/>
                            </p:stCondLst>
                            <p:childTnLst>
                              <p:par>
                                <p:cTn fill="hold" id="35" nodeType="afterEffect" presetClass="entr" presetID="22" presetSubtype="2">
                                  <p:stCondLst>
                                    <p:cond delay="0"/>
                                  </p:stCondLst>
                                  <p:childTnLst>
                                    <p:set>
                                      <p:cBhvr>
                                        <p:cTn dur="1" fill="hold" id="36">
                                          <p:stCondLst>
                                            <p:cond delay="0"/>
                                          </p:stCondLst>
                                        </p:cTn>
                                        <p:tgtEl>
                                          <p:spTgt spid="45"/>
                                        </p:tgtEl>
                                        <p:attrNameLst>
                                          <p:attrName>style.visibility</p:attrName>
                                        </p:attrNameLst>
                                      </p:cBhvr>
                                      <p:to>
                                        <p:strVal val="visible"/>
                                      </p:to>
                                    </p:set>
                                    <p:animEffect filter="wipe(right)" transition="in">
                                      <p:cBhvr>
                                        <p:cTn dur="500" id="37"/>
                                        <p:tgtEl>
                                          <p:spTgt spid="45"/>
                                        </p:tgtEl>
                                      </p:cBhvr>
                                    </p:animEffect>
                                  </p:childTnLst>
                                </p:cTn>
                              </p:par>
                            </p:childTnLst>
                          </p:cTn>
                        </p:par>
                        <p:par>
                          <p:cTn fill="hold" id="38" nodeType="afterGroup">
                            <p:stCondLst>
                              <p:cond delay="3000"/>
                            </p:stCondLst>
                            <p:childTnLst>
                              <p:par>
                                <p:cTn fill="hold" grpId="0" id="39" nodeType="afterEffect" presetClass="entr" presetID="22" presetSubtype="8">
                                  <p:stCondLst>
                                    <p:cond delay="0"/>
                                  </p:stCondLst>
                                  <p:childTnLst>
                                    <p:set>
                                      <p:cBhvr>
                                        <p:cTn dur="1" fill="hold" id="40">
                                          <p:stCondLst>
                                            <p:cond delay="0"/>
                                          </p:stCondLst>
                                        </p:cTn>
                                        <p:tgtEl>
                                          <p:spTgt spid="51"/>
                                        </p:tgtEl>
                                        <p:attrNameLst>
                                          <p:attrName>style.visibility</p:attrName>
                                        </p:attrNameLst>
                                      </p:cBhvr>
                                      <p:to>
                                        <p:strVal val="visible"/>
                                      </p:to>
                                    </p:set>
                                    <p:animEffect filter="wipe(left)" transition="in">
                                      <p:cBhvr>
                                        <p:cTn dur="500" id="41"/>
                                        <p:tgtEl>
                                          <p:spTgt spid="51"/>
                                        </p:tgtEl>
                                      </p:cBhvr>
                                    </p:animEffect>
                                  </p:childTnLst>
                                </p:cTn>
                              </p:par>
                            </p:childTnLst>
                          </p:cTn>
                        </p:par>
                        <p:par>
                          <p:cTn fill="hold" id="42" nodeType="afterGroup">
                            <p:stCondLst>
                              <p:cond delay="3500"/>
                            </p:stCondLst>
                            <p:childTnLst>
                              <p:par>
                                <p:cTn decel="100000" fill="hold" grpId="0" id="43" nodeType="afterEffect" presetClass="entr" presetID="49" presetSubtype="0">
                                  <p:stCondLst>
                                    <p:cond delay="0"/>
                                  </p:stCondLst>
                                  <p:childTnLst>
                                    <p:set>
                                      <p:cBhvr>
                                        <p:cTn dur="1" fill="hold" id="44">
                                          <p:stCondLst>
                                            <p:cond delay="0"/>
                                          </p:stCondLst>
                                        </p:cTn>
                                        <p:tgtEl>
                                          <p:spTgt spid="43"/>
                                        </p:tgtEl>
                                        <p:attrNameLst>
                                          <p:attrName>style.visibility</p:attrName>
                                        </p:attrNameLst>
                                      </p:cBhvr>
                                      <p:to>
                                        <p:strVal val="visible"/>
                                      </p:to>
                                    </p:set>
                                    <p:anim calcmode="lin" valueType="num">
                                      <p:cBhvr>
                                        <p:cTn dur="500" fill="hold" id="45"/>
                                        <p:tgtEl>
                                          <p:spTgt spid="43"/>
                                        </p:tgtEl>
                                        <p:attrNameLst>
                                          <p:attrName>ppt_w</p:attrName>
                                        </p:attrNameLst>
                                      </p:cBhvr>
                                      <p:tavLst>
                                        <p:tav tm="0">
                                          <p:val>
                                            <p:fltVal val="0"/>
                                          </p:val>
                                        </p:tav>
                                        <p:tav tm="100000">
                                          <p:val>
                                            <p:strVal val="#ppt_w"/>
                                          </p:val>
                                        </p:tav>
                                      </p:tavLst>
                                    </p:anim>
                                    <p:anim calcmode="lin" valueType="num">
                                      <p:cBhvr>
                                        <p:cTn dur="500" fill="hold" id="46"/>
                                        <p:tgtEl>
                                          <p:spTgt spid="43"/>
                                        </p:tgtEl>
                                        <p:attrNameLst>
                                          <p:attrName>ppt_h</p:attrName>
                                        </p:attrNameLst>
                                      </p:cBhvr>
                                      <p:tavLst>
                                        <p:tav tm="0">
                                          <p:val>
                                            <p:fltVal val="0"/>
                                          </p:val>
                                        </p:tav>
                                        <p:tav tm="100000">
                                          <p:val>
                                            <p:strVal val="#ppt_h"/>
                                          </p:val>
                                        </p:tav>
                                      </p:tavLst>
                                    </p:anim>
                                    <p:anim calcmode="lin" valueType="num">
                                      <p:cBhvr>
                                        <p:cTn dur="500" fill="hold" id="47"/>
                                        <p:tgtEl>
                                          <p:spTgt spid="43"/>
                                        </p:tgtEl>
                                        <p:attrNameLst>
                                          <p:attrName>style.rotation</p:attrName>
                                        </p:attrNameLst>
                                      </p:cBhvr>
                                      <p:tavLst>
                                        <p:tav tm="0">
                                          <p:val>
                                            <p:fltVal val="360"/>
                                          </p:val>
                                        </p:tav>
                                        <p:tav tm="100000">
                                          <p:val>
                                            <p:fltVal val="0"/>
                                          </p:val>
                                        </p:tav>
                                      </p:tavLst>
                                    </p:anim>
                                    <p:animEffect filter="fade" transition="in">
                                      <p:cBhvr>
                                        <p:cTn dur="500" id="48"/>
                                        <p:tgtEl>
                                          <p:spTgt spid="43"/>
                                        </p:tgtEl>
                                      </p:cBhvr>
                                    </p:animEffect>
                                  </p:childTnLst>
                                </p:cTn>
                              </p:par>
                            </p:childTnLst>
                          </p:cTn>
                        </p:par>
                        <p:par>
                          <p:cTn fill="hold" id="49" nodeType="afterGroup">
                            <p:stCondLst>
                              <p:cond delay="4000"/>
                            </p:stCondLst>
                            <p:childTnLst>
                              <p:par>
                                <p:cTn fill="hold" id="50" nodeType="afterEffect" presetClass="entr" presetID="22" presetSubtype="2">
                                  <p:stCondLst>
                                    <p:cond delay="0"/>
                                  </p:stCondLst>
                                  <p:childTnLst>
                                    <p:set>
                                      <p:cBhvr>
                                        <p:cTn dur="1" fill="hold" id="51">
                                          <p:stCondLst>
                                            <p:cond delay="0"/>
                                          </p:stCondLst>
                                        </p:cTn>
                                        <p:tgtEl>
                                          <p:spTgt spid="46"/>
                                        </p:tgtEl>
                                        <p:attrNameLst>
                                          <p:attrName>style.visibility</p:attrName>
                                        </p:attrNameLst>
                                      </p:cBhvr>
                                      <p:to>
                                        <p:strVal val="visible"/>
                                      </p:to>
                                    </p:set>
                                    <p:animEffect filter="wipe(right)" transition="in">
                                      <p:cBhvr>
                                        <p:cTn dur="500" id="52"/>
                                        <p:tgtEl>
                                          <p:spTgt spid="46"/>
                                        </p:tgtEl>
                                      </p:cBhvr>
                                    </p:animEffect>
                                  </p:childTnLst>
                                </p:cTn>
                              </p:par>
                            </p:childTnLst>
                          </p:cTn>
                        </p:par>
                        <p:par>
                          <p:cTn fill="hold" id="53" nodeType="afterGroup">
                            <p:stCondLst>
                              <p:cond delay="4500"/>
                            </p:stCondLst>
                            <p:childTnLst>
                              <p:par>
                                <p:cTn fill="hold" grpId="0" id="54" nodeType="afterEffect" presetClass="entr" presetID="22" presetSubtype="4">
                                  <p:stCondLst>
                                    <p:cond delay="0"/>
                                  </p:stCondLst>
                                  <p:childTnLst>
                                    <p:set>
                                      <p:cBhvr>
                                        <p:cTn dur="1" fill="hold" id="55">
                                          <p:stCondLst>
                                            <p:cond delay="0"/>
                                          </p:stCondLst>
                                        </p:cTn>
                                        <p:tgtEl>
                                          <p:spTgt spid="53"/>
                                        </p:tgtEl>
                                        <p:attrNameLst>
                                          <p:attrName>style.visibility</p:attrName>
                                        </p:attrNameLst>
                                      </p:cBhvr>
                                      <p:to>
                                        <p:strVal val="visible"/>
                                      </p:to>
                                    </p:set>
                                    <p:animEffect filter="wipe(down)" transition="in">
                                      <p:cBhvr>
                                        <p:cTn dur="500" id="56"/>
                                        <p:tgtEl>
                                          <p:spTgt spid="53"/>
                                        </p:tgtEl>
                                      </p:cBhvr>
                                    </p:animEffect>
                                  </p:childTnLst>
                                </p:cTn>
                              </p:par>
                            </p:childTnLst>
                          </p:cTn>
                        </p:par>
                        <p:par>
                          <p:cTn fill="hold" id="57" nodeType="afterGroup">
                            <p:stCondLst>
                              <p:cond delay="5000"/>
                            </p:stCondLst>
                            <p:childTnLst>
                              <p:par>
                                <p:cTn decel="100000" fill="hold" grpId="0" id="58" nodeType="afterEffect" presetClass="entr" presetID="49" presetSubtype="0">
                                  <p:stCondLst>
                                    <p:cond delay="0"/>
                                  </p:stCondLst>
                                  <p:childTnLst>
                                    <p:set>
                                      <p:cBhvr>
                                        <p:cTn dur="1" fill="hold" id="59">
                                          <p:stCondLst>
                                            <p:cond delay="0"/>
                                          </p:stCondLst>
                                        </p:cTn>
                                        <p:tgtEl>
                                          <p:spTgt spid="42"/>
                                        </p:tgtEl>
                                        <p:attrNameLst>
                                          <p:attrName>style.visibility</p:attrName>
                                        </p:attrNameLst>
                                      </p:cBhvr>
                                      <p:to>
                                        <p:strVal val="visible"/>
                                      </p:to>
                                    </p:set>
                                    <p:anim calcmode="lin" valueType="num">
                                      <p:cBhvr>
                                        <p:cTn dur="500" fill="hold" id="60"/>
                                        <p:tgtEl>
                                          <p:spTgt spid="42"/>
                                        </p:tgtEl>
                                        <p:attrNameLst>
                                          <p:attrName>ppt_w</p:attrName>
                                        </p:attrNameLst>
                                      </p:cBhvr>
                                      <p:tavLst>
                                        <p:tav tm="0">
                                          <p:val>
                                            <p:fltVal val="0"/>
                                          </p:val>
                                        </p:tav>
                                        <p:tav tm="100000">
                                          <p:val>
                                            <p:strVal val="#ppt_w"/>
                                          </p:val>
                                        </p:tav>
                                      </p:tavLst>
                                    </p:anim>
                                    <p:anim calcmode="lin" valueType="num">
                                      <p:cBhvr>
                                        <p:cTn dur="500" fill="hold" id="61"/>
                                        <p:tgtEl>
                                          <p:spTgt spid="42"/>
                                        </p:tgtEl>
                                        <p:attrNameLst>
                                          <p:attrName>ppt_h</p:attrName>
                                        </p:attrNameLst>
                                      </p:cBhvr>
                                      <p:tavLst>
                                        <p:tav tm="0">
                                          <p:val>
                                            <p:fltVal val="0"/>
                                          </p:val>
                                        </p:tav>
                                        <p:tav tm="100000">
                                          <p:val>
                                            <p:strVal val="#ppt_h"/>
                                          </p:val>
                                        </p:tav>
                                      </p:tavLst>
                                    </p:anim>
                                    <p:anim calcmode="lin" valueType="num">
                                      <p:cBhvr>
                                        <p:cTn dur="500" fill="hold" id="62"/>
                                        <p:tgtEl>
                                          <p:spTgt spid="42"/>
                                        </p:tgtEl>
                                        <p:attrNameLst>
                                          <p:attrName>style.rotation</p:attrName>
                                        </p:attrNameLst>
                                      </p:cBhvr>
                                      <p:tavLst>
                                        <p:tav tm="0">
                                          <p:val>
                                            <p:fltVal val="360"/>
                                          </p:val>
                                        </p:tav>
                                        <p:tav tm="100000">
                                          <p:val>
                                            <p:fltVal val="0"/>
                                          </p:val>
                                        </p:tav>
                                      </p:tavLst>
                                    </p:anim>
                                    <p:animEffect filter="fade" transition="in">
                                      <p:cBhvr>
                                        <p:cTn dur="500" id="63"/>
                                        <p:tgtEl>
                                          <p:spTgt spid="42"/>
                                        </p:tgtEl>
                                      </p:cBhvr>
                                    </p:animEffect>
                                  </p:childTnLst>
                                </p:cTn>
                              </p:par>
                            </p:childTnLst>
                          </p:cTn>
                        </p:par>
                        <p:par>
                          <p:cTn fill="hold" id="64" nodeType="afterGroup">
                            <p:stCondLst>
                              <p:cond delay="5500"/>
                            </p:stCondLst>
                            <p:childTnLst>
                              <p:par>
                                <p:cTn fill="hold" id="65" nodeType="afterEffect" presetClass="entr" presetID="22" presetSubtype="8">
                                  <p:stCondLst>
                                    <p:cond delay="0"/>
                                  </p:stCondLst>
                                  <p:childTnLst>
                                    <p:set>
                                      <p:cBhvr>
                                        <p:cTn dur="1" fill="hold" id="66">
                                          <p:stCondLst>
                                            <p:cond delay="0"/>
                                          </p:stCondLst>
                                        </p:cTn>
                                        <p:tgtEl>
                                          <p:spTgt spid="48"/>
                                        </p:tgtEl>
                                        <p:attrNameLst>
                                          <p:attrName>style.visibility</p:attrName>
                                        </p:attrNameLst>
                                      </p:cBhvr>
                                      <p:to>
                                        <p:strVal val="visible"/>
                                      </p:to>
                                    </p:set>
                                    <p:animEffect filter="wipe(left)" transition="in">
                                      <p:cBhvr>
                                        <p:cTn dur="500" id="67"/>
                                        <p:tgtEl>
                                          <p:spTgt spid="48"/>
                                        </p:tgtEl>
                                      </p:cBhvr>
                                    </p:animEffect>
                                  </p:childTnLst>
                                </p:cTn>
                              </p:par>
                            </p:childTnLst>
                          </p:cTn>
                        </p:par>
                        <p:par>
                          <p:cTn fill="hold" id="68" nodeType="afterGroup">
                            <p:stCondLst>
                              <p:cond delay="6000"/>
                            </p:stCondLst>
                            <p:childTnLst>
                              <p:par>
                                <p:cTn fill="hold" grpId="0" id="69" nodeType="afterEffect" presetClass="entr" presetID="22" presetSubtype="8">
                                  <p:stCondLst>
                                    <p:cond delay="0"/>
                                  </p:stCondLst>
                                  <p:childTnLst>
                                    <p:set>
                                      <p:cBhvr>
                                        <p:cTn dur="1" fill="hold" id="70">
                                          <p:stCondLst>
                                            <p:cond delay="0"/>
                                          </p:stCondLst>
                                        </p:cTn>
                                        <p:tgtEl>
                                          <p:spTgt spid="54"/>
                                        </p:tgtEl>
                                        <p:attrNameLst>
                                          <p:attrName>style.visibility</p:attrName>
                                        </p:attrNameLst>
                                      </p:cBhvr>
                                      <p:to>
                                        <p:strVal val="visible"/>
                                      </p:to>
                                    </p:set>
                                    <p:animEffect filter="wipe(left)" transition="in">
                                      <p:cBhvr>
                                        <p:cTn dur="500" id="71"/>
                                        <p:tgtEl>
                                          <p:spTgt spid="54"/>
                                        </p:tgtEl>
                                      </p:cBhvr>
                                    </p:animEffect>
                                  </p:childTnLst>
                                </p:cTn>
                              </p:par>
                            </p:childTnLst>
                          </p:cTn>
                        </p:par>
                        <p:par>
                          <p:cTn fill="hold" id="72" nodeType="afterGroup">
                            <p:stCondLst>
                              <p:cond delay="6500"/>
                            </p:stCondLst>
                            <p:childTnLst>
                              <p:par>
                                <p:cTn fill="hold" id="73" nodeType="afterEffect" presetClass="entr" presetID="22" presetSubtype="1">
                                  <p:stCondLst>
                                    <p:cond delay="0"/>
                                  </p:stCondLst>
                                  <p:childTnLst>
                                    <p:set>
                                      <p:cBhvr>
                                        <p:cTn dur="1" fill="hold" id="74">
                                          <p:stCondLst>
                                            <p:cond delay="0"/>
                                          </p:stCondLst>
                                        </p:cTn>
                                        <p:tgtEl>
                                          <p:spTgt spid="50"/>
                                        </p:tgtEl>
                                        <p:attrNameLst>
                                          <p:attrName>style.visibility</p:attrName>
                                        </p:attrNameLst>
                                      </p:cBhvr>
                                      <p:to>
                                        <p:strVal val="visible"/>
                                      </p:to>
                                    </p:set>
                                    <p:animEffect filter="wipe(up)" transition="in">
                                      <p:cBhvr>
                                        <p:cTn dur="500" id="75"/>
                                        <p:tgtEl>
                                          <p:spTgt spid="50"/>
                                        </p:tgtEl>
                                      </p:cBhvr>
                                    </p:animEffect>
                                  </p:childTnLst>
                                </p:cTn>
                              </p:par>
                            </p:childTnLst>
                          </p:cTn>
                        </p:par>
                        <p:par>
                          <p:cTn fill="hold" id="76" nodeType="afterGroup">
                            <p:stCondLst>
                              <p:cond delay="7000"/>
                            </p:stCondLst>
                            <p:childTnLst>
                              <p:par>
                                <p:cTn fill="hold" grpId="0" id="77" nodeType="afterEffect" presetClass="entr" presetID="22" presetSubtype="1">
                                  <p:stCondLst>
                                    <p:cond delay="0"/>
                                  </p:stCondLst>
                                  <p:childTnLst>
                                    <p:set>
                                      <p:cBhvr>
                                        <p:cTn dur="1" fill="hold" id="78">
                                          <p:stCondLst>
                                            <p:cond delay="0"/>
                                          </p:stCondLst>
                                        </p:cTn>
                                        <p:tgtEl>
                                          <p:spTgt spid="49"/>
                                        </p:tgtEl>
                                        <p:attrNameLst>
                                          <p:attrName>style.visibility</p:attrName>
                                        </p:attrNameLst>
                                      </p:cBhvr>
                                      <p:to>
                                        <p:strVal val="visible"/>
                                      </p:to>
                                    </p:set>
                                    <p:animEffect filter="wipe(up)" transition="in">
                                      <p:cBhvr>
                                        <p:cTn dur="500" id="79"/>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43"/>
      <p:bldP grpId="0" spid="44"/>
      <p:bldP grpId="0" spid="49"/>
      <p:bldP grpId="0" spid="51"/>
      <p:bldP grpId="0" spid="52"/>
      <p:bldP grpId="0" spid="53"/>
      <p:bldP grpId="0" spid="54"/>
      <p:bldP grpId="0" spid="17"/>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0"/>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圆角矩形 31"/>
          <p:cNvSpPr/>
          <p:nvPr/>
        </p:nvSpPr>
        <p:spPr>
          <a:xfrm>
            <a:off x="5791629" y="1573726"/>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1</a:t>
            </a:r>
          </a:p>
        </p:txBody>
      </p:sp>
      <p:grpSp>
        <p:nvGrpSpPr>
          <p:cNvPr id="33" name="组合 32"/>
          <p:cNvGrpSpPr/>
          <p:nvPr/>
        </p:nvGrpSpPr>
        <p:grpSpPr>
          <a:xfrm>
            <a:off x="6673144" y="1573725"/>
            <a:ext cx="3741980" cy="511504"/>
            <a:chOff x="6339097" y="1573726"/>
            <a:chExt cx="3744416" cy="511504"/>
          </a:xfrm>
        </p:grpSpPr>
        <p:sp>
          <p:nvSpPr>
            <p:cNvPr id="35" name="圆角矩形 34"/>
            <p:cNvSpPr/>
            <p:nvPr/>
          </p:nvSpPr>
          <p:spPr>
            <a:xfrm>
              <a:off x="6339097" y="1573726"/>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36" name="矩形 35"/>
            <p:cNvSpPr/>
            <p:nvPr/>
          </p:nvSpPr>
          <p:spPr>
            <a:xfrm>
              <a:off x="6723350" y="1614014"/>
              <a:ext cx="2653075"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年度工作概述</a:t>
              </a:r>
            </a:p>
          </p:txBody>
        </p:sp>
      </p:grpSp>
      <p:sp>
        <p:nvSpPr>
          <p:cNvPr id="37" name="圆角矩形 36"/>
          <p:cNvSpPr/>
          <p:nvPr/>
        </p:nvSpPr>
        <p:spPr>
          <a:xfrm>
            <a:off x="5791629" y="2410178"/>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2</a:t>
            </a:r>
          </a:p>
        </p:txBody>
      </p:sp>
      <p:grpSp>
        <p:nvGrpSpPr>
          <p:cNvPr id="38" name="组合 37"/>
          <p:cNvGrpSpPr/>
          <p:nvPr/>
        </p:nvGrpSpPr>
        <p:grpSpPr>
          <a:xfrm>
            <a:off x="6673144" y="2410178"/>
            <a:ext cx="3741980" cy="511504"/>
            <a:chOff x="6315199" y="2410178"/>
            <a:chExt cx="3744416" cy="511504"/>
          </a:xfrm>
        </p:grpSpPr>
        <p:sp>
          <p:nvSpPr>
            <p:cNvPr id="39" name="圆角矩形 38"/>
            <p:cNvSpPr/>
            <p:nvPr/>
          </p:nvSpPr>
          <p:spPr>
            <a:xfrm>
              <a:off x="6315199" y="2410178"/>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53" name="矩形 52"/>
            <p:cNvSpPr/>
            <p:nvPr/>
          </p:nvSpPr>
          <p:spPr>
            <a:xfrm>
              <a:off x="6747248" y="2450466"/>
              <a:ext cx="2653075"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工作完成情况</a:t>
              </a:r>
            </a:p>
          </p:txBody>
        </p:sp>
      </p:grpSp>
      <p:sp>
        <p:nvSpPr>
          <p:cNvPr id="54" name="圆角矩形 53"/>
          <p:cNvSpPr/>
          <p:nvPr/>
        </p:nvSpPr>
        <p:spPr>
          <a:xfrm>
            <a:off x="5791629" y="3296032"/>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3</a:t>
            </a:r>
          </a:p>
        </p:txBody>
      </p:sp>
      <p:grpSp>
        <p:nvGrpSpPr>
          <p:cNvPr id="55" name="组合 54"/>
          <p:cNvGrpSpPr/>
          <p:nvPr/>
        </p:nvGrpSpPr>
        <p:grpSpPr>
          <a:xfrm>
            <a:off x="6673144" y="3296030"/>
            <a:ext cx="3741980" cy="511504"/>
            <a:chOff x="6339097" y="3296031"/>
            <a:chExt cx="3744416" cy="511504"/>
          </a:xfrm>
        </p:grpSpPr>
        <p:sp>
          <p:nvSpPr>
            <p:cNvPr id="56" name="圆角矩形 55"/>
            <p:cNvSpPr/>
            <p:nvPr/>
          </p:nvSpPr>
          <p:spPr>
            <a:xfrm>
              <a:off x="6339097" y="3296031"/>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57" name="矩形 56"/>
            <p:cNvSpPr/>
            <p:nvPr/>
          </p:nvSpPr>
          <p:spPr>
            <a:xfrm>
              <a:off x="6723349" y="3336319"/>
              <a:ext cx="2736305"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成功项目展示</a:t>
              </a:r>
            </a:p>
          </p:txBody>
        </p:sp>
      </p:grpSp>
      <p:sp>
        <p:nvSpPr>
          <p:cNvPr id="58" name="圆角矩形 57"/>
          <p:cNvSpPr/>
          <p:nvPr/>
        </p:nvSpPr>
        <p:spPr>
          <a:xfrm>
            <a:off x="5791629" y="4180903"/>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4</a:t>
            </a:r>
          </a:p>
        </p:txBody>
      </p:sp>
      <p:grpSp>
        <p:nvGrpSpPr>
          <p:cNvPr id="59" name="组合 58"/>
          <p:cNvGrpSpPr/>
          <p:nvPr/>
        </p:nvGrpSpPr>
        <p:grpSpPr>
          <a:xfrm>
            <a:off x="6673144" y="4180900"/>
            <a:ext cx="3741980" cy="511503"/>
            <a:chOff x="6339097" y="4180903"/>
            <a:chExt cx="3744416" cy="511504"/>
          </a:xfrm>
        </p:grpSpPr>
        <p:sp>
          <p:nvSpPr>
            <p:cNvPr id="60" name="圆角矩形 59"/>
            <p:cNvSpPr/>
            <p:nvPr/>
          </p:nvSpPr>
          <p:spPr>
            <a:xfrm>
              <a:off x="6339097" y="4180903"/>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61" name="矩形 60"/>
            <p:cNvSpPr/>
            <p:nvPr/>
          </p:nvSpPr>
          <p:spPr>
            <a:xfrm>
              <a:off x="6723349" y="4221882"/>
              <a:ext cx="2736305"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工作存在不足</a:t>
              </a:r>
            </a:p>
          </p:txBody>
        </p:sp>
      </p:grpSp>
      <p:sp>
        <p:nvSpPr>
          <p:cNvPr id="62" name="圆角矩形 61"/>
          <p:cNvSpPr/>
          <p:nvPr/>
        </p:nvSpPr>
        <p:spPr>
          <a:xfrm>
            <a:off x="5791758" y="5057483"/>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5</a:t>
            </a:r>
          </a:p>
        </p:txBody>
      </p:sp>
      <p:grpSp>
        <p:nvGrpSpPr>
          <p:cNvPr id="63" name="组合 62"/>
          <p:cNvGrpSpPr/>
          <p:nvPr/>
        </p:nvGrpSpPr>
        <p:grpSpPr>
          <a:xfrm>
            <a:off x="6673144" y="5057483"/>
            <a:ext cx="3741980" cy="511504"/>
            <a:chOff x="6339097" y="5057483"/>
            <a:chExt cx="3744416" cy="511504"/>
          </a:xfrm>
        </p:grpSpPr>
        <p:sp>
          <p:nvSpPr>
            <p:cNvPr id="64" name="圆角矩形 63"/>
            <p:cNvSpPr/>
            <p:nvPr/>
          </p:nvSpPr>
          <p:spPr>
            <a:xfrm>
              <a:off x="6339097" y="5057483"/>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65" name="矩形 64"/>
            <p:cNvSpPr/>
            <p:nvPr/>
          </p:nvSpPr>
          <p:spPr>
            <a:xfrm>
              <a:off x="6723478" y="5085978"/>
              <a:ext cx="2736174"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明年工作计划</a:t>
              </a:r>
            </a:p>
          </p:txBody>
        </p:sp>
      </p:grpSp>
      <p:sp>
        <p:nvSpPr>
          <p:cNvPr id="66" name="TextBox 65"/>
          <p:cNvSpPr txBox="1"/>
          <p:nvPr/>
        </p:nvSpPr>
        <p:spPr>
          <a:xfrm>
            <a:off x="338535" y="2219568"/>
            <a:ext cx="2806485" cy="2316436"/>
          </a:xfrm>
          <a:prstGeom prst="rect">
            <a:avLst/>
          </a:prstGeom>
          <a:noFill/>
        </p:spPr>
        <p:txBody>
          <a:bodyPr bIns="60938" lIns="121880" rIns="121880" tIns="60938" wrap="square">
            <a:spAutoFit/>
          </a:bodyPr>
          <a:lstStyle/>
          <a:p>
            <a:pPr algn="r">
              <a:defRPr/>
            </a:pPr>
            <a:r>
              <a:rPr altLang="en-US" b="1" lang="zh-CN" spc="200" sz="4800">
                <a:solidFill>
                  <a:schemeClr val="bg1"/>
                </a:solidFill>
                <a:latin charset="-122" panose="020b0503020204020204" pitchFamily="34" typeface="微软雅黑"/>
                <a:ea charset="-122" pitchFamily="34" typeface="微软雅黑"/>
              </a:rPr>
              <a:t>目录 </a:t>
            </a:r>
          </a:p>
          <a:p>
            <a:pPr algn="r">
              <a:defRPr/>
            </a:pPr>
            <a:r>
              <a:rPr altLang="en-US" b="1" lang="zh-CN" spc="200" sz="4800">
                <a:solidFill>
                  <a:schemeClr val="bg1"/>
                </a:solidFill>
                <a:latin charset="-122" panose="020b0503020204020204" pitchFamily="34" typeface="微软雅黑"/>
                <a:ea charset="-122" pitchFamily="34" typeface="微软雅黑"/>
              </a:rPr>
              <a:t>CONTENTS</a:t>
            </a:r>
          </a:p>
        </p:txBody>
      </p:sp>
      <p:sp>
        <p:nvSpPr>
          <p:cNvPr id="67" name="下箭头 66"/>
          <p:cNvSpPr/>
          <p:nvPr/>
        </p:nvSpPr>
        <p:spPr>
          <a:xfrm rot="16200000">
            <a:off x="4614050" y="4097653"/>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95" lIns="91388" rIns="91388" rtlCol="0" tIns="45695"/>
          <a:lstStyle/>
          <a:p>
            <a:pPr algn="ctr"/>
            <a:endParaRPr altLang="en-US" lang="zh-CN"/>
          </a:p>
        </p:txBody>
      </p:sp>
    </p:spTree>
    <p:extLst>
      <p:ext uri="{BB962C8B-B14F-4D97-AF65-F5344CB8AC3E}">
        <p14:creationId val="3315660479"/>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500" fill="hold" id="7"/>
                                        <p:tgtEl>
                                          <p:spTgt spid="31"/>
                                        </p:tgtEl>
                                        <p:attrNameLst>
                                          <p:attrName>ppt_x</p:attrName>
                                        </p:attrNameLst>
                                      </p:cBhvr>
                                      <p:tavLst>
                                        <p:tav tm="0">
                                          <p:val>
                                            <p:strVal val="0-#ppt_w/2"/>
                                          </p:val>
                                        </p:tav>
                                        <p:tav tm="100000">
                                          <p:val>
                                            <p:strVal val="#ppt_x"/>
                                          </p:val>
                                        </p:tav>
                                      </p:tavLst>
                                    </p:anim>
                                    <p:anim calcmode="lin" valueType="num">
                                      <p:cBhvr additive="base">
                                        <p:cTn dur="500" fill="hold" id="8"/>
                                        <p:tgtEl>
                                          <p:spTgt spid="3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7"/>
                                        </p:tgtEl>
                                        <p:attrNameLst>
                                          <p:attrName>style.visibility</p:attrName>
                                        </p:attrNameLst>
                                      </p:cBhvr>
                                      <p:to>
                                        <p:strVal val="visible"/>
                                      </p:to>
                                    </p:set>
                                    <p:anim calcmode="lin" valueType="num">
                                      <p:cBhvr additive="base">
                                        <p:cTn dur="500" fill="hold" id="12"/>
                                        <p:tgtEl>
                                          <p:spTgt spid="67"/>
                                        </p:tgtEl>
                                        <p:attrNameLst>
                                          <p:attrName>ppt_x</p:attrName>
                                        </p:attrNameLst>
                                      </p:cBhvr>
                                      <p:tavLst>
                                        <p:tav tm="0">
                                          <p:val>
                                            <p:strVal val="0-#ppt_w/2"/>
                                          </p:val>
                                        </p:tav>
                                        <p:tav tm="100000">
                                          <p:val>
                                            <p:strVal val="#ppt_x"/>
                                          </p:val>
                                        </p:tav>
                                      </p:tavLst>
                                    </p:anim>
                                    <p:anim calcmode="lin" valueType="num">
                                      <p:cBhvr additive="base">
                                        <p:cTn dur="500" fill="hold" id="13"/>
                                        <p:tgtEl>
                                          <p:spTgt spid="6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mph" presetID="26" presetSubtype="0">
                                  <p:stCondLst>
                                    <p:cond delay="0"/>
                                  </p:stCondLst>
                                  <p:childTnLst>
                                    <p:animEffect filter="fade" transition="out">
                                      <p:cBhvr>
                                        <p:cTn dur="500" id="16" tmFilter="0, 0; .2, .5; .8, .5; 1, 0"/>
                                        <p:tgtEl>
                                          <p:spTgt spid="58"/>
                                        </p:tgtEl>
                                      </p:cBhvr>
                                    </p:animEffect>
                                    <p:animScale>
                                      <p:cBhvr>
                                        <p:cTn autoRev="1" dur="250" fill="hold" id="17"/>
                                        <p:tgtEl>
                                          <p:spTgt spid="58"/>
                                        </p:tgtEl>
                                      </p:cBhvr>
                                      <p:by x="105000" y="105000"/>
                                    </p:animScale>
                                  </p:childTnLst>
                                </p:cTn>
                              </p:par>
                              <p:par>
                                <p:cTn fill="hold" id="18" nodeType="withEffect" presetClass="emph" presetID="26" presetSubtype="0">
                                  <p:stCondLst>
                                    <p:cond delay="0"/>
                                  </p:stCondLst>
                                  <p:childTnLst>
                                    <p:animEffect filter="fade" transition="out">
                                      <p:cBhvr>
                                        <p:cTn dur="500" id="19" tmFilter="0, 0; .2, .5; .8, .5; 1, 0"/>
                                        <p:tgtEl>
                                          <p:spTgt spid="59"/>
                                        </p:tgtEl>
                                      </p:cBhvr>
                                    </p:animEffect>
                                    <p:animScale>
                                      <p:cBhvr>
                                        <p:cTn autoRev="1" dur="250" fill="hold" id="20"/>
                                        <p:tgtEl>
                                          <p:spTgt spid="59"/>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58"/>
      <p:bldP grpId="0" spid="6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等腰三角形 21"/>
          <p:cNvSpPr/>
          <p:nvPr/>
        </p:nvSpPr>
        <p:spPr bwMode="auto">
          <a:xfrm flipH="1" rot="16200000">
            <a:off x="6111861" y="2076296"/>
            <a:ext cx="2838592" cy="2892223"/>
          </a:xfrm>
          <a:custGeom>
            <a:gdLst>
              <a:gd fmla="*/ 663159 w 2893222" name="connsiteX0"/>
              <a:gd fmla="*/ 2702644 h 2959458" name="connsiteY0"/>
              <a:gd fmla="*/ 0 w 2893222" name="connsiteX1"/>
              <a:gd fmla="*/ 2032204 h 2959458" name="connsiteY1"/>
              <a:gd fmla="*/ 1396998 w 2893222" name="connsiteX2"/>
              <a:gd fmla="*/ 0 h 2959458" name="connsiteY2"/>
              <a:gd fmla="*/ 2893222 w 2893222" name="connsiteX3"/>
              <a:gd fmla="*/ 2404291 h 2959458" name="connsiteY3"/>
              <a:gd fmla="*/ 1559412 w 2893222" name="connsiteX4"/>
              <a:gd fmla="*/ 2959458 h 2959458" name="connsiteY4"/>
              <a:gd fmla="*/ 663159 w 2893222" name="connsiteX5"/>
              <a:gd fmla="*/ 2702644 h 295945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959458" w="2893222">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cap="rnd" w="9525">
            <a:solidFill>
              <a:srgbClr val="E6E6E6"/>
            </a:solidFill>
            <a:prstDash val="solid"/>
            <a:round/>
          </a:ln>
        </p:spPr>
        <p:txBody>
          <a:bodyPr anchor="ctr" bIns="44738" lIns="89477" rIns="89477" tIns="44738" vert="eaVert"/>
          <a:lstStyle/>
          <a:p>
            <a:pPr>
              <a:defRPr/>
            </a:pPr>
            <a:endParaRPr altLang="en-US" kern="0" lang="zh-CN" sz="1500">
              <a:solidFill>
                <a:sysClr lastClr="FFFFFF" val="window"/>
              </a:solidFill>
              <a:latin charset="-122" panose="020b0503020204020204" pitchFamily="34" typeface="微软雅黑"/>
              <a:ea charset="-122" pitchFamily="34" typeface="微软雅黑"/>
            </a:endParaRPr>
          </a:p>
        </p:txBody>
      </p:sp>
      <p:sp>
        <p:nvSpPr>
          <p:cNvPr id="5" name="等腰三角形 21"/>
          <p:cNvSpPr/>
          <p:nvPr/>
        </p:nvSpPr>
        <p:spPr bwMode="auto">
          <a:xfrm rot="5400000">
            <a:off x="3311291" y="2076296"/>
            <a:ext cx="2838592" cy="2892223"/>
          </a:xfrm>
          <a:custGeom>
            <a:gdLst>
              <a:gd fmla="*/ 663159 w 2893222" name="connsiteX0"/>
              <a:gd fmla="*/ 2702644 h 2959458" name="connsiteY0"/>
              <a:gd fmla="*/ 0 w 2893222" name="connsiteX1"/>
              <a:gd fmla="*/ 2032204 h 2959458" name="connsiteY1"/>
              <a:gd fmla="*/ 1396998 w 2893222" name="connsiteX2"/>
              <a:gd fmla="*/ 0 h 2959458" name="connsiteY2"/>
              <a:gd fmla="*/ 2893222 w 2893222" name="connsiteX3"/>
              <a:gd fmla="*/ 2404291 h 2959458" name="connsiteY3"/>
              <a:gd fmla="*/ 1559412 w 2893222" name="connsiteX4"/>
              <a:gd fmla="*/ 2959458 h 2959458" name="connsiteY4"/>
              <a:gd fmla="*/ 663159 w 2893222" name="connsiteX5"/>
              <a:gd fmla="*/ 2702644 h 295945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959458" w="2893222">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cap="rnd" w="9525">
            <a:solidFill>
              <a:srgbClr val="E6E6E6"/>
            </a:solidFill>
            <a:prstDash val="solid"/>
            <a:round/>
          </a:ln>
        </p:spPr>
        <p:txBody>
          <a:bodyPr anchor="ctr" bIns="44738" lIns="89477" rIns="89477" tIns="44738" vert="eaVert"/>
          <a:lstStyle/>
          <a:p>
            <a:pPr>
              <a:defRPr/>
            </a:pPr>
            <a:endParaRPr altLang="en-US" kern="0" lang="zh-CN" sz="1500">
              <a:solidFill>
                <a:sysClr lastClr="FFFFFF" val="window"/>
              </a:solidFill>
              <a:latin charset="-122" panose="020b0503020204020204" pitchFamily="34" typeface="微软雅黑"/>
              <a:ea charset="-122" pitchFamily="34" typeface="微软雅黑"/>
            </a:endParaRPr>
          </a:p>
        </p:txBody>
      </p:sp>
      <p:sp>
        <p:nvSpPr>
          <p:cNvPr id="6" name="椭圆 5"/>
          <p:cNvSpPr/>
          <p:nvPr/>
        </p:nvSpPr>
        <p:spPr bwMode="auto">
          <a:xfrm>
            <a:off x="3286263" y="1866335"/>
            <a:ext cx="3565339" cy="3579683"/>
          </a:xfrm>
          <a:prstGeom prst="ellipse">
            <a:avLst/>
          </a:prstGeom>
          <a:noFill/>
          <a:ln algn="ctr" cap="flat" cmpd="sng" w="25400">
            <a:solidFill>
              <a:schemeClr val="bg1">
                <a:lumMod val="50000"/>
              </a:schemeClr>
            </a:solidFill>
            <a:prstDash val="solid"/>
          </a:ln>
          <a:effectLst/>
        </p:spPr>
        <p:txBody>
          <a:bodyPr anchor="ctr" bIns="44738" lIns="89477" rIns="89477" tIns="44738"/>
          <a:lstStyle/>
          <a:p>
            <a:pPr algn="ctr">
              <a:defRPr/>
            </a:pPr>
            <a:endParaRPr altLang="en-US" kern="0" lang="zh-CN">
              <a:solidFill>
                <a:sysClr lastClr="FFFFFF" val="window"/>
              </a:solidFill>
              <a:latin typeface="Calibri"/>
              <a:ea charset="-122" pitchFamily="34" typeface="微软雅黑"/>
            </a:endParaRPr>
          </a:p>
        </p:txBody>
      </p:sp>
      <p:sp>
        <p:nvSpPr>
          <p:cNvPr id="7" name="椭圆 6"/>
          <p:cNvSpPr/>
          <p:nvPr/>
        </p:nvSpPr>
        <p:spPr bwMode="auto">
          <a:xfrm>
            <a:off x="5419571" y="1866335"/>
            <a:ext cx="3566890" cy="3579683"/>
          </a:xfrm>
          <a:prstGeom prst="ellipse">
            <a:avLst/>
          </a:prstGeom>
          <a:noFill/>
          <a:ln algn="ctr" cap="flat" cmpd="sng" w="25400">
            <a:solidFill>
              <a:schemeClr val="bg1">
                <a:lumMod val="50000"/>
              </a:schemeClr>
            </a:solidFill>
            <a:prstDash val="solid"/>
          </a:ln>
          <a:effectLst/>
        </p:spPr>
        <p:txBody>
          <a:bodyPr anchor="ctr" bIns="44738" lIns="89477" rIns="89477" tIns="44738"/>
          <a:lstStyle/>
          <a:p>
            <a:pPr algn="ctr">
              <a:defRPr/>
            </a:pPr>
            <a:endParaRPr altLang="en-US" kern="0" lang="zh-CN">
              <a:solidFill>
                <a:sysClr lastClr="FFFFFF" val="window"/>
              </a:solidFill>
              <a:latin typeface="Calibri"/>
              <a:ea charset="-122" pitchFamily="34" typeface="微软雅黑"/>
            </a:endParaRPr>
          </a:p>
        </p:txBody>
      </p:sp>
      <p:cxnSp>
        <p:nvCxnSpPr>
          <p:cNvPr id="8" name="直接连接符 7"/>
          <p:cNvCxnSpPr>
            <a:cxnSpLocks noChangeShapeType="1"/>
          </p:cNvCxnSpPr>
          <p:nvPr/>
        </p:nvCxnSpPr>
        <p:spPr bwMode="auto">
          <a:xfrm>
            <a:off x="4265257" y="2740226"/>
            <a:ext cx="558539" cy="263257"/>
          </a:xfrm>
          <a:prstGeom prst="line">
            <a:avLst/>
          </a:prstGeom>
          <a:noFill/>
          <a:ln algn="ctr" w="28575">
            <a:solidFill>
              <a:schemeClr val="bg1">
                <a:lumMod val="50000"/>
              </a:schemeClr>
            </a:solidFill>
            <a:round/>
            <a:headEnd len="med" type="none" w="med"/>
            <a:tailEnd len="med" type="arrow" w="med"/>
          </a:ln>
        </p:spPr>
      </p:cxnSp>
      <p:cxnSp>
        <p:nvCxnSpPr>
          <p:cNvPr id="9" name="直接连接符 8"/>
          <p:cNvCxnSpPr>
            <a:cxnSpLocks noChangeShapeType="1"/>
          </p:cNvCxnSpPr>
          <p:nvPr/>
        </p:nvCxnSpPr>
        <p:spPr bwMode="auto">
          <a:xfrm>
            <a:off x="3967369" y="3548691"/>
            <a:ext cx="577156" cy="0"/>
          </a:xfrm>
          <a:prstGeom prst="line">
            <a:avLst/>
          </a:prstGeom>
          <a:noFill/>
          <a:ln algn="ctr" w="28575">
            <a:solidFill>
              <a:schemeClr val="bg1">
                <a:lumMod val="50000"/>
              </a:schemeClr>
            </a:solidFill>
            <a:round/>
            <a:headEnd len="med" type="none" w="med"/>
            <a:tailEnd len="med" type="arrow" w="med"/>
          </a:ln>
        </p:spPr>
      </p:cxnSp>
      <p:cxnSp>
        <p:nvCxnSpPr>
          <p:cNvPr id="10" name="直接连接符 9"/>
          <p:cNvCxnSpPr>
            <a:cxnSpLocks noChangeShapeType="1"/>
          </p:cNvCxnSpPr>
          <p:nvPr/>
        </p:nvCxnSpPr>
        <p:spPr bwMode="auto">
          <a:xfrm flipV="1">
            <a:off x="4265256" y="4072092"/>
            <a:ext cx="577156" cy="306875"/>
          </a:xfrm>
          <a:prstGeom prst="line">
            <a:avLst/>
          </a:prstGeom>
          <a:noFill/>
          <a:ln algn="ctr" w="28575">
            <a:solidFill>
              <a:schemeClr val="bg1">
                <a:lumMod val="50000"/>
              </a:schemeClr>
            </a:solidFill>
            <a:round/>
            <a:headEnd len="med" type="none" w="med"/>
            <a:tailEnd len="med" type="arrow" w="med"/>
          </a:ln>
        </p:spPr>
      </p:cxnSp>
      <p:cxnSp>
        <p:nvCxnSpPr>
          <p:cNvPr id="11" name="直接连接符 10"/>
          <p:cNvCxnSpPr>
            <a:cxnSpLocks noChangeShapeType="1"/>
          </p:cNvCxnSpPr>
          <p:nvPr/>
        </p:nvCxnSpPr>
        <p:spPr bwMode="auto">
          <a:xfrm flipH="1" flipV="1">
            <a:off x="7521847" y="4059630"/>
            <a:ext cx="577156" cy="306875"/>
          </a:xfrm>
          <a:prstGeom prst="line">
            <a:avLst/>
          </a:prstGeom>
          <a:noFill/>
          <a:ln algn="ctr" w="28575">
            <a:solidFill>
              <a:schemeClr val="bg1">
                <a:lumMod val="50000"/>
              </a:schemeClr>
            </a:solidFill>
            <a:round/>
            <a:headEnd len="med" type="none" w="med"/>
            <a:tailEnd len="med" type="arrow" w="med"/>
          </a:ln>
        </p:spPr>
      </p:cxnSp>
      <p:cxnSp>
        <p:nvCxnSpPr>
          <p:cNvPr id="12" name="直接连接符 11"/>
          <p:cNvCxnSpPr>
            <a:cxnSpLocks noChangeShapeType="1"/>
          </p:cNvCxnSpPr>
          <p:nvPr/>
        </p:nvCxnSpPr>
        <p:spPr bwMode="auto">
          <a:xfrm flipH="1">
            <a:off x="7810425" y="3545576"/>
            <a:ext cx="577156" cy="0"/>
          </a:xfrm>
          <a:prstGeom prst="line">
            <a:avLst/>
          </a:prstGeom>
          <a:noFill/>
          <a:ln algn="ctr" w="28575">
            <a:solidFill>
              <a:schemeClr val="bg1">
                <a:lumMod val="50000"/>
              </a:schemeClr>
            </a:solidFill>
            <a:round/>
            <a:headEnd len="med" type="none" w="med"/>
            <a:tailEnd len="med" type="arrow" w="med"/>
          </a:ln>
        </p:spPr>
      </p:cxnSp>
      <p:cxnSp>
        <p:nvCxnSpPr>
          <p:cNvPr id="13" name="直接连接符 12"/>
          <p:cNvCxnSpPr>
            <a:cxnSpLocks noChangeShapeType="1"/>
          </p:cNvCxnSpPr>
          <p:nvPr/>
        </p:nvCxnSpPr>
        <p:spPr bwMode="auto">
          <a:xfrm flipH="1">
            <a:off x="7540465" y="2740226"/>
            <a:ext cx="558539" cy="263257"/>
          </a:xfrm>
          <a:prstGeom prst="line">
            <a:avLst/>
          </a:prstGeom>
          <a:noFill/>
          <a:ln algn="ctr" w="28575">
            <a:solidFill>
              <a:schemeClr val="bg1">
                <a:lumMod val="50000"/>
              </a:schemeClr>
            </a:solidFill>
            <a:round/>
            <a:headEnd len="med" type="none" w="med"/>
            <a:tailEnd len="med" type="arrow" w="med"/>
          </a:ln>
        </p:spPr>
      </p:cxnSp>
      <p:grpSp>
        <p:nvGrpSpPr>
          <p:cNvPr id="14" name="组合 13"/>
          <p:cNvGrpSpPr/>
          <p:nvPr/>
        </p:nvGrpSpPr>
        <p:grpSpPr>
          <a:xfrm>
            <a:off x="5109272" y="2522142"/>
            <a:ext cx="2057283" cy="2065561"/>
            <a:chOff x="5014912" y="2584450"/>
            <a:chExt cx="2105025" cy="2105025"/>
          </a:xfrm>
        </p:grpSpPr>
        <p:sp>
          <p:nvSpPr>
            <p:cNvPr id="15" name="Oval 19"/>
            <p:cNvSpPr>
              <a:spLocks noChangeArrowheads="1"/>
            </p:cNvSpPr>
            <p:nvPr/>
          </p:nvSpPr>
          <p:spPr bwMode="auto">
            <a:xfrm>
              <a:off x="5014912" y="2584450"/>
              <a:ext cx="2105025" cy="2105025"/>
            </a:xfrm>
            <a:prstGeom prst="ellipse">
              <a:avLst/>
            </a:prstGeom>
            <a:solidFill>
              <a:schemeClr val="accent1"/>
            </a:solidFill>
            <a:ln algn="ctr" cap="flat" cmpd="sng" w="3175">
              <a:noFill/>
              <a:prstDash val="solid"/>
            </a:ln>
            <a:effectLst/>
          </p:spPr>
          <p:txBody>
            <a:bodyPr anchor="ctr"/>
            <a:lstStyle/>
            <a:p>
              <a:pPr algn="ctr">
                <a:lnSpc>
                  <a:spcPct val="120000"/>
                </a:lnSpc>
                <a:defRPr/>
              </a:pPr>
              <a:endParaRPr altLang="en-US" kern="0" lang="zh-CN" sz="900">
                <a:solidFill>
                  <a:srgbClr val="4D4D4D"/>
                </a:solidFill>
                <a:latin charset="-122" panose="020b0503020204020204" pitchFamily="34" typeface="微软雅黑"/>
                <a:ea charset="-122" pitchFamily="34" typeface="微软雅黑"/>
              </a:endParaRPr>
            </a:p>
          </p:txBody>
        </p:sp>
        <p:sp>
          <p:nvSpPr>
            <p:cNvPr id="16" name="Oval 19"/>
            <p:cNvSpPr>
              <a:spLocks noChangeArrowheads="1"/>
            </p:cNvSpPr>
            <p:nvPr/>
          </p:nvSpPr>
          <p:spPr bwMode="auto">
            <a:xfrm>
              <a:off x="5497512" y="3066331"/>
              <a:ext cx="1139825" cy="1139825"/>
            </a:xfrm>
            <a:prstGeom prst="ellipse">
              <a:avLst/>
            </a:prstGeom>
            <a:solidFill>
              <a:schemeClr val="bg1">
                <a:lumMod val="95000"/>
              </a:schemeClr>
            </a:solidFill>
            <a:ln algn="ctr" cap="flat" cmpd="sng" w="3175">
              <a:solidFill>
                <a:srgbClr val="D7D7D7"/>
              </a:solidFill>
              <a:prstDash val="solid"/>
            </a:ln>
            <a:effectLst/>
          </p:spPr>
          <p:txBody>
            <a:bodyPr anchor="ctr"/>
            <a:lstStyle/>
            <a:p>
              <a:pPr algn="ctr">
                <a:defRPr/>
              </a:pPr>
              <a:r>
                <a:rPr altLang="en-US" b="1" kern="0" lang="zh-CN" smtClean="0" sz="2100">
                  <a:solidFill>
                    <a:srgbClr val="4D4D4D"/>
                  </a:solidFill>
                  <a:latin charset="0" pitchFamily="34" typeface="Impact"/>
                  <a:ea charset="-122" pitchFamily="34" typeface="微软雅黑"/>
                </a:rPr>
                <a:t>存在不足</a:t>
              </a:r>
            </a:p>
          </p:txBody>
        </p:sp>
      </p:grpSp>
      <p:sp>
        <p:nvSpPr>
          <p:cNvPr id="17" name="Oval 19"/>
          <p:cNvSpPr>
            <a:spLocks noChangeArrowheads="1"/>
          </p:cNvSpPr>
          <p:nvPr/>
        </p:nvSpPr>
        <p:spPr bwMode="auto">
          <a:xfrm>
            <a:off x="3303328" y="1950453"/>
            <a:ext cx="969686" cy="973585"/>
          </a:xfrm>
          <a:prstGeom prst="ellipse">
            <a:avLst/>
          </a:prstGeom>
          <a:solidFill>
            <a:schemeClr val="accent1"/>
          </a:solidFill>
          <a:ln w="9525">
            <a:noFill/>
            <a:round/>
          </a:ln>
          <a:effectLst/>
        </p:spPr>
        <p:txBody>
          <a:bodyPr anchor="ctr" bIns="44738" lIns="89477" rIns="89477" tIns="44738"/>
          <a:lstStyle/>
          <a:p>
            <a:pPr algn="ctr">
              <a:lnSpc>
                <a:spcPct val="120000"/>
              </a:lnSpc>
              <a:defRPr/>
            </a:pPr>
            <a:r>
              <a:rPr altLang="en-US" kern="0" lang="zh-CN" sz="1900">
                <a:solidFill>
                  <a:sysClr lastClr="FFFFFF" val="window"/>
                </a:solidFill>
                <a:latin charset="0" pitchFamily="34" typeface="Arial"/>
                <a:ea charset="-122" pitchFamily="34" typeface="微软雅黑"/>
              </a:rPr>
              <a:t>添加文本</a:t>
            </a:r>
          </a:p>
        </p:txBody>
      </p:sp>
      <p:sp>
        <p:nvSpPr>
          <p:cNvPr id="18" name="Oval 19"/>
          <p:cNvSpPr>
            <a:spLocks noChangeArrowheads="1"/>
          </p:cNvSpPr>
          <p:nvPr/>
        </p:nvSpPr>
        <p:spPr bwMode="auto">
          <a:xfrm>
            <a:off x="8049357" y="1966030"/>
            <a:ext cx="969685" cy="975144"/>
          </a:xfrm>
          <a:prstGeom prst="ellipse">
            <a:avLst/>
          </a:prstGeom>
          <a:solidFill>
            <a:schemeClr val="accent1"/>
          </a:solidFill>
          <a:ln w="9525">
            <a:noFill/>
            <a:round/>
          </a:ln>
          <a:effectLst/>
        </p:spPr>
        <p:txBody>
          <a:bodyPr anchor="ctr" bIns="44738" lIns="89477" rIns="89477" tIns="44738"/>
          <a:lstStyle/>
          <a:p>
            <a:pPr algn="ctr">
              <a:lnSpc>
                <a:spcPct val="120000"/>
              </a:lnSpc>
              <a:defRPr/>
            </a:pPr>
            <a:r>
              <a:rPr altLang="en-US" kern="0" lang="zh-CN" sz="1900">
                <a:solidFill>
                  <a:schemeClr val="bg1"/>
                </a:solidFill>
                <a:latin charset="0" pitchFamily="34" typeface="Arial"/>
                <a:ea charset="-122" pitchFamily="34" typeface="微软雅黑"/>
              </a:rPr>
              <a:t>添加文本</a:t>
            </a:r>
          </a:p>
        </p:txBody>
      </p:sp>
      <p:sp>
        <p:nvSpPr>
          <p:cNvPr id="19" name="Oval 19"/>
          <p:cNvSpPr>
            <a:spLocks noChangeArrowheads="1"/>
          </p:cNvSpPr>
          <p:nvPr/>
        </p:nvSpPr>
        <p:spPr bwMode="auto">
          <a:xfrm>
            <a:off x="8489982" y="3096949"/>
            <a:ext cx="971236" cy="975144"/>
          </a:xfrm>
          <a:prstGeom prst="ellipse">
            <a:avLst/>
          </a:prstGeom>
          <a:solidFill>
            <a:schemeClr val="accent1"/>
          </a:solidFill>
          <a:ln w="9525">
            <a:noFill/>
            <a:round/>
          </a:ln>
          <a:effectLst/>
        </p:spPr>
        <p:txBody>
          <a:bodyPr anchor="ctr" bIns="44738" lIns="89477" rIns="89477" tIns="44738"/>
          <a:lstStyle/>
          <a:p>
            <a:pPr algn="ctr">
              <a:lnSpc>
                <a:spcPct val="120000"/>
              </a:lnSpc>
              <a:defRPr/>
            </a:pPr>
            <a:r>
              <a:rPr altLang="en-US" kern="0" lang="zh-CN" sz="1900">
                <a:solidFill>
                  <a:schemeClr val="bg1"/>
                </a:solidFill>
                <a:latin charset="0" pitchFamily="34" typeface="Arial"/>
                <a:ea charset="-122" pitchFamily="34" typeface="微软雅黑"/>
              </a:rPr>
              <a:t>添加文本</a:t>
            </a:r>
          </a:p>
        </p:txBody>
      </p:sp>
      <p:sp>
        <p:nvSpPr>
          <p:cNvPr id="20" name="Oval 19"/>
          <p:cNvSpPr>
            <a:spLocks noChangeArrowheads="1"/>
          </p:cNvSpPr>
          <p:nvPr/>
        </p:nvSpPr>
        <p:spPr bwMode="auto">
          <a:xfrm>
            <a:off x="8097452" y="4215405"/>
            <a:ext cx="971236" cy="975144"/>
          </a:xfrm>
          <a:prstGeom prst="ellipse">
            <a:avLst/>
          </a:prstGeom>
          <a:solidFill>
            <a:schemeClr val="accent1"/>
          </a:solidFill>
          <a:ln w="9525">
            <a:noFill/>
            <a:round/>
          </a:ln>
          <a:effectLst/>
        </p:spPr>
        <p:txBody>
          <a:bodyPr anchor="ctr" bIns="44738" lIns="89477" rIns="89477" tIns="44738"/>
          <a:lstStyle/>
          <a:p>
            <a:pPr algn="ctr">
              <a:lnSpc>
                <a:spcPct val="120000"/>
              </a:lnSpc>
              <a:defRPr/>
            </a:pPr>
            <a:r>
              <a:rPr altLang="en-US" kern="0" lang="zh-CN" sz="1900">
                <a:solidFill>
                  <a:schemeClr val="bg1"/>
                </a:solidFill>
                <a:latin charset="0" pitchFamily="34" typeface="Arial"/>
                <a:ea charset="-122" pitchFamily="34" typeface="微软雅黑"/>
              </a:rPr>
              <a:t>添加文本</a:t>
            </a:r>
          </a:p>
        </p:txBody>
      </p:sp>
      <p:sp>
        <p:nvSpPr>
          <p:cNvPr id="21" name="Oval 19"/>
          <p:cNvSpPr>
            <a:spLocks noChangeArrowheads="1"/>
          </p:cNvSpPr>
          <p:nvPr/>
        </p:nvSpPr>
        <p:spPr bwMode="auto">
          <a:xfrm>
            <a:off x="2868910" y="3059563"/>
            <a:ext cx="971236" cy="975144"/>
          </a:xfrm>
          <a:prstGeom prst="ellipse">
            <a:avLst/>
          </a:prstGeom>
          <a:solidFill>
            <a:schemeClr val="accent1"/>
          </a:solidFill>
          <a:ln w="9525">
            <a:noFill/>
            <a:round/>
          </a:ln>
          <a:effectLst/>
        </p:spPr>
        <p:txBody>
          <a:bodyPr anchor="ctr" bIns="44738" lIns="89477" rIns="89477" tIns="44738"/>
          <a:lstStyle/>
          <a:p>
            <a:pPr algn="ctr">
              <a:lnSpc>
                <a:spcPct val="120000"/>
              </a:lnSpc>
              <a:defRPr/>
            </a:pPr>
            <a:r>
              <a:rPr altLang="en-US" kern="0" lang="zh-CN" sz="1900">
                <a:solidFill>
                  <a:sysClr lastClr="FFFFFF" val="window"/>
                </a:solidFill>
                <a:latin charset="0" pitchFamily="34" typeface="Arial"/>
                <a:ea charset="-122" pitchFamily="34" typeface="微软雅黑"/>
              </a:rPr>
              <a:t>添加文本</a:t>
            </a:r>
          </a:p>
        </p:txBody>
      </p:sp>
      <p:sp>
        <p:nvSpPr>
          <p:cNvPr id="22" name="Oval 19"/>
          <p:cNvSpPr>
            <a:spLocks noChangeArrowheads="1"/>
          </p:cNvSpPr>
          <p:nvPr/>
        </p:nvSpPr>
        <p:spPr bwMode="auto">
          <a:xfrm>
            <a:off x="3266094" y="4209173"/>
            <a:ext cx="971236" cy="975144"/>
          </a:xfrm>
          <a:prstGeom prst="ellipse">
            <a:avLst/>
          </a:prstGeom>
          <a:solidFill>
            <a:schemeClr val="accent1"/>
          </a:solidFill>
          <a:ln w="9525">
            <a:noFill/>
            <a:round/>
          </a:ln>
          <a:effectLst/>
        </p:spPr>
        <p:txBody>
          <a:bodyPr anchor="ctr" bIns="44738" lIns="89477" rIns="89477" tIns="44738"/>
          <a:lstStyle/>
          <a:p>
            <a:pPr algn="ctr">
              <a:lnSpc>
                <a:spcPct val="120000"/>
              </a:lnSpc>
              <a:defRPr/>
            </a:pPr>
            <a:r>
              <a:rPr altLang="en-US" kern="0" lang="zh-CN" sz="1900">
                <a:solidFill>
                  <a:sysClr lastClr="FFFFFF" val="window"/>
                </a:solidFill>
                <a:latin charset="0" pitchFamily="34" typeface="Arial"/>
                <a:ea charset="-122" pitchFamily="34" typeface="微软雅黑"/>
              </a:rPr>
              <a:t>添加文本</a:t>
            </a:r>
          </a:p>
        </p:txBody>
      </p:sp>
      <p:sp>
        <p:nvSpPr>
          <p:cNvPr id="23" name="TextBox 22"/>
          <p:cNvSpPr txBox="1"/>
          <p:nvPr/>
        </p:nvSpPr>
        <p:spPr>
          <a:xfrm>
            <a:off x="928555" y="1979988"/>
            <a:ext cx="2125516" cy="683836"/>
          </a:xfrm>
          <a:prstGeom prst="rect">
            <a:avLst/>
          </a:prstGeom>
          <a:noFill/>
        </p:spPr>
        <p:txBody>
          <a:bodyPr bIns="44738" lIns="89477" rIns="89477" rtlCol="0" tIns="44738" wrap="square">
            <a:spAutoFit/>
          </a:bodyPr>
          <a:lstStyle/>
          <a:p>
            <a:pPr>
              <a:lnSpc>
                <a:spcPct val="130000"/>
              </a:lnSpc>
            </a:pPr>
            <a:r>
              <a:rPr altLang="en-US" lang="zh-CN" sz="1500">
                <a:solidFill>
                  <a:sysClr lastClr="000000" val="windowText"/>
                </a:solidFill>
                <a:latin charset="-122" panose="020b0503020204020204" pitchFamily="34" typeface="微软雅黑"/>
                <a:ea charset="-122" pitchFamily="34" typeface="微软雅黑"/>
              </a:rPr>
              <a:t>您的内容打在这里，或者通过复制您的文本后。</a:t>
            </a:r>
          </a:p>
        </p:txBody>
      </p:sp>
      <p:sp>
        <p:nvSpPr>
          <p:cNvPr id="24" name="TextBox 23"/>
          <p:cNvSpPr txBox="1"/>
          <p:nvPr/>
        </p:nvSpPr>
        <p:spPr>
          <a:xfrm>
            <a:off x="9234251" y="1979988"/>
            <a:ext cx="2096749" cy="683836"/>
          </a:xfrm>
          <a:prstGeom prst="rect">
            <a:avLst/>
          </a:prstGeom>
          <a:noFill/>
        </p:spPr>
        <p:txBody>
          <a:bodyPr bIns="44738" lIns="89477" rIns="89477" rtlCol="0" tIns="44738" wrap="square">
            <a:spAutoFit/>
          </a:bodyPr>
          <a:lstStyle/>
          <a:p>
            <a:pPr>
              <a:lnSpc>
                <a:spcPct val="130000"/>
              </a:lnSpc>
            </a:pPr>
            <a:r>
              <a:rPr altLang="en-US" lang="zh-CN" sz="1500">
                <a:solidFill>
                  <a:sysClr lastClr="000000" val="windowText"/>
                </a:solidFill>
                <a:latin charset="-122" panose="020b0503020204020204" pitchFamily="34" typeface="微软雅黑"/>
                <a:ea charset="-122" pitchFamily="34" typeface="微软雅黑"/>
              </a:rPr>
              <a:t>您的内容打在这里，或者通过复制您的文本后。</a:t>
            </a:r>
          </a:p>
        </p:txBody>
      </p:sp>
      <p:sp>
        <p:nvSpPr>
          <p:cNvPr id="25" name="TextBox 24"/>
          <p:cNvSpPr txBox="1"/>
          <p:nvPr/>
        </p:nvSpPr>
        <p:spPr>
          <a:xfrm>
            <a:off x="535073" y="3264391"/>
            <a:ext cx="2096749" cy="683836"/>
          </a:xfrm>
          <a:prstGeom prst="rect">
            <a:avLst/>
          </a:prstGeom>
          <a:noFill/>
        </p:spPr>
        <p:txBody>
          <a:bodyPr bIns="44738" lIns="89477" rIns="89477" rtlCol="0" tIns="44738" wrap="square">
            <a:spAutoFit/>
          </a:bodyPr>
          <a:lstStyle/>
          <a:p>
            <a:pPr>
              <a:lnSpc>
                <a:spcPct val="130000"/>
              </a:lnSpc>
            </a:pPr>
            <a:r>
              <a:rPr altLang="en-US" lang="zh-CN" sz="1500">
                <a:solidFill>
                  <a:sysClr lastClr="000000" val="windowText"/>
                </a:solidFill>
                <a:latin charset="-122" panose="020b0503020204020204" pitchFamily="34" typeface="微软雅黑"/>
                <a:ea charset="-122" pitchFamily="34" typeface="微软雅黑"/>
              </a:rPr>
              <a:t>您的内容打在这里，或者通过复制您的文本后。</a:t>
            </a:r>
          </a:p>
        </p:txBody>
      </p:sp>
      <p:sp>
        <p:nvSpPr>
          <p:cNvPr id="26" name="TextBox 25"/>
          <p:cNvSpPr txBox="1"/>
          <p:nvPr/>
        </p:nvSpPr>
        <p:spPr>
          <a:xfrm>
            <a:off x="9691058" y="3264391"/>
            <a:ext cx="2096749" cy="683836"/>
          </a:xfrm>
          <a:prstGeom prst="rect">
            <a:avLst/>
          </a:prstGeom>
          <a:noFill/>
        </p:spPr>
        <p:txBody>
          <a:bodyPr bIns="44738" lIns="89477" rIns="89477" rtlCol="0" tIns="44738" wrap="square">
            <a:spAutoFit/>
          </a:bodyPr>
          <a:lstStyle/>
          <a:p>
            <a:pPr>
              <a:lnSpc>
                <a:spcPct val="130000"/>
              </a:lnSpc>
            </a:pPr>
            <a:r>
              <a:rPr altLang="en-US" lang="zh-CN" sz="1500">
                <a:solidFill>
                  <a:sysClr lastClr="000000" val="windowText"/>
                </a:solidFill>
                <a:latin charset="-122" panose="020b0503020204020204" pitchFamily="34" typeface="微软雅黑"/>
                <a:ea charset="-122" pitchFamily="34" typeface="微软雅黑"/>
              </a:rPr>
              <a:t>您的内容打在这里，或者通过复制您的文本后。</a:t>
            </a:r>
          </a:p>
        </p:txBody>
      </p:sp>
      <p:sp>
        <p:nvSpPr>
          <p:cNvPr id="27" name="TextBox 26"/>
          <p:cNvSpPr txBox="1"/>
          <p:nvPr/>
        </p:nvSpPr>
        <p:spPr>
          <a:xfrm>
            <a:off x="9259471" y="4382849"/>
            <a:ext cx="2096749" cy="683836"/>
          </a:xfrm>
          <a:prstGeom prst="rect">
            <a:avLst/>
          </a:prstGeom>
          <a:noFill/>
        </p:spPr>
        <p:txBody>
          <a:bodyPr bIns="44738" lIns="89477" rIns="89477" rtlCol="0" tIns="44738" wrap="square">
            <a:spAutoFit/>
          </a:bodyPr>
          <a:lstStyle/>
          <a:p>
            <a:pPr>
              <a:lnSpc>
                <a:spcPct val="130000"/>
              </a:lnSpc>
            </a:pPr>
            <a:r>
              <a:rPr altLang="en-US" lang="zh-CN" sz="1500">
                <a:solidFill>
                  <a:sysClr lastClr="000000" val="windowText"/>
                </a:solidFill>
                <a:latin charset="-122" panose="020b0503020204020204" pitchFamily="34" typeface="微软雅黑"/>
                <a:ea charset="-122" pitchFamily="34" typeface="微软雅黑"/>
              </a:rPr>
              <a:t>您的内容打在这里，或者通过复制您的文本后。</a:t>
            </a:r>
          </a:p>
        </p:txBody>
      </p:sp>
      <p:sp>
        <p:nvSpPr>
          <p:cNvPr id="28" name="TextBox 27"/>
          <p:cNvSpPr txBox="1"/>
          <p:nvPr/>
        </p:nvSpPr>
        <p:spPr>
          <a:xfrm>
            <a:off x="928555" y="4382849"/>
            <a:ext cx="2096749" cy="683836"/>
          </a:xfrm>
          <a:prstGeom prst="rect">
            <a:avLst/>
          </a:prstGeom>
          <a:noFill/>
        </p:spPr>
        <p:txBody>
          <a:bodyPr bIns="44738" lIns="89477" rIns="89477" rtlCol="0" tIns="44738" wrap="square">
            <a:spAutoFit/>
          </a:bodyPr>
          <a:lstStyle/>
          <a:p>
            <a:pPr>
              <a:lnSpc>
                <a:spcPct val="130000"/>
              </a:lnSpc>
            </a:pPr>
            <a:r>
              <a:rPr altLang="en-US" lang="zh-CN" sz="1500">
                <a:solidFill>
                  <a:sysClr lastClr="000000" val="windowText"/>
                </a:solidFill>
                <a:latin charset="-122" panose="020b0503020204020204" pitchFamily="34" typeface="微软雅黑"/>
                <a:ea charset="-122" pitchFamily="34" typeface="微软雅黑"/>
              </a:rPr>
              <a:t>您的内容打在这里，或者通过复制您的文本后。</a:t>
            </a:r>
          </a:p>
        </p:txBody>
      </p:sp>
      <p:sp>
        <p:nvSpPr>
          <p:cNvPr id="30" name="文本框 2"/>
          <p:cNvSpPr txBox="1"/>
          <p:nvPr/>
        </p:nvSpPr>
        <p:spPr>
          <a:xfrm>
            <a:off x="1710052"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1709158049"/>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30"/>
                                        </p:tgtEl>
                                        <p:attrNameLst>
                                          <p:attrName>style.visibility</p:attrName>
                                        </p:attrNameLst>
                                      </p:cBhvr>
                                      <p:to>
                                        <p:strVal val="visible"/>
                                      </p:to>
                                    </p:set>
                                    <p:anim calcmode="lin" valueType="num">
                                      <p:cBhvr>
                                        <p:cTn dur="500" fill="hold" id="7"/>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30"/>
                                        </p:tgtEl>
                                        <p:attrNameLst>
                                          <p:attrName>ppt_y</p:attrName>
                                        </p:attrNameLst>
                                      </p:cBhvr>
                                      <p:tavLst>
                                        <p:tav tm="0">
                                          <p:val>
                                            <p:strVal val="#ppt_y"/>
                                          </p:val>
                                        </p:tav>
                                        <p:tav tm="100000">
                                          <p:val>
                                            <p:strVal val="#ppt_y"/>
                                          </p:val>
                                        </p:tav>
                                      </p:tavLst>
                                    </p:anim>
                                    <p:anim calcmode="lin" valueType="num">
                                      <p:cBhvr>
                                        <p:cTn dur="500" fill="hold" id="9"/>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3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30"/>
                                        </p:tgtEl>
                                      </p:cBhvr>
                                    </p:animEffect>
                                  </p:childTnLst>
                                </p:cTn>
                              </p:par>
                            </p:childTnLst>
                          </p:cTn>
                        </p:par>
                        <p:par>
                          <p:cTn fill="hold" id="12" nodeType="afterGroup">
                            <p:stCondLst>
                              <p:cond delay="500"/>
                            </p:stCondLst>
                            <p:childTnLst>
                              <p:par>
                                <p:cTn decel="100000" fill="hold" id="13" nodeType="afterEffect" presetClass="entr" presetID="49" presetSubtype="0">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p:cTn dur="500" fill="hold" id="15"/>
                                        <p:tgtEl>
                                          <p:spTgt spid="14"/>
                                        </p:tgtEl>
                                        <p:attrNameLst>
                                          <p:attrName>ppt_w</p:attrName>
                                        </p:attrNameLst>
                                      </p:cBhvr>
                                      <p:tavLst>
                                        <p:tav tm="0">
                                          <p:val>
                                            <p:fltVal val="0"/>
                                          </p:val>
                                        </p:tav>
                                        <p:tav tm="100000">
                                          <p:val>
                                            <p:strVal val="#ppt_w"/>
                                          </p:val>
                                        </p:tav>
                                      </p:tavLst>
                                    </p:anim>
                                    <p:anim calcmode="lin" valueType="num">
                                      <p:cBhvr>
                                        <p:cTn dur="500" fill="hold" id="16"/>
                                        <p:tgtEl>
                                          <p:spTgt spid="14"/>
                                        </p:tgtEl>
                                        <p:attrNameLst>
                                          <p:attrName>ppt_h</p:attrName>
                                        </p:attrNameLst>
                                      </p:cBhvr>
                                      <p:tavLst>
                                        <p:tav tm="0">
                                          <p:val>
                                            <p:fltVal val="0"/>
                                          </p:val>
                                        </p:tav>
                                        <p:tav tm="100000">
                                          <p:val>
                                            <p:strVal val="#ppt_h"/>
                                          </p:val>
                                        </p:tav>
                                      </p:tavLst>
                                    </p:anim>
                                    <p:anim calcmode="lin" valueType="num">
                                      <p:cBhvr>
                                        <p:cTn dur="500" fill="hold" id="17"/>
                                        <p:tgtEl>
                                          <p:spTgt spid="14"/>
                                        </p:tgtEl>
                                        <p:attrNameLst>
                                          <p:attrName>style.rotation</p:attrName>
                                        </p:attrNameLst>
                                      </p:cBhvr>
                                      <p:tavLst>
                                        <p:tav tm="0">
                                          <p:val>
                                            <p:fltVal val="360"/>
                                          </p:val>
                                        </p:tav>
                                        <p:tav tm="100000">
                                          <p:val>
                                            <p:fltVal val="0"/>
                                          </p:val>
                                        </p:tav>
                                      </p:tavLst>
                                    </p:anim>
                                    <p:animEffect filter="fade" transition="in">
                                      <p:cBhvr>
                                        <p:cTn dur="500" id="18"/>
                                        <p:tgtEl>
                                          <p:spTgt spid="14"/>
                                        </p:tgtEl>
                                      </p:cBhvr>
                                    </p:animEffect>
                                  </p:childTnLst>
                                </p:cTn>
                              </p:par>
                            </p:childTnLst>
                          </p:cTn>
                        </p:par>
                        <p:par>
                          <p:cTn fill="hold" id="19" nodeType="afterGroup">
                            <p:stCondLst>
                              <p:cond delay="1000"/>
                            </p:stCondLst>
                            <p:childTnLst>
                              <p:par>
                                <p:cTn fill="hold" grpId="0" id="20" nodeType="afterEffect" presetClass="entr" presetID="22" presetSubtype="8">
                                  <p:stCondLst>
                                    <p:cond delay="0"/>
                                  </p:stCondLst>
                                  <p:childTnLst>
                                    <p:set>
                                      <p:cBhvr>
                                        <p:cTn dur="1" fill="hold" id="21">
                                          <p:stCondLst>
                                            <p:cond delay="0"/>
                                          </p:stCondLst>
                                        </p:cTn>
                                        <p:tgtEl>
                                          <p:spTgt spid="7"/>
                                        </p:tgtEl>
                                        <p:attrNameLst>
                                          <p:attrName>style.visibility</p:attrName>
                                        </p:attrNameLst>
                                      </p:cBhvr>
                                      <p:to>
                                        <p:strVal val="visible"/>
                                      </p:to>
                                    </p:set>
                                    <p:animEffect filter="wipe(left)" transition="in">
                                      <p:cBhvr>
                                        <p:cTn dur="500" id="22"/>
                                        <p:tgtEl>
                                          <p:spTgt spid="7"/>
                                        </p:tgtEl>
                                      </p:cBhvr>
                                    </p:animEffect>
                                  </p:childTnLst>
                                </p:cTn>
                              </p:par>
                              <p:par>
                                <p:cTn fill="hold" grpId="0" id="23" nodeType="withEffect" presetClass="entr" presetID="22" presetSubtype="2">
                                  <p:stCondLst>
                                    <p:cond delay="0"/>
                                  </p:stCondLst>
                                  <p:childTnLst>
                                    <p:set>
                                      <p:cBhvr>
                                        <p:cTn dur="1" fill="hold" id="24">
                                          <p:stCondLst>
                                            <p:cond delay="0"/>
                                          </p:stCondLst>
                                        </p:cTn>
                                        <p:tgtEl>
                                          <p:spTgt spid="6"/>
                                        </p:tgtEl>
                                        <p:attrNameLst>
                                          <p:attrName>style.visibility</p:attrName>
                                        </p:attrNameLst>
                                      </p:cBhvr>
                                      <p:to>
                                        <p:strVal val="visible"/>
                                      </p:to>
                                    </p:set>
                                    <p:animEffect filter="wipe(right)" transition="in">
                                      <p:cBhvr>
                                        <p:cTn dur="500" id="25"/>
                                        <p:tgtEl>
                                          <p:spTgt spid="6"/>
                                        </p:tgtEl>
                                      </p:cBhvr>
                                    </p:animEffect>
                                  </p:childTnLst>
                                </p:cTn>
                              </p:par>
                              <p:par>
                                <p:cTn fill="hold" grpId="0" id="26" nodeType="withEffect" presetClass="entr" presetID="22" presetSubtype="2">
                                  <p:stCondLst>
                                    <p:cond delay="0"/>
                                  </p:stCondLst>
                                  <p:childTnLst>
                                    <p:set>
                                      <p:cBhvr>
                                        <p:cTn dur="1" fill="hold" id="27">
                                          <p:stCondLst>
                                            <p:cond delay="0"/>
                                          </p:stCondLst>
                                        </p:cTn>
                                        <p:tgtEl>
                                          <p:spTgt spid="4"/>
                                        </p:tgtEl>
                                        <p:attrNameLst>
                                          <p:attrName>style.visibility</p:attrName>
                                        </p:attrNameLst>
                                      </p:cBhvr>
                                      <p:to>
                                        <p:strVal val="visible"/>
                                      </p:to>
                                    </p:set>
                                    <p:animEffect filter="wipe(right)" transition="in">
                                      <p:cBhvr>
                                        <p:cTn dur="500" id="28"/>
                                        <p:tgtEl>
                                          <p:spTgt spid="4"/>
                                        </p:tgtEl>
                                      </p:cBhvr>
                                    </p:animEffect>
                                  </p:childTnLst>
                                </p:cTn>
                              </p:par>
                              <p:par>
                                <p:cTn fill="hold" grpId="0" id="29" nodeType="withEffect" presetClass="entr" presetID="22" presetSubtype="2">
                                  <p:stCondLst>
                                    <p:cond delay="0"/>
                                  </p:stCondLst>
                                  <p:childTnLst>
                                    <p:set>
                                      <p:cBhvr>
                                        <p:cTn dur="1" fill="hold" id="30">
                                          <p:stCondLst>
                                            <p:cond delay="0"/>
                                          </p:stCondLst>
                                        </p:cTn>
                                        <p:tgtEl>
                                          <p:spTgt spid="5"/>
                                        </p:tgtEl>
                                        <p:attrNameLst>
                                          <p:attrName>style.visibility</p:attrName>
                                        </p:attrNameLst>
                                      </p:cBhvr>
                                      <p:to>
                                        <p:strVal val="visible"/>
                                      </p:to>
                                    </p:set>
                                    <p:animEffect filter="wipe(right)" transition="in">
                                      <p:cBhvr>
                                        <p:cTn dur="500" id="31"/>
                                        <p:tgtEl>
                                          <p:spTgt spid="5"/>
                                        </p:tgtEl>
                                      </p:cBhvr>
                                    </p:animEffect>
                                  </p:childTnLst>
                                </p:cTn>
                              </p:par>
                            </p:childTnLst>
                          </p:cTn>
                        </p:par>
                        <p:par>
                          <p:cTn fill="hold" id="32" nodeType="afterGroup">
                            <p:stCondLst>
                              <p:cond delay="1500"/>
                            </p:stCondLst>
                            <p:childTnLst>
                              <p:par>
                                <p:cTn fill="hold" grpId="0" id="33" nodeType="afterEffect" presetClass="entr" presetID="52" presetSubtype="0">
                                  <p:stCondLst>
                                    <p:cond delay="0"/>
                                  </p:stCondLst>
                                  <p:childTnLst>
                                    <p:set>
                                      <p:cBhvr>
                                        <p:cTn dur="1" fill="hold" id="34">
                                          <p:stCondLst>
                                            <p:cond delay="0"/>
                                          </p:stCondLst>
                                        </p:cTn>
                                        <p:tgtEl>
                                          <p:spTgt spid="17"/>
                                        </p:tgtEl>
                                        <p:attrNameLst>
                                          <p:attrName>style.visibility</p:attrName>
                                        </p:attrNameLst>
                                      </p:cBhvr>
                                      <p:to>
                                        <p:strVal val="visible"/>
                                      </p:to>
                                    </p:set>
                                    <p:animScale>
                                      <p:cBhvr>
                                        <p:cTn decel="50000" dur="1000" fill="hold" id="35">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6">
                                          <p:stCondLst>
                                            <p:cond delay="0"/>
                                          </p:stCondLst>
                                        </p:cTn>
                                        <p:tgtEl>
                                          <p:spTgt spid="17"/>
                                        </p:tgtEl>
                                        <p:attrNameLst>
                                          <p:attrName>ppt_x</p:attrName>
                                          <p:attrName>ppt_y</p:attrName>
                                        </p:attrNameLst>
                                      </p:cBhvr>
                                    </p:animMotion>
                                    <p:animEffect filter="fade" transition="in">
                                      <p:cBhvr>
                                        <p:cTn dur="1000" id="37"/>
                                        <p:tgtEl>
                                          <p:spTgt spid="17"/>
                                        </p:tgtEl>
                                      </p:cBhvr>
                                    </p:animEffect>
                                  </p:childTnLst>
                                </p:cTn>
                              </p:par>
                              <p:par>
                                <p:cTn fill="hold" grpId="0" id="38" nodeType="withEffect" presetClass="entr" presetID="52" presetSubtype="0">
                                  <p:stCondLst>
                                    <p:cond delay="200"/>
                                  </p:stCondLst>
                                  <p:childTnLst>
                                    <p:set>
                                      <p:cBhvr>
                                        <p:cTn dur="1" fill="hold" id="39">
                                          <p:stCondLst>
                                            <p:cond delay="0"/>
                                          </p:stCondLst>
                                        </p:cTn>
                                        <p:tgtEl>
                                          <p:spTgt spid="18"/>
                                        </p:tgtEl>
                                        <p:attrNameLst>
                                          <p:attrName>style.visibility</p:attrName>
                                        </p:attrNameLst>
                                      </p:cBhvr>
                                      <p:to>
                                        <p:strVal val="visible"/>
                                      </p:to>
                                    </p:set>
                                    <p:animScale>
                                      <p:cBhvr>
                                        <p:cTn decel="50000" dur="1000" fill="hold" id="40">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1">
                                          <p:stCondLst>
                                            <p:cond delay="0"/>
                                          </p:stCondLst>
                                        </p:cTn>
                                        <p:tgtEl>
                                          <p:spTgt spid="18"/>
                                        </p:tgtEl>
                                        <p:attrNameLst>
                                          <p:attrName>ppt_x</p:attrName>
                                          <p:attrName>ppt_y</p:attrName>
                                        </p:attrNameLst>
                                      </p:cBhvr>
                                    </p:animMotion>
                                    <p:animEffect filter="fade" transition="in">
                                      <p:cBhvr>
                                        <p:cTn dur="1000" id="42"/>
                                        <p:tgtEl>
                                          <p:spTgt spid="18"/>
                                        </p:tgtEl>
                                      </p:cBhvr>
                                    </p:animEffect>
                                  </p:childTnLst>
                                </p:cTn>
                              </p:par>
                              <p:par>
                                <p:cTn fill="hold" grpId="0" id="43" nodeType="withEffect" presetClass="entr" presetID="52" presetSubtype="0">
                                  <p:stCondLst>
                                    <p:cond delay="400"/>
                                  </p:stCondLst>
                                  <p:childTnLst>
                                    <p:set>
                                      <p:cBhvr>
                                        <p:cTn dur="1" fill="hold" id="44">
                                          <p:stCondLst>
                                            <p:cond delay="0"/>
                                          </p:stCondLst>
                                        </p:cTn>
                                        <p:tgtEl>
                                          <p:spTgt spid="21"/>
                                        </p:tgtEl>
                                        <p:attrNameLst>
                                          <p:attrName>style.visibility</p:attrName>
                                        </p:attrNameLst>
                                      </p:cBhvr>
                                      <p:to>
                                        <p:strVal val="visible"/>
                                      </p:to>
                                    </p:set>
                                    <p:animScale>
                                      <p:cBhvr>
                                        <p:cTn decel="50000" dur="1000" fill="hold" id="45">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6">
                                          <p:stCondLst>
                                            <p:cond delay="0"/>
                                          </p:stCondLst>
                                        </p:cTn>
                                        <p:tgtEl>
                                          <p:spTgt spid="21"/>
                                        </p:tgtEl>
                                        <p:attrNameLst>
                                          <p:attrName>ppt_x</p:attrName>
                                          <p:attrName>ppt_y</p:attrName>
                                        </p:attrNameLst>
                                      </p:cBhvr>
                                    </p:animMotion>
                                    <p:animEffect filter="fade" transition="in">
                                      <p:cBhvr>
                                        <p:cTn dur="1000" id="47"/>
                                        <p:tgtEl>
                                          <p:spTgt spid="21"/>
                                        </p:tgtEl>
                                      </p:cBhvr>
                                    </p:animEffect>
                                  </p:childTnLst>
                                </p:cTn>
                              </p:par>
                              <p:par>
                                <p:cTn fill="hold" grpId="0" id="48" nodeType="withEffect" presetClass="entr" presetID="52" presetSubtype="0">
                                  <p:stCondLst>
                                    <p:cond delay="600"/>
                                  </p:stCondLst>
                                  <p:childTnLst>
                                    <p:set>
                                      <p:cBhvr>
                                        <p:cTn dur="1" fill="hold" id="49">
                                          <p:stCondLst>
                                            <p:cond delay="0"/>
                                          </p:stCondLst>
                                        </p:cTn>
                                        <p:tgtEl>
                                          <p:spTgt spid="19"/>
                                        </p:tgtEl>
                                        <p:attrNameLst>
                                          <p:attrName>style.visibility</p:attrName>
                                        </p:attrNameLst>
                                      </p:cBhvr>
                                      <p:to>
                                        <p:strVal val="visible"/>
                                      </p:to>
                                    </p:set>
                                    <p:animScale>
                                      <p:cBhvr>
                                        <p:cTn decel="50000" dur="1000" fill="hold" id="50">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1">
                                          <p:stCondLst>
                                            <p:cond delay="0"/>
                                          </p:stCondLst>
                                        </p:cTn>
                                        <p:tgtEl>
                                          <p:spTgt spid="19"/>
                                        </p:tgtEl>
                                        <p:attrNameLst>
                                          <p:attrName>ppt_x</p:attrName>
                                          <p:attrName>ppt_y</p:attrName>
                                        </p:attrNameLst>
                                      </p:cBhvr>
                                    </p:animMotion>
                                    <p:animEffect filter="fade" transition="in">
                                      <p:cBhvr>
                                        <p:cTn dur="1000" id="52"/>
                                        <p:tgtEl>
                                          <p:spTgt spid="19"/>
                                        </p:tgtEl>
                                      </p:cBhvr>
                                    </p:animEffect>
                                  </p:childTnLst>
                                </p:cTn>
                              </p:par>
                              <p:par>
                                <p:cTn fill="hold" grpId="0" id="53" nodeType="withEffect" presetClass="entr" presetID="52" presetSubtype="0">
                                  <p:stCondLst>
                                    <p:cond delay="800"/>
                                  </p:stCondLst>
                                  <p:childTnLst>
                                    <p:set>
                                      <p:cBhvr>
                                        <p:cTn dur="1" fill="hold" id="54">
                                          <p:stCondLst>
                                            <p:cond delay="0"/>
                                          </p:stCondLst>
                                        </p:cTn>
                                        <p:tgtEl>
                                          <p:spTgt spid="22"/>
                                        </p:tgtEl>
                                        <p:attrNameLst>
                                          <p:attrName>style.visibility</p:attrName>
                                        </p:attrNameLst>
                                      </p:cBhvr>
                                      <p:to>
                                        <p:strVal val="visible"/>
                                      </p:to>
                                    </p:set>
                                    <p:animScale>
                                      <p:cBhvr>
                                        <p:cTn decel="50000" dur="1000" fill="hold" id="55">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6">
                                          <p:stCondLst>
                                            <p:cond delay="0"/>
                                          </p:stCondLst>
                                        </p:cTn>
                                        <p:tgtEl>
                                          <p:spTgt spid="22"/>
                                        </p:tgtEl>
                                        <p:attrNameLst>
                                          <p:attrName>ppt_x</p:attrName>
                                          <p:attrName>ppt_y</p:attrName>
                                        </p:attrNameLst>
                                      </p:cBhvr>
                                    </p:animMotion>
                                    <p:animEffect filter="fade" transition="in">
                                      <p:cBhvr>
                                        <p:cTn dur="1000" id="57"/>
                                        <p:tgtEl>
                                          <p:spTgt spid="22"/>
                                        </p:tgtEl>
                                      </p:cBhvr>
                                    </p:animEffect>
                                  </p:childTnLst>
                                </p:cTn>
                              </p:par>
                              <p:par>
                                <p:cTn fill="hold" grpId="0" id="58" nodeType="withEffect" presetClass="entr" presetID="52" presetSubtype="0">
                                  <p:stCondLst>
                                    <p:cond delay="1000"/>
                                  </p:stCondLst>
                                  <p:childTnLst>
                                    <p:set>
                                      <p:cBhvr>
                                        <p:cTn dur="1" fill="hold" id="59">
                                          <p:stCondLst>
                                            <p:cond delay="0"/>
                                          </p:stCondLst>
                                        </p:cTn>
                                        <p:tgtEl>
                                          <p:spTgt spid="20"/>
                                        </p:tgtEl>
                                        <p:attrNameLst>
                                          <p:attrName>style.visibility</p:attrName>
                                        </p:attrNameLst>
                                      </p:cBhvr>
                                      <p:to>
                                        <p:strVal val="visible"/>
                                      </p:to>
                                    </p:set>
                                    <p:animScale>
                                      <p:cBhvr>
                                        <p:cTn decel="50000" dur="1000" fill="hold" id="60">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1">
                                          <p:stCondLst>
                                            <p:cond delay="0"/>
                                          </p:stCondLst>
                                        </p:cTn>
                                        <p:tgtEl>
                                          <p:spTgt spid="20"/>
                                        </p:tgtEl>
                                        <p:attrNameLst>
                                          <p:attrName>ppt_x</p:attrName>
                                          <p:attrName>ppt_y</p:attrName>
                                        </p:attrNameLst>
                                      </p:cBhvr>
                                    </p:animMotion>
                                    <p:animEffect filter="fade" transition="in">
                                      <p:cBhvr>
                                        <p:cTn dur="1000" id="62"/>
                                        <p:tgtEl>
                                          <p:spTgt spid="20"/>
                                        </p:tgtEl>
                                      </p:cBhvr>
                                    </p:animEffect>
                                  </p:childTnLst>
                                </p:cTn>
                              </p:par>
                            </p:childTnLst>
                          </p:cTn>
                        </p:par>
                        <p:par>
                          <p:cTn fill="hold" id="63" nodeType="afterGroup">
                            <p:stCondLst>
                              <p:cond delay="3500"/>
                            </p:stCondLst>
                            <p:childTnLst>
                              <p:par>
                                <p:cTn fill="hold" id="64" nodeType="afterEffect" presetClass="entr" presetID="12" presetSubtype="8">
                                  <p:stCondLst>
                                    <p:cond delay="0"/>
                                  </p:stCondLst>
                                  <p:childTnLst>
                                    <p:set>
                                      <p:cBhvr>
                                        <p:cTn dur="1" fill="hold" id="65">
                                          <p:stCondLst>
                                            <p:cond delay="0"/>
                                          </p:stCondLst>
                                        </p:cTn>
                                        <p:tgtEl>
                                          <p:spTgt spid="8"/>
                                        </p:tgtEl>
                                        <p:attrNameLst>
                                          <p:attrName>style.visibility</p:attrName>
                                        </p:attrNameLst>
                                      </p:cBhvr>
                                      <p:to>
                                        <p:strVal val="visible"/>
                                      </p:to>
                                    </p:set>
                                    <p:anim calcmode="lin" valueType="num">
                                      <p:cBhvr additive="base">
                                        <p:cTn dur="500" id="66"/>
                                        <p:tgtEl>
                                          <p:spTgt spid="8"/>
                                        </p:tgtEl>
                                        <p:attrNameLst>
                                          <p:attrName>ppt_x</p:attrName>
                                        </p:attrNameLst>
                                      </p:cBhvr>
                                      <p:tavLst>
                                        <p:tav tm="0">
                                          <p:val>
                                            <p:strVal val="#ppt_x-#ppt_w*1.125000"/>
                                          </p:val>
                                        </p:tav>
                                        <p:tav tm="100000">
                                          <p:val>
                                            <p:strVal val="#ppt_x"/>
                                          </p:val>
                                        </p:tav>
                                      </p:tavLst>
                                    </p:anim>
                                    <p:animEffect filter="wipe(right)" transition="in">
                                      <p:cBhvr>
                                        <p:cTn dur="500" id="67"/>
                                        <p:tgtEl>
                                          <p:spTgt spid="8"/>
                                        </p:tgtEl>
                                      </p:cBhvr>
                                    </p:animEffect>
                                  </p:childTnLst>
                                </p:cTn>
                              </p:par>
                              <p:par>
                                <p:cTn fill="hold" id="68" nodeType="withEffect" presetClass="entr" presetID="12" presetSubtype="8">
                                  <p:stCondLst>
                                    <p:cond delay="0"/>
                                  </p:stCondLst>
                                  <p:childTnLst>
                                    <p:set>
                                      <p:cBhvr>
                                        <p:cTn dur="1" fill="hold" id="69">
                                          <p:stCondLst>
                                            <p:cond delay="0"/>
                                          </p:stCondLst>
                                        </p:cTn>
                                        <p:tgtEl>
                                          <p:spTgt spid="9"/>
                                        </p:tgtEl>
                                        <p:attrNameLst>
                                          <p:attrName>style.visibility</p:attrName>
                                        </p:attrNameLst>
                                      </p:cBhvr>
                                      <p:to>
                                        <p:strVal val="visible"/>
                                      </p:to>
                                    </p:set>
                                    <p:anim calcmode="lin" valueType="num">
                                      <p:cBhvr additive="base">
                                        <p:cTn dur="500" id="70"/>
                                        <p:tgtEl>
                                          <p:spTgt spid="9"/>
                                        </p:tgtEl>
                                        <p:attrNameLst>
                                          <p:attrName>ppt_x</p:attrName>
                                        </p:attrNameLst>
                                      </p:cBhvr>
                                      <p:tavLst>
                                        <p:tav tm="0">
                                          <p:val>
                                            <p:strVal val="#ppt_x-#ppt_w*1.125000"/>
                                          </p:val>
                                        </p:tav>
                                        <p:tav tm="100000">
                                          <p:val>
                                            <p:strVal val="#ppt_x"/>
                                          </p:val>
                                        </p:tav>
                                      </p:tavLst>
                                    </p:anim>
                                    <p:animEffect filter="wipe(right)" transition="in">
                                      <p:cBhvr>
                                        <p:cTn dur="500" id="71"/>
                                        <p:tgtEl>
                                          <p:spTgt spid="9"/>
                                        </p:tgtEl>
                                      </p:cBhvr>
                                    </p:animEffect>
                                  </p:childTnLst>
                                </p:cTn>
                              </p:par>
                              <p:par>
                                <p:cTn fill="hold" id="72" nodeType="withEffect" presetClass="entr" presetID="12" presetSubtype="8">
                                  <p:stCondLst>
                                    <p:cond delay="0"/>
                                  </p:stCondLst>
                                  <p:childTnLst>
                                    <p:set>
                                      <p:cBhvr>
                                        <p:cTn dur="1" fill="hold" id="73">
                                          <p:stCondLst>
                                            <p:cond delay="0"/>
                                          </p:stCondLst>
                                        </p:cTn>
                                        <p:tgtEl>
                                          <p:spTgt spid="10"/>
                                        </p:tgtEl>
                                        <p:attrNameLst>
                                          <p:attrName>style.visibility</p:attrName>
                                        </p:attrNameLst>
                                      </p:cBhvr>
                                      <p:to>
                                        <p:strVal val="visible"/>
                                      </p:to>
                                    </p:set>
                                    <p:anim calcmode="lin" valueType="num">
                                      <p:cBhvr additive="base">
                                        <p:cTn dur="500" id="74"/>
                                        <p:tgtEl>
                                          <p:spTgt spid="10"/>
                                        </p:tgtEl>
                                        <p:attrNameLst>
                                          <p:attrName>ppt_x</p:attrName>
                                        </p:attrNameLst>
                                      </p:cBhvr>
                                      <p:tavLst>
                                        <p:tav tm="0">
                                          <p:val>
                                            <p:strVal val="#ppt_x-#ppt_w*1.125000"/>
                                          </p:val>
                                        </p:tav>
                                        <p:tav tm="100000">
                                          <p:val>
                                            <p:strVal val="#ppt_x"/>
                                          </p:val>
                                        </p:tav>
                                      </p:tavLst>
                                    </p:anim>
                                    <p:animEffect filter="wipe(right)" transition="in">
                                      <p:cBhvr>
                                        <p:cTn dur="500" id="75"/>
                                        <p:tgtEl>
                                          <p:spTgt spid="10"/>
                                        </p:tgtEl>
                                      </p:cBhvr>
                                    </p:animEffect>
                                  </p:childTnLst>
                                </p:cTn>
                              </p:par>
                              <p:par>
                                <p:cTn fill="hold" id="76" nodeType="withEffect" presetClass="entr" presetID="12" presetSubtype="2">
                                  <p:stCondLst>
                                    <p:cond delay="0"/>
                                  </p:stCondLst>
                                  <p:childTnLst>
                                    <p:set>
                                      <p:cBhvr>
                                        <p:cTn dur="1" fill="hold" id="77">
                                          <p:stCondLst>
                                            <p:cond delay="0"/>
                                          </p:stCondLst>
                                        </p:cTn>
                                        <p:tgtEl>
                                          <p:spTgt spid="13"/>
                                        </p:tgtEl>
                                        <p:attrNameLst>
                                          <p:attrName>style.visibility</p:attrName>
                                        </p:attrNameLst>
                                      </p:cBhvr>
                                      <p:to>
                                        <p:strVal val="visible"/>
                                      </p:to>
                                    </p:set>
                                    <p:anim calcmode="lin" valueType="num">
                                      <p:cBhvr additive="base">
                                        <p:cTn dur="500" id="78"/>
                                        <p:tgtEl>
                                          <p:spTgt spid="13"/>
                                        </p:tgtEl>
                                        <p:attrNameLst>
                                          <p:attrName>ppt_x</p:attrName>
                                        </p:attrNameLst>
                                      </p:cBhvr>
                                      <p:tavLst>
                                        <p:tav tm="0">
                                          <p:val>
                                            <p:strVal val="#ppt_x+#ppt_w*1.125000"/>
                                          </p:val>
                                        </p:tav>
                                        <p:tav tm="100000">
                                          <p:val>
                                            <p:strVal val="#ppt_x"/>
                                          </p:val>
                                        </p:tav>
                                      </p:tavLst>
                                    </p:anim>
                                    <p:animEffect filter="wipe(left)" transition="in">
                                      <p:cBhvr>
                                        <p:cTn dur="500" id="79"/>
                                        <p:tgtEl>
                                          <p:spTgt spid="13"/>
                                        </p:tgtEl>
                                      </p:cBhvr>
                                    </p:animEffect>
                                  </p:childTnLst>
                                </p:cTn>
                              </p:par>
                              <p:par>
                                <p:cTn fill="hold" id="80" nodeType="withEffect" presetClass="entr" presetID="12" presetSubtype="2">
                                  <p:stCondLst>
                                    <p:cond delay="0"/>
                                  </p:stCondLst>
                                  <p:childTnLst>
                                    <p:set>
                                      <p:cBhvr>
                                        <p:cTn dur="1" fill="hold" id="81">
                                          <p:stCondLst>
                                            <p:cond delay="0"/>
                                          </p:stCondLst>
                                        </p:cTn>
                                        <p:tgtEl>
                                          <p:spTgt spid="12"/>
                                        </p:tgtEl>
                                        <p:attrNameLst>
                                          <p:attrName>style.visibility</p:attrName>
                                        </p:attrNameLst>
                                      </p:cBhvr>
                                      <p:to>
                                        <p:strVal val="visible"/>
                                      </p:to>
                                    </p:set>
                                    <p:anim calcmode="lin" valueType="num">
                                      <p:cBhvr additive="base">
                                        <p:cTn dur="500" id="82"/>
                                        <p:tgtEl>
                                          <p:spTgt spid="12"/>
                                        </p:tgtEl>
                                        <p:attrNameLst>
                                          <p:attrName>ppt_x</p:attrName>
                                        </p:attrNameLst>
                                      </p:cBhvr>
                                      <p:tavLst>
                                        <p:tav tm="0">
                                          <p:val>
                                            <p:strVal val="#ppt_x+#ppt_w*1.125000"/>
                                          </p:val>
                                        </p:tav>
                                        <p:tav tm="100000">
                                          <p:val>
                                            <p:strVal val="#ppt_x"/>
                                          </p:val>
                                        </p:tav>
                                      </p:tavLst>
                                    </p:anim>
                                    <p:animEffect filter="wipe(left)" transition="in">
                                      <p:cBhvr>
                                        <p:cTn dur="500" id="83"/>
                                        <p:tgtEl>
                                          <p:spTgt spid="12"/>
                                        </p:tgtEl>
                                      </p:cBhvr>
                                    </p:animEffect>
                                  </p:childTnLst>
                                </p:cTn>
                              </p:par>
                              <p:par>
                                <p:cTn fill="hold" id="84" nodeType="withEffect" presetClass="entr" presetID="12" presetSubtype="2">
                                  <p:stCondLst>
                                    <p:cond delay="0"/>
                                  </p:stCondLst>
                                  <p:childTnLst>
                                    <p:set>
                                      <p:cBhvr>
                                        <p:cTn dur="1" fill="hold" id="85">
                                          <p:stCondLst>
                                            <p:cond delay="0"/>
                                          </p:stCondLst>
                                        </p:cTn>
                                        <p:tgtEl>
                                          <p:spTgt spid="11"/>
                                        </p:tgtEl>
                                        <p:attrNameLst>
                                          <p:attrName>style.visibility</p:attrName>
                                        </p:attrNameLst>
                                      </p:cBhvr>
                                      <p:to>
                                        <p:strVal val="visible"/>
                                      </p:to>
                                    </p:set>
                                    <p:anim calcmode="lin" valueType="num">
                                      <p:cBhvr additive="base">
                                        <p:cTn dur="500" id="86"/>
                                        <p:tgtEl>
                                          <p:spTgt spid="11"/>
                                        </p:tgtEl>
                                        <p:attrNameLst>
                                          <p:attrName>ppt_x</p:attrName>
                                        </p:attrNameLst>
                                      </p:cBhvr>
                                      <p:tavLst>
                                        <p:tav tm="0">
                                          <p:val>
                                            <p:strVal val="#ppt_x+#ppt_w*1.125000"/>
                                          </p:val>
                                        </p:tav>
                                        <p:tav tm="100000">
                                          <p:val>
                                            <p:strVal val="#ppt_x"/>
                                          </p:val>
                                        </p:tav>
                                      </p:tavLst>
                                    </p:anim>
                                    <p:animEffect filter="wipe(left)" transition="in">
                                      <p:cBhvr>
                                        <p:cTn dur="500" id="87"/>
                                        <p:tgtEl>
                                          <p:spTgt spid="11"/>
                                        </p:tgtEl>
                                      </p:cBhvr>
                                    </p:animEffect>
                                  </p:childTnLst>
                                </p:cTn>
                              </p:par>
                            </p:childTnLst>
                          </p:cTn>
                        </p:par>
                        <p:par>
                          <p:cTn fill="hold" id="88" nodeType="afterGroup">
                            <p:stCondLst>
                              <p:cond delay="4000"/>
                            </p:stCondLst>
                            <p:childTnLst>
                              <p:par>
                                <p:cTn fill="hold" grpId="0" id="89" nodeType="afterEffect" presetClass="entr" presetID="22" presetSubtype="8">
                                  <p:stCondLst>
                                    <p:cond delay="0"/>
                                  </p:stCondLst>
                                  <p:childTnLst>
                                    <p:set>
                                      <p:cBhvr>
                                        <p:cTn dur="1" fill="hold" id="90">
                                          <p:stCondLst>
                                            <p:cond delay="0"/>
                                          </p:stCondLst>
                                        </p:cTn>
                                        <p:tgtEl>
                                          <p:spTgt spid="23"/>
                                        </p:tgtEl>
                                        <p:attrNameLst>
                                          <p:attrName>style.visibility</p:attrName>
                                        </p:attrNameLst>
                                      </p:cBhvr>
                                      <p:to>
                                        <p:strVal val="visible"/>
                                      </p:to>
                                    </p:set>
                                    <p:animEffect filter="wipe(left)" transition="in">
                                      <p:cBhvr>
                                        <p:cTn dur="500" id="91"/>
                                        <p:tgtEl>
                                          <p:spTgt spid="23"/>
                                        </p:tgtEl>
                                      </p:cBhvr>
                                    </p:animEffect>
                                  </p:childTnLst>
                                </p:cTn>
                              </p:par>
                              <p:par>
                                <p:cTn fill="hold" grpId="0" id="92" nodeType="withEffect" presetClass="entr" presetID="22" presetSubtype="8">
                                  <p:stCondLst>
                                    <p:cond delay="0"/>
                                  </p:stCondLst>
                                  <p:childTnLst>
                                    <p:set>
                                      <p:cBhvr>
                                        <p:cTn dur="1" fill="hold" id="93">
                                          <p:stCondLst>
                                            <p:cond delay="0"/>
                                          </p:stCondLst>
                                        </p:cTn>
                                        <p:tgtEl>
                                          <p:spTgt spid="24"/>
                                        </p:tgtEl>
                                        <p:attrNameLst>
                                          <p:attrName>style.visibility</p:attrName>
                                        </p:attrNameLst>
                                      </p:cBhvr>
                                      <p:to>
                                        <p:strVal val="visible"/>
                                      </p:to>
                                    </p:set>
                                    <p:animEffect filter="wipe(left)" transition="in">
                                      <p:cBhvr>
                                        <p:cTn dur="500" id="94"/>
                                        <p:tgtEl>
                                          <p:spTgt spid="24"/>
                                        </p:tgtEl>
                                      </p:cBhvr>
                                    </p:animEffect>
                                  </p:childTnLst>
                                </p:cTn>
                              </p:par>
                              <p:par>
                                <p:cTn fill="hold" grpId="0" id="95" nodeType="withEffect" presetClass="entr" presetID="22" presetSubtype="8">
                                  <p:stCondLst>
                                    <p:cond delay="0"/>
                                  </p:stCondLst>
                                  <p:childTnLst>
                                    <p:set>
                                      <p:cBhvr>
                                        <p:cTn dur="1" fill="hold" id="96">
                                          <p:stCondLst>
                                            <p:cond delay="0"/>
                                          </p:stCondLst>
                                        </p:cTn>
                                        <p:tgtEl>
                                          <p:spTgt spid="25"/>
                                        </p:tgtEl>
                                        <p:attrNameLst>
                                          <p:attrName>style.visibility</p:attrName>
                                        </p:attrNameLst>
                                      </p:cBhvr>
                                      <p:to>
                                        <p:strVal val="visible"/>
                                      </p:to>
                                    </p:set>
                                    <p:animEffect filter="wipe(left)" transition="in">
                                      <p:cBhvr>
                                        <p:cTn dur="500" id="97"/>
                                        <p:tgtEl>
                                          <p:spTgt spid="25"/>
                                        </p:tgtEl>
                                      </p:cBhvr>
                                    </p:animEffect>
                                  </p:childTnLst>
                                </p:cTn>
                              </p:par>
                              <p:par>
                                <p:cTn fill="hold" grpId="0" id="98" nodeType="withEffect" presetClass="entr" presetID="22" presetSubtype="8">
                                  <p:stCondLst>
                                    <p:cond delay="0"/>
                                  </p:stCondLst>
                                  <p:childTnLst>
                                    <p:set>
                                      <p:cBhvr>
                                        <p:cTn dur="1" fill="hold" id="99">
                                          <p:stCondLst>
                                            <p:cond delay="0"/>
                                          </p:stCondLst>
                                        </p:cTn>
                                        <p:tgtEl>
                                          <p:spTgt spid="26"/>
                                        </p:tgtEl>
                                        <p:attrNameLst>
                                          <p:attrName>style.visibility</p:attrName>
                                        </p:attrNameLst>
                                      </p:cBhvr>
                                      <p:to>
                                        <p:strVal val="visible"/>
                                      </p:to>
                                    </p:set>
                                    <p:animEffect filter="wipe(left)" transition="in">
                                      <p:cBhvr>
                                        <p:cTn dur="500" id="100"/>
                                        <p:tgtEl>
                                          <p:spTgt spid="26"/>
                                        </p:tgtEl>
                                      </p:cBhvr>
                                    </p:animEffect>
                                  </p:childTnLst>
                                </p:cTn>
                              </p:par>
                              <p:par>
                                <p:cTn fill="hold" grpId="0" id="101" nodeType="withEffect" presetClass="entr" presetID="22" presetSubtype="8">
                                  <p:stCondLst>
                                    <p:cond delay="0"/>
                                  </p:stCondLst>
                                  <p:childTnLst>
                                    <p:set>
                                      <p:cBhvr>
                                        <p:cTn dur="1" fill="hold" id="102">
                                          <p:stCondLst>
                                            <p:cond delay="0"/>
                                          </p:stCondLst>
                                        </p:cTn>
                                        <p:tgtEl>
                                          <p:spTgt spid="27"/>
                                        </p:tgtEl>
                                        <p:attrNameLst>
                                          <p:attrName>style.visibility</p:attrName>
                                        </p:attrNameLst>
                                      </p:cBhvr>
                                      <p:to>
                                        <p:strVal val="visible"/>
                                      </p:to>
                                    </p:set>
                                    <p:animEffect filter="wipe(left)" transition="in">
                                      <p:cBhvr>
                                        <p:cTn dur="500" id="103"/>
                                        <p:tgtEl>
                                          <p:spTgt spid="27"/>
                                        </p:tgtEl>
                                      </p:cBhvr>
                                    </p:animEffect>
                                  </p:childTnLst>
                                </p:cTn>
                              </p:par>
                              <p:par>
                                <p:cTn fill="hold" grpId="0" id="104" nodeType="withEffect" presetClass="entr" presetID="22" presetSubtype="8">
                                  <p:stCondLst>
                                    <p:cond delay="0"/>
                                  </p:stCondLst>
                                  <p:childTnLst>
                                    <p:set>
                                      <p:cBhvr>
                                        <p:cTn dur="1" fill="hold" id="105">
                                          <p:stCondLst>
                                            <p:cond delay="0"/>
                                          </p:stCondLst>
                                        </p:cTn>
                                        <p:tgtEl>
                                          <p:spTgt spid="28"/>
                                        </p:tgtEl>
                                        <p:attrNameLst>
                                          <p:attrName>style.visibility</p:attrName>
                                        </p:attrNameLst>
                                      </p:cBhvr>
                                      <p:to>
                                        <p:strVal val="visible"/>
                                      </p:to>
                                    </p:set>
                                    <p:animEffect filter="wipe(left)" transition="in">
                                      <p:cBhvr>
                                        <p:cTn dur="500" id="106"/>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17"/>
      <p:bldP grpId="0" spid="18"/>
      <p:bldP grpId="0" spid="19"/>
      <p:bldP grpId="0" spid="20"/>
      <p:bldP grpId="0" spid="21"/>
      <p:bldP grpId="0" spid="22"/>
      <p:bldP grpId="0" spid="23"/>
      <p:bldP grpId="0" spid="24"/>
      <p:bldP grpId="0" spid="25"/>
      <p:bldP grpId="0" spid="26"/>
      <p:bldP grpId="0" spid="27"/>
      <p:bldP grpId="0" spid="28"/>
      <p:bldP grpId="0" spid="30"/>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Text Box 30"/>
          <p:cNvSpPr>
            <a:spLocks noChangeArrowheads="1"/>
          </p:cNvSpPr>
          <p:nvPr/>
        </p:nvSpPr>
        <p:spPr bwMode="auto">
          <a:xfrm>
            <a:off x="3895527" y="3770462"/>
            <a:ext cx="335438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atinLnBrk="1">
              <a:buClr>
                <a:srgbClr val="FF0000"/>
              </a:buClr>
              <a:buSzPct val="70000"/>
            </a:pPr>
            <a:r>
              <a:rPr altLang="zh-CN" b="1" lang="en-US" sz="2400">
                <a:solidFill>
                  <a:srgbClr val="000000"/>
                </a:solidFill>
                <a:latin charset="-122" panose="020b0503020204020204" pitchFamily="34" typeface="微软雅黑"/>
                <a:ea charset="-122" pitchFamily="34" typeface="微软雅黑"/>
                <a:sym charset="-122" panose="020b0503020204020204" pitchFamily="34" typeface="微软雅黑"/>
              </a:rPr>
              <a:t>10 条成绩，点击添加文本</a:t>
            </a:r>
          </a:p>
        </p:txBody>
      </p:sp>
      <p:sp>
        <p:nvSpPr>
          <p:cNvPr id="15" name="Freeform 7"/>
          <p:cNvSpPr>
            <a:spLocks noChangeArrowheads="1"/>
          </p:cNvSpPr>
          <p:nvPr/>
        </p:nvSpPr>
        <p:spPr bwMode="auto">
          <a:xfrm>
            <a:off x="939148" y="1269554"/>
            <a:ext cx="6484770" cy="4518397"/>
          </a:xfrm>
          <a:custGeom>
            <a:gdLst>
              <a:gd fmla="*/ 0 w 625" name="T0"/>
              <a:gd fmla="*/ 2147483647 h 495" name="T1"/>
              <a:gd fmla="*/ 2147483647 w 625" name="T2"/>
              <a:gd fmla="*/ 2147483647 h 495" name="T3"/>
              <a:gd fmla="*/ 2147483647 w 625" name="T4"/>
              <a:gd fmla="*/ 2147483647 h 495" name="T5"/>
              <a:gd fmla="*/ 2147483647 w 625" name="T6"/>
              <a:gd fmla="*/ 2147483647 h 495" name="T7"/>
              <a:gd fmla="*/ 2147483647 w 625" name="T8"/>
              <a:gd fmla="*/ 2147483647 h 495" name="T9"/>
              <a:gd fmla="*/ 2147483647 w 625" name="T10"/>
              <a:gd fmla="*/ 2147483647 h 495" name="T11"/>
              <a:gd fmla="*/ 2147483647 w 625" name="T12"/>
              <a:gd fmla="*/ 2147483647 h 495" name="T13"/>
              <a:gd fmla="*/ 2147483647 w 625" name="T14"/>
              <a:gd fmla="*/ 2147483647 h 495" name="T15"/>
              <a:gd fmla="*/ 2147483647 w 625" name="T16"/>
              <a:gd fmla="*/ 2147483647 h 495" name="T17"/>
              <a:gd fmla="*/ 2147483647 w 625" name="T18"/>
              <a:gd fmla="*/ 2147483647 h 495" name="T19"/>
              <a:gd fmla="*/ 2147483647 w 625" name="T20"/>
              <a:gd fmla="*/ 2147483647 h 495" name="T21"/>
              <a:gd fmla="*/ 2147483647 w 625" name="T22"/>
              <a:gd fmla="*/ 2147483647 h 495" name="T23"/>
              <a:gd fmla="*/ 2147483647 w 625" name="T24"/>
              <a:gd fmla="*/ 2147483647 h 495" name="T25"/>
              <a:gd fmla="*/ 2147483647 w 625" name="T26"/>
              <a:gd fmla="*/ 2147483647 h 495" name="T27"/>
              <a:gd fmla="*/ 2147483647 w 625" name="T28"/>
              <a:gd fmla="*/ 1772890328 h 495" name="T29"/>
              <a:gd fmla="*/ 2147483647 w 625" name="T30"/>
              <a:gd fmla="*/ 1283821987 h 495" name="T31"/>
              <a:gd fmla="*/ 2147483647 w 625" name="T32"/>
              <a:gd fmla="*/ 611339336 h 495" name="T33"/>
              <a:gd fmla="*/ 2147483647 w 625" name="T34"/>
              <a:gd fmla="*/ 0 h 495" name="T35"/>
              <a:gd fmla="*/ 2147483647 w 625" name="T36"/>
              <a:gd fmla="*/ 1956296820 h 495" name="T37"/>
              <a:gd fmla="*/ 2147483647 w 625" name="T38"/>
              <a:gd fmla="*/ 2147483647 h 495" name="T39"/>
              <a:gd fmla="*/ 2147483647 w 625" name="T40"/>
              <a:gd fmla="*/ 2147483647 h 495" name="T41"/>
              <a:gd fmla="*/ 2147483647 w 625" name="T42"/>
              <a:gd fmla="*/ 2147483647 h 495" name="T43"/>
              <a:gd fmla="*/ 2147483647 w 625" name="T44"/>
              <a:gd fmla="*/ 2147483647 h 495" name="T45"/>
              <a:gd fmla="*/ 2147483647 w 625" name="T46"/>
              <a:gd fmla="*/ 2147483647 h 495" name="T47"/>
              <a:gd fmla="*/ 2147483647 w 625" name="T48"/>
              <a:gd fmla="*/ 2147483647 h 495" name="T49"/>
              <a:gd fmla="*/ 2147483647 w 625" name="T50"/>
              <a:gd fmla="*/ 2147483647 h 495" name="T51"/>
              <a:gd fmla="*/ 2147483647 w 625" name="T52"/>
              <a:gd fmla="*/ 2147483647 h 495" name="T53"/>
              <a:gd fmla="*/ 2147483647 w 625" name="T54"/>
              <a:gd fmla="*/ 2147483647 h 495" name="T55"/>
              <a:gd fmla="*/ 2147483647 w 625" name="T56"/>
              <a:gd fmla="*/ 2147483647 h 495" name="T57"/>
              <a:gd fmla="*/ 2147483647 w 625" name="T58"/>
              <a:gd fmla="*/ 2147483647 h 495" name="T59"/>
              <a:gd fmla="*/ 2147483647 w 625" name="T60"/>
              <a:gd fmla="*/ 2147483647 h 495" name="T61"/>
              <a:gd fmla="*/ 2147483647 w 625" name="T62"/>
              <a:gd fmla="*/ 2147483647 h 495" name="T63"/>
              <a:gd fmla="*/ 2147483647 w 625" name="T64"/>
              <a:gd fmla="*/ 2147483647 h 495" name="T65"/>
              <a:gd fmla="*/ 2147483647 w 625" name="T66"/>
              <a:gd fmla="*/ 2147483647 h 495" name="T67"/>
              <a:gd fmla="*/ 2147483647 w 625" name="T68"/>
              <a:gd fmla="*/ 2147483647 h 495" name="T69"/>
              <a:gd fmla="*/ 0 w 625" name="T70"/>
              <a:gd fmla="*/ 2147483647 h 495" name="T71"/>
              <a:gd fmla="*/ 0 w 625" name="T72"/>
              <a:gd fmla="*/ 2147483647 h 495"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625" name="T111"/>
              <a:gd fmla="*/ 0 h 495" name="T112"/>
              <a:gd fmla="*/ 625 w 625" name="T113"/>
              <a:gd fmla="*/ 495 h 495"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495" w="62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chemeClr val="accent1"/>
          </a:solidFill>
          <a:ln>
            <a:noFill/>
          </a:ln>
          <a:extLst/>
        </p:spPr>
        <p:txBody>
          <a:bodyPr anchor="ctr"/>
          <a:lstStyle/>
          <a:p>
            <a:endParaRPr altLang="en-US" lang="zh-CN"/>
          </a:p>
        </p:txBody>
      </p:sp>
      <p:sp>
        <p:nvSpPr>
          <p:cNvPr id="17" name="矩形 8"/>
          <p:cNvSpPr>
            <a:spLocks noChangeArrowheads="1"/>
          </p:cNvSpPr>
          <p:nvPr/>
        </p:nvSpPr>
        <p:spPr bwMode="auto">
          <a:xfrm>
            <a:off x="897301" y="4912345"/>
            <a:ext cx="12369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a:r>
              <a:rPr altLang="zh-CN" b="1" lang="en-US">
                <a:solidFill>
                  <a:schemeClr val="tx1">
                    <a:lumMod val="85000"/>
                    <a:lumOff val="15000"/>
                  </a:schemeClr>
                </a:solidFill>
                <a:latin charset="-122" panose="020b0503020204020204" pitchFamily="34" typeface="微软雅黑"/>
                <a:ea charset="-122" pitchFamily="34" typeface="微软雅黑"/>
                <a:sym charset="-122" panose="020b0503020204020204" pitchFamily="34" typeface="微软雅黑"/>
              </a:rPr>
              <a:t>2001年</a:t>
            </a:r>
          </a:p>
        </p:txBody>
      </p:sp>
      <p:sp>
        <p:nvSpPr>
          <p:cNvPr id="20" name="矩形 9"/>
          <p:cNvSpPr>
            <a:spLocks noChangeArrowheads="1"/>
          </p:cNvSpPr>
          <p:nvPr/>
        </p:nvSpPr>
        <p:spPr bwMode="auto">
          <a:xfrm>
            <a:off x="2029358" y="3861843"/>
            <a:ext cx="12369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latinLnBrk="1">
              <a:buClr>
                <a:srgbClr val="FF0000"/>
              </a:buClr>
              <a:buSzPct val="70000"/>
            </a:pPr>
            <a:r>
              <a:rPr altLang="zh-CN" b="1" lang="en-US">
                <a:solidFill>
                  <a:schemeClr val="tx1">
                    <a:lumMod val="85000"/>
                    <a:lumOff val="15000"/>
                  </a:schemeClr>
                </a:solidFill>
                <a:latin charset="-122" panose="020b0503020204020204" pitchFamily="34" typeface="微软雅黑"/>
                <a:ea charset="-122" pitchFamily="34" typeface="微软雅黑"/>
                <a:sym charset="-122" panose="020b0503020204020204" pitchFamily="34" typeface="微软雅黑"/>
              </a:rPr>
              <a:t>2005年</a:t>
            </a:r>
          </a:p>
        </p:txBody>
      </p:sp>
      <p:sp>
        <p:nvSpPr>
          <p:cNvPr id="23" name="矩形 10"/>
          <p:cNvSpPr>
            <a:spLocks noChangeArrowheads="1"/>
          </p:cNvSpPr>
          <p:nvPr/>
        </p:nvSpPr>
        <p:spPr bwMode="auto">
          <a:xfrm>
            <a:off x="3300578" y="2781722"/>
            <a:ext cx="12369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latinLnBrk="1">
              <a:buClr>
                <a:srgbClr val="FF0000"/>
              </a:buClr>
              <a:buSzPct val="70000"/>
            </a:pPr>
            <a:r>
              <a:rPr altLang="zh-CN" b="1" lang="en-US" smtClean="0">
                <a:solidFill>
                  <a:schemeClr val="tx1">
                    <a:lumMod val="85000"/>
                    <a:lumOff val="15000"/>
                  </a:schemeClr>
                </a:solidFill>
                <a:latin charset="-122" panose="020b0503020204020204" pitchFamily="34" typeface="微软雅黑"/>
                <a:ea charset="-122" pitchFamily="34" typeface="微软雅黑"/>
                <a:sym charset="-122" panose="020b0503020204020204" pitchFamily="34" typeface="微软雅黑"/>
              </a:rPr>
              <a:t>2012年</a:t>
            </a:r>
          </a:p>
        </p:txBody>
      </p:sp>
      <p:sp>
        <p:nvSpPr>
          <p:cNvPr id="26" name="矩形 11"/>
          <p:cNvSpPr>
            <a:spLocks noChangeArrowheads="1"/>
          </p:cNvSpPr>
          <p:nvPr/>
        </p:nvSpPr>
        <p:spPr bwMode="auto">
          <a:xfrm>
            <a:off x="4596722" y="1671985"/>
            <a:ext cx="12369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latinLnBrk="1">
              <a:buClr>
                <a:srgbClr val="FF0000"/>
              </a:buClr>
              <a:buSzPct val="70000"/>
              <a:buFont charset="2" pitchFamily="2" typeface="Wingdings"/>
              <a:buNone/>
            </a:pPr>
            <a:r>
              <a:rPr altLang="zh-CN" b="1" lang="en-US" smtClean="0">
                <a:solidFill>
                  <a:schemeClr val="tx1">
                    <a:lumMod val="85000"/>
                    <a:lumOff val="15000"/>
                  </a:schemeClr>
                </a:solidFill>
                <a:latin charset="-122" panose="020b0503020204020204" pitchFamily="34" typeface="微软雅黑"/>
                <a:ea charset="-122" pitchFamily="34" typeface="微软雅黑"/>
                <a:sym charset="-122" panose="020b0503020204020204" pitchFamily="34" typeface="微软雅黑"/>
              </a:rPr>
              <a:t>2015年</a:t>
            </a:r>
          </a:p>
        </p:txBody>
      </p:sp>
      <p:sp>
        <p:nvSpPr>
          <p:cNvPr id="28" name="Text Box 30"/>
          <p:cNvSpPr>
            <a:spLocks noChangeArrowheads="1"/>
          </p:cNvSpPr>
          <p:nvPr/>
        </p:nvSpPr>
        <p:spPr bwMode="auto">
          <a:xfrm>
            <a:off x="5119662" y="2690341"/>
            <a:ext cx="277971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atinLnBrk="1">
              <a:buClr>
                <a:srgbClr val="FF0000"/>
              </a:buClr>
              <a:buSzPct val="70000"/>
            </a:pPr>
            <a:r>
              <a:rPr altLang="zh-CN" b="1" lang="en-US" sz="2400">
                <a:solidFill>
                  <a:srgbClr val="000000"/>
                </a:solidFill>
                <a:latin charset="-122" panose="020b0503020204020204" pitchFamily="34" typeface="微软雅黑"/>
                <a:ea charset="-122" pitchFamily="34" typeface="微软雅黑"/>
                <a:sym charset="-122" panose="020b0503020204020204" pitchFamily="34" typeface="微软雅黑"/>
              </a:rPr>
              <a:t>10 条成绩，点击添加文本</a:t>
            </a:r>
          </a:p>
        </p:txBody>
      </p:sp>
      <p:sp>
        <p:nvSpPr>
          <p:cNvPr id="29" name="Text Box 30"/>
          <p:cNvSpPr>
            <a:spLocks noChangeArrowheads="1"/>
          </p:cNvSpPr>
          <p:nvPr/>
        </p:nvSpPr>
        <p:spPr bwMode="auto">
          <a:xfrm>
            <a:off x="2671390" y="4844579"/>
            <a:ext cx="33528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atinLnBrk="1">
              <a:buClr>
                <a:srgbClr val="FF0000"/>
              </a:buClr>
              <a:buSzPct val="70000"/>
            </a:pPr>
            <a:r>
              <a:rPr altLang="zh-CN" b="1" lang="en-US" sz="2400">
                <a:solidFill>
                  <a:srgbClr val="000000"/>
                </a:solidFill>
                <a:latin charset="-122" panose="020b0503020204020204" pitchFamily="34" typeface="微软雅黑"/>
                <a:ea charset="-122" pitchFamily="34" typeface="微软雅黑"/>
                <a:sym charset="-122" panose="020b0503020204020204" pitchFamily="34" typeface="微软雅黑"/>
              </a:rPr>
              <a:t>10 条成绩，点击添加文本</a:t>
            </a:r>
          </a:p>
        </p:txBody>
      </p:sp>
      <p:sp>
        <p:nvSpPr>
          <p:cNvPr id="30" name="Text Box 30"/>
          <p:cNvSpPr>
            <a:spLocks noChangeArrowheads="1"/>
          </p:cNvSpPr>
          <p:nvPr/>
        </p:nvSpPr>
        <p:spPr bwMode="auto">
          <a:xfrm>
            <a:off x="871190" y="5858694"/>
            <a:ext cx="33528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latinLnBrk="1">
              <a:buClr>
                <a:srgbClr val="FF0000"/>
              </a:buClr>
              <a:buSzPct val="70000"/>
            </a:pPr>
            <a:r>
              <a:rPr altLang="zh-CN" b="1" lang="en-US" sz="2400">
                <a:solidFill>
                  <a:srgbClr val="000000"/>
                </a:solidFill>
                <a:latin charset="-122" panose="020b0503020204020204" pitchFamily="34" typeface="微软雅黑"/>
                <a:ea charset="-122" pitchFamily="34" typeface="微软雅黑"/>
                <a:sym charset="-122" panose="020b0503020204020204" pitchFamily="34" typeface="微软雅黑"/>
              </a:rPr>
              <a:t>10 条成绩，点击添加文本</a:t>
            </a:r>
          </a:p>
        </p:txBody>
      </p:sp>
      <p:sp>
        <p:nvSpPr>
          <p:cNvPr id="31" name="矩形 30"/>
          <p:cNvSpPr/>
          <p:nvPr/>
        </p:nvSpPr>
        <p:spPr>
          <a:xfrm>
            <a:off x="8331422" y="2277598"/>
            <a:ext cx="3024336" cy="3383281"/>
          </a:xfrm>
          <a:prstGeom prst="rect">
            <a:avLst/>
          </a:prstGeom>
        </p:spPr>
        <p:txBody>
          <a:bodyPr wrap="square">
            <a:spAutoFit/>
          </a:bodyPr>
          <a:lstStyle/>
          <a:p>
            <a:pPr>
              <a:lnSpc>
                <a:spcPct val="150000"/>
              </a:lnSpc>
            </a:pPr>
            <a:r>
              <a:rPr altLang="en-US" lang="zh-CN" smtClean="0" sz="1600">
                <a:solidFill>
                  <a:schemeClr val="tx1">
                    <a:lumMod val="85000"/>
                    <a:lumOff val="15000"/>
                  </a:schemeClr>
                </a:solidFill>
                <a:latin charset="-122" panose="020b0503020204020204" pitchFamily="34" typeface="微软雅黑"/>
                <a:ea charset="-122" pitchFamily="34" typeface="微软雅黑"/>
              </a:rPr>
              <a:t>您的内容打在这里，或者通过复制您的文本后，在此框中选择粘贴，并选择只保留文字。</a:t>
            </a:r>
          </a:p>
          <a:p>
            <a:pPr>
              <a:lnSpc>
                <a:spcPct val="150000"/>
              </a:lnSpc>
            </a:pPr>
            <a:r>
              <a:rPr altLang="en-US" lang="zh-CN" smtClean="0" sz="1600">
                <a:solidFill>
                  <a:schemeClr val="tx1">
                    <a:lumMod val="85000"/>
                    <a:lumOff val="15000"/>
                  </a:schemeClr>
                </a:solidFill>
                <a:latin charset="-122" panose="020b0503020204020204" pitchFamily="34" typeface="微软雅黑"/>
                <a:ea charset="-122" pitchFamily="34" typeface="微软雅黑"/>
              </a:rPr>
              <a:t>您的内容打在这里，或者通过复制您的文本后，在此框中选择粘贴，并选择只保留文字。</a:t>
            </a:r>
          </a:p>
          <a:p>
            <a:pPr>
              <a:lnSpc>
                <a:spcPct val="150000"/>
              </a:lnSpc>
            </a:pPr>
            <a:r>
              <a:rPr altLang="en-US" lang="zh-CN" smtClean="0" sz="1600">
                <a:solidFill>
                  <a:schemeClr val="tx1">
                    <a:lumMod val="85000"/>
                    <a:lumOff val="15000"/>
                  </a:schemeClr>
                </a:solidFill>
                <a:latin charset="-122" panose="020b0503020204020204" pitchFamily="34" typeface="微软雅黑"/>
                <a:ea charset="-122" pitchFamily="34" typeface="微软雅黑"/>
              </a:rPr>
              <a:t>您的内容打在这里，或者通过复制您的文本后，在此框中选择粘贴，并选择只保留文字。</a:t>
            </a:r>
          </a:p>
        </p:txBody>
      </p:sp>
      <p:sp>
        <p:nvSpPr>
          <p:cNvPr id="16" name="文本框 2"/>
          <p:cNvSpPr txBox="1"/>
          <p:nvPr/>
        </p:nvSpPr>
        <p:spPr>
          <a:xfrm>
            <a:off x="1706687"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277529678"/>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6"/>
                                        </p:tgtEl>
                                        <p:attrNameLst>
                                          <p:attrName>ppt_y</p:attrName>
                                        </p:attrNameLst>
                                      </p:cBhvr>
                                      <p:tavLst>
                                        <p:tav tm="0">
                                          <p:val>
                                            <p:strVal val="#ppt_y"/>
                                          </p:val>
                                        </p:tav>
                                        <p:tav tm="100000">
                                          <p:val>
                                            <p:strVal val="#ppt_y"/>
                                          </p:val>
                                        </p:tav>
                                      </p:tavLst>
                                    </p:anim>
                                    <p:anim calcmode="lin" valueType="num">
                                      <p:cBhvr>
                                        <p:cTn dur="500" fill="hold" id="9"/>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6"/>
                                        </p:tgtEl>
                                      </p:cBhvr>
                                    </p:animEffect>
                                  </p:childTnLst>
                                </p:cTn>
                              </p:par>
                              <p:par>
                                <p:cTn fill="hold" grpId="0" id="12" nodeType="withEffect" presetClass="entr" presetID="22" presetSubtype="4">
                                  <p:stCondLst>
                                    <p:cond delay="0"/>
                                  </p:stCondLst>
                                  <p:childTnLst>
                                    <p:set>
                                      <p:cBhvr>
                                        <p:cTn dur="1" fill="hold" id="13">
                                          <p:stCondLst>
                                            <p:cond delay="0"/>
                                          </p:stCondLst>
                                        </p:cTn>
                                        <p:tgtEl>
                                          <p:spTgt spid="15"/>
                                        </p:tgtEl>
                                        <p:attrNameLst>
                                          <p:attrName>style.visibility</p:attrName>
                                        </p:attrNameLst>
                                      </p:cBhvr>
                                      <p:to>
                                        <p:strVal val="visible"/>
                                      </p:to>
                                    </p:set>
                                    <p:animEffect filter="">
                                      <p:cBhvr>
                                        <p:cTn dur="750" id="14"/>
                                        <p:tgtEl>
                                          <p:spTgt spid="15"/>
                                        </p:tgtEl>
                                      </p:cBhvr>
                                    </p:animEffect>
                                  </p:childTnLst>
                                </p:cTn>
                              </p:par>
                            </p:childTnLst>
                          </p:cTn>
                        </p:par>
                        <p:par>
                          <p:cTn fill="hold" id="15" nodeType="afterGroup">
                            <p:stCondLst>
                              <p:cond delay="750"/>
                            </p:stCondLst>
                            <p:childTnLst>
                              <p:par>
                                <p:cTn fill="hold" grpId="0" id="16" nodeType="afterEffect" presetClass="entr" presetID="2" presetSubtype="2">
                                  <p:stCondLst>
                                    <p:cond delay="0"/>
                                  </p:stCondLst>
                                  <p:childTnLst>
                                    <p:set>
                                      <p:cBhvr>
                                        <p:cTn dur="1" fill="hold" id="17">
                                          <p:stCondLst>
                                            <p:cond delay="0"/>
                                          </p:stCondLst>
                                        </p:cTn>
                                        <p:tgtEl>
                                          <p:spTgt spid="28"/>
                                        </p:tgtEl>
                                        <p:attrNameLst>
                                          <p:attrName>style.visibility</p:attrName>
                                        </p:attrNameLst>
                                      </p:cBhvr>
                                      <p:to>
                                        <p:strVal val="visible"/>
                                      </p:to>
                                    </p:set>
                                    <p:anim calcmode="lin" valueType="num">
                                      <p:cBhvr>
                                        <p:cTn dur="500" fill="hold" id="18"/>
                                        <p:tgtEl>
                                          <p:spTgt spid="28"/>
                                        </p:tgtEl>
                                        <p:attrNameLst>
                                          <p:attrName>ppt_x</p:attrName>
                                        </p:attrNameLst>
                                      </p:cBhvr>
                                      <p:tavLst>
                                        <p:tav tm="0">
                                          <p:val>
                                            <p:strVal val="1+#ppt_w/2"/>
                                          </p:val>
                                        </p:tav>
                                        <p:tav tm="100000">
                                          <p:val>
                                            <p:strVal val="#ppt_x"/>
                                          </p:val>
                                        </p:tav>
                                      </p:tavLst>
                                    </p:anim>
                                    <p:anim calcmode="lin" valueType="num">
                                      <p:cBhvr>
                                        <p:cTn dur="500" fill="hold" id="19"/>
                                        <p:tgtEl>
                                          <p:spTgt spid="28"/>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2">
                                  <p:stCondLst>
                                    <p:cond delay="250"/>
                                  </p:stCondLst>
                                  <p:childTnLst>
                                    <p:set>
                                      <p:cBhvr>
                                        <p:cTn dur="1" fill="hold" id="21">
                                          <p:stCondLst>
                                            <p:cond delay="0"/>
                                          </p:stCondLst>
                                        </p:cTn>
                                        <p:tgtEl>
                                          <p:spTgt spid="14"/>
                                        </p:tgtEl>
                                        <p:attrNameLst>
                                          <p:attrName>style.visibility</p:attrName>
                                        </p:attrNameLst>
                                      </p:cBhvr>
                                      <p:to>
                                        <p:strVal val="visible"/>
                                      </p:to>
                                    </p:set>
                                    <p:anim calcmode="lin" valueType="num">
                                      <p:cBhvr>
                                        <p:cTn dur="500" fill="hold" id="22"/>
                                        <p:tgtEl>
                                          <p:spTgt spid="14"/>
                                        </p:tgtEl>
                                        <p:attrNameLst>
                                          <p:attrName>ppt_x</p:attrName>
                                        </p:attrNameLst>
                                      </p:cBhvr>
                                      <p:tavLst>
                                        <p:tav tm="0">
                                          <p:val>
                                            <p:strVal val="1+#ppt_w/2"/>
                                          </p:val>
                                        </p:tav>
                                        <p:tav tm="100000">
                                          <p:val>
                                            <p:strVal val="#ppt_x"/>
                                          </p:val>
                                        </p:tav>
                                      </p:tavLst>
                                    </p:anim>
                                    <p:anim calcmode="lin" valueType="num">
                                      <p:cBhvr>
                                        <p:cTn dur="500" fill="hold" id="23"/>
                                        <p:tgtEl>
                                          <p:spTgt spid="14"/>
                                        </p:tgtEl>
                                        <p:attrNameLst>
                                          <p:attrName>ppt_y</p:attrName>
                                        </p:attrNameLst>
                                      </p:cBhvr>
                                      <p:tavLst>
                                        <p:tav tm="0">
                                          <p:val>
                                            <p:strVal val="#ppt_y"/>
                                          </p:val>
                                        </p:tav>
                                        <p:tav tm="100000">
                                          <p:val>
                                            <p:strVal val="#ppt_y"/>
                                          </p:val>
                                        </p:tav>
                                      </p:tavLst>
                                    </p:anim>
                                  </p:childTnLst>
                                </p:cTn>
                              </p:par>
                              <p:par>
                                <p:cTn fill="hold" grpId="0" id="24" nodeType="withEffect" presetClass="entr" presetID="2" presetSubtype="2">
                                  <p:stCondLst>
                                    <p:cond delay="500"/>
                                  </p:stCondLst>
                                  <p:childTnLst>
                                    <p:set>
                                      <p:cBhvr>
                                        <p:cTn dur="1" fill="hold" id="25">
                                          <p:stCondLst>
                                            <p:cond delay="0"/>
                                          </p:stCondLst>
                                        </p:cTn>
                                        <p:tgtEl>
                                          <p:spTgt spid="29"/>
                                        </p:tgtEl>
                                        <p:attrNameLst>
                                          <p:attrName>style.visibility</p:attrName>
                                        </p:attrNameLst>
                                      </p:cBhvr>
                                      <p:to>
                                        <p:strVal val="visible"/>
                                      </p:to>
                                    </p:set>
                                    <p:anim calcmode="lin" valueType="num">
                                      <p:cBhvr>
                                        <p:cTn dur="500" fill="hold" id="26"/>
                                        <p:tgtEl>
                                          <p:spTgt spid="29"/>
                                        </p:tgtEl>
                                        <p:attrNameLst>
                                          <p:attrName>ppt_x</p:attrName>
                                        </p:attrNameLst>
                                      </p:cBhvr>
                                      <p:tavLst>
                                        <p:tav tm="0">
                                          <p:val>
                                            <p:strVal val="1+#ppt_w/2"/>
                                          </p:val>
                                        </p:tav>
                                        <p:tav tm="100000">
                                          <p:val>
                                            <p:strVal val="#ppt_x"/>
                                          </p:val>
                                        </p:tav>
                                      </p:tavLst>
                                    </p:anim>
                                    <p:anim calcmode="lin" valueType="num">
                                      <p:cBhvr>
                                        <p:cTn dur="500" fill="hold" id="27"/>
                                        <p:tgtEl>
                                          <p:spTgt spid="29"/>
                                        </p:tgtEl>
                                        <p:attrNameLst>
                                          <p:attrName>ppt_y</p:attrName>
                                        </p:attrNameLst>
                                      </p:cBhvr>
                                      <p:tavLst>
                                        <p:tav tm="0">
                                          <p:val>
                                            <p:strVal val="#ppt_y"/>
                                          </p:val>
                                        </p:tav>
                                        <p:tav tm="100000">
                                          <p:val>
                                            <p:strVal val="#ppt_y"/>
                                          </p:val>
                                        </p:tav>
                                      </p:tavLst>
                                    </p:anim>
                                  </p:childTnLst>
                                </p:cTn>
                              </p:par>
                              <p:par>
                                <p:cTn fill="hold" grpId="0" id="28" nodeType="withEffect" presetClass="entr" presetID="2" presetSubtype="2">
                                  <p:stCondLst>
                                    <p:cond delay="750"/>
                                  </p:stCondLst>
                                  <p:childTnLst>
                                    <p:set>
                                      <p:cBhvr>
                                        <p:cTn dur="1" fill="hold" id="29">
                                          <p:stCondLst>
                                            <p:cond delay="0"/>
                                          </p:stCondLst>
                                        </p:cTn>
                                        <p:tgtEl>
                                          <p:spTgt spid="30"/>
                                        </p:tgtEl>
                                        <p:attrNameLst>
                                          <p:attrName>style.visibility</p:attrName>
                                        </p:attrNameLst>
                                      </p:cBhvr>
                                      <p:to>
                                        <p:strVal val="visible"/>
                                      </p:to>
                                    </p:set>
                                    <p:anim calcmode="lin" valueType="num">
                                      <p:cBhvr>
                                        <p:cTn dur="500" fill="hold" id="30"/>
                                        <p:tgtEl>
                                          <p:spTgt spid="30"/>
                                        </p:tgtEl>
                                        <p:attrNameLst>
                                          <p:attrName>ppt_x</p:attrName>
                                        </p:attrNameLst>
                                      </p:cBhvr>
                                      <p:tavLst>
                                        <p:tav tm="0">
                                          <p:val>
                                            <p:strVal val="1+#ppt_w/2"/>
                                          </p:val>
                                        </p:tav>
                                        <p:tav tm="100000">
                                          <p:val>
                                            <p:strVal val="#ppt_x"/>
                                          </p:val>
                                        </p:tav>
                                      </p:tavLst>
                                    </p:anim>
                                    <p:anim calcmode="lin" valueType="num">
                                      <p:cBhvr>
                                        <p:cTn dur="500" fill="hold" id="31"/>
                                        <p:tgtEl>
                                          <p:spTgt spid="30"/>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000"/>
                            </p:stCondLst>
                            <p:childTnLst>
                              <p:par>
                                <p:cTn fill="hold" grpId="0" id="33" nodeType="afterEffect" presetClass="entr" presetID="22" presetSubtype="8">
                                  <p:stCondLst>
                                    <p:cond delay="0"/>
                                  </p:stCondLst>
                                  <p:childTnLst>
                                    <p:set>
                                      <p:cBhvr>
                                        <p:cTn dur="1" fill="hold" id="34">
                                          <p:stCondLst>
                                            <p:cond delay="0"/>
                                          </p:stCondLst>
                                        </p:cTn>
                                        <p:tgtEl>
                                          <p:spTgt spid="31"/>
                                        </p:tgtEl>
                                        <p:attrNameLst>
                                          <p:attrName>style.visibility</p:attrName>
                                        </p:attrNameLst>
                                      </p:cBhvr>
                                      <p:to>
                                        <p:strVal val="visible"/>
                                      </p:to>
                                    </p:set>
                                    <p:animEffect filter="wipe(left)" transition="in">
                                      <p:cBhvr>
                                        <p:cTn dur="500" id="35"/>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28"/>
      <p:bldP grpId="0" spid="29"/>
      <p:bldP grpId="0" spid="30"/>
      <p:bldP grpId="0" spid="31"/>
      <p:bldP grpId="0" spid="16"/>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1" name="箭头3"/>
          <p:cNvSpPr/>
          <p:nvPr/>
        </p:nvSpPr>
        <p:spPr bwMode="gray">
          <a:xfrm flipV="1">
            <a:off x="2521678" y="3501801"/>
            <a:ext cx="1609352" cy="1876425"/>
          </a:xfrm>
          <a:custGeom>
            <a:gdLst>
              <a:gd fmla="*/ 118 w 933" name="T0"/>
              <a:gd fmla="*/ 1044 h 1182" name="T1"/>
              <a:gd fmla="*/ 128 w 933" name="T2"/>
              <a:gd fmla="*/ 340 h 1182" name="T3"/>
              <a:gd fmla="*/ 264 w 933" name="T4"/>
              <a:gd fmla="*/ 210 h 1182" name="T5"/>
              <a:gd fmla="*/ 720 w 933" name="T6"/>
              <a:gd fmla="*/ 202 h 1182" name="T7"/>
              <a:gd fmla="*/ 720 w 933" name="T8"/>
              <a:gd fmla="*/ 320 h 1182" name="T9"/>
              <a:gd fmla="*/ 933 w 933" name="T10"/>
              <a:gd fmla="*/ 153 h 1182" name="T11"/>
              <a:gd fmla="*/ 712 w 933" name="T12"/>
              <a:gd fmla="*/ 0 h 1182" name="T13"/>
              <a:gd fmla="*/ 714 w 933" name="T14"/>
              <a:gd fmla="*/ 92 h 1182" name="T15"/>
              <a:gd fmla="*/ 234 w 933" name="T16"/>
              <a:gd fmla="*/ 94 h 1182" name="T17"/>
              <a:gd fmla="*/ 0 w 933" name="T18"/>
              <a:gd fmla="*/ 298 h 1182" name="T19"/>
              <a:gd fmla="*/ 0 w 933" name="T20"/>
              <a:gd fmla="*/ 1058 h 1182" name="T21"/>
              <a:gd fmla="*/ 118 w 933" name="T22"/>
              <a:gd fmla="*/ 1044 h 118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82" w="933">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a:extLst/>
        </p:spPr>
        <p:txBody>
          <a:bodyPr anchor="ctr" wrap="non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ysClr lastClr="000000" val="windowText"/>
              </a:solidFill>
              <a:effectLst/>
              <a:uLnTx/>
              <a:uFillTx/>
              <a:latin typeface="Calibri"/>
              <a:ea typeface="宋体"/>
              <a:cs typeface="+mn-cs"/>
            </a:endParaRPr>
          </a:p>
        </p:txBody>
      </p:sp>
      <p:sp>
        <p:nvSpPr>
          <p:cNvPr id="212" name="箭头2"/>
          <p:cNvSpPr/>
          <p:nvPr/>
        </p:nvSpPr>
        <p:spPr bwMode="gray">
          <a:xfrm rot="16200000">
            <a:off x="2945991" y="2810469"/>
            <a:ext cx="477838" cy="1912938"/>
          </a:xfrm>
          <a:custGeom>
            <a:gdLst>
              <a:gd fmla="*/ 37 w 142" name="T0"/>
              <a:gd fmla="*/ 1 h 604" name="T1"/>
              <a:gd fmla="*/ 45 w 142" name="T2"/>
              <a:gd fmla="*/ 472 h 604" name="T3"/>
              <a:gd fmla="*/ 0 w 142" name="T4"/>
              <a:gd fmla="*/ 474 h 604" name="T5"/>
              <a:gd fmla="*/ 72 w 142" name="T6"/>
              <a:gd fmla="*/ 604 h 604" name="T7"/>
              <a:gd fmla="*/ 142 w 142" name="T8"/>
              <a:gd fmla="*/ 474 h 604" name="T9"/>
              <a:gd fmla="*/ 100 w 142" name="T10"/>
              <a:gd fmla="*/ 474 h 604" name="T11"/>
              <a:gd fmla="*/ 99 w 142" name="T12"/>
              <a:gd fmla="*/ 0 h 604" name="T13"/>
              <a:gd fmla="*/ 37 w 142" name="T14"/>
              <a:gd fmla="*/ 1 h 6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04" w="142">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a:extLst/>
        </p:spPr>
        <p:txBody>
          <a:bodyPr anchor="ctr" wrap="non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ysClr lastClr="000000" val="windowText"/>
              </a:solidFill>
              <a:effectLst/>
              <a:uLnTx/>
              <a:uFillTx/>
              <a:latin typeface="Calibri"/>
              <a:ea typeface="宋体"/>
              <a:cs typeface="+mn-cs"/>
            </a:endParaRPr>
          </a:p>
        </p:txBody>
      </p:sp>
      <p:sp>
        <p:nvSpPr>
          <p:cNvPr id="213" name="箭头1"/>
          <p:cNvSpPr/>
          <p:nvPr/>
        </p:nvSpPr>
        <p:spPr bwMode="gray">
          <a:xfrm>
            <a:off x="2511328" y="2057424"/>
            <a:ext cx="1609352" cy="1876425"/>
          </a:xfrm>
          <a:custGeom>
            <a:gdLst>
              <a:gd fmla="*/ 118 w 933" name="T0"/>
              <a:gd fmla="*/ 1044 h 1182" name="T1"/>
              <a:gd fmla="*/ 128 w 933" name="T2"/>
              <a:gd fmla="*/ 340 h 1182" name="T3"/>
              <a:gd fmla="*/ 264 w 933" name="T4"/>
              <a:gd fmla="*/ 210 h 1182" name="T5"/>
              <a:gd fmla="*/ 720 w 933" name="T6"/>
              <a:gd fmla="*/ 202 h 1182" name="T7"/>
              <a:gd fmla="*/ 720 w 933" name="T8"/>
              <a:gd fmla="*/ 320 h 1182" name="T9"/>
              <a:gd fmla="*/ 933 w 933" name="T10"/>
              <a:gd fmla="*/ 153 h 1182" name="T11"/>
              <a:gd fmla="*/ 712 w 933" name="T12"/>
              <a:gd fmla="*/ 0 h 1182" name="T13"/>
              <a:gd fmla="*/ 714 w 933" name="T14"/>
              <a:gd fmla="*/ 92 h 1182" name="T15"/>
              <a:gd fmla="*/ 234 w 933" name="T16"/>
              <a:gd fmla="*/ 94 h 1182" name="T17"/>
              <a:gd fmla="*/ 0 w 933" name="T18"/>
              <a:gd fmla="*/ 298 h 1182" name="T19"/>
              <a:gd fmla="*/ 0 w 933" name="T20"/>
              <a:gd fmla="*/ 1058 h 1182" name="T21"/>
              <a:gd fmla="*/ 118 w 933" name="T22"/>
              <a:gd fmla="*/ 1044 h 118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82" w="933">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a:extLst/>
        </p:spPr>
        <p:txBody>
          <a:bodyPr anchor="ctr" wrap="none">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ysClr lastClr="000000" val="windowText"/>
              </a:solidFill>
              <a:effectLst/>
              <a:uLnTx/>
              <a:uFillTx/>
              <a:latin typeface="Calibri"/>
              <a:ea typeface="宋体"/>
              <a:cs typeface="+mn-cs"/>
            </a:endParaRPr>
          </a:p>
        </p:txBody>
      </p:sp>
      <p:sp>
        <p:nvSpPr>
          <p:cNvPr id="214" name="文本1"/>
          <p:cNvSpPr>
            <a:spLocks noChangeArrowheads="1"/>
          </p:cNvSpPr>
          <p:nvPr/>
        </p:nvSpPr>
        <p:spPr bwMode="gray">
          <a:xfrm>
            <a:off x="6891103" y="1701601"/>
            <a:ext cx="3381201" cy="1155600"/>
          </a:xfrm>
          <a:prstGeom prst="roundRect">
            <a:avLst>
              <a:gd fmla="val 11505" name="adj"/>
            </a:avLst>
          </a:prstGeom>
          <a:solidFill>
            <a:schemeClr val="bg1">
              <a:lumMod val="85000"/>
            </a:schemeClr>
          </a:solidFill>
          <a:ln algn="ctr" cap="flat" cmpd="sng" w="25400">
            <a:noFill/>
            <a:prstDash val="solid"/>
          </a:ln>
          <a:effectLs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base" lvl="0">
              <a:lnSpc>
                <a:spcPct val="120000"/>
              </a:lnSpc>
              <a:spcBef>
                <a:spcPct val="0"/>
              </a:spcBef>
              <a:spcAft>
                <a:spcPct val="0"/>
              </a:spcAft>
              <a:defRPr/>
            </a:pPr>
            <a:r>
              <a:rPr altLang="en-US" lang="zh-CN" smtClean="0" sz="1600">
                <a:solidFill>
                  <a:srgbClr val="4D4D4D"/>
                </a:solidFill>
                <a:latin charset="-122" panose="020b0503020204020204" pitchFamily="34" typeface="微软雅黑"/>
                <a:ea charset="-122" pitchFamily="34" typeface="微软雅黑"/>
              </a:rPr>
              <a:t>    点击添加文字，点击添加文字</a:t>
            </a:r>
          </a:p>
        </p:txBody>
      </p:sp>
      <p:sp>
        <p:nvSpPr>
          <p:cNvPr id="215" name="标题1"/>
          <p:cNvSpPr>
            <a:spLocks noChangeArrowheads="1"/>
          </p:cNvSpPr>
          <p:nvPr/>
        </p:nvSpPr>
        <p:spPr bwMode="gray">
          <a:xfrm>
            <a:off x="4231866" y="1701601"/>
            <a:ext cx="2659237" cy="1155600"/>
          </a:xfrm>
          <a:prstGeom prst="roundRect">
            <a:avLst>
              <a:gd fmla="val 11921" name="adj"/>
            </a:avLst>
          </a:prstGeom>
          <a:solidFill>
            <a:schemeClr val="accent1"/>
          </a:solidFill>
          <a:ln algn="ctr" cap="flat" cmpd="sng" w="25400">
            <a:noFill/>
            <a:prstDash val="solid"/>
          </a:ln>
          <a:effectLst/>
          <a:scene3d>
            <a:camera prst="orthographicFront">
              <a:rot lat="0" lon="0" rev="0"/>
            </a:camera>
            <a:lightRig dir="t" rig="contrasting">
              <a:rot lat="0" lon="0" rev="7800000"/>
            </a:lightRig>
          </a:scene3d>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base" lvl="0">
              <a:lnSpc>
                <a:spcPct val="120000"/>
              </a:lnSpc>
              <a:spcBef>
                <a:spcPct val="0"/>
              </a:spcBef>
              <a:spcAft>
                <a:spcPct val="0"/>
              </a:spcAft>
              <a:defRPr/>
            </a:pPr>
            <a:r>
              <a:rPr altLang="en-US" b="1" baseline="0" cap="none" i="0" kern="1200" kumimoji="0" lang="zh-CN" noProof="0" normalizeH="0" smtClean="0" spc="0" strike="noStrike" u="none">
                <a:ln>
                  <a:noFill/>
                </a:ln>
                <a:solidFill>
                  <a:sysClr lastClr="FFFFFF" val="window">
                    <a:lumMod val="95000"/>
                  </a:sysClr>
                </a:solidFill>
                <a:effectLst/>
                <a:uLnTx/>
                <a:uFillTx/>
                <a:latin charset="-122" panose="020b0503020204020204" pitchFamily="34" typeface="微软雅黑"/>
                <a:ea charset="-122" pitchFamily="34" typeface="微软雅黑"/>
              </a:rPr>
              <a:t>        点击添加文本</a:t>
            </a:r>
          </a:p>
        </p:txBody>
      </p:sp>
      <p:sp>
        <p:nvSpPr>
          <p:cNvPr id="216" name="文本2"/>
          <p:cNvSpPr>
            <a:spLocks noChangeArrowheads="1"/>
          </p:cNvSpPr>
          <p:nvPr/>
        </p:nvSpPr>
        <p:spPr bwMode="gray">
          <a:xfrm>
            <a:off x="6891103" y="3138289"/>
            <a:ext cx="3381201" cy="1155600"/>
          </a:xfrm>
          <a:prstGeom prst="roundRect">
            <a:avLst>
              <a:gd fmla="val 11505" name="adj"/>
            </a:avLst>
          </a:prstGeom>
          <a:solidFill>
            <a:schemeClr val="bg1">
              <a:lumMod val="85000"/>
            </a:schemeClr>
          </a:solidFill>
          <a:ln algn="ctr" cap="flat" cmpd="sng" w="25400">
            <a:noFill/>
            <a:prstDash val="solid"/>
          </a:ln>
          <a:effectLs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base">
              <a:lnSpc>
                <a:spcPct val="120000"/>
              </a:lnSpc>
              <a:spcBef>
                <a:spcPct val="0"/>
              </a:spcBef>
              <a:spcAft>
                <a:spcPct val="0"/>
              </a:spcAft>
              <a:defRPr/>
            </a:pPr>
            <a:endParaRPr altLang="zh-CN" lang="en-US" smtClean="0" sz="1600">
              <a:solidFill>
                <a:srgbClr val="4D4D4D"/>
              </a:solidFill>
              <a:latin charset="-122" panose="020b0503020204020204" pitchFamily="34" typeface="微软雅黑"/>
              <a:ea charset="-122" pitchFamily="34" typeface="微软雅黑"/>
            </a:endParaRPr>
          </a:p>
          <a:p>
            <a:pPr fontAlgn="base">
              <a:lnSpc>
                <a:spcPct val="120000"/>
              </a:lnSpc>
              <a:spcBef>
                <a:spcPct val="0"/>
              </a:spcBef>
              <a:spcAft>
                <a:spcPct val="0"/>
              </a:spcAft>
              <a:defRPr/>
            </a:pPr>
            <a:r>
              <a:rPr altLang="zh-CN" lang="en-US" smtClean="0" sz="1600">
                <a:solidFill>
                  <a:srgbClr val="4D4D4D"/>
                </a:solidFill>
                <a:latin charset="-122" panose="020b0503020204020204" pitchFamily="34" typeface="微软雅黑"/>
                <a:ea charset="-122" pitchFamily="34" typeface="微软雅黑"/>
              </a:rPr>
              <a:t>    点击添加文字，点击添加文字</a:t>
            </a:r>
          </a:p>
        </p:txBody>
      </p:sp>
      <p:sp>
        <p:nvSpPr>
          <p:cNvPr id="217" name="标题2"/>
          <p:cNvSpPr>
            <a:spLocks noChangeArrowheads="1"/>
          </p:cNvSpPr>
          <p:nvPr/>
        </p:nvSpPr>
        <p:spPr bwMode="gray">
          <a:xfrm>
            <a:off x="4244566" y="3138289"/>
            <a:ext cx="2646537" cy="1155600"/>
          </a:xfrm>
          <a:prstGeom prst="roundRect">
            <a:avLst>
              <a:gd fmla="val 11921" name="adj"/>
            </a:avLst>
          </a:prstGeom>
          <a:solidFill>
            <a:schemeClr val="accent1"/>
          </a:solidFill>
          <a:ln algn="ctr" cap="flat" cmpd="sng" w="25400">
            <a:noFill/>
            <a:prstDash val="solid"/>
          </a:ln>
          <a:effectLst/>
          <a:scene3d>
            <a:camera prst="orthographicFront">
              <a:rot lat="0" lon="0" rev="0"/>
            </a:camera>
            <a:lightRig dir="t" rig="contrasting">
              <a:rot lat="0" lon="0" rev="7800000"/>
            </a:lightRig>
          </a:scene3d>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lvl="0">
              <a:lnSpc>
                <a:spcPct val="120000"/>
              </a:lnSpc>
              <a:spcBef>
                <a:spcPct val="0"/>
              </a:spcBef>
              <a:spcAft>
                <a:spcPct val="0"/>
              </a:spcAft>
              <a:defRPr/>
            </a:pPr>
            <a:r>
              <a:rPr altLang="en-US" b="1" baseline="0" cap="none" i="0" kern="1200" kumimoji="0" lang="zh-CN" noProof="0" normalizeH="0" smtClean="0" spc="0" strike="noStrike" u="none">
                <a:ln>
                  <a:noFill/>
                </a:ln>
                <a:solidFill>
                  <a:sysClr lastClr="FFFFFF" val="window">
                    <a:lumMod val="95000"/>
                  </a:sysClr>
                </a:solidFill>
                <a:effectLst/>
                <a:uLnTx/>
                <a:uFillTx/>
                <a:latin charset="-122" panose="020b0503020204020204" pitchFamily="34" typeface="微软雅黑"/>
                <a:ea charset="-122" pitchFamily="34" typeface="微软雅黑"/>
              </a:rPr>
              <a:t>点击添加文本</a:t>
            </a:r>
          </a:p>
        </p:txBody>
      </p:sp>
      <p:sp>
        <p:nvSpPr>
          <p:cNvPr id="218" name="文本3"/>
          <p:cNvSpPr>
            <a:spLocks noChangeArrowheads="1"/>
          </p:cNvSpPr>
          <p:nvPr/>
        </p:nvSpPr>
        <p:spPr bwMode="ltGray">
          <a:xfrm>
            <a:off x="6891103" y="4589016"/>
            <a:ext cx="3384376" cy="1145034"/>
          </a:xfrm>
          <a:prstGeom prst="roundRect">
            <a:avLst>
              <a:gd fmla="val 11505" name="adj"/>
            </a:avLst>
          </a:prstGeom>
          <a:solidFill>
            <a:schemeClr val="bg1">
              <a:lumMod val="85000"/>
            </a:schemeClr>
          </a:solidFill>
          <a:ln algn="ctr" cap="flat" cmpd="sng" w="25400">
            <a:noFill/>
            <a:prstDash val="solid"/>
          </a:ln>
          <a:effectLst/>
          <a:extLst/>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base" lvl="0">
              <a:lnSpc>
                <a:spcPct val="120000"/>
              </a:lnSpc>
              <a:spcBef>
                <a:spcPct val="0"/>
              </a:spcBef>
              <a:spcAft>
                <a:spcPct val="0"/>
              </a:spcAft>
              <a:defRPr/>
            </a:pPr>
            <a:r>
              <a:rPr altLang="en-US" lang="zh-CN" smtClean="0" sz="1600">
                <a:solidFill>
                  <a:srgbClr val="4D4D4D"/>
                </a:solidFill>
                <a:latin charset="-122" panose="020b0503020204020204" pitchFamily="34" typeface="微软雅黑"/>
                <a:ea charset="-122" pitchFamily="34" typeface="微软雅黑"/>
              </a:rPr>
              <a:t>    点击添加文字，点击添加文字</a:t>
            </a:r>
          </a:p>
        </p:txBody>
      </p:sp>
      <p:sp>
        <p:nvSpPr>
          <p:cNvPr id="219" name="标题3"/>
          <p:cNvSpPr>
            <a:spLocks noChangeArrowheads="1"/>
          </p:cNvSpPr>
          <p:nvPr/>
        </p:nvSpPr>
        <p:spPr bwMode="gray">
          <a:xfrm>
            <a:off x="4225516" y="4579490"/>
            <a:ext cx="2665587" cy="1154559"/>
          </a:xfrm>
          <a:prstGeom prst="roundRect">
            <a:avLst>
              <a:gd fmla="val 11921" name="adj"/>
            </a:avLst>
          </a:prstGeom>
          <a:solidFill>
            <a:schemeClr val="accent1"/>
          </a:solidFill>
          <a:ln algn="ctr" cap="flat" cmpd="sng" w="25400">
            <a:noFill/>
            <a:prstDash val="solid"/>
          </a:ln>
          <a:effectLst/>
          <a:scene3d>
            <a:camera prst="orthographicFront">
              <a:rot lat="0" lon="0" rev="0"/>
            </a:camera>
            <a:lightRig dir="t" rig="contrasting">
              <a:rot lat="0" lon="0" rev="7800000"/>
            </a:lightRig>
          </a:scene3d>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lvl="0">
              <a:lnSpc>
                <a:spcPct val="120000"/>
              </a:lnSpc>
              <a:spcBef>
                <a:spcPct val="0"/>
              </a:spcBef>
              <a:spcAft>
                <a:spcPct val="0"/>
              </a:spcAft>
              <a:defRPr/>
            </a:pPr>
            <a:r>
              <a:rPr altLang="en-US" b="1" baseline="0" cap="none" i="0" kern="1200" kumimoji="0" lang="zh-CN" noProof="0" normalizeH="0" smtClean="0" spc="0" strike="noStrike" u="none">
                <a:ln>
                  <a:noFill/>
                </a:ln>
                <a:solidFill>
                  <a:sysClr lastClr="FFFFFF" val="window">
                    <a:lumMod val="95000"/>
                  </a:sysClr>
                </a:solidFill>
                <a:effectLst/>
                <a:uLnTx/>
                <a:uFillTx/>
                <a:latin charset="-122" panose="020b0503020204020204" pitchFamily="34" typeface="微软雅黑"/>
                <a:ea charset="-122" pitchFamily="34" typeface="微软雅黑"/>
              </a:rPr>
              <a:t>点击添加文本</a:t>
            </a:r>
          </a:p>
        </p:txBody>
      </p:sp>
      <p:sp>
        <p:nvSpPr>
          <p:cNvPr id="220" name="Oval 19"/>
          <p:cNvSpPr>
            <a:spLocks noChangeArrowheads="1"/>
          </p:cNvSpPr>
          <p:nvPr/>
        </p:nvSpPr>
        <p:spPr bwMode="auto">
          <a:xfrm>
            <a:off x="1994719" y="2997905"/>
            <a:ext cx="1440000" cy="1440000"/>
          </a:xfrm>
          <a:prstGeom prst="roundRect">
            <a:avLst/>
          </a:prstGeom>
          <a:solidFill>
            <a:schemeClr val="accent1"/>
          </a:solidFill>
          <a:ln algn="ctr" cap="flat" cmpd="sng" w="3175">
            <a:noFill/>
            <a:prstDash val="solid"/>
          </a:ln>
          <a:effectLst/>
        </p:spPr>
        <p:txBody>
          <a:bodyPr anchor="ctr" bIns="180000" lIns="126000" rIns="126000"/>
          <a:lstStyle/>
          <a:p>
            <a:pPr algn="ctr">
              <a:lnSpc>
                <a:spcPct val="120000"/>
              </a:lnSpc>
            </a:pPr>
            <a:r>
              <a:rPr altLang="en-US" b="1" kern="0" lang="zh-CN" smtClean="0" sz="2000">
                <a:solidFill>
                  <a:srgbClr val="F9F9F9"/>
                </a:solidFill>
                <a:latin charset="-122" panose="020b0503020204020204" pitchFamily="34" typeface="微软雅黑"/>
                <a:ea charset="-122" pitchFamily="34" typeface="微软雅黑"/>
              </a:rPr>
              <a:t>添加内容</a:t>
            </a:r>
          </a:p>
        </p:txBody>
      </p:sp>
      <p:sp>
        <p:nvSpPr>
          <p:cNvPr id="14" name="文本框 2"/>
          <p:cNvSpPr txBox="1"/>
          <p:nvPr/>
        </p:nvSpPr>
        <p:spPr>
          <a:xfrm>
            <a:off x="1681878"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544980916"/>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4"/>
                                        </p:tgtEl>
                                        <p:attrNameLst>
                                          <p:attrName>ppt_y</p:attrName>
                                        </p:attrNameLst>
                                      </p:cBhvr>
                                      <p:tavLst>
                                        <p:tav tm="0">
                                          <p:val>
                                            <p:strVal val="#ppt_y"/>
                                          </p:val>
                                        </p:tav>
                                        <p:tav tm="100000">
                                          <p:val>
                                            <p:strVal val="#ppt_y"/>
                                          </p:val>
                                        </p:tav>
                                      </p:tavLst>
                                    </p:anim>
                                    <p:anim calcmode="lin" valueType="num">
                                      <p:cBhvr>
                                        <p:cTn dur="500" fill="hold" id="9"/>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4"/>
                                        </p:tgtEl>
                                      </p:cBhvr>
                                    </p:animEffect>
                                  </p:childTnLst>
                                </p:cTn>
                              </p:par>
                            </p:childTnLst>
                          </p:cTn>
                        </p:par>
                        <p:par>
                          <p:cTn fill="hold" id="12" nodeType="afterGroup">
                            <p:stCondLst>
                              <p:cond delay="500"/>
                            </p:stCondLst>
                            <p:childTnLst>
                              <p:par>
                                <p:cTn fill="hold" grpId="0" id="13" nodeType="afterEffect" presetClass="entr" presetID="21" presetSubtype="1">
                                  <p:stCondLst>
                                    <p:cond delay="0"/>
                                  </p:stCondLst>
                                  <p:childTnLst>
                                    <p:set>
                                      <p:cBhvr>
                                        <p:cTn dur="1" fill="hold" id="14">
                                          <p:stCondLst>
                                            <p:cond delay="0"/>
                                          </p:stCondLst>
                                        </p:cTn>
                                        <p:tgtEl>
                                          <p:spTgt spid="220"/>
                                        </p:tgtEl>
                                        <p:attrNameLst>
                                          <p:attrName>style.visibility</p:attrName>
                                        </p:attrNameLst>
                                      </p:cBhvr>
                                      <p:to>
                                        <p:strVal val="visible"/>
                                      </p:to>
                                    </p:set>
                                    <p:animEffect filter="wheel(1)" transition="in">
                                      <p:cBhvr>
                                        <p:cTn dur="500" id="15"/>
                                        <p:tgtEl>
                                          <p:spTgt spid="220"/>
                                        </p:tgtEl>
                                      </p:cBhvr>
                                    </p:animEffect>
                                  </p:childTnLst>
                                </p:cTn>
                              </p:par>
                            </p:childTnLst>
                          </p:cTn>
                        </p:par>
                        <p:par>
                          <p:cTn fill="hold" id="16" nodeType="afterGroup">
                            <p:stCondLst>
                              <p:cond delay="1000"/>
                            </p:stCondLst>
                            <p:childTnLst>
                              <p:par>
                                <p:cTn fill="hold" grpId="0" id="17" nodeType="afterEffect" presetClass="entr" presetID="22" presetSubtype="8">
                                  <p:stCondLst>
                                    <p:cond delay="0"/>
                                  </p:stCondLst>
                                  <p:childTnLst>
                                    <p:set>
                                      <p:cBhvr>
                                        <p:cTn dur="1" fill="hold" id="18">
                                          <p:stCondLst>
                                            <p:cond delay="0"/>
                                          </p:stCondLst>
                                        </p:cTn>
                                        <p:tgtEl>
                                          <p:spTgt spid="213"/>
                                        </p:tgtEl>
                                        <p:attrNameLst>
                                          <p:attrName>style.visibility</p:attrName>
                                        </p:attrNameLst>
                                      </p:cBhvr>
                                      <p:to>
                                        <p:strVal val="visible"/>
                                      </p:to>
                                    </p:set>
                                    <p:animEffect filter="wipe(left)" transition="in">
                                      <p:cBhvr>
                                        <p:cTn dur="500" id="19"/>
                                        <p:tgtEl>
                                          <p:spTgt spid="213"/>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215"/>
                                        </p:tgtEl>
                                        <p:attrNameLst>
                                          <p:attrName>style.visibility</p:attrName>
                                        </p:attrNameLst>
                                      </p:cBhvr>
                                      <p:to>
                                        <p:strVal val="visible"/>
                                      </p:to>
                                    </p:set>
                                    <p:animEffect filter="wipe(left)" transition="in">
                                      <p:cBhvr>
                                        <p:cTn dur="500" id="23"/>
                                        <p:tgtEl>
                                          <p:spTgt spid="215"/>
                                        </p:tgtEl>
                                      </p:cBhvr>
                                    </p:animEffect>
                                  </p:childTnLst>
                                </p:cTn>
                              </p:par>
                            </p:childTnLst>
                          </p:cTn>
                        </p:par>
                        <p:par>
                          <p:cTn fill="hold" id="24" nodeType="afterGroup">
                            <p:stCondLst>
                              <p:cond delay="2000"/>
                            </p:stCondLst>
                            <p:childTnLst>
                              <p:par>
                                <p:cTn fill="hold" grpId="0" id="25" nodeType="afterEffect" presetClass="entr" presetID="22" presetSubtype="8">
                                  <p:stCondLst>
                                    <p:cond delay="0"/>
                                  </p:stCondLst>
                                  <p:childTnLst>
                                    <p:set>
                                      <p:cBhvr>
                                        <p:cTn dur="1" fill="hold" id="26">
                                          <p:stCondLst>
                                            <p:cond delay="0"/>
                                          </p:stCondLst>
                                        </p:cTn>
                                        <p:tgtEl>
                                          <p:spTgt spid="214"/>
                                        </p:tgtEl>
                                        <p:attrNameLst>
                                          <p:attrName>style.visibility</p:attrName>
                                        </p:attrNameLst>
                                      </p:cBhvr>
                                      <p:to>
                                        <p:strVal val="visible"/>
                                      </p:to>
                                    </p:set>
                                    <p:animEffect filter="wipe(left)" transition="in">
                                      <p:cBhvr>
                                        <p:cTn dur="500" id="27"/>
                                        <p:tgtEl>
                                          <p:spTgt spid="214"/>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212"/>
                                        </p:tgtEl>
                                        <p:attrNameLst>
                                          <p:attrName>style.visibility</p:attrName>
                                        </p:attrNameLst>
                                      </p:cBhvr>
                                      <p:to>
                                        <p:strVal val="visible"/>
                                      </p:to>
                                    </p:set>
                                    <p:animEffect filter="wipe(left)" transition="in">
                                      <p:cBhvr>
                                        <p:cTn dur="500" id="30"/>
                                        <p:tgtEl>
                                          <p:spTgt spid="212"/>
                                        </p:tgtEl>
                                      </p:cBhvr>
                                    </p:animEffect>
                                  </p:childTnLst>
                                </p:cTn>
                              </p:par>
                            </p:childTnLst>
                          </p:cTn>
                        </p:par>
                        <p:par>
                          <p:cTn fill="hold" id="31" nodeType="afterGroup">
                            <p:stCondLst>
                              <p:cond delay="2500"/>
                            </p:stCondLst>
                            <p:childTnLst>
                              <p:par>
                                <p:cTn fill="hold" grpId="0" id="32" nodeType="afterEffect" presetClass="entr" presetID="22" presetSubtype="8">
                                  <p:stCondLst>
                                    <p:cond delay="0"/>
                                  </p:stCondLst>
                                  <p:childTnLst>
                                    <p:set>
                                      <p:cBhvr>
                                        <p:cTn dur="1" fill="hold" id="33">
                                          <p:stCondLst>
                                            <p:cond delay="0"/>
                                          </p:stCondLst>
                                        </p:cTn>
                                        <p:tgtEl>
                                          <p:spTgt spid="217"/>
                                        </p:tgtEl>
                                        <p:attrNameLst>
                                          <p:attrName>style.visibility</p:attrName>
                                        </p:attrNameLst>
                                      </p:cBhvr>
                                      <p:to>
                                        <p:strVal val="visible"/>
                                      </p:to>
                                    </p:set>
                                    <p:animEffect filter="wipe(left)" transition="in">
                                      <p:cBhvr>
                                        <p:cTn dur="500" id="34"/>
                                        <p:tgtEl>
                                          <p:spTgt spid="217"/>
                                        </p:tgtEl>
                                      </p:cBhvr>
                                    </p:animEffect>
                                  </p:childTnLst>
                                </p:cTn>
                              </p:par>
                            </p:childTnLst>
                          </p:cTn>
                        </p:par>
                        <p:par>
                          <p:cTn fill="hold" id="35" nodeType="afterGroup">
                            <p:stCondLst>
                              <p:cond delay="3000"/>
                            </p:stCondLst>
                            <p:childTnLst>
                              <p:par>
                                <p:cTn fill="hold" grpId="0" id="36" nodeType="afterEffect" presetClass="entr" presetID="22" presetSubtype="8">
                                  <p:stCondLst>
                                    <p:cond delay="0"/>
                                  </p:stCondLst>
                                  <p:childTnLst>
                                    <p:set>
                                      <p:cBhvr>
                                        <p:cTn dur="1" fill="hold" id="37">
                                          <p:stCondLst>
                                            <p:cond delay="0"/>
                                          </p:stCondLst>
                                        </p:cTn>
                                        <p:tgtEl>
                                          <p:spTgt spid="216"/>
                                        </p:tgtEl>
                                        <p:attrNameLst>
                                          <p:attrName>style.visibility</p:attrName>
                                        </p:attrNameLst>
                                      </p:cBhvr>
                                      <p:to>
                                        <p:strVal val="visible"/>
                                      </p:to>
                                    </p:set>
                                    <p:animEffect filter="wipe(left)" transition="in">
                                      <p:cBhvr>
                                        <p:cTn dur="500" id="38"/>
                                        <p:tgtEl>
                                          <p:spTgt spid="216"/>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211"/>
                                        </p:tgtEl>
                                        <p:attrNameLst>
                                          <p:attrName>style.visibility</p:attrName>
                                        </p:attrNameLst>
                                      </p:cBhvr>
                                      <p:to>
                                        <p:strVal val="visible"/>
                                      </p:to>
                                    </p:set>
                                    <p:animEffect filter="wipe(left)" transition="in">
                                      <p:cBhvr>
                                        <p:cTn dur="500" id="41"/>
                                        <p:tgtEl>
                                          <p:spTgt spid="211"/>
                                        </p:tgtEl>
                                      </p:cBhvr>
                                    </p:animEffect>
                                  </p:childTnLst>
                                </p:cTn>
                              </p:par>
                            </p:childTnLst>
                          </p:cTn>
                        </p:par>
                        <p:par>
                          <p:cTn fill="hold" id="42" nodeType="afterGroup">
                            <p:stCondLst>
                              <p:cond delay="3500"/>
                            </p:stCondLst>
                            <p:childTnLst>
                              <p:par>
                                <p:cTn fill="hold" grpId="0" id="43" nodeType="afterEffect" presetClass="entr" presetID="22" presetSubtype="8">
                                  <p:stCondLst>
                                    <p:cond delay="0"/>
                                  </p:stCondLst>
                                  <p:childTnLst>
                                    <p:set>
                                      <p:cBhvr>
                                        <p:cTn dur="1" fill="hold" id="44">
                                          <p:stCondLst>
                                            <p:cond delay="0"/>
                                          </p:stCondLst>
                                        </p:cTn>
                                        <p:tgtEl>
                                          <p:spTgt spid="219"/>
                                        </p:tgtEl>
                                        <p:attrNameLst>
                                          <p:attrName>style.visibility</p:attrName>
                                        </p:attrNameLst>
                                      </p:cBhvr>
                                      <p:to>
                                        <p:strVal val="visible"/>
                                      </p:to>
                                    </p:set>
                                    <p:animEffect filter="wipe(left)" transition="in">
                                      <p:cBhvr>
                                        <p:cTn dur="500" id="45"/>
                                        <p:tgtEl>
                                          <p:spTgt spid="219"/>
                                        </p:tgtEl>
                                      </p:cBhvr>
                                    </p:animEffect>
                                  </p:childTnLst>
                                </p:cTn>
                              </p:par>
                            </p:childTnLst>
                          </p:cTn>
                        </p:par>
                        <p:par>
                          <p:cTn fill="hold" id="46" nodeType="afterGroup">
                            <p:stCondLst>
                              <p:cond delay="4000"/>
                            </p:stCondLst>
                            <p:childTnLst>
                              <p:par>
                                <p:cTn fill="hold" grpId="0" id="47" nodeType="afterEffect" presetClass="entr" presetID="22" presetSubtype="8">
                                  <p:stCondLst>
                                    <p:cond delay="0"/>
                                  </p:stCondLst>
                                  <p:childTnLst>
                                    <p:set>
                                      <p:cBhvr>
                                        <p:cTn dur="1" fill="hold" id="48">
                                          <p:stCondLst>
                                            <p:cond delay="0"/>
                                          </p:stCondLst>
                                        </p:cTn>
                                        <p:tgtEl>
                                          <p:spTgt spid="218"/>
                                        </p:tgtEl>
                                        <p:attrNameLst>
                                          <p:attrName>style.visibility</p:attrName>
                                        </p:attrNameLst>
                                      </p:cBhvr>
                                      <p:to>
                                        <p:strVal val="visible"/>
                                      </p:to>
                                    </p:set>
                                    <p:animEffect filter="wipe(left)" transition="in">
                                      <p:cBhvr>
                                        <p:cTn dur="500" id="49"/>
                                        <p:tgtEl>
                                          <p:spTgt spid="2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1"/>
      <p:bldP grpId="0" spid="212"/>
      <p:bldP grpId="0" spid="213"/>
      <p:bldP grpId="0" spid="214"/>
      <p:bldP grpId="0" spid="215"/>
      <p:bldP grpId="0" spid="216"/>
      <p:bldP grpId="0" spid="217"/>
      <p:bldP grpId="0" spid="218"/>
      <p:bldP grpId="0" spid="219"/>
      <p:bldP grpId="0" spid="220"/>
      <p:bldP grpId="0" spid="14"/>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右箭头 3"/>
          <p:cNvSpPr>
            <a:spLocks noChangeArrowheads="1"/>
          </p:cNvSpPr>
          <p:nvPr/>
        </p:nvSpPr>
        <p:spPr bwMode="auto">
          <a:xfrm>
            <a:off x="3566341" y="2094571"/>
            <a:ext cx="4747259" cy="526115"/>
          </a:xfrm>
          <a:prstGeom prst="rightArrow">
            <a:avLst>
              <a:gd fmla="val 50000" name="adj1"/>
              <a:gd fmla="val 50092" name="adj2"/>
            </a:avLst>
          </a:prstGeom>
          <a:solidFill>
            <a:schemeClr val="accent1"/>
          </a:solidFill>
          <a:ln>
            <a:noFill/>
          </a:ln>
          <a:effectLst/>
          <a:extLst/>
        </p:spPr>
        <p:txBody>
          <a:bodyPr anchor="ctr" bIns="64146" lIns="128296" rIns="128296" tIns="64146"/>
          <a:lstStyle/>
          <a:p>
            <a:pPr>
              <a:lnSpc>
                <a:spcPct val="120000"/>
              </a:lnSpc>
              <a:defRPr/>
            </a:pPr>
            <a:endParaRPr altLang="en-US" b="1" kern="0" lang="zh-CN" sz="2500">
              <a:solidFill>
                <a:sysClr lastClr="FFFFFF" val="window"/>
              </a:solidFill>
              <a:latin charset="-122" panose="020b0503020204020204" pitchFamily="34" typeface="微软雅黑"/>
              <a:ea charset="-122" pitchFamily="34" typeface="微软雅黑"/>
            </a:endParaRPr>
          </a:p>
        </p:txBody>
      </p:sp>
      <p:sp>
        <p:nvSpPr>
          <p:cNvPr id="5" name="右箭头 4"/>
          <p:cNvSpPr>
            <a:spLocks noChangeArrowheads="1"/>
          </p:cNvSpPr>
          <p:nvPr/>
        </p:nvSpPr>
        <p:spPr bwMode="auto">
          <a:xfrm flipH="1">
            <a:off x="3741426" y="2883741"/>
            <a:ext cx="4915696" cy="523867"/>
          </a:xfrm>
          <a:prstGeom prst="rightArrow">
            <a:avLst>
              <a:gd fmla="val 50000" name="adj1"/>
              <a:gd fmla="val 50064" name="adj2"/>
            </a:avLst>
          </a:prstGeom>
          <a:solidFill>
            <a:schemeClr val="accent1"/>
          </a:solidFill>
          <a:ln>
            <a:noFill/>
          </a:ln>
          <a:effectLst/>
          <a:extLst/>
        </p:spPr>
        <p:txBody>
          <a:bodyPr anchor="ctr" bIns="64146" lIns="128296" rIns="128296" tIns="64146"/>
          <a:lstStyle/>
          <a:p>
            <a:pPr>
              <a:lnSpc>
                <a:spcPct val="120000"/>
              </a:lnSpc>
              <a:defRPr/>
            </a:pPr>
            <a:endParaRPr altLang="en-US" b="1" kern="0" lang="zh-CN" sz="2500">
              <a:solidFill>
                <a:sysClr lastClr="FFFFFF" val="window"/>
              </a:solidFill>
              <a:latin charset="-122" panose="020b0503020204020204" pitchFamily="34" typeface="微软雅黑"/>
              <a:ea charset="-122" pitchFamily="34" typeface="微软雅黑"/>
            </a:endParaRPr>
          </a:p>
        </p:txBody>
      </p:sp>
      <p:sp>
        <p:nvSpPr>
          <p:cNvPr id="6" name="椭圆 5"/>
          <p:cNvSpPr>
            <a:spLocks noChangeArrowheads="1"/>
          </p:cNvSpPr>
          <p:nvPr/>
        </p:nvSpPr>
        <p:spPr bwMode="auto">
          <a:xfrm>
            <a:off x="1239250" y="1438053"/>
            <a:ext cx="2502175" cy="2538389"/>
          </a:xfrm>
          <a:prstGeom prst="ellipse">
            <a:avLst/>
          </a:prstGeom>
          <a:solidFill>
            <a:schemeClr val="accent1"/>
          </a:solidFill>
          <a:ln>
            <a:noFill/>
          </a:ln>
          <a:effectLst/>
          <a:extLst/>
        </p:spPr>
        <p:txBody>
          <a:bodyPr anchor="ctr" bIns="64146" lIns="128296" rIns="128296" tIns="64146"/>
          <a:lstStyle/>
          <a:p>
            <a:pPr>
              <a:lnSpc>
                <a:spcPct val="120000"/>
              </a:lnSpc>
              <a:defRPr/>
            </a:pPr>
            <a:r>
              <a:rPr altLang="en-US" kern="0" lang="zh-CN" sz="2500">
                <a:solidFill>
                  <a:srgbClr val="FFFFFF"/>
                </a:solidFill>
                <a:latin charset="-122" panose="020b0503020204020204" pitchFamily="34" typeface="微软雅黑"/>
                <a:ea charset="-122" pitchFamily="34" typeface="微软雅黑"/>
              </a:rPr>
              <a:t>  添加内容</a:t>
            </a:r>
          </a:p>
        </p:txBody>
      </p:sp>
      <p:sp>
        <p:nvSpPr>
          <p:cNvPr id="7" name="椭圆 6"/>
          <p:cNvSpPr>
            <a:spLocks noChangeArrowheads="1"/>
          </p:cNvSpPr>
          <p:nvPr/>
        </p:nvSpPr>
        <p:spPr bwMode="auto">
          <a:xfrm>
            <a:off x="8397819" y="1438053"/>
            <a:ext cx="2504390" cy="2538389"/>
          </a:xfrm>
          <a:prstGeom prst="ellipse">
            <a:avLst/>
          </a:prstGeom>
          <a:solidFill>
            <a:schemeClr val="accent1"/>
          </a:solidFill>
          <a:ln>
            <a:noFill/>
          </a:ln>
          <a:effectLst/>
          <a:extLst/>
        </p:spPr>
        <p:txBody>
          <a:bodyPr anchor="ctr" bIns="64146" lIns="128296" rIns="128296" tIns="64146"/>
          <a:lstStyle/>
          <a:p>
            <a:pPr>
              <a:lnSpc>
                <a:spcPct val="120000"/>
              </a:lnSpc>
              <a:defRPr/>
            </a:pPr>
            <a:r>
              <a:rPr altLang="en-US" kern="0" lang="zh-CN" sz="2500">
                <a:solidFill>
                  <a:srgbClr val="FFFFFF"/>
                </a:solidFill>
                <a:latin charset="-122" panose="020b0503020204020204" pitchFamily="34" typeface="微软雅黑"/>
                <a:ea charset="-122" pitchFamily="34" typeface="微软雅黑"/>
              </a:rPr>
              <a:t>  添加内容</a:t>
            </a:r>
          </a:p>
        </p:txBody>
      </p:sp>
      <p:sp>
        <p:nvSpPr>
          <p:cNvPr id="8" name="矩形 7"/>
          <p:cNvSpPr/>
          <p:nvPr/>
        </p:nvSpPr>
        <p:spPr>
          <a:xfrm>
            <a:off x="4904971" y="1921448"/>
            <a:ext cx="1983566" cy="1661533"/>
          </a:xfrm>
          <a:prstGeom prst="rect">
            <a:avLst/>
          </a:prstGeom>
          <a:gradFill>
            <a:gsLst>
              <a:gs pos="33000">
                <a:srgbClr val="F9F9F9"/>
              </a:gs>
              <a:gs pos="100000">
                <a:srgbClr val="D7D7D7"/>
              </a:gs>
            </a:gsLst>
            <a:lin ang="5400000" scaled="0"/>
          </a:gradFill>
          <a:ln algn="ctr" cap="flat" cmpd="sng" w="3175">
            <a:noFill/>
            <a:prstDash val="solid"/>
          </a:ln>
          <a:effectLst/>
        </p:spPr>
        <p:txBody>
          <a:bodyPr anchor="ctr" bIns="64146" lIns="128296" rIns="128296" tIns="64146"/>
          <a:lstStyle/>
          <a:p>
            <a:pPr>
              <a:lnSpc>
                <a:spcPct val="120000"/>
              </a:lnSpc>
              <a:defRPr/>
            </a:pPr>
            <a:r>
              <a:rPr altLang="en-US" kern="0" lang="zh-CN">
                <a:solidFill>
                  <a:srgbClr val="414455"/>
                </a:solidFill>
                <a:latin charset="-122" panose="020b0503020204020204" pitchFamily="34" typeface="微软雅黑"/>
                <a:ea charset="-122" pitchFamily="34" typeface="微软雅黑"/>
              </a:rPr>
              <a:t>   添加内容</a:t>
            </a:r>
          </a:p>
        </p:txBody>
      </p:sp>
      <p:sp>
        <p:nvSpPr>
          <p:cNvPr id="9" name="下箭头 8"/>
          <p:cNvSpPr>
            <a:spLocks noChangeArrowheads="1"/>
          </p:cNvSpPr>
          <p:nvPr/>
        </p:nvSpPr>
        <p:spPr bwMode="auto">
          <a:xfrm>
            <a:off x="5370387" y="4028154"/>
            <a:ext cx="1123653" cy="786922"/>
          </a:xfrm>
          <a:prstGeom prst="downArrow">
            <a:avLst>
              <a:gd fmla="val 50000" name="adj1"/>
              <a:gd fmla="val 50000" name="adj2"/>
            </a:avLst>
          </a:prstGeom>
          <a:solidFill>
            <a:schemeClr val="accent1"/>
          </a:solidFill>
          <a:ln>
            <a:noFill/>
          </a:ln>
          <a:effectLst/>
          <a:extLst/>
        </p:spPr>
        <p:txBody>
          <a:bodyPr anchor="ctr" bIns="64146" lIns="128296" rIns="128296" tIns="64146"/>
          <a:lstStyle/>
          <a:p>
            <a:pPr>
              <a:lnSpc>
                <a:spcPct val="120000"/>
              </a:lnSpc>
              <a:defRPr/>
            </a:pPr>
            <a:endParaRPr altLang="en-US" b="1" kern="0" lang="zh-CN" sz="2500">
              <a:solidFill>
                <a:sysClr lastClr="FFFFFF" val="window"/>
              </a:solidFill>
              <a:latin charset="-122" panose="020b0503020204020204" pitchFamily="34" typeface="微软雅黑"/>
              <a:ea charset="-122" pitchFamily="34" typeface="微软雅黑"/>
            </a:endParaRPr>
          </a:p>
        </p:txBody>
      </p:sp>
      <p:sp>
        <p:nvSpPr>
          <p:cNvPr id="10" name="TextBox 9"/>
          <p:cNvSpPr txBox="1"/>
          <p:nvPr/>
        </p:nvSpPr>
        <p:spPr bwMode="auto">
          <a:xfrm>
            <a:off x="1379055" y="4243996"/>
            <a:ext cx="2070000" cy="1713252"/>
          </a:xfrm>
          <a:prstGeom prst="rect">
            <a:avLst/>
          </a:prstGeom>
          <a:noFill/>
        </p:spPr>
        <p:txBody>
          <a:bodyPr bIns="64146" lIns="128296" rIns="128296" tIns="64146">
            <a:spAutoFit/>
          </a:bodyPr>
          <a:lstStyle/>
          <a:p>
            <a:pPr>
              <a:lnSpc>
                <a:spcPct val="130000"/>
              </a:lnSpc>
            </a:pPr>
            <a:r>
              <a:rPr altLang="en-US" lang="zh-CN" sz="1600">
                <a:solidFill>
                  <a:schemeClr val="tx1">
                    <a:lumMod val="75000"/>
                    <a:lumOff val="25000"/>
                  </a:schemeClr>
                </a:solidFill>
                <a:latin charset="-122" panose="020b0503020204020204" pitchFamily="34" typeface="微软雅黑"/>
                <a:ea charset="-122" pitchFamily="34" typeface="微软雅黑"/>
              </a:rPr>
              <a:t>您的内容打在这里，或者通过复制您的文本后，在此框中选择粘贴，并选择只保留文字。</a:t>
            </a:r>
          </a:p>
        </p:txBody>
      </p:sp>
      <p:sp>
        <p:nvSpPr>
          <p:cNvPr id="11" name="TextBox 10"/>
          <p:cNvSpPr txBox="1"/>
          <p:nvPr/>
        </p:nvSpPr>
        <p:spPr bwMode="auto">
          <a:xfrm>
            <a:off x="8615192" y="4329434"/>
            <a:ext cx="2072217" cy="1713252"/>
          </a:xfrm>
          <a:prstGeom prst="rect">
            <a:avLst/>
          </a:prstGeom>
          <a:noFill/>
        </p:spPr>
        <p:txBody>
          <a:bodyPr bIns="64146" lIns="128296" rIns="128296" tIns="64146">
            <a:spAutoFit/>
          </a:bodyPr>
          <a:lstStyle/>
          <a:p>
            <a:pPr>
              <a:lnSpc>
                <a:spcPct val="130000"/>
              </a:lnSpc>
            </a:pPr>
            <a:r>
              <a:rPr altLang="en-US" lang="zh-CN" sz="1600">
                <a:solidFill>
                  <a:schemeClr val="tx1">
                    <a:lumMod val="75000"/>
                    <a:lumOff val="25000"/>
                  </a:schemeClr>
                </a:solidFill>
                <a:latin charset="-122" panose="020b0503020204020204" pitchFamily="34" typeface="微软雅黑"/>
                <a:ea charset="-122" pitchFamily="34" typeface="微软雅黑"/>
              </a:rPr>
              <a:t>您的内容打在这里，或者通过复制您的文本后，在此框中选择粘贴，并选择只保留文字。</a:t>
            </a:r>
          </a:p>
        </p:txBody>
      </p:sp>
      <p:sp>
        <p:nvSpPr>
          <p:cNvPr id="12" name="TextBox 19"/>
          <p:cNvSpPr txBox="1">
            <a:spLocks noChangeArrowheads="1"/>
          </p:cNvSpPr>
          <p:nvPr/>
        </p:nvSpPr>
        <p:spPr bwMode="auto">
          <a:xfrm>
            <a:off x="5296322" y="5071389"/>
            <a:ext cx="1571338" cy="896388"/>
          </a:xfrm>
          <a:prstGeom prst="rect">
            <a:avLst/>
          </a:prstGeom>
          <a:noFill/>
          <a:ln>
            <a:noFill/>
          </a:ln>
          <a:extLst/>
        </p:spPr>
        <p:txBody>
          <a:bodyPr bIns="64146" lIns="128296" rIns="128296" tIns="64146">
            <a:spAutoFit/>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defRPr>
                <a:solidFill>
                  <a:schemeClr val="tx1"/>
                </a:solidFill>
                <a:latin typeface="Arial"/>
                <a:ea typeface="宋体"/>
              </a:defRPr>
            </a:lvl6pPr>
            <a:lvl7pPr eaLnBrk="0" fontAlgn="base" hangingPunct="0" indent="-228600" marL="2971800">
              <a:spcBef>
                <a:spcPct val="0"/>
              </a:spcBef>
              <a:spcAft>
                <a:spcPct val="0"/>
              </a:spcAft>
              <a:defRPr>
                <a:solidFill>
                  <a:schemeClr val="tx1"/>
                </a:solidFill>
                <a:latin typeface="Arial"/>
                <a:ea typeface="宋体"/>
              </a:defRPr>
            </a:lvl7pPr>
            <a:lvl8pPr eaLnBrk="0" fontAlgn="base" hangingPunct="0" indent="-228600" marL="3429000">
              <a:spcBef>
                <a:spcPct val="0"/>
              </a:spcBef>
              <a:spcAft>
                <a:spcPct val="0"/>
              </a:spcAft>
              <a:defRPr>
                <a:solidFill>
                  <a:schemeClr val="tx1"/>
                </a:solidFill>
                <a:latin typeface="Arial"/>
                <a:ea typeface="宋体"/>
              </a:defRPr>
            </a:lvl8pPr>
            <a:lvl9pPr eaLnBrk="0" fontAlgn="base" hangingPunct="0" indent="-228600" marL="3886200">
              <a:spcBef>
                <a:spcPct val="0"/>
              </a:spcBef>
              <a:spcAft>
                <a:spcPct val="0"/>
              </a:spcAft>
              <a:defRPr>
                <a:solidFill>
                  <a:schemeClr val="tx1"/>
                </a:solidFill>
                <a:latin typeface="Arial"/>
                <a:ea typeface="宋体"/>
              </a:defRPr>
            </a:lvl9pPr>
          </a:lstStyle>
          <a:p>
            <a:pPr eaLnBrk="1" hangingPunct="1">
              <a:lnSpc>
                <a:spcPct val="120000"/>
              </a:lnSpc>
              <a:defRPr/>
            </a:pPr>
            <a:r>
              <a:rPr altLang="en-US" kern="0" lang="zh-CN" sz="2100">
                <a:solidFill>
                  <a:srgbClr val="4D4D4D"/>
                </a:solidFill>
                <a:latin charset="-122" panose="020b0503020204020204" pitchFamily="34" typeface="微软雅黑"/>
                <a:ea charset="-122" pitchFamily="34" typeface="微软雅黑"/>
              </a:rPr>
              <a:t>单击此处添加标题</a:t>
            </a:r>
          </a:p>
        </p:txBody>
      </p:sp>
      <p:sp>
        <p:nvSpPr>
          <p:cNvPr id="14" name="文本框 2"/>
          <p:cNvSpPr txBox="1"/>
          <p:nvPr/>
        </p:nvSpPr>
        <p:spPr>
          <a:xfrm>
            <a:off x="1706687"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1642945958"/>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4"/>
                                        </p:tgtEl>
                                        <p:attrNameLst>
                                          <p:attrName>ppt_y</p:attrName>
                                        </p:attrNameLst>
                                      </p:cBhvr>
                                      <p:tavLst>
                                        <p:tav tm="0">
                                          <p:val>
                                            <p:strVal val="#ppt_y"/>
                                          </p:val>
                                        </p:tav>
                                        <p:tav tm="100000">
                                          <p:val>
                                            <p:strVal val="#ppt_y"/>
                                          </p:val>
                                        </p:tav>
                                      </p:tavLst>
                                    </p:anim>
                                    <p:anim calcmode="lin" valueType="num">
                                      <p:cBhvr>
                                        <p:cTn dur="500" fill="hold" id="9"/>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4"/>
                                        </p:tgtEl>
                                      </p:cBhvr>
                                    </p:animEffect>
                                  </p:childTnLst>
                                </p:cTn>
                              </p:par>
                            </p:childTnLst>
                          </p:cTn>
                        </p:par>
                        <p:par>
                          <p:cTn fill="hold" id="12" nodeType="afterGroup">
                            <p:stCondLst>
                              <p:cond delay="500"/>
                            </p:stCondLst>
                            <p:childTnLst>
                              <p:par>
                                <p:cTn decel="100000" fill="hold" grpId="0" id="13" nodeType="afterEffect" presetClass="entr" presetID="49" presetSubtype="0">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p:cTn dur="500" fill="hold" id="15"/>
                                        <p:tgtEl>
                                          <p:spTgt spid="6"/>
                                        </p:tgtEl>
                                        <p:attrNameLst>
                                          <p:attrName>ppt_w</p:attrName>
                                        </p:attrNameLst>
                                      </p:cBhvr>
                                      <p:tavLst>
                                        <p:tav tm="0">
                                          <p:val>
                                            <p:fltVal val="0"/>
                                          </p:val>
                                        </p:tav>
                                        <p:tav tm="100000">
                                          <p:val>
                                            <p:strVal val="#ppt_w"/>
                                          </p:val>
                                        </p:tav>
                                      </p:tavLst>
                                    </p:anim>
                                    <p:anim calcmode="lin" valueType="num">
                                      <p:cBhvr>
                                        <p:cTn dur="500" fill="hold" id="16"/>
                                        <p:tgtEl>
                                          <p:spTgt spid="6"/>
                                        </p:tgtEl>
                                        <p:attrNameLst>
                                          <p:attrName>ppt_h</p:attrName>
                                        </p:attrNameLst>
                                      </p:cBhvr>
                                      <p:tavLst>
                                        <p:tav tm="0">
                                          <p:val>
                                            <p:fltVal val="0"/>
                                          </p:val>
                                        </p:tav>
                                        <p:tav tm="100000">
                                          <p:val>
                                            <p:strVal val="#ppt_h"/>
                                          </p:val>
                                        </p:tav>
                                      </p:tavLst>
                                    </p:anim>
                                    <p:anim calcmode="lin" valueType="num">
                                      <p:cBhvr>
                                        <p:cTn dur="500" fill="hold" id="17"/>
                                        <p:tgtEl>
                                          <p:spTgt spid="6"/>
                                        </p:tgtEl>
                                        <p:attrNameLst>
                                          <p:attrName>style.rotation</p:attrName>
                                        </p:attrNameLst>
                                      </p:cBhvr>
                                      <p:tavLst>
                                        <p:tav tm="0">
                                          <p:val>
                                            <p:fltVal val="360"/>
                                          </p:val>
                                        </p:tav>
                                        <p:tav tm="100000">
                                          <p:val>
                                            <p:fltVal val="0"/>
                                          </p:val>
                                        </p:tav>
                                      </p:tavLst>
                                    </p:anim>
                                    <p:animEffect filter="fade" transition="in">
                                      <p:cBhvr>
                                        <p:cTn dur="500" id="18"/>
                                        <p:tgtEl>
                                          <p:spTgt spid="6"/>
                                        </p:tgtEl>
                                      </p:cBhvr>
                                    </p:animEffect>
                                  </p:childTnLst>
                                </p:cTn>
                              </p:par>
                              <p:par>
                                <p:cTn decel="100000" fill="hold" grpId="0" id="19" nodeType="withEffect" presetClass="entr" presetID="49" presetSubtype="0">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p:cTn dur="500" fill="hold" id="21"/>
                                        <p:tgtEl>
                                          <p:spTgt spid="7"/>
                                        </p:tgtEl>
                                        <p:attrNameLst>
                                          <p:attrName>ppt_w</p:attrName>
                                        </p:attrNameLst>
                                      </p:cBhvr>
                                      <p:tavLst>
                                        <p:tav tm="0">
                                          <p:val>
                                            <p:fltVal val="0"/>
                                          </p:val>
                                        </p:tav>
                                        <p:tav tm="100000">
                                          <p:val>
                                            <p:strVal val="#ppt_w"/>
                                          </p:val>
                                        </p:tav>
                                      </p:tavLst>
                                    </p:anim>
                                    <p:anim calcmode="lin" valueType="num">
                                      <p:cBhvr>
                                        <p:cTn dur="500" fill="hold" id="22"/>
                                        <p:tgtEl>
                                          <p:spTgt spid="7"/>
                                        </p:tgtEl>
                                        <p:attrNameLst>
                                          <p:attrName>ppt_h</p:attrName>
                                        </p:attrNameLst>
                                      </p:cBhvr>
                                      <p:tavLst>
                                        <p:tav tm="0">
                                          <p:val>
                                            <p:fltVal val="0"/>
                                          </p:val>
                                        </p:tav>
                                        <p:tav tm="100000">
                                          <p:val>
                                            <p:strVal val="#ppt_h"/>
                                          </p:val>
                                        </p:tav>
                                      </p:tavLst>
                                    </p:anim>
                                    <p:anim calcmode="lin" valueType="num">
                                      <p:cBhvr>
                                        <p:cTn dur="500" fill="hold" id="23"/>
                                        <p:tgtEl>
                                          <p:spTgt spid="7"/>
                                        </p:tgtEl>
                                        <p:attrNameLst>
                                          <p:attrName>style.rotation</p:attrName>
                                        </p:attrNameLst>
                                      </p:cBhvr>
                                      <p:tavLst>
                                        <p:tav tm="0">
                                          <p:val>
                                            <p:fltVal val="360"/>
                                          </p:val>
                                        </p:tav>
                                        <p:tav tm="100000">
                                          <p:val>
                                            <p:fltVal val="0"/>
                                          </p:val>
                                        </p:tav>
                                      </p:tavLst>
                                    </p:anim>
                                    <p:animEffect filter="fade" transition="in">
                                      <p:cBhvr>
                                        <p:cTn dur="500" id="24"/>
                                        <p:tgtEl>
                                          <p:spTgt spid="7"/>
                                        </p:tgtEl>
                                      </p:cBhvr>
                                    </p:animEffect>
                                  </p:childTnLst>
                                </p:cTn>
                              </p:par>
                            </p:childTnLst>
                          </p:cTn>
                        </p:par>
                        <p:par>
                          <p:cTn fill="hold" id="25" nodeType="afterGroup">
                            <p:stCondLst>
                              <p:cond delay="1000"/>
                            </p:stCondLst>
                            <p:childTnLst>
                              <p:par>
                                <p:cTn fill="hold" grpId="0" id="26" nodeType="afterEffect" presetClass="entr" presetID="12" presetSubtype="8">
                                  <p:stCondLst>
                                    <p:cond delay="0"/>
                                  </p:stCondLst>
                                  <p:childTnLst>
                                    <p:set>
                                      <p:cBhvr>
                                        <p:cTn dur="1" fill="hold" id="27">
                                          <p:stCondLst>
                                            <p:cond delay="0"/>
                                          </p:stCondLst>
                                        </p:cTn>
                                        <p:tgtEl>
                                          <p:spTgt spid="4"/>
                                        </p:tgtEl>
                                        <p:attrNameLst>
                                          <p:attrName>style.visibility</p:attrName>
                                        </p:attrNameLst>
                                      </p:cBhvr>
                                      <p:to>
                                        <p:strVal val="visible"/>
                                      </p:to>
                                    </p:set>
                                    <p:animEffect filter="slide(fromLeft)" transition="in">
                                      <p:cBhvr>
                                        <p:cTn dur="500" id="28"/>
                                        <p:tgtEl>
                                          <p:spTgt spid="4"/>
                                        </p:tgtEl>
                                      </p:cBhvr>
                                    </p:animEffect>
                                  </p:childTnLst>
                                </p:cTn>
                              </p:par>
                              <p:par>
                                <p:cTn fill="hold" grpId="0" id="29" nodeType="withEffect" presetClass="entr" presetID="12" presetSubtype="2">
                                  <p:stCondLst>
                                    <p:cond delay="0"/>
                                  </p:stCondLst>
                                  <p:childTnLst>
                                    <p:set>
                                      <p:cBhvr>
                                        <p:cTn dur="1" fill="hold" id="30">
                                          <p:stCondLst>
                                            <p:cond delay="0"/>
                                          </p:stCondLst>
                                        </p:cTn>
                                        <p:tgtEl>
                                          <p:spTgt spid="5"/>
                                        </p:tgtEl>
                                        <p:attrNameLst>
                                          <p:attrName>style.visibility</p:attrName>
                                        </p:attrNameLst>
                                      </p:cBhvr>
                                      <p:to>
                                        <p:strVal val="visible"/>
                                      </p:to>
                                    </p:set>
                                    <p:animEffect filter="slide(fromRight)" transition="in">
                                      <p:cBhvr>
                                        <p:cTn dur="500" id="31"/>
                                        <p:tgtEl>
                                          <p:spTgt spid="5"/>
                                        </p:tgtEl>
                                      </p:cBhvr>
                                    </p:animEffect>
                                  </p:childTnLst>
                                </p:cTn>
                              </p:par>
                            </p:childTnLst>
                          </p:cTn>
                        </p:par>
                        <p:par>
                          <p:cTn fill="hold" id="32" nodeType="afterGroup">
                            <p:stCondLst>
                              <p:cond delay="1500"/>
                            </p:stCondLst>
                            <p:childTnLst>
                              <p:par>
                                <p:cTn fill="hold" grpId="0" id="33" nodeType="afterEffect" presetClass="entr" presetID="17" presetSubtype="10">
                                  <p:stCondLst>
                                    <p:cond delay="0"/>
                                  </p:stCondLst>
                                  <p:childTnLst>
                                    <p:set>
                                      <p:cBhvr>
                                        <p:cTn dur="1" fill="hold" id="34">
                                          <p:stCondLst>
                                            <p:cond delay="0"/>
                                          </p:stCondLst>
                                        </p:cTn>
                                        <p:tgtEl>
                                          <p:spTgt spid="8"/>
                                        </p:tgtEl>
                                        <p:attrNameLst>
                                          <p:attrName>style.visibility</p:attrName>
                                        </p:attrNameLst>
                                      </p:cBhvr>
                                      <p:to>
                                        <p:strVal val="visible"/>
                                      </p:to>
                                    </p:set>
                                    <p:anim calcmode="lin" valueType="num">
                                      <p:cBhvr>
                                        <p:cTn dur="500" fill="hold" id="35"/>
                                        <p:tgtEl>
                                          <p:spTgt spid="8"/>
                                        </p:tgtEl>
                                        <p:attrNameLst>
                                          <p:attrName>ppt_w</p:attrName>
                                        </p:attrNameLst>
                                      </p:cBhvr>
                                      <p:tavLst>
                                        <p:tav tm="0">
                                          <p:val>
                                            <p:fltVal val="0"/>
                                          </p:val>
                                        </p:tav>
                                        <p:tav tm="100000">
                                          <p:val>
                                            <p:strVal val="#ppt_w"/>
                                          </p:val>
                                        </p:tav>
                                      </p:tavLst>
                                    </p:anim>
                                    <p:anim calcmode="lin" valueType="num">
                                      <p:cBhvr>
                                        <p:cTn dur="500" fill="hold" id="36"/>
                                        <p:tgtEl>
                                          <p:spTgt spid="8"/>
                                        </p:tgtEl>
                                        <p:attrNameLst>
                                          <p:attrName>ppt_h</p:attrName>
                                        </p:attrNameLst>
                                      </p:cBhvr>
                                      <p:tavLst>
                                        <p:tav tm="0">
                                          <p:val>
                                            <p:strVal val="#ppt_h"/>
                                          </p:val>
                                        </p:tav>
                                        <p:tav tm="100000">
                                          <p:val>
                                            <p:strVal val="#ppt_h"/>
                                          </p:val>
                                        </p:tav>
                                      </p:tavLst>
                                    </p:anim>
                                  </p:childTnLst>
                                </p:cTn>
                              </p:par>
                            </p:childTnLst>
                          </p:cTn>
                        </p:par>
                        <p:par>
                          <p:cTn fill="hold" id="37" nodeType="afterGroup">
                            <p:stCondLst>
                              <p:cond delay="2000"/>
                            </p:stCondLst>
                            <p:childTnLst>
                              <p:par>
                                <p:cTn fill="hold" grpId="0" id="38" nodeType="afterEffect" presetClass="entr" presetID="47" presetSubtype="0">
                                  <p:stCondLst>
                                    <p:cond delay="0"/>
                                  </p:stCondLst>
                                  <p:childTnLst>
                                    <p:set>
                                      <p:cBhvr>
                                        <p:cTn dur="1" fill="hold" id="39">
                                          <p:stCondLst>
                                            <p:cond delay="0"/>
                                          </p:stCondLst>
                                        </p:cTn>
                                        <p:tgtEl>
                                          <p:spTgt spid="9"/>
                                        </p:tgtEl>
                                        <p:attrNameLst>
                                          <p:attrName>style.visibility</p:attrName>
                                        </p:attrNameLst>
                                      </p:cBhvr>
                                      <p:to>
                                        <p:strVal val="visible"/>
                                      </p:to>
                                    </p:set>
                                    <p:animEffect filter="fade" transition="in">
                                      <p:cBhvr>
                                        <p:cTn dur="1000" id="40"/>
                                        <p:tgtEl>
                                          <p:spTgt spid="9"/>
                                        </p:tgtEl>
                                      </p:cBhvr>
                                    </p:animEffect>
                                    <p:anim calcmode="lin" valueType="num">
                                      <p:cBhvr>
                                        <p:cTn dur="1000" fill="hold" id="41"/>
                                        <p:tgtEl>
                                          <p:spTgt spid="9"/>
                                        </p:tgtEl>
                                        <p:attrNameLst>
                                          <p:attrName>ppt_x</p:attrName>
                                        </p:attrNameLst>
                                      </p:cBhvr>
                                      <p:tavLst>
                                        <p:tav tm="0">
                                          <p:val>
                                            <p:strVal val="#ppt_x"/>
                                          </p:val>
                                        </p:tav>
                                        <p:tav tm="100000">
                                          <p:val>
                                            <p:strVal val="#ppt_x"/>
                                          </p:val>
                                        </p:tav>
                                      </p:tavLst>
                                    </p:anim>
                                    <p:anim calcmode="lin" valueType="num">
                                      <p:cBhvr>
                                        <p:cTn dur="1000" fill="hold" id="42"/>
                                        <p:tgtEl>
                                          <p:spTgt spid="9"/>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3000"/>
                            </p:stCondLst>
                            <p:childTnLst>
                              <p:par>
                                <p:cTn fill="hold" grpId="0" id="44" nodeType="afterEffect" presetClass="entr" presetID="8" presetSubtype="16">
                                  <p:stCondLst>
                                    <p:cond delay="0"/>
                                  </p:stCondLst>
                                  <p:childTnLst>
                                    <p:set>
                                      <p:cBhvr>
                                        <p:cTn dur="1" fill="hold" id="45">
                                          <p:stCondLst>
                                            <p:cond delay="0"/>
                                          </p:stCondLst>
                                        </p:cTn>
                                        <p:tgtEl>
                                          <p:spTgt spid="12"/>
                                        </p:tgtEl>
                                        <p:attrNameLst>
                                          <p:attrName>style.visibility</p:attrName>
                                        </p:attrNameLst>
                                      </p:cBhvr>
                                      <p:to>
                                        <p:strVal val="visible"/>
                                      </p:to>
                                    </p:set>
                                    <p:animEffect filter="diamond(in)" transition="in">
                                      <p:cBhvr>
                                        <p:cTn dur="500" id="46"/>
                                        <p:tgtEl>
                                          <p:spTgt spid="12"/>
                                        </p:tgtEl>
                                      </p:cBhvr>
                                    </p:animEffect>
                                  </p:childTnLst>
                                </p:cTn>
                              </p:par>
                              <p:par>
                                <p:cTn fill="hold" grpId="0" id="47" nodeType="withEffect" presetClass="entr" presetID="8" presetSubtype="16">
                                  <p:stCondLst>
                                    <p:cond delay="0"/>
                                  </p:stCondLst>
                                  <p:childTnLst>
                                    <p:set>
                                      <p:cBhvr>
                                        <p:cTn dur="1" fill="hold" id="48">
                                          <p:stCondLst>
                                            <p:cond delay="0"/>
                                          </p:stCondLst>
                                        </p:cTn>
                                        <p:tgtEl>
                                          <p:spTgt spid="10"/>
                                        </p:tgtEl>
                                        <p:attrNameLst>
                                          <p:attrName>style.visibility</p:attrName>
                                        </p:attrNameLst>
                                      </p:cBhvr>
                                      <p:to>
                                        <p:strVal val="visible"/>
                                      </p:to>
                                    </p:set>
                                    <p:animEffect filter="diamond(in)" transition="in">
                                      <p:cBhvr>
                                        <p:cTn dur="500" id="49"/>
                                        <p:tgtEl>
                                          <p:spTgt spid="10"/>
                                        </p:tgtEl>
                                      </p:cBhvr>
                                    </p:animEffect>
                                  </p:childTnLst>
                                </p:cTn>
                              </p:par>
                              <p:par>
                                <p:cTn fill="hold" grpId="0" id="50" nodeType="withEffect" presetClass="entr" presetID="8" presetSubtype="16">
                                  <p:stCondLst>
                                    <p:cond delay="0"/>
                                  </p:stCondLst>
                                  <p:childTnLst>
                                    <p:set>
                                      <p:cBhvr>
                                        <p:cTn dur="1" fill="hold" id="51">
                                          <p:stCondLst>
                                            <p:cond delay="0"/>
                                          </p:stCondLst>
                                        </p:cTn>
                                        <p:tgtEl>
                                          <p:spTgt spid="11"/>
                                        </p:tgtEl>
                                        <p:attrNameLst>
                                          <p:attrName>style.visibility</p:attrName>
                                        </p:attrNameLst>
                                      </p:cBhvr>
                                      <p:to>
                                        <p:strVal val="visible"/>
                                      </p:to>
                                    </p:set>
                                    <p:animEffect filter="diamond(in)" transition="in">
                                      <p:cBhvr>
                                        <p:cTn dur="500" id="52"/>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4"/>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984658" y="1782598"/>
            <a:ext cx="8313653" cy="4027508"/>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a:p>
        </p:txBody>
      </p:sp>
      <p:sp>
        <p:nvSpPr>
          <p:cNvPr id="5" name="椭圆 4"/>
          <p:cNvSpPr/>
          <p:nvPr/>
        </p:nvSpPr>
        <p:spPr>
          <a:xfrm>
            <a:off x="1135451" y="2983785"/>
            <a:ext cx="1618623" cy="16251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r>
              <a:rPr altLang="en-US" lang="zh-CN" sz="2000">
                <a:latin charset="-122" panose="020b0503020204020204" pitchFamily="34" typeface="微软雅黑"/>
                <a:ea charset="-122" pitchFamily="34" typeface="微软雅黑"/>
              </a:rPr>
              <a:t>点击添加文本</a:t>
            </a:r>
          </a:p>
        </p:txBody>
      </p:sp>
      <p:sp>
        <p:nvSpPr>
          <p:cNvPr id="6" name="椭圆 5"/>
          <p:cNvSpPr/>
          <p:nvPr/>
        </p:nvSpPr>
        <p:spPr>
          <a:xfrm>
            <a:off x="9449104" y="2983785"/>
            <a:ext cx="1618623" cy="16251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r>
              <a:rPr altLang="en-US" lang="zh-CN" sz="2000">
                <a:latin charset="-122" panose="020b0503020204020204" pitchFamily="34" typeface="微软雅黑"/>
                <a:ea charset="-122" pitchFamily="34" typeface="微软雅黑"/>
              </a:rPr>
              <a:t>点击添加文本</a:t>
            </a:r>
          </a:p>
        </p:txBody>
      </p:sp>
      <p:sp>
        <p:nvSpPr>
          <p:cNvPr id="7" name="矩形 6"/>
          <p:cNvSpPr/>
          <p:nvPr/>
        </p:nvSpPr>
        <p:spPr>
          <a:xfrm>
            <a:off x="5348143" y="2974667"/>
            <a:ext cx="1779154" cy="409516"/>
          </a:xfrm>
          <a:prstGeom prst="rect">
            <a:avLst/>
          </a:prstGeom>
        </p:spPr>
        <p:txBody>
          <a:bodyPr bIns="44738" lIns="89477" rIns="89477" tIns="44738" wrap="none">
            <a:spAutoFit/>
          </a:bodyPr>
          <a:lstStyle/>
          <a:p>
            <a:r>
              <a:rPr altLang="en-US" lang="zh-CN" sz="2100">
                <a:solidFill>
                  <a:srgbClr val="666666"/>
                </a:solidFill>
                <a:latin charset="-122" panose="020b0503020204020204" pitchFamily="34" typeface="微软雅黑"/>
                <a:ea charset="-122" pitchFamily="34" typeface="微软雅黑"/>
              </a:rPr>
              <a:t>点击添加标题</a:t>
            </a:r>
          </a:p>
        </p:txBody>
      </p:sp>
      <p:sp>
        <p:nvSpPr>
          <p:cNvPr id="8" name="矩形 7"/>
          <p:cNvSpPr/>
          <p:nvPr/>
        </p:nvSpPr>
        <p:spPr>
          <a:xfrm>
            <a:off x="5348143" y="4255631"/>
            <a:ext cx="1779154" cy="409516"/>
          </a:xfrm>
          <a:prstGeom prst="rect">
            <a:avLst/>
          </a:prstGeom>
        </p:spPr>
        <p:txBody>
          <a:bodyPr bIns="44738" lIns="89477" rIns="89477" tIns="44738" wrap="none">
            <a:spAutoFit/>
          </a:bodyPr>
          <a:lstStyle/>
          <a:p>
            <a:r>
              <a:rPr altLang="en-US" lang="zh-CN" sz="2100">
                <a:solidFill>
                  <a:srgbClr val="666666"/>
                </a:solidFill>
                <a:latin charset="-122" panose="020b0503020204020204" pitchFamily="34" typeface="微软雅黑"/>
                <a:ea charset="-122" pitchFamily="34" typeface="微软雅黑"/>
              </a:rPr>
              <a:t>点击添加标题</a:t>
            </a:r>
          </a:p>
        </p:txBody>
      </p:sp>
      <p:sp>
        <p:nvSpPr>
          <p:cNvPr id="9" name="上箭头 8"/>
          <p:cNvSpPr/>
          <p:nvPr/>
        </p:nvSpPr>
        <p:spPr>
          <a:xfrm>
            <a:off x="5402547" y="2166660"/>
            <a:ext cx="1477873" cy="706581"/>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a:p>
        </p:txBody>
      </p:sp>
      <p:sp>
        <p:nvSpPr>
          <p:cNvPr id="10" name="上箭头 9"/>
          <p:cNvSpPr/>
          <p:nvPr/>
        </p:nvSpPr>
        <p:spPr>
          <a:xfrm flipV="1">
            <a:off x="5402547" y="4750236"/>
            <a:ext cx="1477873" cy="706581"/>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a:p>
        </p:txBody>
      </p:sp>
      <p:sp>
        <p:nvSpPr>
          <p:cNvPr id="11" name="矩形 10"/>
          <p:cNvSpPr/>
          <p:nvPr/>
        </p:nvSpPr>
        <p:spPr>
          <a:xfrm>
            <a:off x="3863176" y="5598133"/>
            <a:ext cx="4433619" cy="423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r>
              <a:rPr altLang="en-US" lang="zh-CN" sz="2100">
                <a:latin charset="-122" panose="020b0503020204020204" pitchFamily="34" typeface="微软雅黑"/>
                <a:ea charset="-122" pitchFamily="34" typeface="微软雅黑"/>
              </a:rPr>
              <a:t>点击添加文本</a:t>
            </a:r>
          </a:p>
        </p:txBody>
      </p:sp>
      <p:sp>
        <p:nvSpPr>
          <p:cNvPr id="12" name="矩形 11"/>
          <p:cNvSpPr/>
          <p:nvPr/>
        </p:nvSpPr>
        <p:spPr>
          <a:xfrm>
            <a:off x="3863176" y="1570624"/>
            <a:ext cx="4433619" cy="423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r>
              <a:rPr altLang="en-US" lang="zh-CN" sz="2100">
                <a:latin charset="-122" panose="020b0503020204020204" pitchFamily="34" typeface="微软雅黑"/>
                <a:ea charset="-122" pitchFamily="34" typeface="微软雅黑"/>
              </a:rPr>
              <a:t>点击添加文本</a:t>
            </a:r>
          </a:p>
        </p:txBody>
      </p:sp>
      <p:sp>
        <p:nvSpPr>
          <p:cNvPr id="13" name="五边形 2"/>
          <p:cNvSpPr/>
          <p:nvPr/>
        </p:nvSpPr>
        <p:spPr>
          <a:xfrm>
            <a:off x="3247318" y="3849347"/>
            <a:ext cx="5788335" cy="317962"/>
          </a:xfrm>
          <a:custGeom>
            <a:rect b="b" l="l" r="r" t="t"/>
            <a:pathLst>
              <a:path h="324036" w="5922658">
                <a:moveTo>
                  <a:pt x="0" y="0"/>
                </a:moveTo>
                <a:lnTo>
                  <a:pt x="5760640" y="0"/>
                </a:lnTo>
                <a:lnTo>
                  <a:pt x="5922658" y="162018"/>
                </a:lnTo>
                <a:lnTo>
                  <a:pt x="5760640" y="324036"/>
                </a:lnTo>
                <a:lnTo>
                  <a:pt x="0" y="324036"/>
                </a:lnTo>
                <a:lnTo>
                  <a:pt x="162018" y="1620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a:p>
        </p:txBody>
      </p:sp>
      <p:sp>
        <p:nvSpPr>
          <p:cNvPr id="14" name="五边形 2"/>
          <p:cNvSpPr/>
          <p:nvPr/>
        </p:nvSpPr>
        <p:spPr>
          <a:xfrm flipH="1">
            <a:off x="3247318" y="3425398"/>
            <a:ext cx="5788335" cy="317962"/>
          </a:xfrm>
          <a:custGeom>
            <a:rect b="b" l="l" r="r" t="t"/>
            <a:pathLst>
              <a:path h="324036" w="5922658">
                <a:moveTo>
                  <a:pt x="0" y="0"/>
                </a:moveTo>
                <a:lnTo>
                  <a:pt x="5760640" y="0"/>
                </a:lnTo>
                <a:lnTo>
                  <a:pt x="5922658" y="162018"/>
                </a:lnTo>
                <a:lnTo>
                  <a:pt x="5760640" y="324036"/>
                </a:lnTo>
                <a:lnTo>
                  <a:pt x="0" y="324036"/>
                </a:lnTo>
                <a:lnTo>
                  <a:pt x="162018" y="1620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a:p>
        </p:txBody>
      </p:sp>
      <p:sp>
        <p:nvSpPr>
          <p:cNvPr id="16" name="文本框 2"/>
          <p:cNvSpPr txBox="1"/>
          <p:nvPr/>
        </p:nvSpPr>
        <p:spPr>
          <a:xfrm>
            <a:off x="1730103"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1642945958"/>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6"/>
                                        </p:tgtEl>
                                        <p:attrNameLst>
                                          <p:attrName>ppt_y</p:attrName>
                                        </p:attrNameLst>
                                      </p:cBhvr>
                                      <p:tavLst>
                                        <p:tav tm="0">
                                          <p:val>
                                            <p:strVal val="#ppt_y"/>
                                          </p:val>
                                        </p:tav>
                                        <p:tav tm="100000">
                                          <p:val>
                                            <p:strVal val="#ppt_y"/>
                                          </p:val>
                                        </p:tav>
                                      </p:tavLst>
                                    </p:anim>
                                    <p:anim calcmode="lin" valueType="num">
                                      <p:cBhvr>
                                        <p:cTn dur="500" fill="hold" id="9"/>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6"/>
                                        </p:tgtEl>
                                      </p:cBhvr>
                                    </p:animEffect>
                                  </p:childTnLst>
                                </p:cTn>
                              </p:par>
                            </p:childTnLst>
                          </p:cTn>
                        </p:par>
                        <p:par>
                          <p:cTn fill="hold" id="12" nodeType="afterGroup">
                            <p:stCondLst>
                              <p:cond delay="500"/>
                            </p:stCondLst>
                            <p:childTnLst>
                              <p:par>
                                <p:cTn fill="hold" grpId="0" id="13" nodeType="afterEffect" presetClass="entr" presetID="53" presetSubtype="0">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p:cTn dur="500" fill="hold" id="15"/>
                                        <p:tgtEl>
                                          <p:spTgt spid="5"/>
                                        </p:tgtEl>
                                        <p:attrNameLst>
                                          <p:attrName>ppt_w</p:attrName>
                                        </p:attrNameLst>
                                      </p:cBhvr>
                                      <p:tavLst>
                                        <p:tav tm="0">
                                          <p:val>
                                            <p:fltVal val="0"/>
                                          </p:val>
                                        </p:tav>
                                        <p:tav tm="100000">
                                          <p:val>
                                            <p:strVal val="#ppt_w"/>
                                          </p:val>
                                        </p:tav>
                                      </p:tavLst>
                                    </p:anim>
                                    <p:anim calcmode="lin" valueType="num">
                                      <p:cBhvr>
                                        <p:cTn dur="500" fill="hold" id="16"/>
                                        <p:tgtEl>
                                          <p:spTgt spid="5"/>
                                        </p:tgtEl>
                                        <p:attrNameLst>
                                          <p:attrName>ppt_h</p:attrName>
                                        </p:attrNameLst>
                                      </p:cBhvr>
                                      <p:tavLst>
                                        <p:tav tm="0">
                                          <p:val>
                                            <p:fltVal val="0"/>
                                          </p:val>
                                        </p:tav>
                                        <p:tav tm="100000">
                                          <p:val>
                                            <p:strVal val="#ppt_h"/>
                                          </p:val>
                                        </p:tav>
                                      </p:tavLst>
                                    </p:anim>
                                    <p:animEffect filter="fade" transition="in">
                                      <p:cBhvr>
                                        <p:cTn dur="500" id="17"/>
                                        <p:tgtEl>
                                          <p:spTgt spid="5"/>
                                        </p:tgtEl>
                                      </p:cBhvr>
                                    </p:animEffect>
                                  </p:childTnLst>
                                </p:cTn>
                              </p:par>
                              <p:par>
                                <p:cTn fill="hold" grpId="0" id="18" nodeType="withEffect" presetClass="entr" presetID="53" presetSubtype="0">
                                  <p:stCondLst>
                                    <p:cond delay="0"/>
                                  </p:stCondLst>
                                  <p:childTnLst>
                                    <p:set>
                                      <p:cBhvr>
                                        <p:cTn dur="1" fill="hold" id="19">
                                          <p:stCondLst>
                                            <p:cond delay="0"/>
                                          </p:stCondLst>
                                        </p:cTn>
                                        <p:tgtEl>
                                          <p:spTgt spid="6"/>
                                        </p:tgtEl>
                                        <p:attrNameLst>
                                          <p:attrName>style.visibility</p:attrName>
                                        </p:attrNameLst>
                                      </p:cBhvr>
                                      <p:to>
                                        <p:strVal val="visible"/>
                                      </p:to>
                                    </p:set>
                                    <p:anim calcmode="lin" valueType="num">
                                      <p:cBhvr>
                                        <p:cTn dur="500" fill="hold" id="20"/>
                                        <p:tgtEl>
                                          <p:spTgt spid="6"/>
                                        </p:tgtEl>
                                        <p:attrNameLst>
                                          <p:attrName>ppt_w</p:attrName>
                                        </p:attrNameLst>
                                      </p:cBhvr>
                                      <p:tavLst>
                                        <p:tav tm="0">
                                          <p:val>
                                            <p:fltVal val="0"/>
                                          </p:val>
                                        </p:tav>
                                        <p:tav tm="100000">
                                          <p:val>
                                            <p:strVal val="#ppt_w"/>
                                          </p:val>
                                        </p:tav>
                                      </p:tavLst>
                                    </p:anim>
                                    <p:anim calcmode="lin" valueType="num">
                                      <p:cBhvr>
                                        <p:cTn dur="500" fill="hold" id="21"/>
                                        <p:tgtEl>
                                          <p:spTgt spid="6"/>
                                        </p:tgtEl>
                                        <p:attrNameLst>
                                          <p:attrName>ppt_h</p:attrName>
                                        </p:attrNameLst>
                                      </p:cBhvr>
                                      <p:tavLst>
                                        <p:tav tm="0">
                                          <p:val>
                                            <p:fltVal val="0"/>
                                          </p:val>
                                        </p:tav>
                                        <p:tav tm="100000">
                                          <p:val>
                                            <p:strVal val="#ppt_h"/>
                                          </p:val>
                                        </p:tav>
                                      </p:tavLst>
                                    </p:anim>
                                    <p:animEffect filter="fade" transition="in">
                                      <p:cBhvr>
                                        <p:cTn dur="500" id="22"/>
                                        <p:tgtEl>
                                          <p:spTgt spid="6"/>
                                        </p:tgtEl>
                                      </p:cBhvr>
                                    </p:animEffect>
                                  </p:childTnLst>
                                </p:cTn>
                              </p:par>
                            </p:childTnLst>
                          </p:cTn>
                        </p:par>
                        <p:par>
                          <p:cTn fill="hold" id="23" nodeType="afterGroup">
                            <p:stCondLst>
                              <p:cond delay="1000"/>
                            </p:stCondLst>
                            <p:childTnLst>
                              <p:par>
                                <p:cTn fill="hold" grpId="0" id="24" nodeType="afterEffect" presetClass="entr" presetID="22" presetSubtype="8">
                                  <p:stCondLst>
                                    <p:cond delay="0"/>
                                  </p:stCondLst>
                                  <p:childTnLst>
                                    <p:set>
                                      <p:cBhvr>
                                        <p:cTn dur="1" fill="hold" id="25">
                                          <p:stCondLst>
                                            <p:cond delay="0"/>
                                          </p:stCondLst>
                                        </p:cTn>
                                        <p:tgtEl>
                                          <p:spTgt spid="13"/>
                                        </p:tgtEl>
                                        <p:attrNameLst>
                                          <p:attrName>style.visibility</p:attrName>
                                        </p:attrNameLst>
                                      </p:cBhvr>
                                      <p:to>
                                        <p:strVal val="visible"/>
                                      </p:to>
                                    </p:set>
                                    <p:animEffect filter="wipe(left)" transition="in">
                                      <p:cBhvr>
                                        <p:cTn dur="500" id="26"/>
                                        <p:tgtEl>
                                          <p:spTgt spid="13"/>
                                        </p:tgtEl>
                                      </p:cBhvr>
                                    </p:animEffect>
                                  </p:childTnLst>
                                </p:cTn>
                              </p:par>
                              <p:par>
                                <p:cTn fill="hold" grpId="0" id="27" nodeType="withEffect" presetClass="entr" presetID="22" presetSubtype="2">
                                  <p:stCondLst>
                                    <p:cond delay="0"/>
                                  </p:stCondLst>
                                  <p:childTnLst>
                                    <p:set>
                                      <p:cBhvr>
                                        <p:cTn dur="1" fill="hold" id="28">
                                          <p:stCondLst>
                                            <p:cond delay="0"/>
                                          </p:stCondLst>
                                        </p:cTn>
                                        <p:tgtEl>
                                          <p:spTgt spid="14"/>
                                        </p:tgtEl>
                                        <p:attrNameLst>
                                          <p:attrName>style.visibility</p:attrName>
                                        </p:attrNameLst>
                                      </p:cBhvr>
                                      <p:to>
                                        <p:strVal val="visible"/>
                                      </p:to>
                                    </p:set>
                                    <p:animEffect filter="wipe(right)" transition="in">
                                      <p:cBhvr>
                                        <p:cTn dur="500" id="29"/>
                                        <p:tgtEl>
                                          <p:spTgt spid="14"/>
                                        </p:tgtEl>
                                      </p:cBhvr>
                                    </p:animEffect>
                                  </p:childTnLst>
                                </p:cTn>
                              </p:par>
                            </p:childTnLst>
                          </p:cTn>
                        </p:par>
                        <p:par>
                          <p:cTn fill="hold" id="30" nodeType="afterGroup">
                            <p:stCondLst>
                              <p:cond delay="1500"/>
                            </p:stCondLst>
                            <p:childTnLst>
                              <p:par>
                                <p:cTn fill="hold" grpId="0" id="31" nodeType="afterEffect" presetClass="entr" presetID="47" presetSubtype="0">
                                  <p:stCondLst>
                                    <p:cond delay="0"/>
                                  </p:stCondLst>
                                  <p:childTnLst>
                                    <p:set>
                                      <p:cBhvr>
                                        <p:cTn dur="1" fill="hold" id="32">
                                          <p:stCondLst>
                                            <p:cond delay="0"/>
                                          </p:stCondLst>
                                        </p:cTn>
                                        <p:tgtEl>
                                          <p:spTgt spid="8"/>
                                        </p:tgtEl>
                                        <p:attrNameLst>
                                          <p:attrName>style.visibility</p:attrName>
                                        </p:attrNameLst>
                                      </p:cBhvr>
                                      <p:to>
                                        <p:strVal val="visible"/>
                                      </p:to>
                                    </p:set>
                                    <p:animEffect filter="fade" transition="in">
                                      <p:cBhvr>
                                        <p:cTn dur="1000" id="33"/>
                                        <p:tgtEl>
                                          <p:spTgt spid="8"/>
                                        </p:tgtEl>
                                      </p:cBhvr>
                                    </p:animEffect>
                                    <p:anim calcmode="lin" valueType="num">
                                      <p:cBhvr>
                                        <p:cTn dur="1000" fill="hold" id="34"/>
                                        <p:tgtEl>
                                          <p:spTgt spid="8"/>
                                        </p:tgtEl>
                                        <p:attrNameLst>
                                          <p:attrName>ppt_x</p:attrName>
                                        </p:attrNameLst>
                                      </p:cBhvr>
                                      <p:tavLst>
                                        <p:tav tm="0">
                                          <p:val>
                                            <p:strVal val="#ppt_x"/>
                                          </p:val>
                                        </p:tav>
                                        <p:tav tm="100000">
                                          <p:val>
                                            <p:strVal val="#ppt_x"/>
                                          </p:val>
                                        </p:tav>
                                      </p:tavLst>
                                    </p:anim>
                                    <p:anim calcmode="lin" valueType="num">
                                      <p:cBhvr>
                                        <p:cTn dur="1000" fill="hold" id="35"/>
                                        <p:tgtEl>
                                          <p:spTgt spid="8"/>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7"/>
                                        </p:tgtEl>
                                        <p:attrNameLst>
                                          <p:attrName>style.visibility</p:attrName>
                                        </p:attrNameLst>
                                      </p:cBhvr>
                                      <p:to>
                                        <p:strVal val="visible"/>
                                      </p:to>
                                    </p:set>
                                    <p:animEffect filter="fade" transition="in">
                                      <p:cBhvr>
                                        <p:cTn dur="1000" id="38"/>
                                        <p:tgtEl>
                                          <p:spTgt spid="7"/>
                                        </p:tgtEl>
                                      </p:cBhvr>
                                    </p:animEffect>
                                    <p:anim calcmode="lin" valueType="num">
                                      <p:cBhvr>
                                        <p:cTn dur="1000" fill="hold" id="39"/>
                                        <p:tgtEl>
                                          <p:spTgt spid="7"/>
                                        </p:tgtEl>
                                        <p:attrNameLst>
                                          <p:attrName>ppt_x</p:attrName>
                                        </p:attrNameLst>
                                      </p:cBhvr>
                                      <p:tavLst>
                                        <p:tav tm="0">
                                          <p:val>
                                            <p:strVal val="#ppt_x"/>
                                          </p:val>
                                        </p:tav>
                                        <p:tav tm="100000">
                                          <p:val>
                                            <p:strVal val="#ppt_x"/>
                                          </p:val>
                                        </p:tav>
                                      </p:tavLst>
                                    </p:anim>
                                    <p:anim calcmode="lin" valueType="num">
                                      <p:cBhvr>
                                        <p:cTn dur="1000" fill="hold" id="40"/>
                                        <p:tgtEl>
                                          <p:spTgt spid="7"/>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2500"/>
                            </p:stCondLst>
                            <p:childTnLst>
                              <p:par>
                                <p:cTn fill="hold" grpId="0" id="42" nodeType="afterEffect" presetClass="entr" presetID="22" presetSubtype="4">
                                  <p:stCondLst>
                                    <p:cond delay="0"/>
                                  </p:stCondLst>
                                  <p:childTnLst>
                                    <p:set>
                                      <p:cBhvr>
                                        <p:cTn dur="1" fill="hold" id="43">
                                          <p:stCondLst>
                                            <p:cond delay="0"/>
                                          </p:stCondLst>
                                        </p:cTn>
                                        <p:tgtEl>
                                          <p:spTgt spid="9"/>
                                        </p:tgtEl>
                                        <p:attrNameLst>
                                          <p:attrName>style.visibility</p:attrName>
                                        </p:attrNameLst>
                                      </p:cBhvr>
                                      <p:to>
                                        <p:strVal val="visible"/>
                                      </p:to>
                                    </p:set>
                                    <p:animEffect filter="wipe(down)" transition="in">
                                      <p:cBhvr>
                                        <p:cTn dur="500" id="44"/>
                                        <p:tgtEl>
                                          <p:spTgt spid="9"/>
                                        </p:tgtEl>
                                      </p:cBhvr>
                                    </p:animEffect>
                                  </p:childTnLst>
                                </p:cTn>
                              </p:par>
                              <p:par>
                                <p:cTn fill="hold" grpId="0" id="45" nodeType="withEffect" presetClass="entr" presetID="22" presetSubtype="1">
                                  <p:stCondLst>
                                    <p:cond delay="0"/>
                                  </p:stCondLst>
                                  <p:childTnLst>
                                    <p:set>
                                      <p:cBhvr>
                                        <p:cTn dur="1" fill="hold" id="46">
                                          <p:stCondLst>
                                            <p:cond delay="0"/>
                                          </p:stCondLst>
                                        </p:cTn>
                                        <p:tgtEl>
                                          <p:spTgt spid="10"/>
                                        </p:tgtEl>
                                        <p:attrNameLst>
                                          <p:attrName>style.visibility</p:attrName>
                                        </p:attrNameLst>
                                      </p:cBhvr>
                                      <p:to>
                                        <p:strVal val="visible"/>
                                      </p:to>
                                    </p:set>
                                    <p:animEffect filter="wipe(up)" transition="in">
                                      <p:cBhvr>
                                        <p:cTn dur="500" id="47"/>
                                        <p:tgtEl>
                                          <p:spTgt spid="10"/>
                                        </p:tgtEl>
                                      </p:cBhvr>
                                    </p:animEffect>
                                  </p:childTnLst>
                                </p:cTn>
                              </p:par>
                            </p:childTnLst>
                          </p:cTn>
                        </p:par>
                        <p:par>
                          <p:cTn fill="hold" id="48" nodeType="afterGroup">
                            <p:stCondLst>
                              <p:cond delay="3000"/>
                            </p:stCondLst>
                            <p:childTnLst>
                              <p:par>
                                <p:cTn fill="hold" grpId="0" id="49" nodeType="afterEffect" presetClass="entr" presetID="16" presetSubtype="37">
                                  <p:stCondLst>
                                    <p:cond delay="0"/>
                                  </p:stCondLst>
                                  <p:childTnLst>
                                    <p:set>
                                      <p:cBhvr>
                                        <p:cTn dur="1" fill="hold" id="50">
                                          <p:stCondLst>
                                            <p:cond delay="0"/>
                                          </p:stCondLst>
                                        </p:cTn>
                                        <p:tgtEl>
                                          <p:spTgt spid="12"/>
                                        </p:tgtEl>
                                        <p:attrNameLst>
                                          <p:attrName>style.visibility</p:attrName>
                                        </p:attrNameLst>
                                      </p:cBhvr>
                                      <p:to>
                                        <p:strVal val="visible"/>
                                      </p:to>
                                    </p:set>
                                    <p:animEffect filter="barn(outVertical)" transition="in">
                                      <p:cBhvr>
                                        <p:cTn dur="500" id="51"/>
                                        <p:tgtEl>
                                          <p:spTgt spid="12"/>
                                        </p:tgtEl>
                                      </p:cBhvr>
                                    </p:animEffect>
                                  </p:childTnLst>
                                </p:cTn>
                              </p:par>
                              <p:par>
                                <p:cTn fill="hold" grpId="0" id="52" nodeType="withEffect" presetClass="entr" presetID="16" presetSubtype="37">
                                  <p:stCondLst>
                                    <p:cond delay="0"/>
                                  </p:stCondLst>
                                  <p:childTnLst>
                                    <p:set>
                                      <p:cBhvr>
                                        <p:cTn dur="1" fill="hold" id="53">
                                          <p:stCondLst>
                                            <p:cond delay="0"/>
                                          </p:stCondLst>
                                        </p:cTn>
                                        <p:tgtEl>
                                          <p:spTgt spid="11"/>
                                        </p:tgtEl>
                                        <p:attrNameLst>
                                          <p:attrName>style.visibility</p:attrName>
                                        </p:attrNameLst>
                                      </p:cBhvr>
                                      <p:to>
                                        <p:strVal val="visible"/>
                                      </p:to>
                                    </p:set>
                                    <p:animEffect filter="barn(outVertical)" transition="in">
                                      <p:cBhvr>
                                        <p:cTn dur="500" id="54"/>
                                        <p:tgtEl>
                                          <p:spTgt spid="11"/>
                                        </p:tgtEl>
                                      </p:cBhvr>
                                    </p:animEffect>
                                  </p:childTnLst>
                                </p:cTn>
                              </p:par>
                            </p:childTnLst>
                          </p:cTn>
                        </p:par>
                        <p:par>
                          <p:cTn fill="hold" id="55" nodeType="afterGroup">
                            <p:stCondLst>
                              <p:cond delay="3500"/>
                            </p:stCondLst>
                            <p:childTnLst>
                              <p:par>
                                <p:cTn fill="hold" grpId="0" id="56" nodeType="afterEffect" presetClass="entr" presetID="16" presetSubtype="37">
                                  <p:stCondLst>
                                    <p:cond delay="0"/>
                                  </p:stCondLst>
                                  <p:childTnLst>
                                    <p:set>
                                      <p:cBhvr>
                                        <p:cTn dur="1" fill="hold" id="57">
                                          <p:stCondLst>
                                            <p:cond delay="0"/>
                                          </p:stCondLst>
                                        </p:cTn>
                                        <p:tgtEl>
                                          <p:spTgt spid="4"/>
                                        </p:tgtEl>
                                        <p:attrNameLst>
                                          <p:attrName>style.visibility</p:attrName>
                                        </p:attrNameLst>
                                      </p:cBhvr>
                                      <p:to>
                                        <p:strVal val="visible"/>
                                      </p:to>
                                    </p:set>
                                    <p:animEffect filter="barn(outVertical)" transition="in">
                                      <p:cBhvr>
                                        <p:cTn dur="500" id="58"/>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6"/>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Oval 4"/>
          <p:cNvSpPr>
            <a:spLocks noChangeArrowheads="1"/>
          </p:cNvSpPr>
          <p:nvPr/>
        </p:nvSpPr>
        <p:spPr bwMode="auto">
          <a:xfrm>
            <a:off x="5660507" y="1125538"/>
            <a:ext cx="1276370" cy="1294904"/>
          </a:xfrm>
          <a:prstGeom prst="ellipse">
            <a:avLst/>
          </a:prstGeom>
          <a:solidFill>
            <a:schemeClr val="bg1">
              <a:lumMod val="65000"/>
            </a:schemeClr>
          </a:solidFill>
          <a:ln w="12700">
            <a:noFill/>
            <a:round/>
          </a:ln>
          <a:effectLst/>
        </p:spPr>
        <p:txBody>
          <a:bodyPr anchor="ctr" bIns="48125" lIns="96248" rIns="96248" tIns="48125" wrap="none"/>
          <a:lstStyle/>
          <a:p>
            <a:endParaRPr altLang="en-US" lang="ko-KR">
              <a:solidFill>
                <a:srgbClr val="000000"/>
              </a:solidFill>
              <a:latin charset="-127" pitchFamily="34" typeface="굴림"/>
              <a:ea charset="-127" pitchFamily="34" typeface="굴림"/>
            </a:endParaRPr>
          </a:p>
        </p:txBody>
      </p:sp>
      <p:sp>
        <p:nvSpPr>
          <p:cNvPr id="5" name="Oval 4"/>
          <p:cNvSpPr>
            <a:spLocks noChangeArrowheads="1"/>
          </p:cNvSpPr>
          <p:nvPr/>
        </p:nvSpPr>
        <p:spPr bwMode="auto">
          <a:xfrm>
            <a:off x="5651641" y="1142571"/>
            <a:ext cx="1276370" cy="1294904"/>
          </a:xfrm>
          <a:prstGeom prst="ellipse">
            <a:avLst/>
          </a:prstGeom>
          <a:solidFill>
            <a:schemeClr val="accent1"/>
          </a:solidFill>
          <a:ln w="12700">
            <a:noFill/>
            <a:round/>
          </a:ln>
        </p:spPr>
        <p:txBody>
          <a:bodyPr anchor="ctr" bIns="48125" lIns="96248" rIns="96248" tIns="48125" wrap="none"/>
          <a:lstStyle/>
          <a:p>
            <a:endParaRPr altLang="en-US" lang="ko-KR">
              <a:solidFill>
                <a:srgbClr val="000000"/>
              </a:solidFill>
              <a:latin charset="-127" pitchFamily="34" typeface="굴림"/>
              <a:ea charset="-127" pitchFamily="34" typeface="굴림"/>
            </a:endParaRPr>
          </a:p>
        </p:txBody>
      </p:sp>
      <p:sp>
        <p:nvSpPr>
          <p:cNvPr id="6" name="Oval 4"/>
          <p:cNvSpPr>
            <a:spLocks noChangeArrowheads="1"/>
          </p:cNvSpPr>
          <p:nvPr/>
        </p:nvSpPr>
        <p:spPr bwMode="auto">
          <a:xfrm>
            <a:off x="4241058" y="1710946"/>
            <a:ext cx="1746230" cy="1771589"/>
          </a:xfrm>
          <a:prstGeom prst="ellipse">
            <a:avLst/>
          </a:prstGeom>
          <a:solidFill>
            <a:schemeClr val="bg1">
              <a:lumMod val="65000"/>
            </a:schemeClr>
          </a:solidFill>
          <a:ln w="12700">
            <a:noFill/>
            <a:round/>
          </a:ln>
          <a:effectLst/>
        </p:spPr>
        <p:txBody>
          <a:bodyPr anchor="ctr" bIns="48125" lIns="96248" rIns="96248" tIns="48125" wrap="none"/>
          <a:lstStyle/>
          <a:p>
            <a:endParaRPr altLang="en-US" lang="ko-KR">
              <a:solidFill>
                <a:srgbClr val="000000"/>
              </a:solidFill>
              <a:latin charset="-127" pitchFamily="34" typeface="굴림"/>
              <a:ea charset="-127" pitchFamily="34" typeface="굴림"/>
            </a:endParaRPr>
          </a:p>
        </p:txBody>
      </p:sp>
      <p:sp>
        <p:nvSpPr>
          <p:cNvPr id="7" name="Oval 4"/>
          <p:cNvSpPr>
            <a:spLocks noChangeArrowheads="1"/>
          </p:cNvSpPr>
          <p:nvPr/>
        </p:nvSpPr>
        <p:spPr bwMode="auto">
          <a:xfrm>
            <a:off x="4241058" y="2239947"/>
            <a:ext cx="1746230" cy="1242590"/>
          </a:xfrm>
          <a:custGeom>
            <a:rect b="b" l="l" r="r" t="t"/>
            <a:pathLst>
              <a:path h="1169451" w="1667532">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1"/>
          </a:solidFill>
          <a:ln w="12700">
            <a:noFill/>
            <a:round/>
          </a:ln>
        </p:spPr>
        <p:txBody>
          <a:bodyPr anchor="ctr" bIns="48125" lIns="96248" rIns="96248" tIns="48125" wrap="none"/>
          <a:lstStyle/>
          <a:p>
            <a:endParaRPr altLang="en-US" lang="ko-KR">
              <a:solidFill>
                <a:srgbClr val="000000"/>
              </a:solidFill>
              <a:latin charset="-127" pitchFamily="34" typeface="굴림"/>
              <a:ea charset="-127" pitchFamily="34" typeface="굴림"/>
            </a:endParaRPr>
          </a:p>
        </p:txBody>
      </p:sp>
      <p:sp>
        <p:nvSpPr>
          <p:cNvPr id="8" name="Oval 4"/>
          <p:cNvSpPr>
            <a:spLocks noChangeArrowheads="1"/>
          </p:cNvSpPr>
          <p:nvPr/>
        </p:nvSpPr>
        <p:spPr bwMode="auto">
          <a:xfrm>
            <a:off x="2593852" y="2524623"/>
            <a:ext cx="2152199" cy="2183738"/>
          </a:xfrm>
          <a:prstGeom prst="ellipse">
            <a:avLst/>
          </a:prstGeom>
          <a:solidFill>
            <a:schemeClr val="bg1">
              <a:lumMod val="65000"/>
            </a:schemeClr>
          </a:solidFill>
          <a:ln w="12700">
            <a:noFill/>
            <a:round/>
          </a:ln>
          <a:effectLst/>
        </p:spPr>
        <p:txBody>
          <a:bodyPr anchor="ctr" bIns="48125" lIns="96248" rIns="96248" tIns="48125" wrap="none"/>
          <a:lstStyle/>
          <a:p>
            <a:endParaRPr altLang="en-US" lang="ko-KR">
              <a:solidFill>
                <a:srgbClr val="000000"/>
              </a:solidFill>
              <a:latin charset="-127" pitchFamily="34" typeface="굴림"/>
              <a:ea charset="-127" pitchFamily="34" typeface="굴림"/>
            </a:endParaRPr>
          </a:p>
        </p:txBody>
      </p:sp>
      <p:sp>
        <p:nvSpPr>
          <p:cNvPr id="9" name="Oval 4"/>
          <p:cNvSpPr>
            <a:spLocks noChangeArrowheads="1"/>
          </p:cNvSpPr>
          <p:nvPr/>
        </p:nvSpPr>
        <p:spPr bwMode="auto">
          <a:xfrm>
            <a:off x="2593852" y="3598161"/>
            <a:ext cx="2152199" cy="1110201"/>
          </a:xfrm>
          <a:custGeom>
            <a:rect b="b" l="l" r="r" t="t"/>
            <a:pathLst>
              <a:path h="1044854" w="205520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1"/>
          </a:solidFill>
          <a:ln w="12700">
            <a:noFill/>
            <a:round/>
          </a:ln>
        </p:spPr>
        <p:txBody>
          <a:bodyPr anchor="ctr" bIns="48125" lIns="96248" rIns="96248" tIns="48125" wrap="none"/>
          <a:lstStyle/>
          <a:p>
            <a:endParaRPr altLang="en-US" lang="ko-KR">
              <a:solidFill>
                <a:srgbClr val="000000"/>
              </a:solidFill>
              <a:latin charset="-127" pitchFamily="34" typeface="굴림"/>
              <a:ea charset="-127" pitchFamily="34" typeface="굴림"/>
            </a:endParaRPr>
          </a:p>
        </p:txBody>
      </p:sp>
      <p:sp>
        <p:nvSpPr>
          <p:cNvPr id="10" name="Oval 4"/>
          <p:cNvSpPr>
            <a:spLocks noChangeArrowheads="1"/>
          </p:cNvSpPr>
          <p:nvPr/>
        </p:nvSpPr>
        <p:spPr bwMode="auto">
          <a:xfrm>
            <a:off x="648848" y="3569782"/>
            <a:ext cx="2641590" cy="2680302"/>
          </a:xfrm>
          <a:prstGeom prst="ellipse">
            <a:avLst/>
          </a:prstGeom>
          <a:solidFill>
            <a:schemeClr val="bg1">
              <a:lumMod val="65000"/>
            </a:schemeClr>
          </a:solidFill>
          <a:ln w="12700">
            <a:noFill/>
            <a:round/>
          </a:ln>
          <a:effectLst/>
        </p:spPr>
        <p:txBody>
          <a:bodyPr anchor="ctr" bIns="48125" lIns="96248" rIns="96248" tIns="48125" wrap="none"/>
          <a:lstStyle/>
          <a:p>
            <a:endParaRPr altLang="en-US" lang="ko-KR">
              <a:solidFill>
                <a:srgbClr val="000000"/>
              </a:solidFill>
              <a:latin charset="-127" pitchFamily="34" typeface="굴림"/>
              <a:ea charset="-127" pitchFamily="34" typeface="굴림"/>
            </a:endParaRPr>
          </a:p>
        </p:txBody>
      </p:sp>
      <p:sp>
        <p:nvSpPr>
          <p:cNvPr id="11" name="Oval 4"/>
          <p:cNvSpPr>
            <a:spLocks noChangeArrowheads="1"/>
          </p:cNvSpPr>
          <p:nvPr/>
        </p:nvSpPr>
        <p:spPr bwMode="auto">
          <a:xfrm>
            <a:off x="876437" y="5661959"/>
            <a:ext cx="2186414" cy="588123"/>
          </a:xfrm>
          <a:custGeom>
            <a:rect b="b" l="l" r="r" t="t"/>
            <a:pathLst>
              <a:path h="553506" w="208787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solidFill>
          <a:ln w="12700">
            <a:noFill/>
            <a:round/>
          </a:ln>
        </p:spPr>
        <p:txBody>
          <a:bodyPr anchor="ctr" bIns="48125" lIns="96248" rIns="96248" tIns="48125" wrap="none"/>
          <a:lstStyle/>
          <a:p>
            <a:endParaRPr altLang="en-US" lang="ko-KR">
              <a:solidFill>
                <a:srgbClr val="000000"/>
              </a:solidFill>
              <a:latin charset="-127" pitchFamily="34" typeface="굴림"/>
              <a:ea charset="-127" pitchFamily="34" typeface="굴림"/>
            </a:endParaRPr>
          </a:p>
        </p:txBody>
      </p:sp>
      <p:sp>
        <p:nvSpPr>
          <p:cNvPr id="12" name="TextBox 11"/>
          <p:cNvSpPr txBox="1"/>
          <p:nvPr/>
        </p:nvSpPr>
        <p:spPr>
          <a:xfrm>
            <a:off x="1120916" y="4640827"/>
            <a:ext cx="1665696" cy="538210"/>
          </a:xfrm>
          <a:prstGeom prst="rect">
            <a:avLst/>
          </a:prstGeom>
          <a:noFill/>
        </p:spPr>
        <p:txBody>
          <a:bodyPr anchor="ctr" bIns="48125" lIns="96248" rIns="96248" rtlCol="0" tIns="48125" wrap="none">
            <a:spAutoFit/>
          </a:bodyPr>
          <a:lstStyle/>
          <a:p>
            <a:r>
              <a:rPr altLang="en-US" lang="zh-CN" smtClean="0" sz="2900">
                <a:solidFill>
                  <a:schemeClr val="bg1"/>
                </a:solidFill>
                <a:latin charset="-122" panose="020b0503020204020204" pitchFamily="34" typeface="微软雅黑"/>
                <a:ea charset="-122" pitchFamily="34" typeface="微软雅黑"/>
              </a:rPr>
              <a:t>添加文字</a:t>
            </a:r>
          </a:p>
        </p:txBody>
      </p:sp>
      <p:sp>
        <p:nvSpPr>
          <p:cNvPr id="13" name="TextBox 12"/>
          <p:cNvSpPr txBox="1"/>
          <p:nvPr/>
        </p:nvSpPr>
        <p:spPr>
          <a:xfrm>
            <a:off x="2937318" y="2965939"/>
            <a:ext cx="1462496" cy="477250"/>
          </a:xfrm>
          <a:prstGeom prst="rect">
            <a:avLst/>
          </a:prstGeom>
          <a:noFill/>
        </p:spPr>
        <p:txBody>
          <a:bodyPr anchor="ctr" bIns="48125" lIns="96248" rIns="96248" rtlCol="0" tIns="48125" wrap="none">
            <a:spAutoFit/>
          </a:bodyPr>
          <a:lstStyle/>
          <a:p>
            <a:r>
              <a:rPr altLang="en-US" lang="zh-CN" smtClean="0" sz="2500">
                <a:solidFill>
                  <a:schemeClr val="bg1"/>
                </a:solidFill>
                <a:latin charset="-122" panose="020b0503020204020204" pitchFamily="34" typeface="微软雅黑"/>
                <a:ea charset="-122" pitchFamily="34" typeface="微软雅黑"/>
              </a:rPr>
              <a:t>添加文字</a:t>
            </a:r>
          </a:p>
        </p:txBody>
      </p:sp>
      <p:sp>
        <p:nvSpPr>
          <p:cNvPr id="14" name="TextBox 13"/>
          <p:cNvSpPr txBox="1"/>
          <p:nvPr/>
        </p:nvSpPr>
        <p:spPr>
          <a:xfrm>
            <a:off x="4480312" y="2384965"/>
            <a:ext cx="1411696" cy="462010"/>
          </a:xfrm>
          <a:prstGeom prst="rect">
            <a:avLst/>
          </a:prstGeom>
          <a:noFill/>
        </p:spPr>
        <p:txBody>
          <a:bodyPr anchor="ctr" bIns="48125" lIns="96248" rIns="96248" rtlCol="0" tIns="48125" wrap="none">
            <a:spAutoFit/>
          </a:bodyPr>
          <a:lstStyle/>
          <a:p>
            <a:r>
              <a:rPr altLang="en-US" lang="zh-CN" smtClean="0">
                <a:solidFill>
                  <a:schemeClr val="bg1"/>
                </a:solidFill>
                <a:latin charset="-122" panose="020b0503020204020204" pitchFamily="34" typeface="微软雅黑"/>
                <a:ea charset="-122" pitchFamily="34" typeface="微软雅黑"/>
              </a:rPr>
              <a:t>添加文字</a:t>
            </a:r>
          </a:p>
        </p:txBody>
      </p:sp>
      <p:cxnSp>
        <p:nvCxnSpPr>
          <p:cNvPr id="15" name="直接连接符 14"/>
          <p:cNvCxnSpPr/>
          <p:nvPr/>
        </p:nvCxnSpPr>
        <p:spPr>
          <a:xfrm>
            <a:off x="6300459" y="1952853"/>
            <a:ext cx="112235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5102482" y="2928993"/>
            <a:ext cx="2320333"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3620545" y="4041141"/>
            <a:ext cx="380226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a:off x="1969643" y="5199770"/>
            <a:ext cx="5453172"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9" name="TextBox 18"/>
          <p:cNvSpPr txBox="1"/>
          <p:nvPr/>
        </p:nvSpPr>
        <p:spPr>
          <a:xfrm>
            <a:off x="7510831" y="4909933"/>
            <a:ext cx="4042073" cy="730234"/>
          </a:xfrm>
          <a:prstGeom prst="rect">
            <a:avLst/>
          </a:prstGeom>
          <a:noFill/>
        </p:spPr>
        <p:txBody>
          <a:bodyPr bIns="48125" lIns="96248" rIns="96248" rtlCol="0" tIns="48125" wrap="square">
            <a:spAutoFit/>
          </a:bodyPr>
          <a:lstStyle/>
          <a:p>
            <a:pPr>
              <a:lnSpc>
                <a:spcPct val="130000"/>
              </a:lnSpc>
            </a:pPr>
            <a:r>
              <a:rPr altLang="en-US" lang="zh-CN" sz="1600">
                <a:solidFill>
                  <a:schemeClr val="tx1">
                    <a:lumMod val="75000"/>
                    <a:lumOff val="25000"/>
                  </a:schemeClr>
                </a:solidFill>
                <a:latin charset="-122" panose="020b0503020204020204" pitchFamily="34" typeface="微软雅黑"/>
                <a:ea charset="-122" pitchFamily="34" typeface="微软雅黑"/>
              </a:rPr>
              <a:t>您的内容打在这里，或者通过复制您的文本后，在此框中选择粘贴，并选择只保留</a:t>
            </a:r>
          </a:p>
        </p:txBody>
      </p:sp>
      <p:sp>
        <p:nvSpPr>
          <p:cNvPr id="20" name="TextBox 19"/>
          <p:cNvSpPr txBox="1"/>
          <p:nvPr/>
        </p:nvSpPr>
        <p:spPr>
          <a:xfrm>
            <a:off x="7510831" y="3769109"/>
            <a:ext cx="4042073" cy="730234"/>
          </a:xfrm>
          <a:prstGeom prst="rect">
            <a:avLst/>
          </a:prstGeom>
          <a:noFill/>
        </p:spPr>
        <p:txBody>
          <a:bodyPr bIns="48125" lIns="96248" rIns="96248" rtlCol="0" tIns="48125" wrap="square">
            <a:spAutoFit/>
          </a:bodyPr>
          <a:lstStyle/>
          <a:p>
            <a:pPr>
              <a:lnSpc>
                <a:spcPct val="130000"/>
              </a:lnSpc>
            </a:pPr>
            <a:r>
              <a:rPr altLang="en-US" lang="zh-CN" sz="1600">
                <a:solidFill>
                  <a:schemeClr val="tx1">
                    <a:lumMod val="75000"/>
                    <a:lumOff val="25000"/>
                  </a:schemeClr>
                </a:solidFill>
                <a:latin charset="-122" panose="020b0503020204020204" pitchFamily="34" typeface="微软雅黑"/>
                <a:ea charset="-122" pitchFamily="34" typeface="微软雅黑"/>
              </a:rPr>
              <a:t>您的内容打在这里，或者通过复制您的文本后，在此框中选择粘贴，并选择只保留</a:t>
            </a:r>
          </a:p>
        </p:txBody>
      </p:sp>
      <p:sp>
        <p:nvSpPr>
          <p:cNvPr id="21" name="TextBox 20"/>
          <p:cNvSpPr txBox="1"/>
          <p:nvPr/>
        </p:nvSpPr>
        <p:spPr>
          <a:xfrm>
            <a:off x="7510831" y="2628286"/>
            <a:ext cx="4042073" cy="730234"/>
          </a:xfrm>
          <a:prstGeom prst="rect">
            <a:avLst/>
          </a:prstGeom>
          <a:noFill/>
        </p:spPr>
        <p:txBody>
          <a:bodyPr bIns="48125" lIns="96248" rIns="96248" rtlCol="0" tIns="48125" wrap="square">
            <a:spAutoFit/>
          </a:bodyPr>
          <a:lstStyle/>
          <a:p>
            <a:pPr>
              <a:lnSpc>
                <a:spcPct val="130000"/>
              </a:lnSpc>
            </a:pPr>
            <a:r>
              <a:rPr altLang="en-US" lang="zh-CN" sz="1600">
                <a:solidFill>
                  <a:schemeClr val="tx1">
                    <a:lumMod val="75000"/>
                    <a:lumOff val="25000"/>
                  </a:schemeClr>
                </a:solidFill>
                <a:latin charset="-122" panose="020b0503020204020204" pitchFamily="34" typeface="微软雅黑"/>
                <a:ea charset="-122" pitchFamily="34" typeface="微软雅黑"/>
              </a:rPr>
              <a:t>您的内容打在这里，或者通过复制您的文本后，在此框中选择粘贴，并选择只保留</a:t>
            </a:r>
          </a:p>
        </p:txBody>
      </p:sp>
      <p:sp>
        <p:nvSpPr>
          <p:cNvPr id="22" name="TextBox 21"/>
          <p:cNvSpPr txBox="1"/>
          <p:nvPr/>
        </p:nvSpPr>
        <p:spPr>
          <a:xfrm>
            <a:off x="7510831" y="1706768"/>
            <a:ext cx="4042073" cy="730234"/>
          </a:xfrm>
          <a:prstGeom prst="rect">
            <a:avLst/>
          </a:prstGeom>
          <a:noFill/>
        </p:spPr>
        <p:txBody>
          <a:bodyPr bIns="48125" lIns="96248" rIns="96248" rtlCol="0" tIns="48125" wrap="square">
            <a:spAutoFit/>
          </a:bodyPr>
          <a:lstStyle/>
          <a:p>
            <a:pPr>
              <a:lnSpc>
                <a:spcPct val="130000"/>
              </a:lnSpc>
            </a:pPr>
            <a:r>
              <a:rPr altLang="en-US" lang="zh-CN" sz="1600">
                <a:solidFill>
                  <a:schemeClr val="tx1">
                    <a:lumMod val="75000"/>
                    <a:lumOff val="25000"/>
                  </a:schemeClr>
                </a:solidFill>
                <a:latin charset="-122" panose="020b0503020204020204" pitchFamily="34" typeface="微软雅黑"/>
                <a:ea charset="-122" pitchFamily="34" typeface="微软雅黑"/>
              </a:rPr>
              <a:t>您的内容打在这里，或者通过复制您的文本后，在此框中选择粘贴，并选择只保留</a:t>
            </a:r>
          </a:p>
        </p:txBody>
      </p:sp>
      <p:sp>
        <p:nvSpPr>
          <p:cNvPr id="23" name="TextBox 22"/>
          <p:cNvSpPr txBox="1"/>
          <p:nvPr/>
        </p:nvSpPr>
        <p:spPr>
          <a:xfrm>
            <a:off x="5774036" y="1602945"/>
            <a:ext cx="1005296" cy="340090"/>
          </a:xfrm>
          <a:prstGeom prst="rect">
            <a:avLst/>
          </a:prstGeom>
          <a:noFill/>
        </p:spPr>
        <p:txBody>
          <a:bodyPr anchor="ctr" bIns="48125" lIns="96248" rIns="96248" rtlCol="0" tIns="48125" wrap="none">
            <a:spAutoFit/>
          </a:bodyPr>
          <a:lstStyle/>
          <a:p>
            <a:r>
              <a:rPr altLang="en-US" lang="zh-CN" smtClean="0" sz="1600">
                <a:solidFill>
                  <a:schemeClr val="bg1"/>
                </a:solidFill>
                <a:latin charset="-122" panose="020b0503020204020204" pitchFamily="34" typeface="微软雅黑"/>
                <a:ea charset="-122" pitchFamily="34" typeface="微软雅黑"/>
              </a:rPr>
              <a:t>添加文字</a:t>
            </a:r>
          </a:p>
        </p:txBody>
      </p:sp>
      <p:sp>
        <p:nvSpPr>
          <p:cNvPr id="25" name="文本框 2"/>
          <p:cNvSpPr txBox="1"/>
          <p:nvPr/>
        </p:nvSpPr>
        <p:spPr>
          <a:xfrm>
            <a:off x="1739776"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222980139"/>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5"/>
                                        </p:tgtEl>
                                        <p:attrNameLst>
                                          <p:attrName>ppt_y</p:attrName>
                                        </p:attrNameLst>
                                      </p:cBhvr>
                                      <p:tavLst>
                                        <p:tav tm="0">
                                          <p:val>
                                            <p:strVal val="#ppt_y"/>
                                          </p:val>
                                        </p:tav>
                                        <p:tav tm="100000">
                                          <p:val>
                                            <p:strVal val="#ppt_y"/>
                                          </p:val>
                                        </p:tav>
                                      </p:tavLst>
                                    </p:anim>
                                    <p:anim calcmode="lin" valueType="num">
                                      <p:cBhvr>
                                        <p:cTn dur="500" fill="hold" id="9"/>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5"/>
                                        </p:tgtEl>
                                      </p:cBhvr>
                                    </p:animEffect>
                                  </p:childTnLst>
                                </p:cTn>
                              </p:par>
                            </p:childTnLst>
                          </p:cTn>
                        </p:par>
                        <p:par>
                          <p:cTn fill="hold" id="12" nodeType="afterGroup">
                            <p:stCondLst>
                              <p:cond delay="500"/>
                            </p:stCondLst>
                            <p:childTnLst>
                              <p:par>
                                <p:cTn fill="hold" grpId="0" id="13" nodeType="afterEffect" presetClass="entr" presetID="2" presetSubtype="1">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fill="hold" id="15"/>
                                        <p:tgtEl>
                                          <p:spTgt spid="4"/>
                                        </p:tgtEl>
                                        <p:attrNameLst>
                                          <p:attrName>ppt_x</p:attrName>
                                        </p:attrNameLst>
                                      </p:cBhvr>
                                      <p:tavLst>
                                        <p:tav tm="0">
                                          <p:val>
                                            <p:strVal val="#ppt_x"/>
                                          </p:val>
                                        </p:tav>
                                        <p:tav tm="100000">
                                          <p:val>
                                            <p:strVal val="#ppt_x"/>
                                          </p:val>
                                        </p:tav>
                                      </p:tavLst>
                                    </p:anim>
                                    <p:anim calcmode="lin" valueType="num">
                                      <p:cBhvr additive="base">
                                        <p:cTn dur="500" fill="hold" id="16"/>
                                        <p:tgtEl>
                                          <p:spTgt spid="4"/>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1">
                                  <p:stCondLst>
                                    <p:cond delay="20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500" fill="hold" id="19"/>
                                        <p:tgtEl>
                                          <p:spTgt spid="6"/>
                                        </p:tgtEl>
                                        <p:attrNameLst>
                                          <p:attrName>ppt_x</p:attrName>
                                        </p:attrNameLst>
                                      </p:cBhvr>
                                      <p:tavLst>
                                        <p:tav tm="0">
                                          <p:val>
                                            <p:strVal val="#ppt_x"/>
                                          </p:val>
                                        </p:tav>
                                        <p:tav tm="100000">
                                          <p:val>
                                            <p:strVal val="#ppt_x"/>
                                          </p:val>
                                        </p:tav>
                                      </p:tavLst>
                                    </p:anim>
                                    <p:anim calcmode="lin" valueType="num">
                                      <p:cBhvr additive="base">
                                        <p:cTn dur="500" fill="hold" id="20"/>
                                        <p:tgtEl>
                                          <p:spTgt spid="6"/>
                                        </p:tgtEl>
                                        <p:attrNameLst>
                                          <p:attrName>ppt_y</p:attrName>
                                        </p:attrNameLst>
                                      </p:cBhvr>
                                      <p:tavLst>
                                        <p:tav tm="0">
                                          <p:val>
                                            <p:strVal val="0-#ppt_h/2"/>
                                          </p:val>
                                        </p:tav>
                                        <p:tav tm="100000">
                                          <p:val>
                                            <p:strVal val="#ppt_y"/>
                                          </p:val>
                                        </p:tav>
                                      </p:tavLst>
                                    </p:anim>
                                  </p:childTnLst>
                                </p:cTn>
                              </p:par>
                              <p:par>
                                <p:cTn fill="hold" grpId="0" id="21" nodeType="withEffect" presetClass="entr" presetID="2" presetSubtype="1">
                                  <p:stCondLst>
                                    <p:cond delay="400"/>
                                  </p:stCondLst>
                                  <p:childTnLst>
                                    <p:set>
                                      <p:cBhvr>
                                        <p:cTn dur="1" fill="hold" id="22">
                                          <p:stCondLst>
                                            <p:cond delay="0"/>
                                          </p:stCondLst>
                                        </p:cTn>
                                        <p:tgtEl>
                                          <p:spTgt spid="8"/>
                                        </p:tgtEl>
                                        <p:attrNameLst>
                                          <p:attrName>style.visibility</p:attrName>
                                        </p:attrNameLst>
                                      </p:cBhvr>
                                      <p:to>
                                        <p:strVal val="visible"/>
                                      </p:to>
                                    </p:set>
                                    <p:anim calcmode="lin" valueType="num">
                                      <p:cBhvr additive="base">
                                        <p:cTn dur="500" fill="hold" id="23"/>
                                        <p:tgtEl>
                                          <p:spTgt spid="8"/>
                                        </p:tgtEl>
                                        <p:attrNameLst>
                                          <p:attrName>ppt_x</p:attrName>
                                        </p:attrNameLst>
                                      </p:cBhvr>
                                      <p:tavLst>
                                        <p:tav tm="0">
                                          <p:val>
                                            <p:strVal val="#ppt_x"/>
                                          </p:val>
                                        </p:tav>
                                        <p:tav tm="100000">
                                          <p:val>
                                            <p:strVal val="#ppt_x"/>
                                          </p:val>
                                        </p:tav>
                                      </p:tavLst>
                                    </p:anim>
                                    <p:anim calcmode="lin" valueType="num">
                                      <p:cBhvr additive="base">
                                        <p:cTn dur="500" fill="hold" id="24"/>
                                        <p:tgtEl>
                                          <p:spTgt spid="8"/>
                                        </p:tgtEl>
                                        <p:attrNameLst>
                                          <p:attrName>ppt_y</p:attrName>
                                        </p:attrNameLst>
                                      </p:cBhvr>
                                      <p:tavLst>
                                        <p:tav tm="0">
                                          <p:val>
                                            <p:strVal val="0-#ppt_h/2"/>
                                          </p:val>
                                        </p:tav>
                                        <p:tav tm="100000">
                                          <p:val>
                                            <p:strVal val="#ppt_y"/>
                                          </p:val>
                                        </p:tav>
                                      </p:tavLst>
                                    </p:anim>
                                  </p:childTnLst>
                                </p:cTn>
                              </p:par>
                              <p:par>
                                <p:cTn fill="hold" grpId="0" id="25" nodeType="withEffect" presetClass="entr" presetID="2" presetSubtype="1">
                                  <p:stCondLst>
                                    <p:cond delay="60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ppt_x"/>
                                          </p:val>
                                        </p:tav>
                                        <p:tav tm="100000">
                                          <p:val>
                                            <p:strVal val="#ppt_x"/>
                                          </p:val>
                                        </p:tav>
                                      </p:tavLst>
                                    </p:anim>
                                    <p:anim calcmode="lin" valueType="num">
                                      <p:cBhvr additive="base">
                                        <p:cTn dur="500" fill="hold" id="28"/>
                                        <p:tgtEl>
                                          <p:spTgt spid="10"/>
                                        </p:tgtEl>
                                        <p:attrNameLst>
                                          <p:attrName>ppt_y</p:attrName>
                                        </p:attrNameLst>
                                      </p:cBhvr>
                                      <p:tavLst>
                                        <p:tav tm="0">
                                          <p:val>
                                            <p:strVal val="0-#ppt_h/2"/>
                                          </p:val>
                                        </p:tav>
                                        <p:tav tm="100000">
                                          <p:val>
                                            <p:strVal val="#ppt_y"/>
                                          </p:val>
                                        </p:tav>
                                      </p:tavLst>
                                    </p:anim>
                                  </p:childTnLst>
                                </p:cTn>
                              </p:par>
                            </p:childTnLst>
                          </p:cTn>
                        </p:par>
                        <p:par>
                          <p:cTn fill="hold" id="29" nodeType="afterGroup">
                            <p:stCondLst>
                              <p:cond delay="1600"/>
                            </p:stCondLst>
                            <p:childTnLst>
                              <p:par>
                                <p:cTn fill="hold" grpId="0" id="30" nodeType="afterEffect" presetClass="entr" presetID="22" presetSubtype="4">
                                  <p:stCondLst>
                                    <p:cond delay="0"/>
                                  </p:stCondLst>
                                  <p:childTnLst>
                                    <p:set>
                                      <p:cBhvr>
                                        <p:cTn dur="1" fill="hold" id="31">
                                          <p:stCondLst>
                                            <p:cond delay="0"/>
                                          </p:stCondLst>
                                        </p:cTn>
                                        <p:tgtEl>
                                          <p:spTgt spid="11"/>
                                        </p:tgtEl>
                                        <p:attrNameLst>
                                          <p:attrName>style.visibility</p:attrName>
                                        </p:attrNameLst>
                                      </p:cBhvr>
                                      <p:to>
                                        <p:strVal val="visible"/>
                                      </p:to>
                                    </p:set>
                                    <p:animEffect filter="wipe(down)" transition="in">
                                      <p:cBhvr>
                                        <p:cTn dur="500" id="32"/>
                                        <p:tgtEl>
                                          <p:spTgt spid="11"/>
                                        </p:tgtEl>
                                      </p:cBhvr>
                                    </p:animEffect>
                                  </p:childTnLst>
                                </p:cTn>
                              </p:par>
                            </p:childTnLst>
                          </p:cTn>
                        </p:par>
                        <p:par>
                          <p:cTn fill="hold" id="33" nodeType="afterGroup">
                            <p:stCondLst>
                              <p:cond delay="2100"/>
                            </p:stCondLst>
                            <p:childTnLst>
                              <p:par>
                                <p:cTn fill="hold" grpId="0" id="34" nodeType="afterEffect" presetClass="entr" presetID="42"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1000" id="36"/>
                                        <p:tgtEl>
                                          <p:spTgt spid="12"/>
                                        </p:tgtEl>
                                      </p:cBhvr>
                                    </p:animEffect>
                                    <p:anim calcmode="lin" valueType="num">
                                      <p:cBhvr>
                                        <p:cTn dur="1000" fill="hold" id="37"/>
                                        <p:tgtEl>
                                          <p:spTgt spid="12"/>
                                        </p:tgtEl>
                                        <p:attrNameLst>
                                          <p:attrName>ppt_x</p:attrName>
                                        </p:attrNameLst>
                                      </p:cBhvr>
                                      <p:tavLst>
                                        <p:tav tm="0">
                                          <p:val>
                                            <p:strVal val="#ppt_x"/>
                                          </p:val>
                                        </p:tav>
                                        <p:tav tm="100000">
                                          <p:val>
                                            <p:strVal val="#ppt_x"/>
                                          </p:val>
                                        </p:tav>
                                      </p:tavLst>
                                    </p:anim>
                                    <p:anim calcmode="lin" valueType="num">
                                      <p:cBhvr>
                                        <p:cTn dur="1000" fill="hold" id="38"/>
                                        <p:tgtEl>
                                          <p:spTgt spid="12"/>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3100"/>
                            </p:stCondLst>
                            <p:childTnLst>
                              <p:par>
                                <p:cTn fill="hold" id="40" nodeType="afterEffect" presetClass="entr" presetID="22" presetSubtype="8">
                                  <p:stCondLst>
                                    <p:cond delay="0"/>
                                  </p:stCondLst>
                                  <p:childTnLst>
                                    <p:set>
                                      <p:cBhvr>
                                        <p:cTn dur="1" fill="hold" id="41">
                                          <p:stCondLst>
                                            <p:cond delay="0"/>
                                          </p:stCondLst>
                                        </p:cTn>
                                        <p:tgtEl>
                                          <p:spTgt spid="18"/>
                                        </p:tgtEl>
                                        <p:attrNameLst>
                                          <p:attrName>style.visibility</p:attrName>
                                        </p:attrNameLst>
                                      </p:cBhvr>
                                      <p:to>
                                        <p:strVal val="visible"/>
                                      </p:to>
                                    </p:set>
                                    <p:animEffect filter="wipe(left)" transition="in">
                                      <p:cBhvr>
                                        <p:cTn dur="500" id="42"/>
                                        <p:tgtEl>
                                          <p:spTgt spid="18"/>
                                        </p:tgtEl>
                                      </p:cBhvr>
                                    </p:animEffect>
                                  </p:childTnLst>
                                </p:cTn>
                              </p:par>
                            </p:childTnLst>
                          </p:cTn>
                        </p:par>
                        <p:par>
                          <p:cTn fill="hold" id="43" nodeType="afterGroup">
                            <p:stCondLst>
                              <p:cond delay="3600"/>
                            </p:stCondLst>
                            <p:childTnLst>
                              <p:par>
                                <p:cTn fill="hold" grpId="0" id="44" nodeType="afterEffect" presetClass="entr" presetID="22" presetSubtype="8">
                                  <p:stCondLst>
                                    <p:cond delay="0"/>
                                  </p:stCondLst>
                                  <p:childTnLst>
                                    <p:set>
                                      <p:cBhvr>
                                        <p:cTn dur="1" fill="hold" id="45">
                                          <p:stCondLst>
                                            <p:cond delay="0"/>
                                          </p:stCondLst>
                                        </p:cTn>
                                        <p:tgtEl>
                                          <p:spTgt spid="19"/>
                                        </p:tgtEl>
                                        <p:attrNameLst>
                                          <p:attrName>style.visibility</p:attrName>
                                        </p:attrNameLst>
                                      </p:cBhvr>
                                      <p:to>
                                        <p:strVal val="visible"/>
                                      </p:to>
                                    </p:set>
                                    <p:animEffect filter="wipe(left)" transition="in">
                                      <p:cBhvr>
                                        <p:cTn dur="500" id="46"/>
                                        <p:tgtEl>
                                          <p:spTgt spid="19"/>
                                        </p:tgtEl>
                                      </p:cBhvr>
                                    </p:animEffect>
                                  </p:childTnLst>
                                </p:cTn>
                              </p:par>
                            </p:childTnLst>
                          </p:cTn>
                        </p:par>
                        <p:par>
                          <p:cTn fill="hold" id="47" nodeType="afterGroup">
                            <p:stCondLst>
                              <p:cond delay="4100"/>
                            </p:stCondLst>
                            <p:childTnLst>
                              <p:par>
                                <p:cTn fill="hold" grpId="0" id="48" nodeType="afterEffect" presetClass="entr" presetID="22" presetSubtype="4">
                                  <p:stCondLst>
                                    <p:cond delay="0"/>
                                  </p:stCondLst>
                                  <p:childTnLst>
                                    <p:set>
                                      <p:cBhvr>
                                        <p:cTn dur="1" fill="hold" id="49">
                                          <p:stCondLst>
                                            <p:cond delay="0"/>
                                          </p:stCondLst>
                                        </p:cTn>
                                        <p:tgtEl>
                                          <p:spTgt spid="9"/>
                                        </p:tgtEl>
                                        <p:attrNameLst>
                                          <p:attrName>style.visibility</p:attrName>
                                        </p:attrNameLst>
                                      </p:cBhvr>
                                      <p:to>
                                        <p:strVal val="visible"/>
                                      </p:to>
                                    </p:set>
                                    <p:animEffect filter="wipe(down)" transition="in">
                                      <p:cBhvr>
                                        <p:cTn dur="500" id="50"/>
                                        <p:tgtEl>
                                          <p:spTgt spid="9"/>
                                        </p:tgtEl>
                                      </p:cBhvr>
                                    </p:animEffect>
                                  </p:childTnLst>
                                </p:cTn>
                              </p:par>
                            </p:childTnLst>
                          </p:cTn>
                        </p:par>
                        <p:par>
                          <p:cTn fill="hold" id="51" nodeType="afterGroup">
                            <p:stCondLst>
                              <p:cond delay="4600"/>
                            </p:stCondLst>
                            <p:childTnLst>
                              <p:par>
                                <p:cTn fill="hold" grpId="0" id="52" nodeType="afterEffect" presetClass="entr" presetID="42" presetSubtype="0">
                                  <p:stCondLst>
                                    <p:cond delay="0"/>
                                  </p:stCondLst>
                                  <p:childTnLst>
                                    <p:set>
                                      <p:cBhvr>
                                        <p:cTn dur="1" fill="hold" id="53">
                                          <p:stCondLst>
                                            <p:cond delay="0"/>
                                          </p:stCondLst>
                                        </p:cTn>
                                        <p:tgtEl>
                                          <p:spTgt spid="13"/>
                                        </p:tgtEl>
                                        <p:attrNameLst>
                                          <p:attrName>style.visibility</p:attrName>
                                        </p:attrNameLst>
                                      </p:cBhvr>
                                      <p:to>
                                        <p:strVal val="visible"/>
                                      </p:to>
                                    </p:set>
                                    <p:animEffect filter="fade" transition="in">
                                      <p:cBhvr>
                                        <p:cTn dur="1000" id="54"/>
                                        <p:tgtEl>
                                          <p:spTgt spid="13"/>
                                        </p:tgtEl>
                                      </p:cBhvr>
                                    </p:animEffect>
                                    <p:anim calcmode="lin" valueType="num">
                                      <p:cBhvr>
                                        <p:cTn dur="1000" fill="hold" id="55"/>
                                        <p:tgtEl>
                                          <p:spTgt spid="13"/>
                                        </p:tgtEl>
                                        <p:attrNameLst>
                                          <p:attrName>ppt_x</p:attrName>
                                        </p:attrNameLst>
                                      </p:cBhvr>
                                      <p:tavLst>
                                        <p:tav tm="0">
                                          <p:val>
                                            <p:strVal val="#ppt_x"/>
                                          </p:val>
                                        </p:tav>
                                        <p:tav tm="100000">
                                          <p:val>
                                            <p:strVal val="#ppt_x"/>
                                          </p:val>
                                        </p:tav>
                                      </p:tavLst>
                                    </p:anim>
                                    <p:anim calcmode="lin" valueType="num">
                                      <p:cBhvr>
                                        <p:cTn dur="1000" fill="hold" id="56"/>
                                        <p:tgtEl>
                                          <p:spTgt spid="13"/>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5600"/>
                            </p:stCondLst>
                            <p:childTnLst>
                              <p:par>
                                <p:cTn fill="hold" id="58" nodeType="afterEffect" presetClass="entr" presetID="22" presetSubtype="8">
                                  <p:stCondLst>
                                    <p:cond delay="0"/>
                                  </p:stCondLst>
                                  <p:childTnLst>
                                    <p:set>
                                      <p:cBhvr>
                                        <p:cTn dur="1" fill="hold" id="59">
                                          <p:stCondLst>
                                            <p:cond delay="0"/>
                                          </p:stCondLst>
                                        </p:cTn>
                                        <p:tgtEl>
                                          <p:spTgt spid="17"/>
                                        </p:tgtEl>
                                        <p:attrNameLst>
                                          <p:attrName>style.visibility</p:attrName>
                                        </p:attrNameLst>
                                      </p:cBhvr>
                                      <p:to>
                                        <p:strVal val="visible"/>
                                      </p:to>
                                    </p:set>
                                    <p:animEffect filter="wipe(left)" transition="in">
                                      <p:cBhvr>
                                        <p:cTn dur="500" id="60"/>
                                        <p:tgtEl>
                                          <p:spTgt spid="17"/>
                                        </p:tgtEl>
                                      </p:cBhvr>
                                    </p:animEffect>
                                  </p:childTnLst>
                                </p:cTn>
                              </p:par>
                            </p:childTnLst>
                          </p:cTn>
                        </p:par>
                        <p:par>
                          <p:cTn fill="hold" id="61" nodeType="afterGroup">
                            <p:stCondLst>
                              <p:cond delay="6100"/>
                            </p:stCondLst>
                            <p:childTnLst>
                              <p:par>
                                <p:cTn fill="hold" grpId="0" id="62" nodeType="afterEffect" presetClass="entr" presetID="22" presetSubtype="8">
                                  <p:stCondLst>
                                    <p:cond delay="0"/>
                                  </p:stCondLst>
                                  <p:childTnLst>
                                    <p:set>
                                      <p:cBhvr>
                                        <p:cTn dur="1" fill="hold" id="63">
                                          <p:stCondLst>
                                            <p:cond delay="0"/>
                                          </p:stCondLst>
                                        </p:cTn>
                                        <p:tgtEl>
                                          <p:spTgt spid="20"/>
                                        </p:tgtEl>
                                        <p:attrNameLst>
                                          <p:attrName>style.visibility</p:attrName>
                                        </p:attrNameLst>
                                      </p:cBhvr>
                                      <p:to>
                                        <p:strVal val="visible"/>
                                      </p:to>
                                    </p:set>
                                    <p:animEffect filter="wipe(left)" transition="in">
                                      <p:cBhvr>
                                        <p:cTn dur="500" id="64"/>
                                        <p:tgtEl>
                                          <p:spTgt spid="20"/>
                                        </p:tgtEl>
                                      </p:cBhvr>
                                    </p:animEffect>
                                  </p:childTnLst>
                                </p:cTn>
                              </p:par>
                            </p:childTnLst>
                          </p:cTn>
                        </p:par>
                        <p:par>
                          <p:cTn fill="hold" id="65" nodeType="afterGroup">
                            <p:stCondLst>
                              <p:cond delay="6600"/>
                            </p:stCondLst>
                            <p:childTnLst>
                              <p:par>
                                <p:cTn fill="hold" grpId="0" id="66" nodeType="afterEffect" presetClass="entr" presetID="22" presetSubtype="4">
                                  <p:stCondLst>
                                    <p:cond delay="0"/>
                                  </p:stCondLst>
                                  <p:childTnLst>
                                    <p:set>
                                      <p:cBhvr>
                                        <p:cTn dur="1" fill="hold" id="67">
                                          <p:stCondLst>
                                            <p:cond delay="0"/>
                                          </p:stCondLst>
                                        </p:cTn>
                                        <p:tgtEl>
                                          <p:spTgt spid="7"/>
                                        </p:tgtEl>
                                        <p:attrNameLst>
                                          <p:attrName>style.visibility</p:attrName>
                                        </p:attrNameLst>
                                      </p:cBhvr>
                                      <p:to>
                                        <p:strVal val="visible"/>
                                      </p:to>
                                    </p:set>
                                    <p:animEffect filter="wipe(down)" transition="in">
                                      <p:cBhvr>
                                        <p:cTn dur="500" id="68"/>
                                        <p:tgtEl>
                                          <p:spTgt spid="7"/>
                                        </p:tgtEl>
                                      </p:cBhvr>
                                    </p:animEffect>
                                  </p:childTnLst>
                                </p:cTn>
                              </p:par>
                            </p:childTnLst>
                          </p:cTn>
                        </p:par>
                        <p:par>
                          <p:cTn fill="hold" id="69" nodeType="afterGroup">
                            <p:stCondLst>
                              <p:cond delay="7100"/>
                            </p:stCondLst>
                            <p:childTnLst>
                              <p:par>
                                <p:cTn fill="hold" grpId="0" id="70" nodeType="afterEffect" presetClass="entr" presetID="42" presetSubtype="0">
                                  <p:stCondLst>
                                    <p:cond delay="0"/>
                                  </p:stCondLst>
                                  <p:childTnLst>
                                    <p:set>
                                      <p:cBhvr>
                                        <p:cTn dur="1" fill="hold" id="71">
                                          <p:stCondLst>
                                            <p:cond delay="0"/>
                                          </p:stCondLst>
                                        </p:cTn>
                                        <p:tgtEl>
                                          <p:spTgt spid="14"/>
                                        </p:tgtEl>
                                        <p:attrNameLst>
                                          <p:attrName>style.visibility</p:attrName>
                                        </p:attrNameLst>
                                      </p:cBhvr>
                                      <p:to>
                                        <p:strVal val="visible"/>
                                      </p:to>
                                    </p:set>
                                    <p:animEffect filter="fade" transition="in">
                                      <p:cBhvr>
                                        <p:cTn dur="1000" id="72"/>
                                        <p:tgtEl>
                                          <p:spTgt spid="14"/>
                                        </p:tgtEl>
                                      </p:cBhvr>
                                    </p:animEffect>
                                    <p:anim calcmode="lin" valueType="num">
                                      <p:cBhvr>
                                        <p:cTn dur="1000" fill="hold" id="73"/>
                                        <p:tgtEl>
                                          <p:spTgt spid="14"/>
                                        </p:tgtEl>
                                        <p:attrNameLst>
                                          <p:attrName>ppt_x</p:attrName>
                                        </p:attrNameLst>
                                      </p:cBhvr>
                                      <p:tavLst>
                                        <p:tav tm="0">
                                          <p:val>
                                            <p:strVal val="#ppt_x"/>
                                          </p:val>
                                        </p:tav>
                                        <p:tav tm="100000">
                                          <p:val>
                                            <p:strVal val="#ppt_x"/>
                                          </p:val>
                                        </p:tav>
                                      </p:tavLst>
                                    </p:anim>
                                    <p:anim calcmode="lin" valueType="num">
                                      <p:cBhvr>
                                        <p:cTn dur="1000" fill="hold" id="74"/>
                                        <p:tgtEl>
                                          <p:spTgt spid="14"/>
                                        </p:tgtEl>
                                        <p:attrNameLst>
                                          <p:attrName>ppt_y</p:attrName>
                                        </p:attrNameLst>
                                      </p:cBhvr>
                                      <p:tavLst>
                                        <p:tav tm="0">
                                          <p:val>
                                            <p:strVal val="#ppt_y+.1"/>
                                          </p:val>
                                        </p:tav>
                                        <p:tav tm="100000">
                                          <p:val>
                                            <p:strVal val="#ppt_y"/>
                                          </p:val>
                                        </p:tav>
                                      </p:tavLst>
                                    </p:anim>
                                  </p:childTnLst>
                                </p:cTn>
                              </p:par>
                            </p:childTnLst>
                          </p:cTn>
                        </p:par>
                        <p:par>
                          <p:cTn fill="hold" id="75" nodeType="afterGroup">
                            <p:stCondLst>
                              <p:cond delay="8100"/>
                            </p:stCondLst>
                            <p:childTnLst>
                              <p:par>
                                <p:cTn fill="hold" id="76" nodeType="afterEffect" presetClass="entr" presetID="22" presetSubtype="8">
                                  <p:stCondLst>
                                    <p:cond delay="0"/>
                                  </p:stCondLst>
                                  <p:childTnLst>
                                    <p:set>
                                      <p:cBhvr>
                                        <p:cTn dur="1" fill="hold" id="77">
                                          <p:stCondLst>
                                            <p:cond delay="0"/>
                                          </p:stCondLst>
                                        </p:cTn>
                                        <p:tgtEl>
                                          <p:spTgt spid="16"/>
                                        </p:tgtEl>
                                        <p:attrNameLst>
                                          <p:attrName>style.visibility</p:attrName>
                                        </p:attrNameLst>
                                      </p:cBhvr>
                                      <p:to>
                                        <p:strVal val="visible"/>
                                      </p:to>
                                    </p:set>
                                    <p:animEffect filter="wipe(left)" transition="in">
                                      <p:cBhvr>
                                        <p:cTn dur="500" id="78"/>
                                        <p:tgtEl>
                                          <p:spTgt spid="16"/>
                                        </p:tgtEl>
                                      </p:cBhvr>
                                    </p:animEffect>
                                  </p:childTnLst>
                                </p:cTn>
                              </p:par>
                            </p:childTnLst>
                          </p:cTn>
                        </p:par>
                        <p:par>
                          <p:cTn fill="hold" id="79" nodeType="afterGroup">
                            <p:stCondLst>
                              <p:cond delay="8600"/>
                            </p:stCondLst>
                            <p:childTnLst>
                              <p:par>
                                <p:cTn fill="hold" grpId="0" id="80" nodeType="afterEffect" presetClass="entr" presetID="22" presetSubtype="8">
                                  <p:stCondLst>
                                    <p:cond delay="0"/>
                                  </p:stCondLst>
                                  <p:childTnLst>
                                    <p:set>
                                      <p:cBhvr>
                                        <p:cTn dur="1" fill="hold" id="81">
                                          <p:stCondLst>
                                            <p:cond delay="0"/>
                                          </p:stCondLst>
                                        </p:cTn>
                                        <p:tgtEl>
                                          <p:spTgt spid="21"/>
                                        </p:tgtEl>
                                        <p:attrNameLst>
                                          <p:attrName>style.visibility</p:attrName>
                                        </p:attrNameLst>
                                      </p:cBhvr>
                                      <p:to>
                                        <p:strVal val="visible"/>
                                      </p:to>
                                    </p:set>
                                    <p:animEffect filter="wipe(left)" transition="in">
                                      <p:cBhvr>
                                        <p:cTn dur="500" id="82"/>
                                        <p:tgtEl>
                                          <p:spTgt spid="21"/>
                                        </p:tgtEl>
                                      </p:cBhvr>
                                    </p:animEffect>
                                  </p:childTnLst>
                                </p:cTn>
                              </p:par>
                            </p:childTnLst>
                          </p:cTn>
                        </p:par>
                        <p:par>
                          <p:cTn fill="hold" id="83" nodeType="afterGroup">
                            <p:stCondLst>
                              <p:cond delay="9100"/>
                            </p:stCondLst>
                            <p:childTnLst>
                              <p:par>
                                <p:cTn fill="hold" grpId="0" id="84" nodeType="afterEffect" presetClass="entr" presetID="22" presetSubtype="4">
                                  <p:stCondLst>
                                    <p:cond delay="0"/>
                                  </p:stCondLst>
                                  <p:childTnLst>
                                    <p:set>
                                      <p:cBhvr>
                                        <p:cTn dur="1" fill="hold" id="85">
                                          <p:stCondLst>
                                            <p:cond delay="0"/>
                                          </p:stCondLst>
                                        </p:cTn>
                                        <p:tgtEl>
                                          <p:spTgt spid="5"/>
                                        </p:tgtEl>
                                        <p:attrNameLst>
                                          <p:attrName>style.visibility</p:attrName>
                                        </p:attrNameLst>
                                      </p:cBhvr>
                                      <p:to>
                                        <p:strVal val="visible"/>
                                      </p:to>
                                    </p:set>
                                    <p:animEffect filter="wipe(down)" transition="in">
                                      <p:cBhvr>
                                        <p:cTn dur="500" id="86"/>
                                        <p:tgtEl>
                                          <p:spTgt spid="5"/>
                                        </p:tgtEl>
                                      </p:cBhvr>
                                    </p:animEffect>
                                  </p:childTnLst>
                                </p:cTn>
                              </p:par>
                            </p:childTnLst>
                          </p:cTn>
                        </p:par>
                        <p:par>
                          <p:cTn fill="hold" id="87" nodeType="afterGroup">
                            <p:stCondLst>
                              <p:cond delay="9600"/>
                            </p:stCondLst>
                            <p:childTnLst>
                              <p:par>
                                <p:cTn fill="hold" grpId="0" id="88" nodeType="afterEffect" presetClass="entr" presetID="42" presetSubtype="0">
                                  <p:stCondLst>
                                    <p:cond delay="0"/>
                                  </p:stCondLst>
                                  <p:childTnLst>
                                    <p:set>
                                      <p:cBhvr>
                                        <p:cTn dur="1" fill="hold" id="89">
                                          <p:stCondLst>
                                            <p:cond delay="0"/>
                                          </p:stCondLst>
                                        </p:cTn>
                                        <p:tgtEl>
                                          <p:spTgt spid="23"/>
                                        </p:tgtEl>
                                        <p:attrNameLst>
                                          <p:attrName>style.visibility</p:attrName>
                                        </p:attrNameLst>
                                      </p:cBhvr>
                                      <p:to>
                                        <p:strVal val="visible"/>
                                      </p:to>
                                    </p:set>
                                    <p:animEffect filter="fade" transition="in">
                                      <p:cBhvr>
                                        <p:cTn dur="1000" id="90"/>
                                        <p:tgtEl>
                                          <p:spTgt spid="23"/>
                                        </p:tgtEl>
                                      </p:cBhvr>
                                    </p:animEffect>
                                    <p:anim calcmode="lin" valueType="num">
                                      <p:cBhvr>
                                        <p:cTn dur="1000" fill="hold" id="91"/>
                                        <p:tgtEl>
                                          <p:spTgt spid="23"/>
                                        </p:tgtEl>
                                        <p:attrNameLst>
                                          <p:attrName>ppt_x</p:attrName>
                                        </p:attrNameLst>
                                      </p:cBhvr>
                                      <p:tavLst>
                                        <p:tav tm="0">
                                          <p:val>
                                            <p:strVal val="#ppt_x"/>
                                          </p:val>
                                        </p:tav>
                                        <p:tav tm="100000">
                                          <p:val>
                                            <p:strVal val="#ppt_x"/>
                                          </p:val>
                                        </p:tav>
                                      </p:tavLst>
                                    </p:anim>
                                    <p:anim calcmode="lin" valueType="num">
                                      <p:cBhvr>
                                        <p:cTn dur="1000" fill="hold" id="92"/>
                                        <p:tgtEl>
                                          <p:spTgt spid="23"/>
                                        </p:tgtEl>
                                        <p:attrNameLst>
                                          <p:attrName>ppt_y</p:attrName>
                                        </p:attrNameLst>
                                      </p:cBhvr>
                                      <p:tavLst>
                                        <p:tav tm="0">
                                          <p:val>
                                            <p:strVal val="#ppt_y+.1"/>
                                          </p:val>
                                        </p:tav>
                                        <p:tav tm="100000">
                                          <p:val>
                                            <p:strVal val="#ppt_y"/>
                                          </p:val>
                                        </p:tav>
                                      </p:tavLst>
                                    </p:anim>
                                  </p:childTnLst>
                                </p:cTn>
                              </p:par>
                            </p:childTnLst>
                          </p:cTn>
                        </p:par>
                        <p:par>
                          <p:cTn fill="hold" id="93" nodeType="afterGroup">
                            <p:stCondLst>
                              <p:cond delay="10600"/>
                            </p:stCondLst>
                            <p:childTnLst>
                              <p:par>
                                <p:cTn fill="hold" id="94" nodeType="afterEffect" presetClass="entr" presetID="22" presetSubtype="8">
                                  <p:stCondLst>
                                    <p:cond delay="0"/>
                                  </p:stCondLst>
                                  <p:childTnLst>
                                    <p:set>
                                      <p:cBhvr>
                                        <p:cTn dur="1" fill="hold" id="95">
                                          <p:stCondLst>
                                            <p:cond delay="0"/>
                                          </p:stCondLst>
                                        </p:cTn>
                                        <p:tgtEl>
                                          <p:spTgt spid="15"/>
                                        </p:tgtEl>
                                        <p:attrNameLst>
                                          <p:attrName>style.visibility</p:attrName>
                                        </p:attrNameLst>
                                      </p:cBhvr>
                                      <p:to>
                                        <p:strVal val="visible"/>
                                      </p:to>
                                    </p:set>
                                    <p:animEffect filter="wipe(left)" transition="in">
                                      <p:cBhvr>
                                        <p:cTn dur="500" id="96"/>
                                        <p:tgtEl>
                                          <p:spTgt spid="15"/>
                                        </p:tgtEl>
                                      </p:cBhvr>
                                    </p:animEffect>
                                  </p:childTnLst>
                                </p:cTn>
                              </p:par>
                            </p:childTnLst>
                          </p:cTn>
                        </p:par>
                        <p:par>
                          <p:cTn fill="hold" id="97" nodeType="afterGroup">
                            <p:stCondLst>
                              <p:cond delay="11100"/>
                            </p:stCondLst>
                            <p:childTnLst>
                              <p:par>
                                <p:cTn fill="hold" grpId="0" id="98" nodeType="afterEffect" presetClass="entr" presetID="22" presetSubtype="8">
                                  <p:stCondLst>
                                    <p:cond delay="0"/>
                                  </p:stCondLst>
                                  <p:childTnLst>
                                    <p:set>
                                      <p:cBhvr>
                                        <p:cTn dur="1" fill="hold" id="99">
                                          <p:stCondLst>
                                            <p:cond delay="0"/>
                                          </p:stCondLst>
                                        </p:cTn>
                                        <p:tgtEl>
                                          <p:spTgt spid="22"/>
                                        </p:tgtEl>
                                        <p:attrNameLst>
                                          <p:attrName>style.visibility</p:attrName>
                                        </p:attrNameLst>
                                      </p:cBhvr>
                                      <p:to>
                                        <p:strVal val="visible"/>
                                      </p:to>
                                    </p:set>
                                    <p:animEffect filter="wipe(left)" transition="in">
                                      <p:cBhvr>
                                        <p:cTn dur="500" id="100"/>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9"/>
      <p:bldP grpId="0" spid="20"/>
      <p:bldP grpId="0" spid="21"/>
      <p:bldP grpId="0" spid="22"/>
      <p:bldP grpId="0" spid="23"/>
      <p:bldP grpId="0" spid="2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圆角矩形 66"/>
          <p:cNvSpPr/>
          <p:nvPr/>
        </p:nvSpPr>
        <p:spPr>
          <a:xfrm>
            <a:off x="5791629" y="1573726"/>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1</a:t>
            </a:r>
          </a:p>
        </p:txBody>
      </p:sp>
      <p:grpSp>
        <p:nvGrpSpPr>
          <p:cNvPr id="68" name="组合 67"/>
          <p:cNvGrpSpPr/>
          <p:nvPr/>
        </p:nvGrpSpPr>
        <p:grpSpPr>
          <a:xfrm>
            <a:off x="6673144" y="1573725"/>
            <a:ext cx="3741980" cy="511504"/>
            <a:chOff x="6339097" y="1573726"/>
            <a:chExt cx="3744416" cy="511504"/>
          </a:xfrm>
        </p:grpSpPr>
        <p:sp>
          <p:nvSpPr>
            <p:cNvPr id="69" name="圆角矩形 68"/>
            <p:cNvSpPr/>
            <p:nvPr/>
          </p:nvSpPr>
          <p:spPr>
            <a:xfrm>
              <a:off x="6339097" y="1573726"/>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70" name="矩形 69"/>
            <p:cNvSpPr/>
            <p:nvPr/>
          </p:nvSpPr>
          <p:spPr>
            <a:xfrm>
              <a:off x="6723350" y="1614014"/>
              <a:ext cx="2653075"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年度工作概述</a:t>
              </a:r>
            </a:p>
          </p:txBody>
        </p:sp>
      </p:grpSp>
      <p:sp>
        <p:nvSpPr>
          <p:cNvPr id="71" name="圆角矩形 70"/>
          <p:cNvSpPr/>
          <p:nvPr/>
        </p:nvSpPr>
        <p:spPr>
          <a:xfrm>
            <a:off x="5791629" y="2410178"/>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2</a:t>
            </a:r>
          </a:p>
        </p:txBody>
      </p:sp>
      <p:grpSp>
        <p:nvGrpSpPr>
          <p:cNvPr id="72" name="组合 71"/>
          <p:cNvGrpSpPr/>
          <p:nvPr/>
        </p:nvGrpSpPr>
        <p:grpSpPr>
          <a:xfrm>
            <a:off x="6649262" y="2410178"/>
            <a:ext cx="3741980" cy="511504"/>
            <a:chOff x="6315199" y="2410178"/>
            <a:chExt cx="3744416" cy="511504"/>
          </a:xfrm>
        </p:grpSpPr>
        <p:sp>
          <p:nvSpPr>
            <p:cNvPr id="73" name="圆角矩形 72"/>
            <p:cNvSpPr/>
            <p:nvPr/>
          </p:nvSpPr>
          <p:spPr>
            <a:xfrm>
              <a:off x="6315199" y="2410178"/>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74" name="矩形 73"/>
            <p:cNvSpPr/>
            <p:nvPr/>
          </p:nvSpPr>
          <p:spPr>
            <a:xfrm>
              <a:off x="6747248" y="2450466"/>
              <a:ext cx="2653075"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工作完成情况</a:t>
              </a:r>
            </a:p>
          </p:txBody>
        </p:sp>
      </p:grpSp>
      <p:sp>
        <p:nvSpPr>
          <p:cNvPr id="75" name="圆角矩形 74"/>
          <p:cNvSpPr/>
          <p:nvPr/>
        </p:nvSpPr>
        <p:spPr>
          <a:xfrm>
            <a:off x="5791629" y="3296032"/>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3</a:t>
            </a:r>
          </a:p>
        </p:txBody>
      </p:sp>
      <p:grpSp>
        <p:nvGrpSpPr>
          <p:cNvPr id="76" name="组合 75"/>
          <p:cNvGrpSpPr/>
          <p:nvPr/>
        </p:nvGrpSpPr>
        <p:grpSpPr>
          <a:xfrm>
            <a:off x="6673144" y="3296030"/>
            <a:ext cx="3741980" cy="511504"/>
            <a:chOff x="6339097" y="3296031"/>
            <a:chExt cx="3744416" cy="511504"/>
          </a:xfrm>
        </p:grpSpPr>
        <p:sp>
          <p:nvSpPr>
            <p:cNvPr id="77" name="圆角矩形 76"/>
            <p:cNvSpPr/>
            <p:nvPr/>
          </p:nvSpPr>
          <p:spPr>
            <a:xfrm>
              <a:off x="6339097" y="3296031"/>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78" name="矩形 77"/>
            <p:cNvSpPr/>
            <p:nvPr/>
          </p:nvSpPr>
          <p:spPr>
            <a:xfrm>
              <a:off x="6723349" y="3336319"/>
              <a:ext cx="2736305"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成功项目展示</a:t>
              </a:r>
            </a:p>
          </p:txBody>
        </p:sp>
      </p:grpSp>
      <p:sp>
        <p:nvSpPr>
          <p:cNvPr id="79" name="圆角矩形 78"/>
          <p:cNvSpPr/>
          <p:nvPr/>
        </p:nvSpPr>
        <p:spPr>
          <a:xfrm>
            <a:off x="5791629" y="4180903"/>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4</a:t>
            </a:r>
          </a:p>
        </p:txBody>
      </p:sp>
      <p:grpSp>
        <p:nvGrpSpPr>
          <p:cNvPr id="80" name="组合 79"/>
          <p:cNvGrpSpPr/>
          <p:nvPr/>
        </p:nvGrpSpPr>
        <p:grpSpPr>
          <a:xfrm>
            <a:off x="6673144" y="4180900"/>
            <a:ext cx="3741980" cy="511503"/>
            <a:chOff x="6339097" y="4180903"/>
            <a:chExt cx="3744416" cy="511504"/>
          </a:xfrm>
        </p:grpSpPr>
        <p:sp>
          <p:nvSpPr>
            <p:cNvPr id="81" name="圆角矩形 80"/>
            <p:cNvSpPr/>
            <p:nvPr/>
          </p:nvSpPr>
          <p:spPr>
            <a:xfrm>
              <a:off x="6339097" y="4180903"/>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82" name="矩形 81"/>
            <p:cNvSpPr/>
            <p:nvPr/>
          </p:nvSpPr>
          <p:spPr>
            <a:xfrm>
              <a:off x="6723349" y="4221882"/>
              <a:ext cx="2736305"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工作存在不足</a:t>
              </a:r>
            </a:p>
          </p:txBody>
        </p:sp>
      </p:grpSp>
      <p:sp>
        <p:nvSpPr>
          <p:cNvPr id="83" name="圆角矩形 82"/>
          <p:cNvSpPr/>
          <p:nvPr/>
        </p:nvSpPr>
        <p:spPr>
          <a:xfrm>
            <a:off x="5791758" y="5057483"/>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5</a:t>
            </a:r>
          </a:p>
        </p:txBody>
      </p:sp>
      <p:grpSp>
        <p:nvGrpSpPr>
          <p:cNvPr id="84" name="组合 83"/>
          <p:cNvGrpSpPr/>
          <p:nvPr/>
        </p:nvGrpSpPr>
        <p:grpSpPr>
          <a:xfrm>
            <a:off x="6673144" y="5057483"/>
            <a:ext cx="3741980" cy="511504"/>
            <a:chOff x="6339097" y="5057483"/>
            <a:chExt cx="3744416" cy="511504"/>
          </a:xfrm>
        </p:grpSpPr>
        <p:sp>
          <p:nvSpPr>
            <p:cNvPr id="85" name="圆角矩形 84"/>
            <p:cNvSpPr/>
            <p:nvPr/>
          </p:nvSpPr>
          <p:spPr>
            <a:xfrm>
              <a:off x="6339097" y="5057483"/>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86" name="矩形 85"/>
            <p:cNvSpPr/>
            <p:nvPr/>
          </p:nvSpPr>
          <p:spPr>
            <a:xfrm>
              <a:off x="6723478" y="5085978"/>
              <a:ext cx="2736174"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明年工作计划</a:t>
              </a:r>
            </a:p>
          </p:txBody>
        </p:sp>
      </p:grpSp>
      <p:sp>
        <p:nvSpPr>
          <p:cNvPr id="87" name="TextBox 86"/>
          <p:cNvSpPr txBox="1"/>
          <p:nvPr/>
        </p:nvSpPr>
        <p:spPr>
          <a:xfrm>
            <a:off x="338535" y="2219568"/>
            <a:ext cx="2806485" cy="2316436"/>
          </a:xfrm>
          <a:prstGeom prst="rect">
            <a:avLst/>
          </a:prstGeom>
          <a:noFill/>
        </p:spPr>
        <p:txBody>
          <a:bodyPr bIns="60938" lIns="121880" rIns="121880" tIns="60938" wrap="square">
            <a:spAutoFit/>
          </a:bodyPr>
          <a:lstStyle/>
          <a:p>
            <a:pPr algn="r">
              <a:defRPr/>
            </a:pPr>
            <a:r>
              <a:rPr altLang="en-US" b="1" lang="zh-CN" spc="200" sz="4800">
                <a:solidFill>
                  <a:schemeClr val="bg1"/>
                </a:solidFill>
                <a:latin charset="-122" panose="020b0503020204020204" pitchFamily="34" typeface="微软雅黑"/>
                <a:ea charset="-122" pitchFamily="34" typeface="微软雅黑"/>
              </a:rPr>
              <a:t>目录 </a:t>
            </a:r>
          </a:p>
          <a:p>
            <a:pPr algn="r">
              <a:defRPr/>
            </a:pPr>
            <a:r>
              <a:rPr altLang="en-US" b="1" lang="zh-CN" spc="200" sz="4800">
                <a:solidFill>
                  <a:schemeClr val="bg1"/>
                </a:solidFill>
                <a:latin charset="-122" panose="020b0503020204020204" pitchFamily="34" typeface="微软雅黑"/>
                <a:ea charset="-122" pitchFamily="34" typeface="微软雅黑"/>
              </a:rPr>
              <a:t>CONTENTS</a:t>
            </a:r>
          </a:p>
        </p:txBody>
      </p:sp>
      <p:sp>
        <p:nvSpPr>
          <p:cNvPr id="88" name="下箭头 87"/>
          <p:cNvSpPr/>
          <p:nvPr/>
        </p:nvSpPr>
        <p:spPr>
          <a:xfrm rot="16200000">
            <a:off x="4614050" y="1505925"/>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95" lIns="91388" rIns="91388" rtlCol="0" tIns="45695"/>
          <a:lstStyle/>
          <a:p>
            <a:pPr algn="ctr"/>
            <a:endParaRPr altLang="en-US" lang="zh-CN"/>
          </a:p>
        </p:txBody>
      </p:sp>
    </p:spTree>
    <p:extLst>
      <p:ext uri="{BB962C8B-B14F-4D97-AF65-F5344CB8AC3E}">
        <p14:creationId val="2412274717"/>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7" presetSubtype="1">
                                  <p:stCondLst>
                                    <p:cond delay="0"/>
                                  </p:stCondLst>
                                  <p:iterate type="lt">
                                    <p:tmPct val="40000"/>
                                  </p:iterate>
                                  <p:childTnLst>
                                    <p:set>
                                      <p:cBhvr>
                                        <p:cTn dur="1" fill="hold" id="11">
                                          <p:stCondLst>
                                            <p:cond delay="0"/>
                                          </p:stCondLst>
                                        </p:cTn>
                                        <p:tgtEl>
                                          <p:spTgt spid="87"/>
                                        </p:tgtEl>
                                        <p:attrNameLst>
                                          <p:attrName>style.visibility</p:attrName>
                                        </p:attrNameLst>
                                      </p:cBhvr>
                                      <p:to>
                                        <p:strVal val="visible"/>
                                      </p:to>
                                    </p:set>
                                    <p:anim calcmode="lin" valueType="num">
                                      <p:cBhvr>
                                        <p:cTn dur="250" fill="hold" id="12"/>
                                        <p:tgtEl>
                                          <p:spTgt spid="87"/>
                                        </p:tgtEl>
                                        <p:attrNameLst>
                                          <p:attrName>ppt_x</p:attrName>
                                        </p:attrNameLst>
                                      </p:cBhvr>
                                      <p:tavLst>
                                        <p:tav tm="0">
                                          <p:val>
                                            <p:strVal val="#ppt_x"/>
                                          </p:val>
                                        </p:tav>
                                        <p:tav tm="100000">
                                          <p:val>
                                            <p:strVal val="#ppt_x"/>
                                          </p:val>
                                        </p:tav>
                                      </p:tavLst>
                                    </p:anim>
                                    <p:anim calcmode="lin" valueType="num">
                                      <p:cBhvr>
                                        <p:cTn dur="250" fill="hold" id="13"/>
                                        <p:tgtEl>
                                          <p:spTgt spid="87"/>
                                        </p:tgtEl>
                                        <p:attrNameLst>
                                          <p:attrName>ppt_y</p:attrName>
                                        </p:attrNameLst>
                                      </p:cBhvr>
                                      <p:tavLst>
                                        <p:tav tm="0">
                                          <p:val>
                                            <p:strVal val="#ppt_y-#ppt_h/2"/>
                                          </p:val>
                                        </p:tav>
                                        <p:tav tm="100000">
                                          <p:val>
                                            <p:strVal val="#ppt_y"/>
                                          </p:val>
                                        </p:tav>
                                      </p:tavLst>
                                    </p:anim>
                                    <p:anim calcmode="lin" valueType="num">
                                      <p:cBhvr>
                                        <p:cTn dur="250" fill="hold" id="14"/>
                                        <p:tgtEl>
                                          <p:spTgt spid="87"/>
                                        </p:tgtEl>
                                        <p:attrNameLst>
                                          <p:attrName>ppt_w</p:attrName>
                                        </p:attrNameLst>
                                      </p:cBhvr>
                                      <p:tavLst>
                                        <p:tav tm="0">
                                          <p:val>
                                            <p:strVal val="#ppt_w"/>
                                          </p:val>
                                        </p:tav>
                                        <p:tav tm="100000">
                                          <p:val>
                                            <p:strVal val="#ppt_w"/>
                                          </p:val>
                                        </p:tav>
                                      </p:tavLst>
                                    </p:anim>
                                    <p:anim calcmode="lin" valueType="num">
                                      <p:cBhvr>
                                        <p:cTn dur="250" fill="hold" id="15"/>
                                        <p:tgtEl>
                                          <p:spTgt spid="87"/>
                                        </p:tgtEl>
                                        <p:attrNameLst>
                                          <p:attrName>ppt_h</p:attrName>
                                        </p:attrNameLst>
                                      </p:cBhvr>
                                      <p:tavLst>
                                        <p:tav tm="0">
                                          <p:val>
                                            <p:fltVal val="0"/>
                                          </p:val>
                                        </p:tav>
                                        <p:tav tm="100000">
                                          <p:val>
                                            <p:strVal val="#ppt_h"/>
                                          </p:val>
                                        </p:tav>
                                      </p:tavLst>
                                    </p:anim>
                                  </p:childTnLst>
                                </p:cTn>
                              </p:par>
                            </p:childTnLst>
                          </p:cTn>
                        </p:par>
                        <p:par>
                          <p:cTn fill="hold" id="16" nodeType="afterGroup">
                            <p:stCondLst>
                              <p:cond delay="750"/>
                            </p:stCondLst>
                            <p:childTnLst>
                              <p:par>
                                <p:cTn fill="hold" grpId="0" id="17" nodeType="afterEffect" presetClass="entr" presetID="10" presetSubtype="0">
                                  <p:stCondLst>
                                    <p:cond delay="0"/>
                                  </p:stCondLst>
                                  <p:childTnLst>
                                    <p:set>
                                      <p:cBhvr>
                                        <p:cTn dur="1" fill="hold" id="18">
                                          <p:stCondLst>
                                            <p:cond delay="0"/>
                                          </p:stCondLst>
                                        </p:cTn>
                                        <p:tgtEl>
                                          <p:spTgt spid="67"/>
                                        </p:tgtEl>
                                        <p:attrNameLst>
                                          <p:attrName>style.visibility</p:attrName>
                                        </p:attrNameLst>
                                      </p:cBhvr>
                                      <p:to>
                                        <p:strVal val="visible"/>
                                      </p:to>
                                    </p:set>
                                    <p:animEffect filter="fade" transition="in">
                                      <p:cBhvr>
                                        <p:cTn dur="1000" id="19"/>
                                        <p:tgtEl>
                                          <p:spTgt spid="67"/>
                                        </p:tgtEl>
                                      </p:cBhvr>
                                    </p:animEffect>
                                  </p:childTnLst>
                                </p:cTn>
                              </p:par>
                              <p:par>
                                <p:cTn accel="50000" decel="50000" fill="hold" grpId="1" id="20" nodeType="withEffect" presetClass="path" presetID="56" presetSubtype="0">
                                  <p:stCondLst>
                                    <p:cond delay="0"/>
                                  </p:stCondLst>
                                  <p:childTnLst>
                                    <p:animMotion origin="layout" path="M -0.03737 0.04121 L -6.25E-07 -3.33333E-06" pathEditMode="relative" ptsTypes="AA" rAng="0">
                                      <p:cBhvr>
                                        <p:cTn dur="700" fill="hold" id="21"/>
                                        <p:tgtEl>
                                          <p:spTgt spid="67"/>
                                        </p:tgtEl>
                                        <p:attrNameLst>
                                          <p:attrName>ppt_x</p:attrName>
                                          <p:attrName>ppt_y</p:attrName>
                                        </p:attrNameLst>
                                      </p:cBhvr>
                                      <p:rCtr x="1862" y="-2060"/>
                                    </p:animMotion>
                                  </p:childTnLst>
                                </p:cTn>
                              </p:par>
                              <p:par>
                                <p:cTn fill="hold" id="22" nodeType="withEffect" presetClass="entr" presetID="22" presetSubtype="8">
                                  <p:stCondLst>
                                    <p:cond delay="250"/>
                                  </p:stCondLst>
                                  <p:childTnLst>
                                    <p:set>
                                      <p:cBhvr>
                                        <p:cTn dur="1" fill="hold" id="23">
                                          <p:stCondLst>
                                            <p:cond delay="0"/>
                                          </p:stCondLst>
                                        </p:cTn>
                                        <p:tgtEl>
                                          <p:spTgt spid="68"/>
                                        </p:tgtEl>
                                        <p:attrNameLst>
                                          <p:attrName>style.visibility</p:attrName>
                                        </p:attrNameLst>
                                      </p:cBhvr>
                                      <p:to>
                                        <p:strVal val="visible"/>
                                      </p:to>
                                    </p:set>
                                    <p:animEffect filter="wipe(left)" transition="in">
                                      <p:cBhvr>
                                        <p:cTn dur="500" id="24"/>
                                        <p:tgtEl>
                                          <p:spTgt spid="68"/>
                                        </p:tgtEl>
                                      </p:cBhvr>
                                    </p:animEffect>
                                  </p:childTnLst>
                                </p:cTn>
                              </p:par>
                              <p:par>
                                <p:cTn fill="hold" grpId="0" id="25" nodeType="withEffect" presetClass="entr" presetID="10" presetSubtype="0">
                                  <p:stCondLst>
                                    <p:cond delay="250"/>
                                  </p:stCondLst>
                                  <p:childTnLst>
                                    <p:set>
                                      <p:cBhvr>
                                        <p:cTn dur="1" fill="hold" id="26">
                                          <p:stCondLst>
                                            <p:cond delay="0"/>
                                          </p:stCondLst>
                                        </p:cTn>
                                        <p:tgtEl>
                                          <p:spTgt spid="71"/>
                                        </p:tgtEl>
                                        <p:attrNameLst>
                                          <p:attrName>style.visibility</p:attrName>
                                        </p:attrNameLst>
                                      </p:cBhvr>
                                      <p:to>
                                        <p:strVal val="visible"/>
                                      </p:to>
                                    </p:set>
                                    <p:animEffect filter="fade" transition="in">
                                      <p:cBhvr>
                                        <p:cTn dur="1000" id="27"/>
                                        <p:tgtEl>
                                          <p:spTgt spid="71"/>
                                        </p:tgtEl>
                                      </p:cBhvr>
                                    </p:animEffect>
                                  </p:childTnLst>
                                </p:cTn>
                              </p:par>
                              <p:par>
                                <p:cTn accel="50000" decel="50000" fill="hold" grpId="1" id="28" nodeType="withEffect" presetClass="path" presetID="56" presetSubtype="0">
                                  <p:stCondLst>
                                    <p:cond delay="250"/>
                                  </p:stCondLst>
                                  <p:childTnLst>
                                    <p:animMotion origin="layout" path="M -0.03737 0.0412 L -6.25E-07 2.96296E-06" pathEditMode="relative" ptsTypes="AA" rAng="0">
                                      <p:cBhvr>
                                        <p:cTn dur="700" fill="hold" id="29"/>
                                        <p:tgtEl>
                                          <p:spTgt spid="71"/>
                                        </p:tgtEl>
                                        <p:attrNameLst>
                                          <p:attrName>ppt_x</p:attrName>
                                          <p:attrName>ppt_y</p:attrName>
                                        </p:attrNameLst>
                                      </p:cBhvr>
                                      <p:rCtr x="1862" y="-2060"/>
                                    </p:animMotion>
                                  </p:childTnLst>
                                </p:cTn>
                              </p:par>
                              <p:par>
                                <p:cTn fill="hold" id="30" nodeType="withEffect" presetClass="entr" presetID="22" presetSubtype="8">
                                  <p:stCondLst>
                                    <p:cond delay="500"/>
                                  </p:stCondLst>
                                  <p:childTnLst>
                                    <p:set>
                                      <p:cBhvr>
                                        <p:cTn dur="1" fill="hold" id="31">
                                          <p:stCondLst>
                                            <p:cond delay="0"/>
                                          </p:stCondLst>
                                        </p:cTn>
                                        <p:tgtEl>
                                          <p:spTgt spid="72"/>
                                        </p:tgtEl>
                                        <p:attrNameLst>
                                          <p:attrName>style.visibility</p:attrName>
                                        </p:attrNameLst>
                                      </p:cBhvr>
                                      <p:to>
                                        <p:strVal val="visible"/>
                                      </p:to>
                                    </p:set>
                                    <p:animEffect filter="wipe(left)" transition="in">
                                      <p:cBhvr>
                                        <p:cTn dur="500" id="32"/>
                                        <p:tgtEl>
                                          <p:spTgt spid="72"/>
                                        </p:tgtEl>
                                      </p:cBhvr>
                                    </p:animEffect>
                                  </p:childTnLst>
                                </p:cTn>
                              </p:par>
                              <p:par>
                                <p:cTn fill="hold" grpId="0" id="33" nodeType="withEffect" presetClass="entr" presetID="10" presetSubtype="0">
                                  <p:stCondLst>
                                    <p:cond delay="500"/>
                                  </p:stCondLst>
                                  <p:childTnLst>
                                    <p:set>
                                      <p:cBhvr>
                                        <p:cTn dur="1" fill="hold" id="34">
                                          <p:stCondLst>
                                            <p:cond delay="0"/>
                                          </p:stCondLst>
                                        </p:cTn>
                                        <p:tgtEl>
                                          <p:spTgt spid="75"/>
                                        </p:tgtEl>
                                        <p:attrNameLst>
                                          <p:attrName>style.visibility</p:attrName>
                                        </p:attrNameLst>
                                      </p:cBhvr>
                                      <p:to>
                                        <p:strVal val="visible"/>
                                      </p:to>
                                    </p:set>
                                    <p:animEffect filter="fade" transition="in">
                                      <p:cBhvr>
                                        <p:cTn dur="1000" id="35"/>
                                        <p:tgtEl>
                                          <p:spTgt spid="75"/>
                                        </p:tgtEl>
                                      </p:cBhvr>
                                    </p:animEffect>
                                  </p:childTnLst>
                                </p:cTn>
                              </p:par>
                              <p:par>
                                <p:cTn accel="50000" decel="50000" fill="hold" grpId="1" id="36" nodeType="withEffect" presetClass="path" presetID="56" presetSubtype="0">
                                  <p:stCondLst>
                                    <p:cond delay="500"/>
                                  </p:stCondLst>
                                  <p:childTnLst>
                                    <p:animMotion origin="layout" path="M -0.03737 0.0412 L -6.25E-07 -7.40741E-07" pathEditMode="relative" ptsTypes="AA" rAng="0">
                                      <p:cBhvr>
                                        <p:cTn dur="700" fill="hold" id="37"/>
                                        <p:tgtEl>
                                          <p:spTgt spid="75"/>
                                        </p:tgtEl>
                                        <p:attrNameLst>
                                          <p:attrName>ppt_x</p:attrName>
                                          <p:attrName>ppt_y</p:attrName>
                                        </p:attrNameLst>
                                      </p:cBhvr>
                                      <p:rCtr x="1862" y="-2060"/>
                                    </p:animMotion>
                                  </p:childTnLst>
                                </p:cTn>
                              </p:par>
                              <p:par>
                                <p:cTn fill="hold" id="38" nodeType="withEffect" presetClass="entr" presetID="22" presetSubtype="8">
                                  <p:stCondLst>
                                    <p:cond delay="750"/>
                                  </p:stCondLst>
                                  <p:childTnLst>
                                    <p:set>
                                      <p:cBhvr>
                                        <p:cTn dur="1" fill="hold" id="39">
                                          <p:stCondLst>
                                            <p:cond delay="0"/>
                                          </p:stCondLst>
                                        </p:cTn>
                                        <p:tgtEl>
                                          <p:spTgt spid="76"/>
                                        </p:tgtEl>
                                        <p:attrNameLst>
                                          <p:attrName>style.visibility</p:attrName>
                                        </p:attrNameLst>
                                      </p:cBhvr>
                                      <p:to>
                                        <p:strVal val="visible"/>
                                      </p:to>
                                    </p:set>
                                    <p:animEffect filter="wipe(left)" transition="in">
                                      <p:cBhvr>
                                        <p:cTn dur="500" id="40"/>
                                        <p:tgtEl>
                                          <p:spTgt spid="76"/>
                                        </p:tgtEl>
                                      </p:cBhvr>
                                    </p:animEffect>
                                  </p:childTnLst>
                                </p:cTn>
                              </p:par>
                              <p:par>
                                <p:cTn fill="hold" grpId="0" id="41" nodeType="withEffect" presetClass="entr" presetID="10" presetSubtype="0">
                                  <p:stCondLst>
                                    <p:cond delay="750"/>
                                  </p:stCondLst>
                                  <p:childTnLst>
                                    <p:set>
                                      <p:cBhvr>
                                        <p:cTn dur="1" fill="hold" id="42">
                                          <p:stCondLst>
                                            <p:cond delay="0"/>
                                          </p:stCondLst>
                                        </p:cTn>
                                        <p:tgtEl>
                                          <p:spTgt spid="79"/>
                                        </p:tgtEl>
                                        <p:attrNameLst>
                                          <p:attrName>style.visibility</p:attrName>
                                        </p:attrNameLst>
                                      </p:cBhvr>
                                      <p:to>
                                        <p:strVal val="visible"/>
                                      </p:to>
                                    </p:set>
                                    <p:animEffect filter="fade" transition="in">
                                      <p:cBhvr>
                                        <p:cTn dur="1000" id="43"/>
                                        <p:tgtEl>
                                          <p:spTgt spid="79"/>
                                        </p:tgtEl>
                                      </p:cBhvr>
                                    </p:animEffect>
                                  </p:childTnLst>
                                </p:cTn>
                              </p:par>
                              <p:par>
                                <p:cTn accel="50000" decel="50000" fill="hold" grpId="1" id="44" nodeType="withEffect" presetClass="path" presetID="56" presetSubtype="0">
                                  <p:stCondLst>
                                    <p:cond delay="750"/>
                                  </p:stCondLst>
                                  <p:childTnLst>
                                    <p:animMotion origin="layout" path="M -0.03737 0.04121 L -6.25E-07 -4.44444E-06" pathEditMode="relative" ptsTypes="AA" rAng="0">
                                      <p:cBhvr>
                                        <p:cTn dur="700" fill="hold" id="45"/>
                                        <p:tgtEl>
                                          <p:spTgt spid="79"/>
                                        </p:tgtEl>
                                        <p:attrNameLst>
                                          <p:attrName>ppt_x</p:attrName>
                                          <p:attrName>ppt_y</p:attrName>
                                        </p:attrNameLst>
                                      </p:cBhvr>
                                      <p:rCtr x="1862" y="-2060"/>
                                    </p:animMotion>
                                  </p:childTnLst>
                                </p:cTn>
                              </p:par>
                              <p:par>
                                <p:cTn fill="hold" id="46" nodeType="withEffect" presetClass="entr" presetID="22" presetSubtype="8">
                                  <p:stCondLst>
                                    <p:cond delay="1000"/>
                                  </p:stCondLst>
                                  <p:childTnLst>
                                    <p:set>
                                      <p:cBhvr>
                                        <p:cTn dur="1" fill="hold" id="47">
                                          <p:stCondLst>
                                            <p:cond delay="0"/>
                                          </p:stCondLst>
                                        </p:cTn>
                                        <p:tgtEl>
                                          <p:spTgt spid="80"/>
                                        </p:tgtEl>
                                        <p:attrNameLst>
                                          <p:attrName>style.visibility</p:attrName>
                                        </p:attrNameLst>
                                      </p:cBhvr>
                                      <p:to>
                                        <p:strVal val="visible"/>
                                      </p:to>
                                    </p:set>
                                    <p:animEffect filter="wipe(left)" transition="in">
                                      <p:cBhvr>
                                        <p:cTn dur="500" id="48"/>
                                        <p:tgtEl>
                                          <p:spTgt spid="80"/>
                                        </p:tgtEl>
                                      </p:cBhvr>
                                    </p:animEffect>
                                  </p:childTnLst>
                                </p:cTn>
                              </p:par>
                              <p:par>
                                <p:cTn fill="hold" grpId="0" id="49" nodeType="withEffect" presetClass="entr" presetID="10" presetSubtype="0">
                                  <p:stCondLst>
                                    <p:cond delay="750"/>
                                  </p:stCondLst>
                                  <p:childTnLst>
                                    <p:set>
                                      <p:cBhvr>
                                        <p:cTn dur="1" fill="hold" id="50">
                                          <p:stCondLst>
                                            <p:cond delay="0"/>
                                          </p:stCondLst>
                                        </p:cTn>
                                        <p:tgtEl>
                                          <p:spTgt spid="83"/>
                                        </p:tgtEl>
                                        <p:attrNameLst>
                                          <p:attrName>style.visibility</p:attrName>
                                        </p:attrNameLst>
                                      </p:cBhvr>
                                      <p:to>
                                        <p:strVal val="visible"/>
                                      </p:to>
                                    </p:set>
                                    <p:animEffect filter="fade" transition="in">
                                      <p:cBhvr>
                                        <p:cTn dur="1000" id="51"/>
                                        <p:tgtEl>
                                          <p:spTgt spid="83"/>
                                        </p:tgtEl>
                                      </p:cBhvr>
                                    </p:animEffect>
                                  </p:childTnLst>
                                </p:cTn>
                              </p:par>
                              <p:par>
                                <p:cTn accel="50000" decel="50000" fill="hold" grpId="1" id="52" nodeType="withEffect" presetClass="path" presetID="56" presetSubtype="0">
                                  <p:stCondLst>
                                    <p:cond delay="750"/>
                                  </p:stCondLst>
                                  <p:childTnLst>
                                    <p:animMotion origin="layout" path="M -0.03737 0.04121 L -6.25E-07 -4.44444E-06" pathEditMode="relative" ptsTypes="AA" rAng="0">
                                      <p:cBhvr>
                                        <p:cTn dur="700" fill="hold" id="53"/>
                                        <p:tgtEl>
                                          <p:spTgt spid="83"/>
                                        </p:tgtEl>
                                        <p:attrNameLst>
                                          <p:attrName>ppt_x</p:attrName>
                                          <p:attrName>ppt_y</p:attrName>
                                        </p:attrNameLst>
                                      </p:cBhvr>
                                      <p:rCtr x="1862" y="-2060"/>
                                    </p:animMotion>
                                  </p:childTnLst>
                                </p:cTn>
                              </p:par>
                              <p:par>
                                <p:cTn fill="hold" id="54" nodeType="withEffect" presetClass="entr" presetID="22" presetSubtype="8">
                                  <p:stCondLst>
                                    <p:cond delay="1250"/>
                                  </p:stCondLst>
                                  <p:childTnLst>
                                    <p:set>
                                      <p:cBhvr>
                                        <p:cTn dur="1" fill="hold" id="55">
                                          <p:stCondLst>
                                            <p:cond delay="0"/>
                                          </p:stCondLst>
                                        </p:cTn>
                                        <p:tgtEl>
                                          <p:spTgt spid="84"/>
                                        </p:tgtEl>
                                        <p:attrNameLst>
                                          <p:attrName>style.visibility</p:attrName>
                                        </p:attrNameLst>
                                      </p:cBhvr>
                                      <p:to>
                                        <p:strVal val="visible"/>
                                      </p:to>
                                    </p:set>
                                    <p:animEffect filter="wipe(left)" transition="in">
                                      <p:cBhvr>
                                        <p:cTn dur="500" id="56"/>
                                        <p:tgtEl>
                                          <p:spTgt spid="84"/>
                                        </p:tgtEl>
                                      </p:cBhvr>
                                    </p:animEffect>
                                  </p:childTnLst>
                                </p:cTn>
                              </p:par>
                            </p:childTnLst>
                          </p:cTn>
                        </p:par>
                        <p:par>
                          <p:cTn fill="hold" id="57" nodeType="afterGroup">
                            <p:stCondLst>
                              <p:cond delay="2500"/>
                            </p:stCondLst>
                            <p:childTnLst>
                              <p:par>
                                <p:cTn fill="hold" grpId="0" id="58" nodeType="afterEffect" presetClass="entr" presetID="2" presetSubtype="8">
                                  <p:stCondLst>
                                    <p:cond delay="0"/>
                                  </p:stCondLst>
                                  <p:childTnLst>
                                    <p:set>
                                      <p:cBhvr>
                                        <p:cTn dur="1" fill="hold" id="59">
                                          <p:stCondLst>
                                            <p:cond delay="0"/>
                                          </p:stCondLst>
                                        </p:cTn>
                                        <p:tgtEl>
                                          <p:spTgt spid="88"/>
                                        </p:tgtEl>
                                        <p:attrNameLst>
                                          <p:attrName>style.visibility</p:attrName>
                                        </p:attrNameLst>
                                      </p:cBhvr>
                                      <p:to>
                                        <p:strVal val="visible"/>
                                      </p:to>
                                    </p:set>
                                    <p:anim calcmode="lin" valueType="num">
                                      <p:cBhvr additive="base">
                                        <p:cTn dur="500" fill="hold" id="60"/>
                                        <p:tgtEl>
                                          <p:spTgt spid="88"/>
                                        </p:tgtEl>
                                        <p:attrNameLst>
                                          <p:attrName>ppt_x</p:attrName>
                                        </p:attrNameLst>
                                      </p:cBhvr>
                                      <p:tavLst>
                                        <p:tav tm="0">
                                          <p:val>
                                            <p:strVal val="0-#ppt_w/2"/>
                                          </p:val>
                                        </p:tav>
                                        <p:tav tm="100000">
                                          <p:val>
                                            <p:strVal val="#ppt_x"/>
                                          </p:val>
                                        </p:tav>
                                      </p:tavLst>
                                    </p:anim>
                                    <p:anim calcmode="lin" valueType="num">
                                      <p:cBhvr additive="base">
                                        <p:cTn dur="500" fill="hold" id="61"/>
                                        <p:tgtEl>
                                          <p:spTgt spid="88"/>
                                        </p:tgtEl>
                                        <p:attrNameLst>
                                          <p:attrName>ppt_y</p:attrName>
                                        </p:attrNameLst>
                                      </p:cBhvr>
                                      <p:tavLst>
                                        <p:tav tm="0">
                                          <p:val>
                                            <p:strVal val="#ppt_y"/>
                                          </p:val>
                                        </p:tav>
                                        <p:tav tm="100000">
                                          <p:val>
                                            <p:strVal val="#ppt_y"/>
                                          </p:val>
                                        </p:tav>
                                      </p:tavLst>
                                    </p:anim>
                                  </p:childTnLst>
                                </p:cTn>
                              </p:par>
                            </p:childTnLst>
                          </p:cTn>
                        </p:par>
                        <p:par>
                          <p:cTn fill="hold" id="62" nodeType="afterGroup">
                            <p:stCondLst>
                              <p:cond delay="3000"/>
                            </p:stCondLst>
                            <p:childTnLst>
                              <p:par>
                                <p:cTn fill="hold" grpId="2" id="63" nodeType="afterEffect" presetClass="emph" presetID="26" presetSubtype="0">
                                  <p:stCondLst>
                                    <p:cond delay="0"/>
                                  </p:stCondLst>
                                  <p:childTnLst>
                                    <p:animEffect filter="fade" transition="out">
                                      <p:cBhvr>
                                        <p:cTn dur="500" id="64" tmFilter="0, 0; .2, .5; .8, .5; 1, 0"/>
                                        <p:tgtEl>
                                          <p:spTgt spid="67"/>
                                        </p:tgtEl>
                                      </p:cBhvr>
                                    </p:animEffect>
                                    <p:animScale>
                                      <p:cBhvr>
                                        <p:cTn autoRev="1" dur="250" fill="hold" id="65"/>
                                        <p:tgtEl>
                                          <p:spTgt spid="67"/>
                                        </p:tgtEl>
                                      </p:cBhvr>
                                      <p:by x="105000" y="105000"/>
                                    </p:animScale>
                                  </p:childTnLst>
                                </p:cTn>
                              </p:par>
                              <p:par>
                                <p:cTn fill="hold" id="66" nodeType="withEffect" presetClass="emph" presetID="26" presetSubtype="0">
                                  <p:stCondLst>
                                    <p:cond delay="0"/>
                                  </p:stCondLst>
                                  <p:childTnLst>
                                    <p:animEffect filter="fade" transition="out">
                                      <p:cBhvr>
                                        <p:cTn dur="500" id="67" tmFilter="0, 0; .2, .5; .8, .5; 1, 0"/>
                                        <p:tgtEl>
                                          <p:spTgt spid="68"/>
                                        </p:tgtEl>
                                      </p:cBhvr>
                                    </p:animEffect>
                                    <p:animScale>
                                      <p:cBhvr>
                                        <p:cTn autoRev="1" dur="250" fill="hold" id="68"/>
                                        <p:tgtEl>
                                          <p:spTgt spid="68"/>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7"/>
      <p:bldP grpId="1" spid="67"/>
      <p:bldP grpId="2" spid="67"/>
      <p:bldP grpId="0" spid="71"/>
      <p:bldP grpId="1" spid="71"/>
      <p:bldP grpId="0" spid="75"/>
      <p:bldP grpId="1" spid="75"/>
      <p:bldP grpId="0" spid="79"/>
      <p:bldP grpId="1" spid="79"/>
      <p:bldP grpId="0" spid="83"/>
      <p:bldP grpId="1" spid="83"/>
      <p:bldP grpId="0" spid="87"/>
      <p:bldP grpId="0" spid="88"/>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0"/>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圆角矩形 31"/>
          <p:cNvSpPr/>
          <p:nvPr/>
        </p:nvSpPr>
        <p:spPr>
          <a:xfrm>
            <a:off x="5791629" y="1573726"/>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1</a:t>
            </a:r>
          </a:p>
        </p:txBody>
      </p:sp>
      <p:grpSp>
        <p:nvGrpSpPr>
          <p:cNvPr id="33" name="组合 32"/>
          <p:cNvGrpSpPr/>
          <p:nvPr/>
        </p:nvGrpSpPr>
        <p:grpSpPr>
          <a:xfrm>
            <a:off x="6673144" y="1573725"/>
            <a:ext cx="3741980" cy="511504"/>
            <a:chOff x="6339097" y="1573726"/>
            <a:chExt cx="3744416" cy="511504"/>
          </a:xfrm>
        </p:grpSpPr>
        <p:sp>
          <p:nvSpPr>
            <p:cNvPr id="35" name="圆角矩形 34"/>
            <p:cNvSpPr/>
            <p:nvPr/>
          </p:nvSpPr>
          <p:spPr>
            <a:xfrm>
              <a:off x="6339097" y="1573726"/>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36" name="矩形 35"/>
            <p:cNvSpPr/>
            <p:nvPr/>
          </p:nvSpPr>
          <p:spPr>
            <a:xfrm>
              <a:off x="6723350" y="1614014"/>
              <a:ext cx="2653075"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年度工作概述</a:t>
              </a:r>
            </a:p>
          </p:txBody>
        </p:sp>
      </p:grpSp>
      <p:sp>
        <p:nvSpPr>
          <p:cNvPr id="37" name="圆角矩形 36"/>
          <p:cNvSpPr/>
          <p:nvPr/>
        </p:nvSpPr>
        <p:spPr>
          <a:xfrm>
            <a:off x="5791629" y="2410178"/>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2</a:t>
            </a:r>
          </a:p>
        </p:txBody>
      </p:sp>
      <p:grpSp>
        <p:nvGrpSpPr>
          <p:cNvPr id="38" name="组合 37"/>
          <p:cNvGrpSpPr/>
          <p:nvPr/>
        </p:nvGrpSpPr>
        <p:grpSpPr>
          <a:xfrm>
            <a:off x="6673144" y="2410178"/>
            <a:ext cx="3741980" cy="511504"/>
            <a:chOff x="6315199" y="2410178"/>
            <a:chExt cx="3744416" cy="511504"/>
          </a:xfrm>
        </p:grpSpPr>
        <p:sp>
          <p:nvSpPr>
            <p:cNvPr id="39" name="圆角矩形 38"/>
            <p:cNvSpPr/>
            <p:nvPr/>
          </p:nvSpPr>
          <p:spPr>
            <a:xfrm>
              <a:off x="6315199" y="2410178"/>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53" name="矩形 52"/>
            <p:cNvSpPr/>
            <p:nvPr/>
          </p:nvSpPr>
          <p:spPr>
            <a:xfrm>
              <a:off x="6747248" y="2450466"/>
              <a:ext cx="2653075"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工作完成情况</a:t>
              </a:r>
            </a:p>
          </p:txBody>
        </p:sp>
      </p:grpSp>
      <p:sp>
        <p:nvSpPr>
          <p:cNvPr id="54" name="圆角矩形 53"/>
          <p:cNvSpPr/>
          <p:nvPr/>
        </p:nvSpPr>
        <p:spPr>
          <a:xfrm>
            <a:off x="5791629" y="3296032"/>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3</a:t>
            </a:r>
          </a:p>
        </p:txBody>
      </p:sp>
      <p:grpSp>
        <p:nvGrpSpPr>
          <p:cNvPr id="55" name="组合 54"/>
          <p:cNvGrpSpPr/>
          <p:nvPr/>
        </p:nvGrpSpPr>
        <p:grpSpPr>
          <a:xfrm>
            <a:off x="6673144" y="3296030"/>
            <a:ext cx="3741980" cy="511504"/>
            <a:chOff x="6339097" y="3296031"/>
            <a:chExt cx="3744416" cy="511504"/>
          </a:xfrm>
        </p:grpSpPr>
        <p:sp>
          <p:nvSpPr>
            <p:cNvPr id="56" name="圆角矩形 55"/>
            <p:cNvSpPr/>
            <p:nvPr/>
          </p:nvSpPr>
          <p:spPr>
            <a:xfrm>
              <a:off x="6339097" y="3296031"/>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57" name="矩形 56"/>
            <p:cNvSpPr/>
            <p:nvPr/>
          </p:nvSpPr>
          <p:spPr>
            <a:xfrm>
              <a:off x="6723349" y="3336319"/>
              <a:ext cx="2736305"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成功项目展示</a:t>
              </a:r>
            </a:p>
          </p:txBody>
        </p:sp>
      </p:grpSp>
      <p:sp>
        <p:nvSpPr>
          <p:cNvPr id="58" name="圆角矩形 57"/>
          <p:cNvSpPr/>
          <p:nvPr/>
        </p:nvSpPr>
        <p:spPr>
          <a:xfrm>
            <a:off x="5791629" y="4180903"/>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4</a:t>
            </a:r>
          </a:p>
        </p:txBody>
      </p:sp>
      <p:grpSp>
        <p:nvGrpSpPr>
          <p:cNvPr id="59" name="组合 58"/>
          <p:cNvGrpSpPr/>
          <p:nvPr/>
        </p:nvGrpSpPr>
        <p:grpSpPr>
          <a:xfrm>
            <a:off x="6673144" y="4180900"/>
            <a:ext cx="3741980" cy="511503"/>
            <a:chOff x="6339097" y="4180903"/>
            <a:chExt cx="3744416" cy="511504"/>
          </a:xfrm>
        </p:grpSpPr>
        <p:sp>
          <p:nvSpPr>
            <p:cNvPr id="60" name="圆角矩形 59"/>
            <p:cNvSpPr/>
            <p:nvPr/>
          </p:nvSpPr>
          <p:spPr>
            <a:xfrm>
              <a:off x="6339097" y="4180903"/>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61" name="矩形 60"/>
            <p:cNvSpPr/>
            <p:nvPr/>
          </p:nvSpPr>
          <p:spPr>
            <a:xfrm>
              <a:off x="6723349" y="4221882"/>
              <a:ext cx="2736305"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工作存在不足</a:t>
              </a:r>
            </a:p>
          </p:txBody>
        </p:sp>
      </p:grpSp>
      <p:sp>
        <p:nvSpPr>
          <p:cNvPr id="62" name="圆角矩形 61"/>
          <p:cNvSpPr/>
          <p:nvPr/>
        </p:nvSpPr>
        <p:spPr>
          <a:xfrm>
            <a:off x="5791758" y="5057483"/>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5</a:t>
            </a:r>
          </a:p>
        </p:txBody>
      </p:sp>
      <p:grpSp>
        <p:nvGrpSpPr>
          <p:cNvPr id="63" name="组合 62"/>
          <p:cNvGrpSpPr/>
          <p:nvPr/>
        </p:nvGrpSpPr>
        <p:grpSpPr>
          <a:xfrm>
            <a:off x="6673144" y="5057483"/>
            <a:ext cx="3741980" cy="511504"/>
            <a:chOff x="6339097" y="5057483"/>
            <a:chExt cx="3744416" cy="511504"/>
          </a:xfrm>
        </p:grpSpPr>
        <p:sp>
          <p:nvSpPr>
            <p:cNvPr id="64" name="圆角矩形 63"/>
            <p:cNvSpPr/>
            <p:nvPr/>
          </p:nvSpPr>
          <p:spPr>
            <a:xfrm>
              <a:off x="6339097" y="5057483"/>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65" name="矩形 64"/>
            <p:cNvSpPr/>
            <p:nvPr/>
          </p:nvSpPr>
          <p:spPr>
            <a:xfrm>
              <a:off x="6723478" y="5085978"/>
              <a:ext cx="2736174"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明年工作计划</a:t>
              </a:r>
            </a:p>
          </p:txBody>
        </p:sp>
      </p:grpSp>
      <p:sp>
        <p:nvSpPr>
          <p:cNvPr id="66" name="TextBox 65"/>
          <p:cNvSpPr txBox="1"/>
          <p:nvPr/>
        </p:nvSpPr>
        <p:spPr>
          <a:xfrm>
            <a:off x="338535" y="2219568"/>
            <a:ext cx="2806485" cy="2316436"/>
          </a:xfrm>
          <a:prstGeom prst="rect">
            <a:avLst/>
          </a:prstGeom>
          <a:noFill/>
        </p:spPr>
        <p:txBody>
          <a:bodyPr bIns="60938" lIns="121880" rIns="121880" tIns="60938" wrap="square">
            <a:spAutoFit/>
          </a:bodyPr>
          <a:lstStyle/>
          <a:p>
            <a:pPr algn="r">
              <a:defRPr/>
            </a:pPr>
            <a:r>
              <a:rPr altLang="en-US" b="1" lang="zh-CN" spc="200" sz="4800">
                <a:solidFill>
                  <a:schemeClr val="bg1"/>
                </a:solidFill>
                <a:latin charset="-122" panose="020b0503020204020204" pitchFamily="34" typeface="微软雅黑"/>
                <a:ea charset="-122" pitchFamily="34" typeface="微软雅黑"/>
              </a:rPr>
              <a:t>目录 </a:t>
            </a:r>
          </a:p>
          <a:p>
            <a:pPr algn="r">
              <a:defRPr/>
            </a:pPr>
            <a:r>
              <a:rPr altLang="en-US" b="1" lang="zh-CN" spc="200" sz="4800">
                <a:solidFill>
                  <a:schemeClr val="bg1"/>
                </a:solidFill>
                <a:latin charset="-122" panose="020b0503020204020204" pitchFamily="34" typeface="微软雅黑"/>
                <a:ea charset="-122" pitchFamily="34" typeface="微软雅黑"/>
              </a:rPr>
              <a:t>CONTENTS</a:t>
            </a:r>
          </a:p>
        </p:txBody>
      </p:sp>
      <p:sp>
        <p:nvSpPr>
          <p:cNvPr id="67" name="下箭头 66"/>
          <p:cNvSpPr/>
          <p:nvPr/>
        </p:nvSpPr>
        <p:spPr>
          <a:xfrm rot="16200000">
            <a:off x="4614050" y="4973542"/>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95" lIns="91388" rIns="91388" rtlCol="0" tIns="45695"/>
          <a:lstStyle/>
          <a:p>
            <a:pPr algn="ctr"/>
            <a:endParaRPr altLang="en-US" lang="zh-CN"/>
          </a:p>
        </p:txBody>
      </p:sp>
    </p:spTree>
    <p:extLst>
      <p:ext uri="{BB962C8B-B14F-4D97-AF65-F5344CB8AC3E}">
        <p14:creationId val="2069999631"/>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500" fill="hold" id="7"/>
                                        <p:tgtEl>
                                          <p:spTgt spid="31"/>
                                        </p:tgtEl>
                                        <p:attrNameLst>
                                          <p:attrName>ppt_x</p:attrName>
                                        </p:attrNameLst>
                                      </p:cBhvr>
                                      <p:tavLst>
                                        <p:tav tm="0">
                                          <p:val>
                                            <p:strVal val="0-#ppt_w/2"/>
                                          </p:val>
                                        </p:tav>
                                        <p:tav tm="100000">
                                          <p:val>
                                            <p:strVal val="#ppt_x"/>
                                          </p:val>
                                        </p:tav>
                                      </p:tavLst>
                                    </p:anim>
                                    <p:anim calcmode="lin" valueType="num">
                                      <p:cBhvr additive="base">
                                        <p:cTn dur="500" fill="hold" id="8"/>
                                        <p:tgtEl>
                                          <p:spTgt spid="3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67"/>
                                        </p:tgtEl>
                                        <p:attrNameLst>
                                          <p:attrName>style.visibility</p:attrName>
                                        </p:attrNameLst>
                                      </p:cBhvr>
                                      <p:to>
                                        <p:strVal val="visible"/>
                                      </p:to>
                                    </p:set>
                                    <p:anim calcmode="lin" valueType="num">
                                      <p:cBhvr additive="base">
                                        <p:cTn dur="500" fill="hold" id="12"/>
                                        <p:tgtEl>
                                          <p:spTgt spid="67"/>
                                        </p:tgtEl>
                                        <p:attrNameLst>
                                          <p:attrName>ppt_x</p:attrName>
                                        </p:attrNameLst>
                                      </p:cBhvr>
                                      <p:tavLst>
                                        <p:tav tm="0">
                                          <p:val>
                                            <p:strVal val="0-#ppt_w/2"/>
                                          </p:val>
                                        </p:tav>
                                        <p:tav tm="100000">
                                          <p:val>
                                            <p:strVal val="#ppt_x"/>
                                          </p:val>
                                        </p:tav>
                                      </p:tavLst>
                                    </p:anim>
                                    <p:anim calcmode="lin" valueType="num">
                                      <p:cBhvr additive="base">
                                        <p:cTn dur="500" fill="hold" id="13"/>
                                        <p:tgtEl>
                                          <p:spTgt spid="6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mph" presetID="26" presetSubtype="0">
                                  <p:stCondLst>
                                    <p:cond delay="0"/>
                                  </p:stCondLst>
                                  <p:childTnLst>
                                    <p:animEffect filter="fade" transition="out">
                                      <p:cBhvr>
                                        <p:cTn dur="500" id="16" tmFilter="0, 0; .2, .5; .8, .5; 1, 0"/>
                                        <p:tgtEl>
                                          <p:spTgt spid="62"/>
                                        </p:tgtEl>
                                      </p:cBhvr>
                                    </p:animEffect>
                                    <p:animScale>
                                      <p:cBhvr>
                                        <p:cTn autoRev="1" dur="250" fill="hold" id="17"/>
                                        <p:tgtEl>
                                          <p:spTgt spid="62"/>
                                        </p:tgtEl>
                                      </p:cBhvr>
                                      <p:by x="105000" y="105000"/>
                                    </p:animScale>
                                  </p:childTnLst>
                                </p:cTn>
                              </p:par>
                              <p:par>
                                <p:cTn fill="hold" id="18" nodeType="withEffect" presetClass="emph" presetID="26" presetSubtype="0">
                                  <p:stCondLst>
                                    <p:cond delay="0"/>
                                  </p:stCondLst>
                                  <p:childTnLst>
                                    <p:animEffect filter="fade" transition="out">
                                      <p:cBhvr>
                                        <p:cTn dur="500" id="19" tmFilter="0, 0; .2, .5; .8, .5; 1, 0"/>
                                        <p:tgtEl>
                                          <p:spTgt spid="63"/>
                                        </p:tgtEl>
                                      </p:cBhvr>
                                    </p:animEffect>
                                    <p:animScale>
                                      <p:cBhvr>
                                        <p:cTn autoRev="1" dur="250" fill="hold" id="20"/>
                                        <p:tgtEl>
                                          <p:spTgt spid="63"/>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62"/>
      <p:bldP grpId="0" spid="67"/>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6" name="矩形 45"/>
          <p:cNvSpPr/>
          <p:nvPr/>
        </p:nvSpPr>
        <p:spPr>
          <a:xfrm>
            <a:off x="1574714" y="1405543"/>
            <a:ext cx="1759372" cy="176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sz="2100"/>
          </a:p>
        </p:txBody>
      </p:sp>
      <p:sp>
        <p:nvSpPr>
          <p:cNvPr id="47" name="矩形 46"/>
          <p:cNvSpPr/>
          <p:nvPr/>
        </p:nvSpPr>
        <p:spPr>
          <a:xfrm>
            <a:off x="1574714"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r>
              <a:rPr altLang="en-US" lang="zh-CN" sz="1600">
                <a:solidFill>
                  <a:schemeClr val="tx1">
                    <a:lumMod val="85000"/>
                    <a:lumOff val="15000"/>
                  </a:schemeClr>
                </a:solidFill>
                <a:latin charset="-122" panose="020b0503020204020204" pitchFamily="34" typeface="微软雅黑"/>
                <a:ea charset="-122" pitchFamily="34" typeface="微软雅黑"/>
                <a:cs charset="-122" pitchFamily="2" typeface="华文黑体"/>
              </a:rPr>
              <a:t>点击添加标题</a:t>
            </a:r>
          </a:p>
          <a:p>
            <a:pPr algn="ctr"/>
            <a:r>
              <a:rPr altLang="en-US" lang="zh-CN" sz="1600">
                <a:solidFill>
                  <a:schemeClr val="tx1">
                    <a:lumMod val="85000"/>
                    <a:lumOff val="15000"/>
                  </a:schemeClr>
                </a:solidFill>
                <a:latin charset="-122" panose="020b0503020204020204" pitchFamily="34" typeface="微软雅黑"/>
                <a:ea charset="-122" pitchFamily="34" typeface="微软雅黑"/>
                <a:cs charset="-122" pitchFamily="2" typeface="华文黑体"/>
              </a:rPr>
              <a:t>点击添加标题</a:t>
            </a:r>
          </a:p>
        </p:txBody>
      </p:sp>
      <p:sp>
        <p:nvSpPr>
          <p:cNvPr id="48" name="矩形 47"/>
          <p:cNvSpPr/>
          <p:nvPr/>
        </p:nvSpPr>
        <p:spPr>
          <a:xfrm>
            <a:off x="3562804" y="1405543"/>
            <a:ext cx="1759372" cy="176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sz="2100"/>
          </a:p>
        </p:txBody>
      </p:sp>
      <p:sp>
        <p:nvSpPr>
          <p:cNvPr id="49" name="矩形 48"/>
          <p:cNvSpPr/>
          <p:nvPr/>
        </p:nvSpPr>
        <p:spPr>
          <a:xfrm>
            <a:off x="3562804"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r>
              <a:rPr altLang="en-US" lang="zh-CN" sz="1600">
                <a:solidFill>
                  <a:schemeClr val="tx1">
                    <a:lumMod val="85000"/>
                    <a:lumOff val="15000"/>
                  </a:schemeClr>
                </a:solidFill>
                <a:latin charset="-122" panose="020b0503020204020204" pitchFamily="34" typeface="微软雅黑"/>
                <a:ea charset="-122" pitchFamily="34" typeface="微软雅黑"/>
                <a:cs charset="-122" pitchFamily="2" typeface="华文黑体"/>
              </a:rPr>
              <a:t>点击添加标题</a:t>
            </a:r>
          </a:p>
          <a:p>
            <a:pPr algn="ctr"/>
            <a:r>
              <a:rPr altLang="en-US" lang="zh-CN" sz="1600">
                <a:solidFill>
                  <a:schemeClr val="tx1">
                    <a:lumMod val="85000"/>
                    <a:lumOff val="15000"/>
                  </a:schemeClr>
                </a:solidFill>
                <a:latin charset="-122" panose="020b0503020204020204" pitchFamily="34" typeface="微软雅黑"/>
                <a:ea charset="-122" pitchFamily="34" typeface="微软雅黑"/>
                <a:cs charset="-122" pitchFamily="2" typeface="华文黑体"/>
              </a:rPr>
              <a:t>点击添加标题</a:t>
            </a:r>
          </a:p>
        </p:txBody>
      </p:sp>
      <p:sp>
        <p:nvSpPr>
          <p:cNvPr id="50" name="矩形 49"/>
          <p:cNvSpPr/>
          <p:nvPr/>
        </p:nvSpPr>
        <p:spPr>
          <a:xfrm>
            <a:off x="5550896" y="1405543"/>
            <a:ext cx="1759372" cy="176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sz="2100"/>
          </a:p>
        </p:txBody>
      </p:sp>
      <p:sp>
        <p:nvSpPr>
          <p:cNvPr id="51" name="矩形 50"/>
          <p:cNvSpPr/>
          <p:nvPr/>
        </p:nvSpPr>
        <p:spPr>
          <a:xfrm>
            <a:off x="5550896"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r>
              <a:rPr altLang="en-US" lang="zh-CN" sz="1600">
                <a:solidFill>
                  <a:schemeClr val="tx1">
                    <a:lumMod val="85000"/>
                    <a:lumOff val="15000"/>
                  </a:schemeClr>
                </a:solidFill>
                <a:latin charset="-122" panose="020b0503020204020204" pitchFamily="34" typeface="微软雅黑"/>
                <a:ea charset="-122" pitchFamily="34" typeface="微软雅黑"/>
                <a:cs charset="-122" pitchFamily="2" typeface="华文黑体"/>
              </a:rPr>
              <a:t>点击添加标题</a:t>
            </a:r>
          </a:p>
          <a:p>
            <a:pPr algn="ctr"/>
            <a:r>
              <a:rPr altLang="en-US" lang="zh-CN" sz="1600">
                <a:solidFill>
                  <a:schemeClr val="tx1">
                    <a:lumMod val="85000"/>
                    <a:lumOff val="15000"/>
                  </a:schemeClr>
                </a:solidFill>
                <a:latin charset="-122" panose="020b0503020204020204" pitchFamily="34" typeface="微软雅黑"/>
                <a:ea charset="-122" pitchFamily="34" typeface="微软雅黑"/>
                <a:cs charset="-122" pitchFamily="2" typeface="华文黑体"/>
              </a:rPr>
              <a:t>点击添加标题</a:t>
            </a:r>
          </a:p>
        </p:txBody>
      </p:sp>
      <p:sp>
        <p:nvSpPr>
          <p:cNvPr id="52" name="矩形 51"/>
          <p:cNvSpPr/>
          <p:nvPr/>
        </p:nvSpPr>
        <p:spPr>
          <a:xfrm>
            <a:off x="7538987" y="1405543"/>
            <a:ext cx="1759372" cy="176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sz="2100"/>
          </a:p>
        </p:txBody>
      </p:sp>
      <p:sp>
        <p:nvSpPr>
          <p:cNvPr id="53" name="矩形 52"/>
          <p:cNvSpPr/>
          <p:nvPr/>
        </p:nvSpPr>
        <p:spPr>
          <a:xfrm>
            <a:off x="7538987" y="3171995"/>
            <a:ext cx="1759372" cy="105987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r>
              <a:rPr altLang="en-US" lang="zh-CN" sz="1600">
                <a:solidFill>
                  <a:schemeClr val="tx1">
                    <a:lumMod val="85000"/>
                    <a:lumOff val="15000"/>
                  </a:schemeClr>
                </a:solidFill>
                <a:latin charset="-122" panose="020b0503020204020204" pitchFamily="34" typeface="微软雅黑"/>
                <a:ea charset="-122" pitchFamily="34" typeface="微软雅黑"/>
                <a:cs charset="-122" pitchFamily="2" typeface="华文黑体"/>
              </a:rPr>
              <a:t>点击添加标题</a:t>
            </a:r>
          </a:p>
          <a:p>
            <a:pPr algn="ctr"/>
            <a:r>
              <a:rPr altLang="en-US" lang="zh-CN" sz="1600">
                <a:solidFill>
                  <a:schemeClr val="tx1">
                    <a:lumMod val="85000"/>
                    <a:lumOff val="15000"/>
                  </a:schemeClr>
                </a:solidFill>
                <a:latin charset="-122" panose="020b0503020204020204" pitchFamily="34" typeface="微软雅黑"/>
                <a:ea charset="-122" pitchFamily="34" typeface="微软雅黑"/>
                <a:cs charset="-122" pitchFamily="2" typeface="华文黑体"/>
              </a:rPr>
              <a:t>点击添加标题</a:t>
            </a:r>
          </a:p>
        </p:txBody>
      </p:sp>
      <p:sp>
        <p:nvSpPr>
          <p:cNvPr id="54" name="矩形 53"/>
          <p:cNvSpPr/>
          <p:nvPr/>
        </p:nvSpPr>
        <p:spPr>
          <a:xfrm>
            <a:off x="9527077" y="1405543"/>
            <a:ext cx="1759372" cy="17664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sz="2100"/>
          </a:p>
        </p:txBody>
      </p:sp>
      <p:sp>
        <p:nvSpPr>
          <p:cNvPr id="55" name="矩形 54"/>
          <p:cNvSpPr/>
          <p:nvPr/>
        </p:nvSpPr>
        <p:spPr>
          <a:xfrm>
            <a:off x="9527077" y="3171995"/>
            <a:ext cx="1759372" cy="10598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r>
              <a:rPr altLang="en-US" lang="zh-CN" sz="1600">
                <a:solidFill>
                  <a:schemeClr val="tx1">
                    <a:lumMod val="85000"/>
                    <a:lumOff val="15000"/>
                  </a:schemeClr>
                </a:solidFill>
                <a:latin charset="-122" panose="020b0503020204020204" pitchFamily="34" typeface="微软雅黑"/>
                <a:ea charset="-122" pitchFamily="34" typeface="微软雅黑"/>
                <a:cs charset="-122" pitchFamily="2" typeface="华文黑体"/>
              </a:rPr>
              <a:t>点击添加标题</a:t>
            </a:r>
          </a:p>
          <a:p>
            <a:pPr algn="ctr"/>
            <a:r>
              <a:rPr altLang="en-US" lang="zh-CN" sz="1600">
                <a:solidFill>
                  <a:schemeClr val="tx1">
                    <a:lumMod val="85000"/>
                    <a:lumOff val="15000"/>
                  </a:schemeClr>
                </a:solidFill>
                <a:latin charset="-122" panose="020b0503020204020204" pitchFamily="34" typeface="微软雅黑"/>
                <a:ea charset="-122" pitchFamily="34" typeface="微软雅黑"/>
                <a:cs charset="-122" pitchFamily="2" typeface="华文黑体"/>
              </a:rPr>
              <a:t>点击添加标题</a:t>
            </a:r>
          </a:p>
        </p:txBody>
      </p:sp>
      <p:grpSp>
        <p:nvGrpSpPr>
          <p:cNvPr id="56" name="组合 55"/>
          <p:cNvGrpSpPr/>
          <p:nvPr/>
        </p:nvGrpSpPr>
        <p:grpSpPr>
          <a:xfrm>
            <a:off x="2137972" y="1617516"/>
            <a:ext cx="632857" cy="816776"/>
            <a:chOff x="3095876" y="2479873"/>
            <a:chExt cx="366231" cy="470769"/>
          </a:xfrm>
        </p:grpSpPr>
        <p:sp>
          <p:nvSpPr>
            <p:cNvPr id="57" name="Freeform 108"/>
            <p:cNvSpPr/>
            <p:nvPr/>
          </p:nvSpPr>
          <p:spPr bwMode="auto">
            <a:xfrm flipH="1">
              <a:off x="3095876" y="2898027"/>
              <a:ext cx="51923" cy="52615"/>
            </a:xfrm>
            <a:custGeom>
              <a:gdLst>
                <a:gd fmla="*/ 0 w 32" name="T0"/>
                <a:gd fmla="*/ 32 h 32" name="T1"/>
                <a:gd fmla="*/ 16 w 32" name="T2"/>
                <a:gd fmla="*/ 32 h 32" name="T3"/>
                <a:gd fmla="*/ 32 w 32" name="T4"/>
                <a:gd fmla="*/ 16 h 32" name="T5"/>
                <a:gd fmla="*/ 32 w 32" name="T6"/>
                <a:gd fmla="*/ 0 h 32" name="T7"/>
                <a:gd fmla="*/ 0 w 32" name="T8"/>
                <a:gd fmla="*/ 0 h 32" name="T9"/>
                <a:gd fmla="*/ 0 w 32" name="T10"/>
                <a:gd fmla="*/ 32 h 32" name="T11"/>
              </a:gdLst>
              <a:cxnLst>
                <a:cxn ang="0">
                  <a:pos x="T0" y="T1"/>
                </a:cxn>
                <a:cxn ang="0">
                  <a:pos x="T2" y="T3"/>
                </a:cxn>
                <a:cxn ang="0">
                  <a:pos x="T4" y="T5"/>
                </a:cxn>
                <a:cxn ang="0">
                  <a:pos x="T6" y="T7"/>
                </a:cxn>
                <a:cxn ang="0">
                  <a:pos x="T8" y="T9"/>
                </a:cxn>
                <a:cxn ang="0">
                  <a:pos x="T10" y="T11"/>
                </a:cxn>
              </a:cxnLst>
              <a:rect b="b" l="0" r="r" t="0"/>
              <a:pathLst>
                <a:path h="32" w="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typeface="宋体"/>
              </a:endParaRPr>
            </a:p>
          </p:txBody>
        </p:sp>
        <p:sp>
          <p:nvSpPr>
            <p:cNvPr id="58" name="Freeform 109"/>
            <p:cNvSpPr>
              <a:spLocks noEditPoints="1"/>
            </p:cNvSpPr>
            <p:nvPr/>
          </p:nvSpPr>
          <p:spPr bwMode="auto">
            <a:xfrm flipH="1">
              <a:off x="3095876" y="2479873"/>
              <a:ext cx="366231" cy="470769"/>
            </a:xfrm>
            <a:custGeom>
              <a:gdLst>
                <a:gd fmla="*/ 208 w 224" name="T0"/>
                <a:gd fmla="*/ 0 h 288" name="T1"/>
                <a:gd fmla="*/ 16 w 224" name="T2"/>
                <a:gd fmla="*/ 0 h 288" name="T3"/>
                <a:gd fmla="*/ 0 w 224" name="T4"/>
                <a:gd fmla="*/ 16 h 288" name="T5"/>
                <a:gd fmla="*/ 0 w 224" name="T6"/>
                <a:gd fmla="*/ 272 h 288" name="T7"/>
                <a:gd fmla="*/ 16 w 224" name="T8"/>
                <a:gd fmla="*/ 288 h 288" name="T9"/>
                <a:gd fmla="*/ 176 w 224" name="T10"/>
                <a:gd fmla="*/ 288 h 288" name="T11"/>
                <a:gd fmla="*/ 176 w 224" name="T12"/>
                <a:gd fmla="*/ 144 h 288" name="T13"/>
                <a:gd fmla="*/ 224 w 224" name="T14"/>
                <a:gd fmla="*/ 144 h 288" name="T15"/>
                <a:gd fmla="*/ 224 w 224" name="T16"/>
                <a:gd fmla="*/ 16 h 288" name="T17"/>
                <a:gd fmla="*/ 208 w 224" name="T18"/>
                <a:gd fmla="*/ 0 h 288" name="T19"/>
                <a:gd fmla="*/ 168 w 224" name="T20"/>
                <a:gd fmla="*/ 104 h 288" name="T21"/>
                <a:gd fmla="*/ 56 w 224" name="T22"/>
                <a:gd fmla="*/ 104 h 288" name="T23"/>
                <a:gd fmla="*/ 56 w 224" name="T24"/>
                <a:gd fmla="*/ 88 h 288" name="T25"/>
                <a:gd fmla="*/ 168 w 224" name="T26"/>
                <a:gd fmla="*/ 88 h 288" name="T27"/>
                <a:gd fmla="*/ 168 w 224" name="T28"/>
                <a:gd fmla="*/ 104 h 288" name="T29"/>
                <a:gd fmla="*/ 168 w 224" name="T30"/>
                <a:gd fmla="*/ 72 h 288" name="T31"/>
                <a:gd fmla="*/ 56 w 224" name="T32"/>
                <a:gd fmla="*/ 72 h 288" name="T33"/>
                <a:gd fmla="*/ 56 w 224" name="T34"/>
                <a:gd fmla="*/ 56 h 288" name="T35"/>
                <a:gd fmla="*/ 168 w 224" name="T36"/>
                <a:gd fmla="*/ 56 h 288" name="T37"/>
                <a:gd fmla="*/ 168 w 224" name="T38"/>
                <a:gd fmla="*/ 72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224">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typeface="宋体"/>
              </a:endParaRPr>
            </a:p>
          </p:txBody>
        </p:sp>
        <p:sp>
          <p:nvSpPr>
            <p:cNvPr id="5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typeface="宋体"/>
              </a:endParaRPr>
            </a:p>
          </p:txBody>
        </p:sp>
        <p:sp>
          <p:nvSpPr>
            <p:cNvPr id="6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typeface="宋体"/>
              </a:endParaRPr>
            </a:p>
          </p:txBody>
        </p:sp>
      </p:grpSp>
      <p:sp>
        <p:nvSpPr>
          <p:cNvPr id="61" name="Freeform 64"/>
          <p:cNvSpPr>
            <a:spLocks noEditPoints="1"/>
          </p:cNvSpPr>
          <p:nvPr/>
        </p:nvSpPr>
        <p:spPr bwMode="auto">
          <a:xfrm flipH="1">
            <a:off x="4006886" y="1663320"/>
            <a:ext cx="871211" cy="725165"/>
          </a:xfrm>
          <a:custGeom>
            <a:gdLst>
              <a:gd fmla="*/ 188 w 308" name="T0"/>
              <a:gd fmla="*/ 19 h 256" name="T1"/>
              <a:gd fmla="*/ 154 w 308" name="T2"/>
              <a:gd fmla="*/ 0 h 256" name="T3"/>
              <a:gd fmla="*/ 120 w 308" name="T4"/>
              <a:gd fmla="*/ 19 h 256" name="T5"/>
              <a:gd fmla="*/ 8 w 308" name="T6"/>
              <a:gd fmla="*/ 195 h 256" name="T7"/>
              <a:gd fmla="*/ 7 w 308" name="T8"/>
              <a:gd fmla="*/ 235 h 256" name="T9"/>
              <a:gd fmla="*/ 42 w 308" name="T10"/>
              <a:gd fmla="*/ 256 h 256" name="T11"/>
              <a:gd fmla="*/ 266 w 308" name="T12"/>
              <a:gd fmla="*/ 256 h 256" name="T13"/>
              <a:gd fmla="*/ 301 w 308" name="T14"/>
              <a:gd fmla="*/ 235 h 256" name="T15"/>
              <a:gd fmla="*/ 300 w 308" name="T16"/>
              <a:gd fmla="*/ 195 h 256" name="T17"/>
              <a:gd fmla="*/ 188 w 308" name="T18"/>
              <a:gd fmla="*/ 19 h 256" name="T19"/>
              <a:gd fmla="*/ 154 w 308" name="T20"/>
              <a:gd fmla="*/ 216 h 256" name="T21"/>
              <a:gd fmla="*/ 138 w 308" name="T22"/>
              <a:gd fmla="*/ 200 h 256" name="T23"/>
              <a:gd fmla="*/ 154 w 308" name="T24"/>
              <a:gd fmla="*/ 184 h 256" name="T25"/>
              <a:gd fmla="*/ 170 w 308" name="T26"/>
              <a:gd fmla="*/ 200 h 256" name="T27"/>
              <a:gd fmla="*/ 154 w 308" name="T28"/>
              <a:gd fmla="*/ 216 h 256" name="T29"/>
              <a:gd fmla="*/ 170 w 308" name="T30"/>
              <a:gd fmla="*/ 152 h 256" name="T31"/>
              <a:gd fmla="*/ 154 w 308" name="T32"/>
              <a:gd fmla="*/ 168 h 256" name="T33"/>
              <a:gd fmla="*/ 138 w 308" name="T34"/>
              <a:gd fmla="*/ 152 h 256" name="T35"/>
              <a:gd fmla="*/ 138 w 308" name="T36"/>
              <a:gd fmla="*/ 96 h 256" name="T37"/>
              <a:gd fmla="*/ 154 w 308" name="T38"/>
              <a:gd fmla="*/ 80 h 256" name="T39"/>
              <a:gd fmla="*/ 170 w 308" name="T40"/>
              <a:gd fmla="*/ 96 h 256" name="T41"/>
              <a:gd fmla="*/ 170 w 308" name="T42"/>
              <a:gd fmla="*/ 152 h 25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56" w="308">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4738" compatLnSpc="1" lIns="89477" numCol="1" rIns="89477" tIns="44738"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typeface="宋体"/>
            </a:endParaRPr>
          </a:p>
        </p:txBody>
      </p:sp>
      <p:grpSp>
        <p:nvGrpSpPr>
          <p:cNvPr id="62" name="组合 61"/>
          <p:cNvGrpSpPr/>
          <p:nvPr/>
        </p:nvGrpSpPr>
        <p:grpSpPr>
          <a:xfrm>
            <a:off x="6158651" y="1628542"/>
            <a:ext cx="543862" cy="794725"/>
            <a:chOff x="5690315" y="3674507"/>
            <a:chExt cx="314729" cy="458061"/>
          </a:xfrm>
        </p:grpSpPr>
        <p:sp>
          <p:nvSpPr>
            <p:cNvPr id="63" name="Freeform 36"/>
            <p:cNvSpPr/>
            <p:nvPr/>
          </p:nvSpPr>
          <p:spPr bwMode="auto">
            <a:xfrm flipH="1">
              <a:off x="5782528" y="4054387"/>
              <a:ext cx="130302" cy="78181"/>
            </a:xfrm>
            <a:custGeom>
              <a:gdLst>
                <a:gd fmla="*/ 73 w 80" name="T0"/>
                <a:gd fmla="*/ 2 h 48" name="T1"/>
                <a:gd fmla="*/ 44 w 80" name="T2"/>
                <a:gd fmla="*/ 8 h 48" name="T3"/>
                <a:gd fmla="*/ 40 w 80" name="T4"/>
                <a:gd fmla="*/ 8 h 48" name="T5"/>
                <a:gd fmla="*/ 36 w 80" name="T6"/>
                <a:gd fmla="*/ 8 h 48" name="T7"/>
                <a:gd fmla="*/ 7 w 80" name="T8"/>
                <a:gd fmla="*/ 2 h 48" name="T9"/>
                <a:gd fmla="*/ 0 w 80" name="T10"/>
                <a:gd fmla="*/ 0 h 48" name="T11"/>
                <a:gd fmla="*/ 0 w 80" name="T12"/>
                <a:gd fmla="*/ 0 h 48" name="T13"/>
                <a:gd fmla="*/ 40 w 80" name="T14"/>
                <a:gd fmla="*/ 48 h 48" name="T15"/>
                <a:gd fmla="*/ 80 w 80" name="T16"/>
                <a:gd fmla="*/ 0 h 48" name="T17"/>
                <a:gd fmla="*/ 80 w 80" name="T18"/>
                <a:gd fmla="*/ 0 h 48" name="T19"/>
                <a:gd fmla="*/ 73 w 80" name="T20"/>
                <a:gd fmla="*/ 2 h 4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8" w="80">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typeface="宋体"/>
              </a:endParaRPr>
            </a:p>
          </p:txBody>
        </p:sp>
        <p:sp>
          <p:nvSpPr>
            <p:cNvPr id="64" name="Freeform 37"/>
            <p:cNvSpPr>
              <a:spLocks noEditPoints="1"/>
            </p:cNvSpPr>
            <p:nvPr/>
          </p:nvSpPr>
          <p:spPr bwMode="auto">
            <a:xfrm flipH="1">
              <a:off x="5690315" y="3674507"/>
              <a:ext cx="314729" cy="366849"/>
            </a:xfrm>
            <a:custGeom>
              <a:gdLst>
                <a:gd fmla="*/ 96 w 192" name="T0"/>
                <a:gd fmla="*/ 0 h 224" name="T1"/>
                <a:gd fmla="*/ 0 w 192" name="T2"/>
                <a:gd fmla="*/ 96 h 224" name="T3"/>
                <a:gd fmla="*/ 48 w 192" name="T4"/>
                <a:gd fmla="*/ 200 h 224" name="T5"/>
                <a:gd fmla="*/ 67 w 192" name="T6"/>
                <a:gd fmla="*/ 219 h 224" name="T7"/>
                <a:gd fmla="*/ 90 w 192" name="T8"/>
                <a:gd fmla="*/ 224 h 224" name="T9"/>
                <a:gd fmla="*/ 96 w 192" name="T10"/>
                <a:gd fmla="*/ 224 h 224" name="T11"/>
                <a:gd fmla="*/ 125 w 192" name="T12"/>
                <a:gd fmla="*/ 218 h 224" name="T13"/>
                <a:gd fmla="*/ 144 w 192" name="T14"/>
                <a:gd fmla="*/ 200 h 224" name="T15"/>
                <a:gd fmla="*/ 192 w 192" name="T16"/>
                <a:gd fmla="*/ 96 h 224" name="T17"/>
                <a:gd fmla="*/ 96 w 192" name="T18"/>
                <a:gd fmla="*/ 0 h 224" name="T19"/>
                <a:gd fmla="*/ 113 w 192" name="T20"/>
                <a:gd fmla="*/ 40 h 224" name="T21"/>
                <a:gd fmla="*/ 31 w 192" name="T22"/>
                <a:gd fmla="*/ 121 h 224" name="T23"/>
                <a:gd fmla="*/ 31 w 192" name="T24"/>
                <a:gd fmla="*/ 128 h 224" name="T25"/>
                <a:gd fmla="*/ 24 w 192" name="T26"/>
                <a:gd fmla="*/ 98 h 224" name="T27"/>
                <a:gd fmla="*/ 99 w 192" name="T28"/>
                <a:gd fmla="*/ 24 h 224" name="T29"/>
                <a:gd fmla="*/ 160 w 192" name="T30"/>
                <a:gd fmla="*/ 54 h 224" name="T31"/>
                <a:gd fmla="*/ 113 w 192" name="T32"/>
                <a:gd fmla="*/ 40 h 22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24" w="192">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typeface="宋体"/>
              </a:endParaRPr>
            </a:p>
          </p:txBody>
        </p:sp>
      </p:grpSp>
      <p:sp>
        <p:nvSpPr>
          <p:cNvPr id="65" name="Freeform 9"/>
          <p:cNvSpPr/>
          <p:nvPr/>
        </p:nvSpPr>
        <p:spPr bwMode="auto">
          <a:xfrm flipH="1">
            <a:off x="7966614" y="1741577"/>
            <a:ext cx="904119" cy="568656"/>
          </a:xfrm>
          <a:custGeom>
            <a:gdLst>
              <a:gd fmla="*/ 262 w 320" name="T0"/>
              <a:gd fmla="*/ 70 h 200" name="T1"/>
              <a:gd fmla="*/ 163 w 320" name="T2"/>
              <a:gd fmla="*/ 0 h 200" name="T3"/>
              <a:gd fmla="*/ 63 w 320" name="T4"/>
              <a:gd fmla="*/ 94 h 200" name="T5"/>
              <a:gd fmla="*/ 54 w 320" name="T6"/>
              <a:gd fmla="*/ 93 h 200" name="T7"/>
              <a:gd fmla="*/ 0 w 320" name="T8"/>
              <a:gd fmla="*/ 146 h 200" name="T9"/>
              <a:gd fmla="*/ 43 w 320" name="T10"/>
              <a:gd fmla="*/ 200 h 200" name="T11"/>
              <a:gd fmla="*/ 251 w 320" name="T12"/>
              <a:gd fmla="*/ 200 h 200" name="T13"/>
              <a:gd fmla="*/ 320 w 320" name="T14"/>
              <a:gd fmla="*/ 134 h 200" name="T15"/>
              <a:gd fmla="*/ 262 w 320" name="T16"/>
              <a:gd fmla="*/ 70 h 2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0" w="32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4738" compatLnSpc="1" lIns="89477" numCol="1" rIns="89477" tIns="44738"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typeface="宋体"/>
            </a:endParaRPr>
          </a:p>
        </p:txBody>
      </p:sp>
      <p:grpSp>
        <p:nvGrpSpPr>
          <p:cNvPr id="66" name="组合 65"/>
          <p:cNvGrpSpPr/>
          <p:nvPr/>
        </p:nvGrpSpPr>
        <p:grpSpPr>
          <a:xfrm>
            <a:off x="10021388" y="1662451"/>
            <a:ext cx="770755" cy="726907"/>
            <a:chOff x="1784487" y="2486066"/>
            <a:chExt cx="446032" cy="418971"/>
          </a:xfrm>
          <a:solidFill>
            <a:schemeClr val="tx1">
              <a:lumMod val="65000"/>
              <a:lumOff val="35000"/>
            </a:schemeClr>
          </a:solidFill>
        </p:grpSpPr>
        <p:sp>
          <p:nvSpPr>
            <p:cNvPr id="67" name="Freeform 68"/>
            <p:cNvSpPr/>
            <p:nvPr/>
          </p:nvSpPr>
          <p:spPr bwMode="auto">
            <a:xfrm flipH="1">
              <a:off x="1784487" y="2669491"/>
              <a:ext cx="66153" cy="235546"/>
            </a:xfrm>
            <a:custGeom>
              <a:gdLst>
                <a:gd fmla="*/ 24 w 40" name="T0"/>
                <a:gd fmla="*/ 0 h 144" name="T1"/>
                <a:gd fmla="*/ 0 w 40" name="T2"/>
                <a:gd fmla="*/ 0 h 144" name="T3"/>
                <a:gd fmla="*/ 0 w 40" name="T4"/>
                <a:gd fmla="*/ 100 h 144" name="T5"/>
                <a:gd fmla="*/ 9 w 40" name="T6"/>
                <a:gd fmla="*/ 108 h 144" name="T7"/>
                <a:gd fmla="*/ 9 w 40" name="T8"/>
                <a:gd fmla="*/ 109 h 144" name="T9"/>
                <a:gd fmla="*/ 11 w 40" name="T10"/>
                <a:gd fmla="*/ 111 h 144" name="T11"/>
                <a:gd fmla="*/ 12 w 40" name="T12"/>
                <a:gd fmla="*/ 113 h 144" name="T13"/>
                <a:gd fmla="*/ 13 w 40" name="T14"/>
                <a:gd fmla="*/ 115 h 144" name="T15"/>
                <a:gd fmla="*/ 14 w 40" name="T16"/>
                <a:gd fmla="*/ 117 h 144" name="T17"/>
                <a:gd fmla="*/ 15 w 40" name="T18"/>
                <a:gd fmla="*/ 119 h 144" name="T19"/>
                <a:gd fmla="*/ 15 w 40" name="T20"/>
                <a:gd fmla="*/ 122 h 144" name="T21"/>
                <a:gd fmla="*/ 16 w 40" name="T22"/>
                <a:gd fmla="*/ 123 h 144" name="T23"/>
                <a:gd fmla="*/ 16 w 40" name="T24"/>
                <a:gd fmla="*/ 128 h 144" name="T25"/>
                <a:gd fmla="*/ 15 w 40" name="T26"/>
                <a:gd fmla="*/ 133 h 144" name="T27"/>
                <a:gd fmla="*/ 15 w 40" name="T28"/>
                <a:gd fmla="*/ 136 h 144" name="T29"/>
                <a:gd fmla="*/ 14 w 40" name="T30"/>
                <a:gd fmla="*/ 138 h 144" name="T31"/>
                <a:gd fmla="*/ 12 w 40" name="T32"/>
                <a:gd fmla="*/ 144 h 144" name="T33"/>
                <a:gd fmla="*/ 24 w 40" name="T34"/>
                <a:gd fmla="*/ 144 h 144" name="T35"/>
                <a:gd fmla="*/ 40 w 40" name="T36"/>
                <a:gd fmla="*/ 128 h 144" name="T37"/>
                <a:gd fmla="*/ 40 w 40" name="T38"/>
                <a:gd fmla="*/ 16 h 144" name="T39"/>
                <a:gd fmla="*/ 24 w 40" name="T40"/>
                <a:gd fmla="*/ 0 h 14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44" w="40">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typeface="宋体"/>
              </a:endParaRPr>
            </a:p>
          </p:txBody>
        </p:sp>
        <p:sp>
          <p:nvSpPr>
            <p:cNvPr id="68" name="Freeform 69"/>
            <p:cNvSpPr/>
            <p:nvPr/>
          </p:nvSpPr>
          <p:spPr bwMode="auto">
            <a:xfrm flipH="1">
              <a:off x="1850640" y="2852915"/>
              <a:ext cx="313727" cy="52121"/>
            </a:xfrm>
            <a:custGeom>
              <a:gdLst>
                <a:gd fmla="*/ 191 w 192" name="T0"/>
                <a:gd fmla="*/ 10 h 32" name="T1"/>
                <a:gd fmla="*/ 189 w 192" name="T2"/>
                <a:gd fmla="*/ 8 h 32" name="T3"/>
                <a:gd fmla="*/ 188 w 192" name="T4"/>
                <a:gd fmla="*/ 6 h 32" name="T5"/>
                <a:gd fmla="*/ 187 w 192" name="T6"/>
                <a:gd fmla="*/ 4 h 32" name="T7"/>
                <a:gd fmla="*/ 184 w 192" name="T8"/>
                <a:gd fmla="*/ 3 h 32" name="T9"/>
                <a:gd fmla="*/ 181 w 192" name="T10"/>
                <a:gd fmla="*/ 1 h 32" name="T11"/>
                <a:gd fmla="*/ 176 w 192" name="T12"/>
                <a:gd fmla="*/ 0 h 32" name="T13"/>
                <a:gd fmla="*/ 16 w 192" name="T14"/>
                <a:gd fmla="*/ 0 h 32" name="T15"/>
                <a:gd fmla="*/ 11 w 192" name="T16"/>
                <a:gd fmla="*/ 1 h 32" name="T17"/>
                <a:gd fmla="*/ 8 w 192" name="T18"/>
                <a:gd fmla="*/ 3 h 32" name="T19"/>
                <a:gd fmla="*/ 5 w 192" name="T20"/>
                <a:gd fmla="*/ 4 h 32" name="T21"/>
                <a:gd fmla="*/ 4 w 192" name="T22"/>
                <a:gd fmla="*/ 6 h 32" name="T23"/>
                <a:gd fmla="*/ 3 w 192" name="T24"/>
                <a:gd fmla="*/ 8 h 32" name="T25"/>
                <a:gd fmla="*/ 1 w 192" name="T26"/>
                <a:gd fmla="*/ 10 h 32" name="T27"/>
                <a:gd fmla="*/ 1 w 192" name="T28"/>
                <a:gd fmla="*/ 11 h 32" name="T29"/>
                <a:gd fmla="*/ 0 w 192" name="T30"/>
                <a:gd fmla="*/ 16 h 32" name="T31"/>
                <a:gd fmla="*/ 2 w 192" name="T32"/>
                <a:gd fmla="*/ 24 h 32" name="T33"/>
                <a:gd fmla="*/ 3 w 192" name="T34"/>
                <a:gd fmla="*/ 25 h 32" name="T35"/>
                <a:gd fmla="*/ 16 w 192" name="T36"/>
                <a:gd fmla="*/ 32 h 32" name="T37"/>
                <a:gd fmla="*/ 176 w 192" name="T38"/>
                <a:gd fmla="*/ 32 h 32" name="T39"/>
                <a:gd fmla="*/ 189 w 192" name="T40"/>
                <a:gd fmla="*/ 25 h 32" name="T41"/>
                <a:gd fmla="*/ 190 w 192" name="T42"/>
                <a:gd fmla="*/ 24 h 32" name="T43"/>
                <a:gd fmla="*/ 192 w 192" name="T44"/>
                <a:gd fmla="*/ 16 h 32" name="T45"/>
                <a:gd fmla="*/ 191 w 192" name="T46"/>
                <a:gd fmla="*/ 11 h 32" name="T47"/>
                <a:gd fmla="*/ 191 w 192" name="T48"/>
                <a:gd fmla="*/ 10 h 3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2" w="19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typeface="宋体"/>
              </a:endParaRPr>
            </a:p>
          </p:txBody>
        </p:sp>
        <p:sp>
          <p:nvSpPr>
            <p:cNvPr id="69" name="Freeform 70"/>
            <p:cNvSpPr/>
            <p:nvPr/>
          </p:nvSpPr>
          <p:spPr bwMode="auto">
            <a:xfrm flipH="1">
              <a:off x="2164366" y="2669491"/>
              <a:ext cx="66153" cy="235546"/>
            </a:xfrm>
            <a:custGeom>
              <a:gdLst>
                <a:gd fmla="*/ 40 w 40" name="T0"/>
                <a:gd fmla="*/ 96 h 144" name="T1"/>
                <a:gd fmla="*/ 40 w 40" name="T2"/>
                <a:gd fmla="*/ 64 h 144" name="T3"/>
                <a:gd fmla="*/ 24 w 40" name="T4"/>
                <a:gd fmla="*/ 64 h 144" name="T5"/>
                <a:gd fmla="*/ 24 w 40" name="T6"/>
                <a:gd fmla="*/ 48 h 144" name="T7"/>
                <a:gd fmla="*/ 40 w 40" name="T8"/>
                <a:gd fmla="*/ 48 h 144" name="T9"/>
                <a:gd fmla="*/ 40 w 40" name="T10"/>
                <a:gd fmla="*/ 32 h 144" name="T11"/>
                <a:gd fmla="*/ 24 w 40" name="T12"/>
                <a:gd fmla="*/ 32 h 144" name="T13"/>
                <a:gd fmla="*/ 24 w 40" name="T14"/>
                <a:gd fmla="*/ 16 h 144" name="T15"/>
                <a:gd fmla="*/ 40 w 40" name="T16"/>
                <a:gd fmla="*/ 16 h 144" name="T17"/>
                <a:gd fmla="*/ 40 w 40" name="T18"/>
                <a:gd fmla="*/ 0 h 144" name="T19"/>
                <a:gd fmla="*/ 16 w 40" name="T20"/>
                <a:gd fmla="*/ 0 h 144" name="T21"/>
                <a:gd fmla="*/ 0 w 40" name="T22"/>
                <a:gd fmla="*/ 16 h 144" name="T23"/>
                <a:gd fmla="*/ 0 w 40" name="T24"/>
                <a:gd fmla="*/ 128 h 144" name="T25"/>
                <a:gd fmla="*/ 16 w 40" name="T26"/>
                <a:gd fmla="*/ 144 h 144" name="T27"/>
                <a:gd fmla="*/ 28 w 40" name="T28"/>
                <a:gd fmla="*/ 144 h 144" name="T29"/>
                <a:gd fmla="*/ 26 w 40" name="T30"/>
                <a:gd fmla="*/ 138 h 144" name="T31"/>
                <a:gd fmla="*/ 25 w 40" name="T32"/>
                <a:gd fmla="*/ 136 h 144" name="T33"/>
                <a:gd fmla="*/ 25 w 40" name="T34"/>
                <a:gd fmla="*/ 133 h 144" name="T35"/>
                <a:gd fmla="*/ 24 w 40" name="T36"/>
                <a:gd fmla="*/ 128 h 144" name="T37"/>
                <a:gd fmla="*/ 24 w 40" name="T38"/>
                <a:gd fmla="*/ 123 h 144" name="T39"/>
                <a:gd fmla="*/ 25 w 40" name="T40"/>
                <a:gd fmla="*/ 122 h 144" name="T41"/>
                <a:gd fmla="*/ 25 w 40" name="T42"/>
                <a:gd fmla="*/ 119 h 144" name="T43"/>
                <a:gd fmla="*/ 26 w 40" name="T44"/>
                <a:gd fmla="*/ 117 h 144" name="T45"/>
                <a:gd fmla="*/ 27 w 40" name="T46"/>
                <a:gd fmla="*/ 115 h 144" name="T47"/>
                <a:gd fmla="*/ 28 w 40" name="T48"/>
                <a:gd fmla="*/ 113 h 144" name="T49"/>
                <a:gd fmla="*/ 29 w 40" name="T50"/>
                <a:gd fmla="*/ 111 h 144" name="T51"/>
                <a:gd fmla="*/ 31 w 40" name="T52"/>
                <a:gd fmla="*/ 109 h 144" name="T53"/>
                <a:gd fmla="*/ 31 w 40" name="T54"/>
                <a:gd fmla="*/ 108 h 144" name="T55"/>
                <a:gd fmla="*/ 40 w 40" name="T56"/>
                <a:gd fmla="*/ 100 h 144" name="T57"/>
                <a:gd fmla="*/ 40 w 40" name="T58"/>
                <a:gd fmla="*/ 96 h 14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4" w="40">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typeface="宋体"/>
              </a:endParaRPr>
            </a:p>
          </p:txBody>
        </p:sp>
        <p:sp>
          <p:nvSpPr>
            <p:cNvPr id="70" name="Freeform 71"/>
            <p:cNvSpPr/>
            <p:nvPr/>
          </p:nvSpPr>
          <p:spPr bwMode="auto">
            <a:xfrm flipH="1">
              <a:off x="1863670" y="2486066"/>
              <a:ext cx="91211" cy="91211"/>
            </a:xfrm>
            <a:custGeom>
              <a:gdLst>
                <a:gd fmla="*/ 16 w 56" name="T0"/>
                <a:gd fmla="*/ 56 h 56" name="T1"/>
                <a:gd fmla="*/ 56 w 56" name="T2"/>
                <a:gd fmla="*/ 56 h 56" name="T3"/>
                <a:gd fmla="*/ 0 w 56" name="T4"/>
                <a:gd fmla="*/ 0 h 56" name="T5"/>
                <a:gd fmla="*/ 0 w 56" name="T6"/>
                <a:gd fmla="*/ 40 h 56" name="T7"/>
                <a:gd fmla="*/ 16 w 56" name="T8"/>
                <a:gd fmla="*/ 56 h 56" name="T9"/>
              </a:gdLst>
              <a:cxnLst>
                <a:cxn ang="0">
                  <a:pos x="T0" y="T1"/>
                </a:cxn>
                <a:cxn ang="0">
                  <a:pos x="T2" y="T3"/>
                </a:cxn>
                <a:cxn ang="0">
                  <a:pos x="T4" y="T5"/>
                </a:cxn>
                <a:cxn ang="0">
                  <a:pos x="T6" y="T7"/>
                </a:cxn>
                <a:cxn ang="0">
                  <a:pos x="T8" y="T9"/>
                </a:cxn>
              </a:cxnLst>
              <a:rect b="b" l="0" r="r" t="0"/>
              <a:pathLst>
                <a:path h="56" w="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typeface="宋体"/>
              </a:endParaRPr>
            </a:p>
          </p:txBody>
        </p:sp>
        <p:sp>
          <p:nvSpPr>
            <p:cNvPr id="71" name="Freeform 72"/>
            <p:cNvSpPr/>
            <p:nvPr/>
          </p:nvSpPr>
          <p:spPr bwMode="auto">
            <a:xfrm flipH="1">
              <a:off x="1863670" y="2486066"/>
              <a:ext cx="287666" cy="157365"/>
            </a:xfrm>
            <a:custGeom>
              <a:gdLst>
                <a:gd fmla="*/ 176 w 176" name="T0"/>
                <a:gd fmla="*/ 72 h 96" name="T1"/>
                <a:gd fmla="*/ 120 w 176" name="T2"/>
                <a:gd fmla="*/ 72 h 96" name="T3"/>
                <a:gd fmla="*/ 104 w 176" name="T4"/>
                <a:gd fmla="*/ 56 h 96" name="T5"/>
                <a:gd fmla="*/ 104 w 176" name="T6"/>
                <a:gd fmla="*/ 40 h 96" name="T7"/>
                <a:gd fmla="*/ 104 w 176" name="T8"/>
                <a:gd fmla="*/ 0 h 96" name="T9"/>
                <a:gd fmla="*/ 16 w 176" name="T10"/>
                <a:gd fmla="*/ 0 h 96" name="T11"/>
                <a:gd fmla="*/ 0 w 176" name="T12"/>
                <a:gd fmla="*/ 16 h 96" name="T13"/>
                <a:gd fmla="*/ 0 w 176" name="T14"/>
                <a:gd fmla="*/ 96 h 96" name="T15"/>
                <a:gd fmla="*/ 176 w 176" name="T16"/>
                <a:gd fmla="*/ 96 h 96" name="T17"/>
                <a:gd fmla="*/ 176 w 176" name="T18"/>
                <a:gd fmla="*/ 72 h 9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6" w="17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typeface="宋体"/>
              </a:endParaRPr>
            </a:p>
          </p:txBody>
        </p:sp>
        <p:sp>
          <p:nvSpPr>
            <p:cNvPr id="7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776">
                <a:defRPr/>
              </a:pPr>
              <a:endParaRPr altLang="en-US" lang="zh-CN" sz="1600">
                <a:solidFill>
                  <a:sysClr lastClr="000000" val="windowText"/>
                </a:solidFill>
                <a:latin typeface="Calibri"/>
                <a:ea typeface="宋体"/>
              </a:endParaRPr>
            </a:p>
          </p:txBody>
        </p:sp>
      </p:grpSp>
      <p:grpSp>
        <p:nvGrpSpPr>
          <p:cNvPr id="73" name="组合 72"/>
          <p:cNvGrpSpPr/>
          <p:nvPr/>
        </p:nvGrpSpPr>
        <p:grpSpPr>
          <a:xfrm>
            <a:off x="2348840" y="2677387"/>
            <a:ext cx="8163487" cy="211974"/>
            <a:chOff x="1918742" y="3212976"/>
            <a:chExt cx="8352927" cy="216024"/>
          </a:xfrm>
        </p:grpSpPr>
        <p:sp>
          <p:nvSpPr>
            <p:cNvPr id="74" name="椭圆 7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00"/>
            </a:p>
          </p:txBody>
        </p:sp>
        <p:sp>
          <p:nvSpPr>
            <p:cNvPr id="75" name="椭圆 7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00"/>
            </a:p>
          </p:txBody>
        </p:sp>
        <p:sp>
          <p:nvSpPr>
            <p:cNvPr id="76" name="椭圆 7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00"/>
            </a:p>
          </p:txBody>
        </p:sp>
        <p:sp>
          <p:nvSpPr>
            <p:cNvPr id="77" name="椭圆 7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00"/>
            </a:p>
          </p:txBody>
        </p:sp>
        <p:sp>
          <p:nvSpPr>
            <p:cNvPr id="78" name="椭圆 7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00"/>
            </a:p>
          </p:txBody>
        </p:sp>
        <p:sp>
          <p:nvSpPr>
            <p:cNvPr id="79" name="矩形 7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00"/>
            </a:p>
          </p:txBody>
        </p:sp>
      </p:grpSp>
      <p:sp>
        <p:nvSpPr>
          <p:cNvPr id="80" name="等腰三角形 79"/>
          <p:cNvSpPr/>
          <p:nvPr/>
        </p:nvSpPr>
        <p:spPr>
          <a:xfrm flipV="1">
            <a:off x="2331949"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sz="2100"/>
          </a:p>
        </p:txBody>
      </p:sp>
      <p:sp>
        <p:nvSpPr>
          <p:cNvPr id="81" name="等腰三角形 80"/>
          <p:cNvSpPr/>
          <p:nvPr/>
        </p:nvSpPr>
        <p:spPr>
          <a:xfrm flipV="1">
            <a:off x="4320040"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sz="2100"/>
          </a:p>
        </p:txBody>
      </p:sp>
      <p:sp>
        <p:nvSpPr>
          <p:cNvPr id="82" name="等腰三角形 81"/>
          <p:cNvSpPr/>
          <p:nvPr/>
        </p:nvSpPr>
        <p:spPr>
          <a:xfrm flipV="1">
            <a:off x="6308131"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sz="2100"/>
          </a:p>
        </p:txBody>
      </p:sp>
      <p:sp>
        <p:nvSpPr>
          <p:cNvPr id="83" name="等腰三角形 82"/>
          <p:cNvSpPr/>
          <p:nvPr/>
        </p:nvSpPr>
        <p:spPr>
          <a:xfrm flipV="1">
            <a:off x="8296221" y="4231864"/>
            <a:ext cx="244905" cy="21197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sz="2100"/>
          </a:p>
        </p:txBody>
      </p:sp>
      <p:sp>
        <p:nvSpPr>
          <p:cNvPr id="84" name="等腰三角形 83"/>
          <p:cNvSpPr/>
          <p:nvPr/>
        </p:nvSpPr>
        <p:spPr>
          <a:xfrm flipV="1">
            <a:off x="10284313" y="4231864"/>
            <a:ext cx="244905" cy="21197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endParaRPr altLang="en-US" lang="zh-CN" sz="2100"/>
          </a:p>
        </p:txBody>
      </p:sp>
      <p:sp>
        <p:nvSpPr>
          <p:cNvPr id="85" name="TextBox 84"/>
          <p:cNvSpPr txBox="1"/>
          <p:nvPr/>
        </p:nvSpPr>
        <p:spPr>
          <a:xfrm>
            <a:off x="1831525" y="4576037"/>
            <a:ext cx="1245754" cy="409516"/>
          </a:xfrm>
          <a:prstGeom prst="rect">
            <a:avLst/>
          </a:prstGeom>
          <a:noFill/>
        </p:spPr>
        <p:txBody>
          <a:bodyPr bIns="44738" lIns="89477" rIns="89477" rtlCol="0" tIns="44738" wrap="none">
            <a:spAutoFit/>
          </a:bodyPr>
          <a:lstStyle/>
          <a:p>
            <a:pPr algn="ctr"/>
            <a:r>
              <a:rPr altLang="en-US" lang="zh-CN" sz="2100">
                <a:solidFill>
                  <a:schemeClr val="tx1">
                    <a:lumMod val="85000"/>
                    <a:lumOff val="15000"/>
                  </a:schemeClr>
                </a:solidFill>
                <a:latin charset="-122" panose="020b0503020204020204" pitchFamily="34" typeface="微软雅黑"/>
                <a:ea charset="-122" pitchFamily="34" typeface="微软雅黑"/>
              </a:rPr>
              <a:t>添加文字</a:t>
            </a:r>
          </a:p>
        </p:txBody>
      </p:sp>
      <p:sp>
        <p:nvSpPr>
          <p:cNvPr id="86" name="TextBox 85"/>
          <p:cNvSpPr txBox="1"/>
          <p:nvPr/>
        </p:nvSpPr>
        <p:spPr>
          <a:xfrm>
            <a:off x="3819615" y="4576037"/>
            <a:ext cx="1245754" cy="409516"/>
          </a:xfrm>
          <a:prstGeom prst="rect">
            <a:avLst/>
          </a:prstGeom>
          <a:noFill/>
        </p:spPr>
        <p:txBody>
          <a:bodyPr bIns="44738" lIns="89477" rIns="89477" rtlCol="0" tIns="44738" wrap="none">
            <a:spAutoFit/>
          </a:bodyPr>
          <a:lstStyle/>
          <a:p>
            <a:pPr algn="ctr"/>
            <a:r>
              <a:rPr altLang="en-US" lang="zh-CN" sz="2100">
                <a:solidFill>
                  <a:schemeClr val="tx1">
                    <a:lumMod val="85000"/>
                    <a:lumOff val="15000"/>
                  </a:schemeClr>
                </a:solidFill>
                <a:latin charset="-122" panose="020b0503020204020204" pitchFamily="34" typeface="微软雅黑"/>
                <a:ea charset="-122" pitchFamily="34" typeface="微软雅黑"/>
              </a:rPr>
              <a:t>添加文字</a:t>
            </a:r>
          </a:p>
        </p:txBody>
      </p:sp>
      <p:sp>
        <p:nvSpPr>
          <p:cNvPr id="87" name="TextBox 86"/>
          <p:cNvSpPr txBox="1"/>
          <p:nvPr/>
        </p:nvSpPr>
        <p:spPr>
          <a:xfrm>
            <a:off x="5807708" y="4576037"/>
            <a:ext cx="1245754" cy="409516"/>
          </a:xfrm>
          <a:prstGeom prst="rect">
            <a:avLst/>
          </a:prstGeom>
          <a:noFill/>
        </p:spPr>
        <p:txBody>
          <a:bodyPr bIns="44738" lIns="89477" rIns="89477" rtlCol="0" tIns="44738" wrap="none">
            <a:spAutoFit/>
          </a:bodyPr>
          <a:lstStyle/>
          <a:p>
            <a:pPr algn="ctr"/>
            <a:r>
              <a:rPr altLang="en-US" lang="zh-CN" sz="2100">
                <a:solidFill>
                  <a:schemeClr val="tx1">
                    <a:lumMod val="85000"/>
                    <a:lumOff val="15000"/>
                  </a:schemeClr>
                </a:solidFill>
                <a:latin charset="-122" panose="020b0503020204020204" pitchFamily="34" typeface="微软雅黑"/>
                <a:ea charset="-122" pitchFamily="34" typeface="微软雅黑"/>
              </a:rPr>
              <a:t>添加文字</a:t>
            </a:r>
          </a:p>
        </p:txBody>
      </p:sp>
      <p:sp>
        <p:nvSpPr>
          <p:cNvPr id="88" name="TextBox 87"/>
          <p:cNvSpPr txBox="1"/>
          <p:nvPr/>
        </p:nvSpPr>
        <p:spPr>
          <a:xfrm>
            <a:off x="7795799" y="4576037"/>
            <a:ext cx="1245754" cy="409516"/>
          </a:xfrm>
          <a:prstGeom prst="rect">
            <a:avLst/>
          </a:prstGeom>
          <a:noFill/>
        </p:spPr>
        <p:txBody>
          <a:bodyPr bIns="44738" lIns="89477" rIns="89477" rtlCol="0" tIns="44738" wrap="none">
            <a:spAutoFit/>
          </a:bodyPr>
          <a:lstStyle/>
          <a:p>
            <a:pPr algn="ctr"/>
            <a:r>
              <a:rPr altLang="en-US" lang="zh-CN" sz="2100">
                <a:solidFill>
                  <a:schemeClr val="tx1">
                    <a:lumMod val="85000"/>
                    <a:lumOff val="15000"/>
                  </a:schemeClr>
                </a:solidFill>
                <a:latin charset="-122" panose="020b0503020204020204" pitchFamily="34" typeface="微软雅黑"/>
                <a:ea charset="-122" pitchFamily="34" typeface="微软雅黑"/>
              </a:rPr>
              <a:t>添加文字</a:t>
            </a:r>
          </a:p>
        </p:txBody>
      </p:sp>
      <p:sp>
        <p:nvSpPr>
          <p:cNvPr id="89" name="TextBox 88"/>
          <p:cNvSpPr txBox="1"/>
          <p:nvPr/>
        </p:nvSpPr>
        <p:spPr>
          <a:xfrm>
            <a:off x="9783889" y="4576037"/>
            <a:ext cx="1245754" cy="409516"/>
          </a:xfrm>
          <a:prstGeom prst="rect">
            <a:avLst/>
          </a:prstGeom>
          <a:noFill/>
        </p:spPr>
        <p:txBody>
          <a:bodyPr bIns="44738" lIns="89477" rIns="89477" rtlCol="0" tIns="44738" wrap="none">
            <a:spAutoFit/>
          </a:bodyPr>
          <a:lstStyle/>
          <a:p>
            <a:pPr algn="ctr"/>
            <a:r>
              <a:rPr altLang="en-US" lang="zh-CN" sz="2100">
                <a:solidFill>
                  <a:schemeClr val="tx1">
                    <a:lumMod val="85000"/>
                    <a:lumOff val="15000"/>
                  </a:schemeClr>
                </a:solidFill>
                <a:latin charset="-122" panose="020b0503020204020204" pitchFamily="34" typeface="微软雅黑"/>
                <a:ea charset="-122" pitchFamily="34" typeface="微软雅黑"/>
              </a:rPr>
              <a:t>添加文字</a:t>
            </a:r>
          </a:p>
        </p:txBody>
      </p:sp>
      <p:sp>
        <p:nvSpPr>
          <p:cNvPr id="90" name="矩形 89"/>
          <p:cNvSpPr/>
          <p:nvPr/>
        </p:nvSpPr>
        <p:spPr>
          <a:xfrm>
            <a:off x="1574716" y="5079762"/>
            <a:ext cx="9711736" cy="578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38" lIns="89477" rIns="89477" rtlCol="0" tIns="44738"/>
          <a:lstStyle/>
          <a:p>
            <a:pPr algn="ctr"/>
            <a:r>
              <a:rPr altLang="en-US" lang="zh-CN" smtClean="0">
                <a:latin charset="-122" panose="020b0503020204020204" pitchFamily="34" typeface="微软雅黑"/>
                <a:ea charset="-122" pitchFamily="34" typeface="微软雅黑"/>
              </a:rPr>
              <a:t>点击添加标题</a:t>
            </a:r>
          </a:p>
        </p:txBody>
      </p:sp>
      <p:sp>
        <p:nvSpPr>
          <p:cNvPr id="92" name="文本框 2"/>
          <p:cNvSpPr txBox="1"/>
          <p:nvPr/>
        </p:nvSpPr>
        <p:spPr>
          <a:xfrm>
            <a:off x="1689610"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2322293095"/>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2"/>
                                        </p:tgtEl>
                                        <p:attrNameLst>
                                          <p:attrName>style.visibility</p:attrName>
                                        </p:attrNameLst>
                                      </p:cBhvr>
                                      <p:to>
                                        <p:strVal val="visible"/>
                                      </p:to>
                                    </p:set>
                                    <p:anim calcmode="lin" valueType="num">
                                      <p:cBhvr>
                                        <p:cTn dur="500" fill="hold" id="7"/>
                                        <p:tgtEl>
                                          <p:spTgt spid="9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2"/>
                                        </p:tgtEl>
                                        <p:attrNameLst>
                                          <p:attrName>ppt_y</p:attrName>
                                        </p:attrNameLst>
                                      </p:cBhvr>
                                      <p:tavLst>
                                        <p:tav tm="0">
                                          <p:val>
                                            <p:strVal val="#ppt_y"/>
                                          </p:val>
                                        </p:tav>
                                        <p:tav tm="100000">
                                          <p:val>
                                            <p:strVal val="#ppt_y"/>
                                          </p:val>
                                        </p:tav>
                                      </p:tavLst>
                                    </p:anim>
                                    <p:anim calcmode="lin" valueType="num">
                                      <p:cBhvr>
                                        <p:cTn dur="500" fill="hold" id="9"/>
                                        <p:tgtEl>
                                          <p:spTgt spid="9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2"/>
                                        </p:tgtEl>
                                      </p:cBhvr>
                                    </p:animEffect>
                                  </p:childTnLst>
                                </p:cTn>
                              </p:par>
                            </p:childTnLst>
                          </p:cTn>
                        </p:par>
                        <p:par>
                          <p:cTn fill="hold" id="12" nodeType="afterGroup">
                            <p:stCondLst>
                              <p:cond delay="500"/>
                            </p:stCondLst>
                            <p:childTnLst>
                              <p:par>
                                <p:cTn fill="hold" grpId="0" id="13" nodeType="afterEffect" presetClass="entr" presetID="2" presetSubtype="4">
                                  <p:stCondLst>
                                    <p:cond delay="0"/>
                                  </p:stCondLst>
                                  <p:childTnLst>
                                    <p:set>
                                      <p:cBhvr>
                                        <p:cTn dur="1" fill="hold" id="14">
                                          <p:stCondLst>
                                            <p:cond delay="0"/>
                                          </p:stCondLst>
                                        </p:cTn>
                                        <p:tgtEl>
                                          <p:spTgt spid="46"/>
                                        </p:tgtEl>
                                        <p:attrNameLst>
                                          <p:attrName>style.visibility</p:attrName>
                                        </p:attrNameLst>
                                      </p:cBhvr>
                                      <p:to>
                                        <p:strVal val="visible"/>
                                      </p:to>
                                    </p:set>
                                    <p:anim calcmode="lin" valueType="num">
                                      <p:cBhvr additive="base">
                                        <p:cTn dur="500" fill="hold" id="15"/>
                                        <p:tgtEl>
                                          <p:spTgt spid="46"/>
                                        </p:tgtEl>
                                        <p:attrNameLst>
                                          <p:attrName>ppt_x</p:attrName>
                                        </p:attrNameLst>
                                      </p:cBhvr>
                                      <p:tavLst>
                                        <p:tav tm="0">
                                          <p:val>
                                            <p:strVal val="#ppt_x"/>
                                          </p:val>
                                        </p:tav>
                                        <p:tav tm="100000">
                                          <p:val>
                                            <p:strVal val="#ppt_x"/>
                                          </p:val>
                                        </p:tav>
                                      </p:tavLst>
                                    </p:anim>
                                    <p:anim calcmode="lin" valueType="num">
                                      <p:cBhvr additive="base">
                                        <p:cTn dur="500" fill="hold" id="16"/>
                                        <p:tgtEl>
                                          <p:spTgt spid="46"/>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1">
                                  <p:stCondLst>
                                    <p:cond delay="0"/>
                                  </p:stCondLst>
                                  <p:childTnLst>
                                    <p:set>
                                      <p:cBhvr>
                                        <p:cTn dur="1" fill="hold" id="18">
                                          <p:stCondLst>
                                            <p:cond delay="0"/>
                                          </p:stCondLst>
                                        </p:cTn>
                                        <p:tgtEl>
                                          <p:spTgt spid="47"/>
                                        </p:tgtEl>
                                        <p:attrNameLst>
                                          <p:attrName>style.visibility</p:attrName>
                                        </p:attrNameLst>
                                      </p:cBhvr>
                                      <p:to>
                                        <p:strVal val="visible"/>
                                      </p:to>
                                    </p:set>
                                    <p:anim calcmode="lin" valueType="num">
                                      <p:cBhvr additive="base">
                                        <p:cTn dur="500" fill="hold" id="19"/>
                                        <p:tgtEl>
                                          <p:spTgt spid="47"/>
                                        </p:tgtEl>
                                        <p:attrNameLst>
                                          <p:attrName>ppt_x</p:attrName>
                                        </p:attrNameLst>
                                      </p:cBhvr>
                                      <p:tavLst>
                                        <p:tav tm="0">
                                          <p:val>
                                            <p:strVal val="#ppt_x"/>
                                          </p:val>
                                        </p:tav>
                                        <p:tav tm="100000">
                                          <p:val>
                                            <p:strVal val="#ppt_x"/>
                                          </p:val>
                                        </p:tav>
                                      </p:tavLst>
                                    </p:anim>
                                    <p:anim calcmode="lin" valueType="num">
                                      <p:cBhvr additive="base">
                                        <p:cTn dur="500" fill="hold" id="20"/>
                                        <p:tgtEl>
                                          <p:spTgt spid="47"/>
                                        </p:tgtEl>
                                        <p:attrNameLst>
                                          <p:attrName>ppt_y</p:attrName>
                                        </p:attrNameLst>
                                      </p:cBhvr>
                                      <p:tavLst>
                                        <p:tav tm="0">
                                          <p:val>
                                            <p:strVal val="0-#ppt_h/2"/>
                                          </p:val>
                                        </p:tav>
                                        <p:tav tm="100000">
                                          <p:val>
                                            <p:strVal val="#ppt_y"/>
                                          </p:val>
                                        </p:tav>
                                      </p:tavLst>
                                    </p:anim>
                                  </p:childTnLst>
                                </p:cTn>
                              </p:par>
                              <p:par>
                                <p:cTn fill="hold" grpId="0" id="21" nodeType="withEffect" presetClass="entr" presetID="2" presetSubtype="4">
                                  <p:stCondLst>
                                    <p:cond delay="500"/>
                                  </p:stCondLst>
                                  <p:childTnLst>
                                    <p:set>
                                      <p:cBhvr>
                                        <p:cTn dur="1" fill="hold" id="22">
                                          <p:stCondLst>
                                            <p:cond delay="0"/>
                                          </p:stCondLst>
                                        </p:cTn>
                                        <p:tgtEl>
                                          <p:spTgt spid="48"/>
                                        </p:tgtEl>
                                        <p:attrNameLst>
                                          <p:attrName>style.visibility</p:attrName>
                                        </p:attrNameLst>
                                      </p:cBhvr>
                                      <p:to>
                                        <p:strVal val="visible"/>
                                      </p:to>
                                    </p:set>
                                    <p:anim calcmode="lin" valueType="num">
                                      <p:cBhvr additive="base">
                                        <p:cTn dur="500" fill="hold" id="23"/>
                                        <p:tgtEl>
                                          <p:spTgt spid="48"/>
                                        </p:tgtEl>
                                        <p:attrNameLst>
                                          <p:attrName>ppt_x</p:attrName>
                                        </p:attrNameLst>
                                      </p:cBhvr>
                                      <p:tavLst>
                                        <p:tav tm="0">
                                          <p:val>
                                            <p:strVal val="#ppt_x"/>
                                          </p:val>
                                        </p:tav>
                                        <p:tav tm="100000">
                                          <p:val>
                                            <p:strVal val="#ppt_x"/>
                                          </p:val>
                                        </p:tav>
                                      </p:tavLst>
                                    </p:anim>
                                    <p:anim calcmode="lin" valueType="num">
                                      <p:cBhvr additive="base">
                                        <p:cTn dur="500" fill="hold" id="24"/>
                                        <p:tgtEl>
                                          <p:spTgt spid="48"/>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1">
                                  <p:stCondLst>
                                    <p:cond delay="500"/>
                                  </p:stCondLst>
                                  <p:childTnLst>
                                    <p:set>
                                      <p:cBhvr>
                                        <p:cTn dur="1" fill="hold" id="26">
                                          <p:stCondLst>
                                            <p:cond delay="0"/>
                                          </p:stCondLst>
                                        </p:cTn>
                                        <p:tgtEl>
                                          <p:spTgt spid="49"/>
                                        </p:tgtEl>
                                        <p:attrNameLst>
                                          <p:attrName>style.visibility</p:attrName>
                                        </p:attrNameLst>
                                      </p:cBhvr>
                                      <p:to>
                                        <p:strVal val="visible"/>
                                      </p:to>
                                    </p:set>
                                    <p:anim calcmode="lin" valueType="num">
                                      <p:cBhvr additive="base">
                                        <p:cTn dur="500" fill="hold" id="27"/>
                                        <p:tgtEl>
                                          <p:spTgt spid="49"/>
                                        </p:tgtEl>
                                        <p:attrNameLst>
                                          <p:attrName>ppt_x</p:attrName>
                                        </p:attrNameLst>
                                      </p:cBhvr>
                                      <p:tavLst>
                                        <p:tav tm="0">
                                          <p:val>
                                            <p:strVal val="#ppt_x"/>
                                          </p:val>
                                        </p:tav>
                                        <p:tav tm="100000">
                                          <p:val>
                                            <p:strVal val="#ppt_x"/>
                                          </p:val>
                                        </p:tav>
                                      </p:tavLst>
                                    </p:anim>
                                    <p:anim calcmode="lin" valueType="num">
                                      <p:cBhvr additive="base">
                                        <p:cTn dur="500" fill="hold" id="28"/>
                                        <p:tgtEl>
                                          <p:spTgt spid="49"/>
                                        </p:tgtEl>
                                        <p:attrNameLst>
                                          <p:attrName>ppt_y</p:attrName>
                                        </p:attrNameLst>
                                      </p:cBhvr>
                                      <p:tavLst>
                                        <p:tav tm="0">
                                          <p:val>
                                            <p:strVal val="0-#ppt_h/2"/>
                                          </p:val>
                                        </p:tav>
                                        <p:tav tm="100000">
                                          <p:val>
                                            <p:strVal val="#ppt_y"/>
                                          </p:val>
                                        </p:tav>
                                      </p:tavLst>
                                    </p:anim>
                                  </p:childTnLst>
                                </p:cTn>
                              </p:par>
                              <p:par>
                                <p:cTn fill="hold" grpId="0" id="29" nodeType="withEffect" presetClass="entr" presetID="2" presetSubtype="4">
                                  <p:stCondLst>
                                    <p:cond delay="1000"/>
                                  </p:stCondLst>
                                  <p:childTnLst>
                                    <p:set>
                                      <p:cBhvr>
                                        <p:cTn dur="1" fill="hold" id="30">
                                          <p:stCondLst>
                                            <p:cond delay="0"/>
                                          </p:stCondLst>
                                        </p:cTn>
                                        <p:tgtEl>
                                          <p:spTgt spid="50"/>
                                        </p:tgtEl>
                                        <p:attrNameLst>
                                          <p:attrName>style.visibility</p:attrName>
                                        </p:attrNameLst>
                                      </p:cBhvr>
                                      <p:to>
                                        <p:strVal val="visible"/>
                                      </p:to>
                                    </p:set>
                                    <p:anim calcmode="lin" valueType="num">
                                      <p:cBhvr additive="base">
                                        <p:cTn dur="500" fill="hold" id="31"/>
                                        <p:tgtEl>
                                          <p:spTgt spid="50"/>
                                        </p:tgtEl>
                                        <p:attrNameLst>
                                          <p:attrName>ppt_x</p:attrName>
                                        </p:attrNameLst>
                                      </p:cBhvr>
                                      <p:tavLst>
                                        <p:tav tm="0">
                                          <p:val>
                                            <p:strVal val="#ppt_x"/>
                                          </p:val>
                                        </p:tav>
                                        <p:tav tm="100000">
                                          <p:val>
                                            <p:strVal val="#ppt_x"/>
                                          </p:val>
                                        </p:tav>
                                      </p:tavLst>
                                    </p:anim>
                                    <p:anim calcmode="lin" valueType="num">
                                      <p:cBhvr additive="base">
                                        <p:cTn dur="500" fill="hold" id="32"/>
                                        <p:tgtEl>
                                          <p:spTgt spid="50"/>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1">
                                  <p:stCondLst>
                                    <p:cond delay="1000"/>
                                  </p:stCondLst>
                                  <p:childTnLst>
                                    <p:set>
                                      <p:cBhvr>
                                        <p:cTn dur="1" fill="hold" id="34">
                                          <p:stCondLst>
                                            <p:cond delay="0"/>
                                          </p:stCondLst>
                                        </p:cTn>
                                        <p:tgtEl>
                                          <p:spTgt spid="51"/>
                                        </p:tgtEl>
                                        <p:attrNameLst>
                                          <p:attrName>style.visibility</p:attrName>
                                        </p:attrNameLst>
                                      </p:cBhvr>
                                      <p:to>
                                        <p:strVal val="visible"/>
                                      </p:to>
                                    </p:set>
                                    <p:anim calcmode="lin" valueType="num">
                                      <p:cBhvr additive="base">
                                        <p:cTn dur="500" fill="hold" id="35"/>
                                        <p:tgtEl>
                                          <p:spTgt spid="51"/>
                                        </p:tgtEl>
                                        <p:attrNameLst>
                                          <p:attrName>ppt_x</p:attrName>
                                        </p:attrNameLst>
                                      </p:cBhvr>
                                      <p:tavLst>
                                        <p:tav tm="0">
                                          <p:val>
                                            <p:strVal val="#ppt_x"/>
                                          </p:val>
                                        </p:tav>
                                        <p:tav tm="100000">
                                          <p:val>
                                            <p:strVal val="#ppt_x"/>
                                          </p:val>
                                        </p:tav>
                                      </p:tavLst>
                                    </p:anim>
                                    <p:anim calcmode="lin" valueType="num">
                                      <p:cBhvr additive="base">
                                        <p:cTn dur="500" fill="hold" id="36"/>
                                        <p:tgtEl>
                                          <p:spTgt spid="51"/>
                                        </p:tgtEl>
                                        <p:attrNameLst>
                                          <p:attrName>ppt_y</p:attrName>
                                        </p:attrNameLst>
                                      </p:cBhvr>
                                      <p:tavLst>
                                        <p:tav tm="0">
                                          <p:val>
                                            <p:strVal val="0-#ppt_h/2"/>
                                          </p:val>
                                        </p:tav>
                                        <p:tav tm="100000">
                                          <p:val>
                                            <p:strVal val="#ppt_y"/>
                                          </p:val>
                                        </p:tav>
                                      </p:tavLst>
                                    </p:anim>
                                  </p:childTnLst>
                                </p:cTn>
                              </p:par>
                              <p:par>
                                <p:cTn fill="hold" grpId="0" id="37" nodeType="withEffect" presetClass="entr" presetID="2" presetSubtype="4">
                                  <p:stCondLst>
                                    <p:cond delay="1500"/>
                                  </p:stCondLst>
                                  <p:childTnLst>
                                    <p:set>
                                      <p:cBhvr>
                                        <p:cTn dur="1" fill="hold" id="38">
                                          <p:stCondLst>
                                            <p:cond delay="0"/>
                                          </p:stCondLst>
                                        </p:cTn>
                                        <p:tgtEl>
                                          <p:spTgt spid="52"/>
                                        </p:tgtEl>
                                        <p:attrNameLst>
                                          <p:attrName>style.visibility</p:attrName>
                                        </p:attrNameLst>
                                      </p:cBhvr>
                                      <p:to>
                                        <p:strVal val="visible"/>
                                      </p:to>
                                    </p:set>
                                    <p:anim calcmode="lin" valueType="num">
                                      <p:cBhvr additive="base">
                                        <p:cTn dur="500" fill="hold" id="39"/>
                                        <p:tgtEl>
                                          <p:spTgt spid="52"/>
                                        </p:tgtEl>
                                        <p:attrNameLst>
                                          <p:attrName>ppt_x</p:attrName>
                                        </p:attrNameLst>
                                      </p:cBhvr>
                                      <p:tavLst>
                                        <p:tav tm="0">
                                          <p:val>
                                            <p:strVal val="#ppt_x"/>
                                          </p:val>
                                        </p:tav>
                                        <p:tav tm="100000">
                                          <p:val>
                                            <p:strVal val="#ppt_x"/>
                                          </p:val>
                                        </p:tav>
                                      </p:tavLst>
                                    </p:anim>
                                    <p:anim calcmode="lin" valueType="num">
                                      <p:cBhvr additive="base">
                                        <p:cTn dur="500" fill="hold" id="40"/>
                                        <p:tgtEl>
                                          <p:spTgt spid="52"/>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1">
                                  <p:stCondLst>
                                    <p:cond delay="1500"/>
                                  </p:stCondLst>
                                  <p:childTnLst>
                                    <p:set>
                                      <p:cBhvr>
                                        <p:cTn dur="1" fill="hold" id="42">
                                          <p:stCondLst>
                                            <p:cond delay="0"/>
                                          </p:stCondLst>
                                        </p:cTn>
                                        <p:tgtEl>
                                          <p:spTgt spid="53"/>
                                        </p:tgtEl>
                                        <p:attrNameLst>
                                          <p:attrName>style.visibility</p:attrName>
                                        </p:attrNameLst>
                                      </p:cBhvr>
                                      <p:to>
                                        <p:strVal val="visible"/>
                                      </p:to>
                                    </p:set>
                                    <p:anim calcmode="lin" valueType="num">
                                      <p:cBhvr additive="base">
                                        <p:cTn dur="500" fill="hold" id="43"/>
                                        <p:tgtEl>
                                          <p:spTgt spid="53"/>
                                        </p:tgtEl>
                                        <p:attrNameLst>
                                          <p:attrName>ppt_x</p:attrName>
                                        </p:attrNameLst>
                                      </p:cBhvr>
                                      <p:tavLst>
                                        <p:tav tm="0">
                                          <p:val>
                                            <p:strVal val="#ppt_x"/>
                                          </p:val>
                                        </p:tav>
                                        <p:tav tm="100000">
                                          <p:val>
                                            <p:strVal val="#ppt_x"/>
                                          </p:val>
                                        </p:tav>
                                      </p:tavLst>
                                    </p:anim>
                                    <p:anim calcmode="lin" valueType="num">
                                      <p:cBhvr additive="base">
                                        <p:cTn dur="500" fill="hold" id="44"/>
                                        <p:tgtEl>
                                          <p:spTgt spid="53"/>
                                        </p:tgtEl>
                                        <p:attrNameLst>
                                          <p:attrName>ppt_y</p:attrName>
                                        </p:attrNameLst>
                                      </p:cBhvr>
                                      <p:tavLst>
                                        <p:tav tm="0">
                                          <p:val>
                                            <p:strVal val="0-#ppt_h/2"/>
                                          </p:val>
                                        </p:tav>
                                        <p:tav tm="100000">
                                          <p:val>
                                            <p:strVal val="#ppt_y"/>
                                          </p:val>
                                        </p:tav>
                                      </p:tavLst>
                                    </p:anim>
                                  </p:childTnLst>
                                </p:cTn>
                              </p:par>
                              <p:par>
                                <p:cTn fill="hold" grpId="0" id="45" nodeType="withEffect" presetClass="entr" presetID="2" presetSubtype="4">
                                  <p:stCondLst>
                                    <p:cond delay="2000"/>
                                  </p:stCondLst>
                                  <p:childTnLst>
                                    <p:set>
                                      <p:cBhvr>
                                        <p:cTn dur="1" fill="hold" id="46">
                                          <p:stCondLst>
                                            <p:cond delay="0"/>
                                          </p:stCondLst>
                                        </p:cTn>
                                        <p:tgtEl>
                                          <p:spTgt spid="54"/>
                                        </p:tgtEl>
                                        <p:attrNameLst>
                                          <p:attrName>style.visibility</p:attrName>
                                        </p:attrNameLst>
                                      </p:cBhvr>
                                      <p:to>
                                        <p:strVal val="visible"/>
                                      </p:to>
                                    </p:set>
                                    <p:anim calcmode="lin" valueType="num">
                                      <p:cBhvr additive="base">
                                        <p:cTn dur="500" fill="hold" id="47"/>
                                        <p:tgtEl>
                                          <p:spTgt spid="54"/>
                                        </p:tgtEl>
                                        <p:attrNameLst>
                                          <p:attrName>ppt_x</p:attrName>
                                        </p:attrNameLst>
                                      </p:cBhvr>
                                      <p:tavLst>
                                        <p:tav tm="0">
                                          <p:val>
                                            <p:strVal val="#ppt_x"/>
                                          </p:val>
                                        </p:tav>
                                        <p:tav tm="100000">
                                          <p:val>
                                            <p:strVal val="#ppt_x"/>
                                          </p:val>
                                        </p:tav>
                                      </p:tavLst>
                                    </p:anim>
                                    <p:anim calcmode="lin" valueType="num">
                                      <p:cBhvr additive="base">
                                        <p:cTn dur="500" fill="hold" id="48"/>
                                        <p:tgtEl>
                                          <p:spTgt spid="54"/>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1">
                                  <p:stCondLst>
                                    <p:cond delay="2000"/>
                                  </p:stCondLst>
                                  <p:childTnLst>
                                    <p:set>
                                      <p:cBhvr>
                                        <p:cTn dur="1" fill="hold" id="50">
                                          <p:stCondLst>
                                            <p:cond delay="0"/>
                                          </p:stCondLst>
                                        </p:cTn>
                                        <p:tgtEl>
                                          <p:spTgt spid="55"/>
                                        </p:tgtEl>
                                        <p:attrNameLst>
                                          <p:attrName>style.visibility</p:attrName>
                                        </p:attrNameLst>
                                      </p:cBhvr>
                                      <p:to>
                                        <p:strVal val="visible"/>
                                      </p:to>
                                    </p:set>
                                    <p:anim calcmode="lin" valueType="num">
                                      <p:cBhvr additive="base">
                                        <p:cTn dur="500" fill="hold" id="51"/>
                                        <p:tgtEl>
                                          <p:spTgt spid="55"/>
                                        </p:tgtEl>
                                        <p:attrNameLst>
                                          <p:attrName>ppt_x</p:attrName>
                                        </p:attrNameLst>
                                      </p:cBhvr>
                                      <p:tavLst>
                                        <p:tav tm="0">
                                          <p:val>
                                            <p:strVal val="#ppt_x"/>
                                          </p:val>
                                        </p:tav>
                                        <p:tav tm="100000">
                                          <p:val>
                                            <p:strVal val="#ppt_x"/>
                                          </p:val>
                                        </p:tav>
                                      </p:tavLst>
                                    </p:anim>
                                    <p:anim calcmode="lin" valueType="num">
                                      <p:cBhvr additive="base">
                                        <p:cTn dur="500" fill="hold" id="52"/>
                                        <p:tgtEl>
                                          <p:spTgt spid="55"/>
                                        </p:tgtEl>
                                        <p:attrNameLst>
                                          <p:attrName>ppt_y</p:attrName>
                                        </p:attrNameLst>
                                      </p:cBhvr>
                                      <p:tavLst>
                                        <p:tav tm="0">
                                          <p:val>
                                            <p:strVal val="0-#ppt_h/2"/>
                                          </p:val>
                                        </p:tav>
                                        <p:tav tm="100000">
                                          <p:val>
                                            <p:strVal val="#ppt_y"/>
                                          </p:val>
                                        </p:tav>
                                      </p:tavLst>
                                    </p:anim>
                                  </p:childTnLst>
                                </p:cTn>
                              </p:par>
                              <p:par>
                                <p:cTn fill="hold" id="53" nodeType="withEffect" presetClass="entr" presetID="42" presetSubtype="0">
                                  <p:stCondLst>
                                    <p:cond delay="2500"/>
                                  </p:stCondLst>
                                  <p:childTnLst>
                                    <p:set>
                                      <p:cBhvr>
                                        <p:cTn dur="1" fill="hold" id="54">
                                          <p:stCondLst>
                                            <p:cond delay="0"/>
                                          </p:stCondLst>
                                        </p:cTn>
                                        <p:tgtEl>
                                          <p:spTgt spid="56"/>
                                        </p:tgtEl>
                                        <p:attrNameLst>
                                          <p:attrName>style.visibility</p:attrName>
                                        </p:attrNameLst>
                                      </p:cBhvr>
                                      <p:to>
                                        <p:strVal val="visible"/>
                                      </p:to>
                                    </p:set>
                                    <p:animEffect filter="fade" transition="in">
                                      <p:cBhvr>
                                        <p:cTn dur="1000" id="55"/>
                                        <p:tgtEl>
                                          <p:spTgt spid="56"/>
                                        </p:tgtEl>
                                      </p:cBhvr>
                                    </p:animEffect>
                                    <p:anim calcmode="lin" valueType="num">
                                      <p:cBhvr>
                                        <p:cTn dur="1000" fill="hold" id="56"/>
                                        <p:tgtEl>
                                          <p:spTgt spid="56"/>
                                        </p:tgtEl>
                                        <p:attrNameLst>
                                          <p:attrName>ppt_x</p:attrName>
                                        </p:attrNameLst>
                                      </p:cBhvr>
                                      <p:tavLst>
                                        <p:tav tm="0">
                                          <p:val>
                                            <p:strVal val="#ppt_x"/>
                                          </p:val>
                                        </p:tav>
                                        <p:tav tm="100000">
                                          <p:val>
                                            <p:strVal val="#ppt_x"/>
                                          </p:val>
                                        </p:tav>
                                      </p:tavLst>
                                    </p:anim>
                                    <p:anim calcmode="lin" valueType="num">
                                      <p:cBhvr>
                                        <p:cTn dur="1000" fill="hold" id="57"/>
                                        <p:tgtEl>
                                          <p:spTgt spid="56"/>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2500"/>
                                  </p:stCondLst>
                                  <p:childTnLst>
                                    <p:set>
                                      <p:cBhvr>
                                        <p:cTn dur="1" fill="hold" id="59">
                                          <p:stCondLst>
                                            <p:cond delay="0"/>
                                          </p:stCondLst>
                                        </p:cTn>
                                        <p:tgtEl>
                                          <p:spTgt spid="61"/>
                                        </p:tgtEl>
                                        <p:attrNameLst>
                                          <p:attrName>style.visibility</p:attrName>
                                        </p:attrNameLst>
                                      </p:cBhvr>
                                      <p:to>
                                        <p:strVal val="visible"/>
                                      </p:to>
                                    </p:set>
                                    <p:animEffect filter="fade" transition="in">
                                      <p:cBhvr>
                                        <p:cTn dur="1000" id="60"/>
                                        <p:tgtEl>
                                          <p:spTgt spid="61"/>
                                        </p:tgtEl>
                                      </p:cBhvr>
                                    </p:animEffect>
                                    <p:anim calcmode="lin" valueType="num">
                                      <p:cBhvr>
                                        <p:cTn dur="1000" fill="hold" id="61"/>
                                        <p:tgtEl>
                                          <p:spTgt spid="61"/>
                                        </p:tgtEl>
                                        <p:attrNameLst>
                                          <p:attrName>ppt_x</p:attrName>
                                        </p:attrNameLst>
                                      </p:cBhvr>
                                      <p:tavLst>
                                        <p:tav tm="0">
                                          <p:val>
                                            <p:strVal val="#ppt_x"/>
                                          </p:val>
                                        </p:tav>
                                        <p:tav tm="100000">
                                          <p:val>
                                            <p:strVal val="#ppt_x"/>
                                          </p:val>
                                        </p:tav>
                                      </p:tavLst>
                                    </p:anim>
                                    <p:anim calcmode="lin" valueType="num">
                                      <p:cBhvr>
                                        <p:cTn dur="1000" fill="hold" id="62"/>
                                        <p:tgtEl>
                                          <p:spTgt spid="61"/>
                                        </p:tgtEl>
                                        <p:attrNameLst>
                                          <p:attrName>ppt_y</p:attrName>
                                        </p:attrNameLst>
                                      </p:cBhvr>
                                      <p:tavLst>
                                        <p:tav tm="0">
                                          <p:val>
                                            <p:strVal val="#ppt_y+.1"/>
                                          </p:val>
                                        </p:tav>
                                        <p:tav tm="100000">
                                          <p:val>
                                            <p:strVal val="#ppt_y"/>
                                          </p:val>
                                        </p:tav>
                                      </p:tavLst>
                                    </p:anim>
                                  </p:childTnLst>
                                </p:cTn>
                              </p:par>
                              <p:par>
                                <p:cTn fill="hold" id="63" nodeType="withEffect" presetClass="entr" presetID="42" presetSubtype="0">
                                  <p:stCondLst>
                                    <p:cond delay="2500"/>
                                  </p:stCondLst>
                                  <p:childTnLst>
                                    <p:set>
                                      <p:cBhvr>
                                        <p:cTn dur="1" fill="hold" id="64">
                                          <p:stCondLst>
                                            <p:cond delay="0"/>
                                          </p:stCondLst>
                                        </p:cTn>
                                        <p:tgtEl>
                                          <p:spTgt spid="62"/>
                                        </p:tgtEl>
                                        <p:attrNameLst>
                                          <p:attrName>style.visibility</p:attrName>
                                        </p:attrNameLst>
                                      </p:cBhvr>
                                      <p:to>
                                        <p:strVal val="visible"/>
                                      </p:to>
                                    </p:set>
                                    <p:animEffect filter="fade" transition="in">
                                      <p:cBhvr>
                                        <p:cTn dur="1000" id="65"/>
                                        <p:tgtEl>
                                          <p:spTgt spid="62"/>
                                        </p:tgtEl>
                                      </p:cBhvr>
                                    </p:animEffect>
                                    <p:anim calcmode="lin" valueType="num">
                                      <p:cBhvr>
                                        <p:cTn dur="1000" fill="hold" id="66"/>
                                        <p:tgtEl>
                                          <p:spTgt spid="62"/>
                                        </p:tgtEl>
                                        <p:attrNameLst>
                                          <p:attrName>ppt_x</p:attrName>
                                        </p:attrNameLst>
                                      </p:cBhvr>
                                      <p:tavLst>
                                        <p:tav tm="0">
                                          <p:val>
                                            <p:strVal val="#ppt_x"/>
                                          </p:val>
                                        </p:tav>
                                        <p:tav tm="100000">
                                          <p:val>
                                            <p:strVal val="#ppt_x"/>
                                          </p:val>
                                        </p:tav>
                                      </p:tavLst>
                                    </p:anim>
                                    <p:anim calcmode="lin" valueType="num">
                                      <p:cBhvr>
                                        <p:cTn dur="1000" fill="hold" id="67"/>
                                        <p:tgtEl>
                                          <p:spTgt spid="62"/>
                                        </p:tgtEl>
                                        <p:attrNameLst>
                                          <p:attrName>ppt_y</p:attrName>
                                        </p:attrNameLst>
                                      </p:cBhvr>
                                      <p:tavLst>
                                        <p:tav tm="0">
                                          <p:val>
                                            <p:strVal val="#ppt_y+.1"/>
                                          </p:val>
                                        </p:tav>
                                        <p:tav tm="100000">
                                          <p:val>
                                            <p:strVal val="#ppt_y"/>
                                          </p:val>
                                        </p:tav>
                                      </p:tavLst>
                                    </p:anim>
                                  </p:childTnLst>
                                </p:cTn>
                              </p:par>
                              <p:par>
                                <p:cTn fill="hold" grpId="0" id="68" nodeType="withEffect" presetClass="entr" presetID="42" presetSubtype="0">
                                  <p:stCondLst>
                                    <p:cond delay="2500"/>
                                  </p:stCondLst>
                                  <p:childTnLst>
                                    <p:set>
                                      <p:cBhvr>
                                        <p:cTn dur="1" fill="hold" id="69">
                                          <p:stCondLst>
                                            <p:cond delay="0"/>
                                          </p:stCondLst>
                                        </p:cTn>
                                        <p:tgtEl>
                                          <p:spTgt spid="65"/>
                                        </p:tgtEl>
                                        <p:attrNameLst>
                                          <p:attrName>style.visibility</p:attrName>
                                        </p:attrNameLst>
                                      </p:cBhvr>
                                      <p:to>
                                        <p:strVal val="visible"/>
                                      </p:to>
                                    </p:set>
                                    <p:animEffect filter="fade" transition="in">
                                      <p:cBhvr>
                                        <p:cTn dur="1000" id="70"/>
                                        <p:tgtEl>
                                          <p:spTgt spid="65"/>
                                        </p:tgtEl>
                                      </p:cBhvr>
                                    </p:animEffect>
                                    <p:anim calcmode="lin" valueType="num">
                                      <p:cBhvr>
                                        <p:cTn dur="1000" fill="hold" id="71"/>
                                        <p:tgtEl>
                                          <p:spTgt spid="65"/>
                                        </p:tgtEl>
                                        <p:attrNameLst>
                                          <p:attrName>ppt_x</p:attrName>
                                        </p:attrNameLst>
                                      </p:cBhvr>
                                      <p:tavLst>
                                        <p:tav tm="0">
                                          <p:val>
                                            <p:strVal val="#ppt_x"/>
                                          </p:val>
                                        </p:tav>
                                        <p:tav tm="100000">
                                          <p:val>
                                            <p:strVal val="#ppt_x"/>
                                          </p:val>
                                        </p:tav>
                                      </p:tavLst>
                                    </p:anim>
                                    <p:anim calcmode="lin" valueType="num">
                                      <p:cBhvr>
                                        <p:cTn dur="1000" fill="hold" id="72"/>
                                        <p:tgtEl>
                                          <p:spTgt spid="65"/>
                                        </p:tgtEl>
                                        <p:attrNameLst>
                                          <p:attrName>ppt_y</p:attrName>
                                        </p:attrNameLst>
                                      </p:cBhvr>
                                      <p:tavLst>
                                        <p:tav tm="0">
                                          <p:val>
                                            <p:strVal val="#ppt_y+.1"/>
                                          </p:val>
                                        </p:tav>
                                        <p:tav tm="100000">
                                          <p:val>
                                            <p:strVal val="#ppt_y"/>
                                          </p:val>
                                        </p:tav>
                                      </p:tavLst>
                                    </p:anim>
                                  </p:childTnLst>
                                </p:cTn>
                              </p:par>
                              <p:par>
                                <p:cTn fill="hold" id="73" nodeType="withEffect" presetClass="entr" presetID="42" presetSubtype="0">
                                  <p:stCondLst>
                                    <p:cond delay="2500"/>
                                  </p:stCondLst>
                                  <p:childTnLst>
                                    <p:set>
                                      <p:cBhvr>
                                        <p:cTn dur="1" fill="hold" id="74">
                                          <p:stCondLst>
                                            <p:cond delay="0"/>
                                          </p:stCondLst>
                                        </p:cTn>
                                        <p:tgtEl>
                                          <p:spTgt spid="66"/>
                                        </p:tgtEl>
                                        <p:attrNameLst>
                                          <p:attrName>style.visibility</p:attrName>
                                        </p:attrNameLst>
                                      </p:cBhvr>
                                      <p:to>
                                        <p:strVal val="visible"/>
                                      </p:to>
                                    </p:set>
                                    <p:animEffect filter="fade" transition="in">
                                      <p:cBhvr>
                                        <p:cTn dur="1000" id="75"/>
                                        <p:tgtEl>
                                          <p:spTgt spid="66"/>
                                        </p:tgtEl>
                                      </p:cBhvr>
                                    </p:animEffect>
                                    <p:anim calcmode="lin" valueType="num">
                                      <p:cBhvr>
                                        <p:cTn dur="1000" fill="hold" id="76"/>
                                        <p:tgtEl>
                                          <p:spTgt spid="66"/>
                                        </p:tgtEl>
                                        <p:attrNameLst>
                                          <p:attrName>ppt_x</p:attrName>
                                        </p:attrNameLst>
                                      </p:cBhvr>
                                      <p:tavLst>
                                        <p:tav tm="0">
                                          <p:val>
                                            <p:strVal val="#ppt_x"/>
                                          </p:val>
                                        </p:tav>
                                        <p:tav tm="100000">
                                          <p:val>
                                            <p:strVal val="#ppt_x"/>
                                          </p:val>
                                        </p:tav>
                                      </p:tavLst>
                                    </p:anim>
                                    <p:anim calcmode="lin" valueType="num">
                                      <p:cBhvr>
                                        <p:cTn dur="1000" fill="hold" id="77"/>
                                        <p:tgtEl>
                                          <p:spTgt spid="66"/>
                                        </p:tgtEl>
                                        <p:attrNameLst>
                                          <p:attrName>ppt_y</p:attrName>
                                        </p:attrNameLst>
                                      </p:cBhvr>
                                      <p:tavLst>
                                        <p:tav tm="0">
                                          <p:val>
                                            <p:strVal val="#ppt_y+.1"/>
                                          </p:val>
                                        </p:tav>
                                        <p:tav tm="100000">
                                          <p:val>
                                            <p:strVal val="#ppt_y"/>
                                          </p:val>
                                        </p:tav>
                                      </p:tavLst>
                                    </p:anim>
                                  </p:childTnLst>
                                </p:cTn>
                              </p:par>
                              <p:par>
                                <p:cTn fill="hold" id="78" nodeType="withEffect" presetClass="entr" presetID="22" presetSubtype="8">
                                  <p:stCondLst>
                                    <p:cond delay="3000"/>
                                  </p:stCondLst>
                                  <p:childTnLst>
                                    <p:set>
                                      <p:cBhvr>
                                        <p:cTn dur="1" fill="hold" id="79">
                                          <p:stCondLst>
                                            <p:cond delay="0"/>
                                          </p:stCondLst>
                                        </p:cTn>
                                        <p:tgtEl>
                                          <p:spTgt spid="73"/>
                                        </p:tgtEl>
                                        <p:attrNameLst>
                                          <p:attrName>style.visibility</p:attrName>
                                        </p:attrNameLst>
                                      </p:cBhvr>
                                      <p:to>
                                        <p:strVal val="visible"/>
                                      </p:to>
                                    </p:set>
                                    <p:animEffect filter="wipe(left)" transition="in">
                                      <p:cBhvr>
                                        <p:cTn dur="500" id="80"/>
                                        <p:tgtEl>
                                          <p:spTgt spid="73"/>
                                        </p:tgtEl>
                                      </p:cBhvr>
                                    </p:animEffect>
                                  </p:childTnLst>
                                </p:cTn>
                              </p:par>
                              <p:par>
                                <p:cTn fill="hold" grpId="0" id="81" nodeType="withEffect" presetClass="entr" presetID="10" presetSubtype="0">
                                  <p:stCondLst>
                                    <p:cond delay="2500"/>
                                  </p:stCondLst>
                                  <p:childTnLst>
                                    <p:set>
                                      <p:cBhvr>
                                        <p:cTn dur="1" fill="hold" id="82">
                                          <p:stCondLst>
                                            <p:cond delay="0"/>
                                          </p:stCondLst>
                                        </p:cTn>
                                        <p:tgtEl>
                                          <p:spTgt spid="80"/>
                                        </p:tgtEl>
                                        <p:attrNameLst>
                                          <p:attrName>style.visibility</p:attrName>
                                        </p:attrNameLst>
                                      </p:cBhvr>
                                      <p:to>
                                        <p:strVal val="visible"/>
                                      </p:to>
                                    </p:set>
                                    <p:animEffect filter="fade" transition="in">
                                      <p:cBhvr>
                                        <p:cTn dur="500" id="83"/>
                                        <p:tgtEl>
                                          <p:spTgt spid="80"/>
                                        </p:tgtEl>
                                      </p:cBhvr>
                                    </p:animEffect>
                                  </p:childTnLst>
                                </p:cTn>
                              </p:par>
                              <p:par>
                                <p:cTn fill="hold" grpId="0" id="84" nodeType="withEffect" presetClass="entr" presetID="42" presetSubtype="0">
                                  <p:stCondLst>
                                    <p:cond delay="2500"/>
                                  </p:stCondLst>
                                  <p:childTnLst>
                                    <p:set>
                                      <p:cBhvr>
                                        <p:cTn dur="1" fill="hold" id="85">
                                          <p:stCondLst>
                                            <p:cond delay="0"/>
                                          </p:stCondLst>
                                        </p:cTn>
                                        <p:tgtEl>
                                          <p:spTgt spid="85"/>
                                        </p:tgtEl>
                                        <p:attrNameLst>
                                          <p:attrName>style.visibility</p:attrName>
                                        </p:attrNameLst>
                                      </p:cBhvr>
                                      <p:to>
                                        <p:strVal val="visible"/>
                                      </p:to>
                                    </p:set>
                                    <p:animEffect filter="fade" transition="in">
                                      <p:cBhvr>
                                        <p:cTn dur="500" id="86"/>
                                        <p:tgtEl>
                                          <p:spTgt spid="85"/>
                                        </p:tgtEl>
                                      </p:cBhvr>
                                    </p:animEffect>
                                    <p:anim calcmode="lin" valueType="num">
                                      <p:cBhvr>
                                        <p:cTn dur="500" fill="hold" id="87"/>
                                        <p:tgtEl>
                                          <p:spTgt spid="85"/>
                                        </p:tgtEl>
                                        <p:attrNameLst>
                                          <p:attrName>ppt_x</p:attrName>
                                        </p:attrNameLst>
                                      </p:cBhvr>
                                      <p:tavLst>
                                        <p:tav tm="0">
                                          <p:val>
                                            <p:strVal val="#ppt_x"/>
                                          </p:val>
                                        </p:tav>
                                        <p:tav tm="100000">
                                          <p:val>
                                            <p:strVal val="#ppt_x"/>
                                          </p:val>
                                        </p:tav>
                                      </p:tavLst>
                                    </p:anim>
                                    <p:anim calcmode="lin" valueType="num">
                                      <p:cBhvr>
                                        <p:cTn dur="500" fill="hold" id="88"/>
                                        <p:tgtEl>
                                          <p:spTgt spid="85"/>
                                        </p:tgtEl>
                                        <p:attrNameLst>
                                          <p:attrName>ppt_y</p:attrName>
                                        </p:attrNameLst>
                                      </p:cBhvr>
                                      <p:tavLst>
                                        <p:tav tm="0">
                                          <p:val>
                                            <p:strVal val="#ppt_y+.1"/>
                                          </p:val>
                                        </p:tav>
                                        <p:tav tm="100000">
                                          <p:val>
                                            <p:strVal val="#ppt_y"/>
                                          </p:val>
                                        </p:tav>
                                      </p:tavLst>
                                    </p:anim>
                                  </p:childTnLst>
                                </p:cTn>
                              </p:par>
                              <p:par>
                                <p:cTn fill="hold" grpId="0" id="89" nodeType="withEffect" presetClass="entr" presetID="10" presetSubtype="0">
                                  <p:stCondLst>
                                    <p:cond delay="3000"/>
                                  </p:stCondLst>
                                  <p:childTnLst>
                                    <p:set>
                                      <p:cBhvr>
                                        <p:cTn dur="1" fill="hold" id="90">
                                          <p:stCondLst>
                                            <p:cond delay="0"/>
                                          </p:stCondLst>
                                        </p:cTn>
                                        <p:tgtEl>
                                          <p:spTgt spid="81"/>
                                        </p:tgtEl>
                                        <p:attrNameLst>
                                          <p:attrName>style.visibility</p:attrName>
                                        </p:attrNameLst>
                                      </p:cBhvr>
                                      <p:to>
                                        <p:strVal val="visible"/>
                                      </p:to>
                                    </p:set>
                                    <p:animEffect filter="fade" transition="in">
                                      <p:cBhvr>
                                        <p:cTn dur="500" id="91"/>
                                        <p:tgtEl>
                                          <p:spTgt spid="81"/>
                                        </p:tgtEl>
                                      </p:cBhvr>
                                    </p:animEffect>
                                  </p:childTnLst>
                                </p:cTn>
                              </p:par>
                              <p:par>
                                <p:cTn fill="hold" grpId="0" id="92" nodeType="withEffect" presetClass="entr" presetID="10" presetSubtype="0">
                                  <p:stCondLst>
                                    <p:cond delay="3500"/>
                                  </p:stCondLst>
                                  <p:childTnLst>
                                    <p:set>
                                      <p:cBhvr>
                                        <p:cTn dur="1" fill="hold" id="93">
                                          <p:stCondLst>
                                            <p:cond delay="0"/>
                                          </p:stCondLst>
                                        </p:cTn>
                                        <p:tgtEl>
                                          <p:spTgt spid="82"/>
                                        </p:tgtEl>
                                        <p:attrNameLst>
                                          <p:attrName>style.visibility</p:attrName>
                                        </p:attrNameLst>
                                      </p:cBhvr>
                                      <p:to>
                                        <p:strVal val="visible"/>
                                      </p:to>
                                    </p:set>
                                    <p:animEffect filter="fade" transition="in">
                                      <p:cBhvr>
                                        <p:cTn dur="500" id="94"/>
                                        <p:tgtEl>
                                          <p:spTgt spid="82"/>
                                        </p:tgtEl>
                                      </p:cBhvr>
                                    </p:animEffect>
                                  </p:childTnLst>
                                </p:cTn>
                              </p:par>
                              <p:par>
                                <p:cTn fill="hold" grpId="0" id="95" nodeType="withEffect" presetClass="entr" presetID="10" presetSubtype="0">
                                  <p:stCondLst>
                                    <p:cond delay="4000"/>
                                  </p:stCondLst>
                                  <p:childTnLst>
                                    <p:set>
                                      <p:cBhvr>
                                        <p:cTn dur="1" fill="hold" id="96">
                                          <p:stCondLst>
                                            <p:cond delay="0"/>
                                          </p:stCondLst>
                                        </p:cTn>
                                        <p:tgtEl>
                                          <p:spTgt spid="83"/>
                                        </p:tgtEl>
                                        <p:attrNameLst>
                                          <p:attrName>style.visibility</p:attrName>
                                        </p:attrNameLst>
                                      </p:cBhvr>
                                      <p:to>
                                        <p:strVal val="visible"/>
                                      </p:to>
                                    </p:set>
                                    <p:animEffect filter="fade" transition="in">
                                      <p:cBhvr>
                                        <p:cTn dur="500" id="97"/>
                                        <p:tgtEl>
                                          <p:spTgt spid="83"/>
                                        </p:tgtEl>
                                      </p:cBhvr>
                                    </p:animEffect>
                                  </p:childTnLst>
                                </p:cTn>
                              </p:par>
                              <p:par>
                                <p:cTn fill="hold" grpId="0" id="98" nodeType="withEffect" presetClass="entr" presetID="10" presetSubtype="0">
                                  <p:stCondLst>
                                    <p:cond delay="4500"/>
                                  </p:stCondLst>
                                  <p:childTnLst>
                                    <p:set>
                                      <p:cBhvr>
                                        <p:cTn dur="1" fill="hold" id="99">
                                          <p:stCondLst>
                                            <p:cond delay="0"/>
                                          </p:stCondLst>
                                        </p:cTn>
                                        <p:tgtEl>
                                          <p:spTgt spid="84"/>
                                        </p:tgtEl>
                                        <p:attrNameLst>
                                          <p:attrName>style.visibility</p:attrName>
                                        </p:attrNameLst>
                                      </p:cBhvr>
                                      <p:to>
                                        <p:strVal val="visible"/>
                                      </p:to>
                                    </p:set>
                                    <p:animEffect filter="fade" transition="in">
                                      <p:cBhvr>
                                        <p:cTn dur="500" id="100"/>
                                        <p:tgtEl>
                                          <p:spTgt spid="84"/>
                                        </p:tgtEl>
                                      </p:cBhvr>
                                    </p:animEffect>
                                  </p:childTnLst>
                                </p:cTn>
                              </p:par>
                              <p:par>
                                <p:cTn fill="hold" grpId="0" id="101" nodeType="withEffect" presetClass="entr" presetID="42" presetSubtype="0">
                                  <p:stCondLst>
                                    <p:cond delay="3000"/>
                                  </p:stCondLst>
                                  <p:childTnLst>
                                    <p:set>
                                      <p:cBhvr>
                                        <p:cTn dur="1" fill="hold" id="102">
                                          <p:stCondLst>
                                            <p:cond delay="0"/>
                                          </p:stCondLst>
                                        </p:cTn>
                                        <p:tgtEl>
                                          <p:spTgt spid="86"/>
                                        </p:tgtEl>
                                        <p:attrNameLst>
                                          <p:attrName>style.visibility</p:attrName>
                                        </p:attrNameLst>
                                      </p:cBhvr>
                                      <p:to>
                                        <p:strVal val="visible"/>
                                      </p:to>
                                    </p:set>
                                    <p:animEffect filter="fade" transition="in">
                                      <p:cBhvr>
                                        <p:cTn dur="500" id="103"/>
                                        <p:tgtEl>
                                          <p:spTgt spid="86"/>
                                        </p:tgtEl>
                                      </p:cBhvr>
                                    </p:animEffect>
                                    <p:anim calcmode="lin" valueType="num">
                                      <p:cBhvr>
                                        <p:cTn dur="500" fill="hold" id="104"/>
                                        <p:tgtEl>
                                          <p:spTgt spid="86"/>
                                        </p:tgtEl>
                                        <p:attrNameLst>
                                          <p:attrName>ppt_x</p:attrName>
                                        </p:attrNameLst>
                                      </p:cBhvr>
                                      <p:tavLst>
                                        <p:tav tm="0">
                                          <p:val>
                                            <p:strVal val="#ppt_x"/>
                                          </p:val>
                                        </p:tav>
                                        <p:tav tm="100000">
                                          <p:val>
                                            <p:strVal val="#ppt_x"/>
                                          </p:val>
                                        </p:tav>
                                      </p:tavLst>
                                    </p:anim>
                                    <p:anim calcmode="lin" valueType="num">
                                      <p:cBhvr>
                                        <p:cTn dur="500" fill="hold" id="105"/>
                                        <p:tgtEl>
                                          <p:spTgt spid="86"/>
                                        </p:tgtEl>
                                        <p:attrNameLst>
                                          <p:attrName>ppt_y</p:attrName>
                                        </p:attrNameLst>
                                      </p:cBhvr>
                                      <p:tavLst>
                                        <p:tav tm="0">
                                          <p:val>
                                            <p:strVal val="#ppt_y+.1"/>
                                          </p:val>
                                        </p:tav>
                                        <p:tav tm="100000">
                                          <p:val>
                                            <p:strVal val="#ppt_y"/>
                                          </p:val>
                                        </p:tav>
                                      </p:tavLst>
                                    </p:anim>
                                  </p:childTnLst>
                                </p:cTn>
                              </p:par>
                              <p:par>
                                <p:cTn fill="hold" grpId="0" id="106" nodeType="withEffect" presetClass="entr" presetID="42" presetSubtype="0">
                                  <p:stCondLst>
                                    <p:cond delay="3500"/>
                                  </p:stCondLst>
                                  <p:childTnLst>
                                    <p:set>
                                      <p:cBhvr>
                                        <p:cTn dur="1" fill="hold" id="107">
                                          <p:stCondLst>
                                            <p:cond delay="0"/>
                                          </p:stCondLst>
                                        </p:cTn>
                                        <p:tgtEl>
                                          <p:spTgt spid="87"/>
                                        </p:tgtEl>
                                        <p:attrNameLst>
                                          <p:attrName>style.visibility</p:attrName>
                                        </p:attrNameLst>
                                      </p:cBhvr>
                                      <p:to>
                                        <p:strVal val="visible"/>
                                      </p:to>
                                    </p:set>
                                    <p:animEffect filter="fade" transition="in">
                                      <p:cBhvr>
                                        <p:cTn dur="500" id="108"/>
                                        <p:tgtEl>
                                          <p:spTgt spid="87"/>
                                        </p:tgtEl>
                                      </p:cBhvr>
                                    </p:animEffect>
                                    <p:anim calcmode="lin" valueType="num">
                                      <p:cBhvr>
                                        <p:cTn dur="500" fill="hold" id="109"/>
                                        <p:tgtEl>
                                          <p:spTgt spid="87"/>
                                        </p:tgtEl>
                                        <p:attrNameLst>
                                          <p:attrName>ppt_x</p:attrName>
                                        </p:attrNameLst>
                                      </p:cBhvr>
                                      <p:tavLst>
                                        <p:tav tm="0">
                                          <p:val>
                                            <p:strVal val="#ppt_x"/>
                                          </p:val>
                                        </p:tav>
                                        <p:tav tm="100000">
                                          <p:val>
                                            <p:strVal val="#ppt_x"/>
                                          </p:val>
                                        </p:tav>
                                      </p:tavLst>
                                    </p:anim>
                                    <p:anim calcmode="lin" valueType="num">
                                      <p:cBhvr>
                                        <p:cTn dur="500" fill="hold" id="110"/>
                                        <p:tgtEl>
                                          <p:spTgt spid="87"/>
                                        </p:tgtEl>
                                        <p:attrNameLst>
                                          <p:attrName>ppt_y</p:attrName>
                                        </p:attrNameLst>
                                      </p:cBhvr>
                                      <p:tavLst>
                                        <p:tav tm="0">
                                          <p:val>
                                            <p:strVal val="#ppt_y+.1"/>
                                          </p:val>
                                        </p:tav>
                                        <p:tav tm="100000">
                                          <p:val>
                                            <p:strVal val="#ppt_y"/>
                                          </p:val>
                                        </p:tav>
                                      </p:tavLst>
                                    </p:anim>
                                  </p:childTnLst>
                                </p:cTn>
                              </p:par>
                              <p:par>
                                <p:cTn fill="hold" grpId="0" id="111" nodeType="withEffect" presetClass="entr" presetID="42" presetSubtype="0">
                                  <p:stCondLst>
                                    <p:cond delay="4000"/>
                                  </p:stCondLst>
                                  <p:childTnLst>
                                    <p:set>
                                      <p:cBhvr>
                                        <p:cTn dur="1" fill="hold" id="112">
                                          <p:stCondLst>
                                            <p:cond delay="0"/>
                                          </p:stCondLst>
                                        </p:cTn>
                                        <p:tgtEl>
                                          <p:spTgt spid="88"/>
                                        </p:tgtEl>
                                        <p:attrNameLst>
                                          <p:attrName>style.visibility</p:attrName>
                                        </p:attrNameLst>
                                      </p:cBhvr>
                                      <p:to>
                                        <p:strVal val="visible"/>
                                      </p:to>
                                    </p:set>
                                    <p:animEffect filter="fade" transition="in">
                                      <p:cBhvr>
                                        <p:cTn dur="500" id="113"/>
                                        <p:tgtEl>
                                          <p:spTgt spid="88"/>
                                        </p:tgtEl>
                                      </p:cBhvr>
                                    </p:animEffect>
                                    <p:anim calcmode="lin" valueType="num">
                                      <p:cBhvr>
                                        <p:cTn dur="500" fill="hold" id="114"/>
                                        <p:tgtEl>
                                          <p:spTgt spid="88"/>
                                        </p:tgtEl>
                                        <p:attrNameLst>
                                          <p:attrName>ppt_x</p:attrName>
                                        </p:attrNameLst>
                                      </p:cBhvr>
                                      <p:tavLst>
                                        <p:tav tm="0">
                                          <p:val>
                                            <p:strVal val="#ppt_x"/>
                                          </p:val>
                                        </p:tav>
                                        <p:tav tm="100000">
                                          <p:val>
                                            <p:strVal val="#ppt_x"/>
                                          </p:val>
                                        </p:tav>
                                      </p:tavLst>
                                    </p:anim>
                                    <p:anim calcmode="lin" valueType="num">
                                      <p:cBhvr>
                                        <p:cTn dur="500" fill="hold" id="115"/>
                                        <p:tgtEl>
                                          <p:spTgt spid="88"/>
                                        </p:tgtEl>
                                        <p:attrNameLst>
                                          <p:attrName>ppt_y</p:attrName>
                                        </p:attrNameLst>
                                      </p:cBhvr>
                                      <p:tavLst>
                                        <p:tav tm="0">
                                          <p:val>
                                            <p:strVal val="#ppt_y+.1"/>
                                          </p:val>
                                        </p:tav>
                                        <p:tav tm="100000">
                                          <p:val>
                                            <p:strVal val="#ppt_y"/>
                                          </p:val>
                                        </p:tav>
                                      </p:tavLst>
                                    </p:anim>
                                  </p:childTnLst>
                                </p:cTn>
                              </p:par>
                              <p:par>
                                <p:cTn fill="hold" grpId="0" id="116" nodeType="withEffect" presetClass="entr" presetID="42" presetSubtype="0">
                                  <p:stCondLst>
                                    <p:cond delay="4500"/>
                                  </p:stCondLst>
                                  <p:childTnLst>
                                    <p:set>
                                      <p:cBhvr>
                                        <p:cTn dur="1" fill="hold" id="117">
                                          <p:stCondLst>
                                            <p:cond delay="0"/>
                                          </p:stCondLst>
                                        </p:cTn>
                                        <p:tgtEl>
                                          <p:spTgt spid="89"/>
                                        </p:tgtEl>
                                        <p:attrNameLst>
                                          <p:attrName>style.visibility</p:attrName>
                                        </p:attrNameLst>
                                      </p:cBhvr>
                                      <p:to>
                                        <p:strVal val="visible"/>
                                      </p:to>
                                    </p:set>
                                    <p:animEffect filter="fade" transition="in">
                                      <p:cBhvr>
                                        <p:cTn dur="500" id="118"/>
                                        <p:tgtEl>
                                          <p:spTgt spid="89"/>
                                        </p:tgtEl>
                                      </p:cBhvr>
                                    </p:animEffect>
                                    <p:anim calcmode="lin" valueType="num">
                                      <p:cBhvr>
                                        <p:cTn dur="500" fill="hold" id="119"/>
                                        <p:tgtEl>
                                          <p:spTgt spid="89"/>
                                        </p:tgtEl>
                                        <p:attrNameLst>
                                          <p:attrName>ppt_x</p:attrName>
                                        </p:attrNameLst>
                                      </p:cBhvr>
                                      <p:tavLst>
                                        <p:tav tm="0">
                                          <p:val>
                                            <p:strVal val="#ppt_x"/>
                                          </p:val>
                                        </p:tav>
                                        <p:tav tm="100000">
                                          <p:val>
                                            <p:strVal val="#ppt_x"/>
                                          </p:val>
                                        </p:tav>
                                      </p:tavLst>
                                    </p:anim>
                                    <p:anim calcmode="lin" valueType="num">
                                      <p:cBhvr>
                                        <p:cTn dur="500" fill="hold" id="120"/>
                                        <p:tgtEl>
                                          <p:spTgt spid="89"/>
                                        </p:tgtEl>
                                        <p:attrNameLst>
                                          <p:attrName>ppt_y</p:attrName>
                                        </p:attrNameLst>
                                      </p:cBhvr>
                                      <p:tavLst>
                                        <p:tav tm="0">
                                          <p:val>
                                            <p:strVal val="#ppt_y+.1"/>
                                          </p:val>
                                        </p:tav>
                                        <p:tav tm="100000">
                                          <p:val>
                                            <p:strVal val="#ppt_y"/>
                                          </p:val>
                                        </p:tav>
                                      </p:tavLst>
                                    </p:anim>
                                  </p:childTnLst>
                                </p:cTn>
                              </p:par>
                            </p:childTnLst>
                          </p:cTn>
                        </p:par>
                        <p:par>
                          <p:cTn fill="hold" id="121" nodeType="afterGroup">
                            <p:stCondLst>
                              <p:cond delay="5500"/>
                            </p:stCondLst>
                            <p:childTnLst>
                              <p:par>
                                <p:cTn fill="hold" grpId="0" id="122" nodeType="afterEffect" presetClass="entr" presetID="42" presetSubtype="0">
                                  <p:stCondLst>
                                    <p:cond delay="0"/>
                                  </p:stCondLst>
                                  <p:childTnLst>
                                    <p:set>
                                      <p:cBhvr>
                                        <p:cTn dur="1" fill="hold" id="123">
                                          <p:stCondLst>
                                            <p:cond delay="0"/>
                                          </p:stCondLst>
                                        </p:cTn>
                                        <p:tgtEl>
                                          <p:spTgt spid="90"/>
                                        </p:tgtEl>
                                        <p:attrNameLst>
                                          <p:attrName>style.visibility</p:attrName>
                                        </p:attrNameLst>
                                      </p:cBhvr>
                                      <p:to>
                                        <p:strVal val="visible"/>
                                      </p:to>
                                    </p:set>
                                    <p:animEffect filter="fade" transition="in">
                                      <p:cBhvr>
                                        <p:cTn dur="1000" id="124"/>
                                        <p:tgtEl>
                                          <p:spTgt spid="90"/>
                                        </p:tgtEl>
                                      </p:cBhvr>
                                    </p:animEffect>
                                    <p:anim calcmode="lin" valueType="num">
                                      <p:cBhvr>
                                        <p:cTn dur="1000" fill="hold" id="125"/>
                                        <p:tgtEl>
                                          <p:spTgt spid="90"/>
                                        </p:tgtEl>
                                        <p:attrNameLst>
                                          <p:attrName>ppt_x</p:attrName>
                                        </p:attrNameLst>
                                      </p:cBhvr>
                                      <p:tavLst>
                                        <p:tav tm="0">
                                          <p:val>
                                            <p:strVal val="#ppt_x"/>
                                          </p:val>
                                        </p:tav>
                                        <p:tav tm="100000">
                                          <p:val>
                                            <p:strVal val="#ppt_x"/>
                                          </p:val>
                                        </p:tav>
                                      </p:tavLst>
                                    </p:anim>
                                    <p:anim calcmode="lin" valueType="num">
                                      <p:cBhvr>
                                        <p:cTn dur="1000" fill="hold" id="126"/>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47"/>
      <p:bldP grpId="0" spid="48"/>
      <p:bldP grpId="0" spid="49"/>
      <p:bldP grpId="0" spid="50"/>
      <p:bldP grpId="0" spid="51"/>
      <p:bldP grpId="0" spid="52"/>
      <p:bldP grpId="0" spid="53"/>
      <p:bldP grpId="0" spid="54"/>
      <p:bldP grpId="0" spid="55"/>
      <p:bldP grpId="0" spid="61"/>
      <p:bldP grpId="0" spid="65"/>
      <p:bldP grpId="0" spid="80"/>
      <p:bldP grpId="0" spid="81"/>
      <p:bldP grpId="0" spid="82"/>
      <p:bldP grpId="0" spid="83"/>
      <p:bldP grpId="0" spid="84"/>
      <p:bldP grpId="0" spid="85"/>
      <p:bldP grpId="0" spid="86"/>
      <p:bldP grpId="0" spid="87"/>
      <p:bldP grpId="0" spid="88"/>
      <p:bldP grpId="0" spid="89"/>
      <p:bldP grpId="0" spid="90"/>
      <p:bldP grpId="0" spid="92"/>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7"/>
          <p:cNvSpPr>
            <a:spLocks noChangeArrowheads="1"/>
          </p:cNvSpPr>
          <p:nvPr/>
        </p:nvSpPr>
        <p:spPr bwMode="auto">
          <a:xfrm>
            <a:off x="-1" y="5142492"/>
            <a:ext cx="9557359" cy="850649"/>
          </a:xfrm>
          <a:prstGeom prst="rect">
            <a:avLst/>
          </a:prstGeom>
          <a:solidFill>
            <a:schemeClr val="bg1">
              <a:lumMod val="85000"/>
            </a:schemeClr>
          </a:solidFill>
          <a:ln w="9525">
            <a:solidFill>
              <a:srgbClr val="EAEAEA"/>
            </a:solidFill>
            <a:miter lim="800000"/>
          </a:ln>
          <a:extLst/>
        </p:spPr>
        <p:txBody>
          <a:bodyPr anchor="ctr" bIns="44738" lIns="89477" rIns="89477" tIns="44738" wrap="none"/>
          <a:lstStyle/>
          <a:p>
            <a:endParaRPr altLang="en-US" kern="0" lang="zh-CN">
              <a:solidFill>
                <a:sysClr lastClr="000000" val="windowText"/>
              </a:solidFill>
              <a:ea charset="-122" pitchFamily="34" typeface="微软雅黑"/>
            </a:endParaRPr>
          </a:p>
        </p:txBody>
      </p:sp>
      <p:sp>
        <p:nvSpPr>
          <p:cNvPr id="5" name="Line 43"/>
          <p:cNvSpPr>
            <a:spLocks noChangeShapeType="1"/>
          </p:cNvSpPr>
          <p:nvPr/>
        </p:nvSpPr>
        <p:spPr bwMode="auto">
          <a:xfrm flipH="1" rot="5400000">
            <a:off x="4380424" y="2029981"/>
            <a:ext cx="0" cy="7363698"/>
          </a:xfrm>
          <a:prstGeom prst="line">
            <a:avLst/>
          </a:prstGeom>
          <a:noFill/>
          <a:ln w="28575">
            <a:solidFill>
              <a:schemeClr val="bg1">
                <a:lumMod val="50000"/>
              </a:schemeClr>
            </a:solidFill>
            <a:prstDash val="lgDash"/>
            <a:round/>
            <a:tailEnd len="lg" type="triangle" w="lg"/>
          </a:ln>
          <a:extLst>
            <a:ext uri="{909E8E84-426E-40DD-AFC4-6F175D3DCCD1}">
              <a14:hiddenFill>
                <a:noFill/>
              </a14:hiddenFill>
            </a:ext>
          </a:extLst>
        </p:spPr>
        <p:txBody>
          <a:bodyPr bIns="44738" lIns="89477" rIns="89477" tIns="44738"/>
          <a:lstStyle/>
          <a:p>
            <a:pPr>
              <a:defRPr/>
            </a:pPr>
            <a:endParaRPr altLang="en-US" kern="0" lang="zh-CN">
              <a:solidFill>
                <a:sysClr lastClr="000000" val="windowText"/>
              </a:solidFill>
              <a:ea charset="-122" pitchFamily="34" typeface="微软雅黑"/>
            </a:endParaRPr>
          </a:p>
        </p:txBody>
      </p:sp>
      <p:sp>
        <p:nvSpPr>
          <p:cNvPr id="6" name="Rectangle 6"/>
          <p:cNvSpPr>
            <a:spLocks noChangeArrowheads="1"/>
          </p:cNvSpPr>
          <p:nvPr/>
        </p:nvSpPr>
        <p:spPr bwMode="auto">
          <a:xfrm>
            <a:off x="3701915" y="3300994"/>
            <a:ext cx="5855444" cy="845185"/>
          </a:xfrm>
          <a:prstGeom prst="rect">
            <a:avLst/>
          </a:prstGeom>
          <a:solidFill>
            <a:schemeClr val="bg1">
              <a:lumMod val="85000"/>
            </a:schemeClr>
          </a:solidFill>
          <a:ln w="9525">
            <a:solidFill>
              <a:srgbClr val="EAEAEA"/>
            </a:solidFill>
            <a:miter lim="800000"/>
          </a:ln>
          <a:extLst/>
        </p:spPr>
        <p:txBody>
          <a:bodyPr anchor="ctr" bIns="44738" lIns="89477" rIns="89477" tIns="44738" wrap="none"/>
          <a:lstStyle/>
          <a:p>
            <a:pPr>
              <a:defRPr/>
            </a:pPr>
            <a:endParaRPr altLang="en-US" kern="0" lang="zh-CN">
              <a:solidFill>
                <a:sysClr lastClr="000000" val="windowText"/>
              </a:solidFill>
              <a:ea charset="-122" pitchFamily="34" typeface="微软雅黑"/>
            </a:endParaRPr>
          </a:p>
        </p:txBody>
      </p:sp>
      <p:sp>
        <p:nvSpPr>
          <p:cNvPr id="7" name="Line 43"/>
          <p:cNvSpPr>
            <a:spLocks noChangeShapeType="1"/>
          </p:cNvSpPr>
          <p:nvPr/>
        </p:nvSpPr>
        <p:spPr bwMode="auto">
          <a:xfrm flipH="1" rot="16200000">
            <a:off x="6529825" y="2154259"/>
            <a:ext cx="0" cy="3370727"/>
          </a:xfrm>
          <a:prstGeom prst="line">
            <a:avLst/>
          </a:prstGeom>
          <a:noFill/>
          <a:ln w="28575">
            <a:solidFill>
              <a:schemeClr val="bg1">
                <a:lumMod val="50000"/>
              </a:schemeClr>
            </a:solidFill>
            <a:prstDash val="lgDash"/>
            <a:round/>
            <a:tailEnd len="lg" type="triangle" w="lg"/>
          </a:ln>
          <a:extLst>
            <a:ext uri="{909E8E84-426E-40DD-AFC4-6F175D3DCCD1}">
              <a14:hiddenFill>
                <a:noFill/>
              </a14:hiddenFill>
            </a:ext>
          </a:extLst>
        </p:spPr>
        <p:txBody>
          <a:bodyPr bIns="44738" lIns="89477" rIns="89477" tIns="44738"/>
          <a:lstStyle/>
          <a:p>
            <a:pPr>
              <a:defRPr/>
            </a:pPr>
            <a:endParaRPr altLang="en-US" kern="0" lang="zh-CN">
              <a:solidFill>
                <a:sysClr lastClr="000000" val="windowText"/>
              </a:solidFill>
              <a:ea charset="-122" pitchFamily="34" typeface="微软雅黑"/>
            </a:endParaRPr>
          </a:p>
        </p:txBody>
      </p:sp>
      <p:sp>
        <p:nvSpPr>
          <p:cNvPr id="8" name="Rectangle 5"/>
          <p:cNvSpPr>
            <a:spLocks noChangeArrowheads="1"/>
          </p:cNvSpPr>
          <p:nvPr/>
        </p:nvSpPr>
        <p:spPr bwMode="auto">
          <a:xfrm rot="5400000">
            <a:off x="7975210" y="4446174"/>
            <a:ext cx="2326033" cy="841798"/>
          </a:xfrm>
          <a:prstGeom prst="rect">
            <a:avLst/>
          </a:prstGeom>
          <a:solidFill>
            <a:schemeClr val="bg1">
              <a:lumMod val="85000"/>
            </a:schemeClr>
          </a:solidFill>
          <a:ln w="9525">
            <a:solidFill>
              <a:srgbClr val="EAEAEA"/>
            </a:solidFill>
            <a:miter lim="800000"/>
          </a:ln>
          <a:extLst/>
        </p:spPr>
        <p:txBody>
          <a:bodyPr anchor="ctr" bIns="44738" lIns="89477" rIns="89477" tIns="44738" wrap="none"/>
          <a:lstStyle/>
          <a:p>
            <a:pPr>
              <a:defRPr/>
            </a:pPr>
            <a:endParaRPr altLang="en-US" kern="0" lang="zh-CN">
              <a:solidFill>
                <a:sysClr lastClr="000000" val="windowText"/>
              </a:solidFill>
              <a:ea charset="-122" pitchFamily="34" typeface="微软雅黑"/>
            </a:endParaRPr>
          </a:p>
        </p:txBody>
      </p:sp>
      <p:sp>
        <p:nvSpPr>
          <p:cNvPr id="9" name="Line 44"/>
          <p:cNvSpPr>
            <a:spLocks noChangeShapeType="1"/>
          </p:cNvSpPr>
          <p:nvPr/>
        </p:nvSpPr>
        <p:spPr bwMode="auto">
          <a:xfrm flipH="1">
            <a:off x="9155911" y="4428498"/>
            <a:ext cx="0" cy="403061"/>
          </a:xfrm>
          <a:prstGeom prst="line">
            <a:avLst/>
          </a:prstGeom>
          <a:noFill/>
          <a:ln w="28575">
            <a:solidFill>
              <a:schemeClr val="bg1">
                <a:lumMod val="50000"/>
              </a:schemeClr>
            </a:solidFill>
            <a:prstDash val="lgDash"/>
            <a:round/>
            <a:tailEnd len="lg" type="triangle" w="lg"/>
          </a:ln>
          <a:extLst>
            <a:ext uri="{909E8E84-426E-40DD-AFC4-6F175D3DCCD1}">
              <a14:hiddenFill>
                <a:noFill/>
              </a14:hiddenFill>
            </a:ext>
          </a:extLst>
        </p:spPr>
        <p:txBody>
          <a:bodyPr bIns="44738" lIns="89477" rIns="89477" tIns="44738"/>
          <a:lstStyle/>
          <a:p>
            <a:pPr>
              <a:defRPr/>
            </a:pPr>
            <a:endParaRPr altLang="en-US" kern="0" lang="zh-CN">
              <a:solidFill>
                <a:sysClr lastClr="000000" val="windowText"/>
              </a:solidFill>
              <a:ea charset="-122" pitchFamily="34" typeface="微软雅黑"/>
            </a:endParaRPr>
          </a:p>
        </p:txBody>
      </p:sp>
      <p:sp>
        <p:nvSpPr>
          <p:cNvPr id="10" name="Rectangle 7"/>
          <p:cNvSpPr>
            <a:spLocks noChangeArrowheads="1"/>
          </p:cNvSpPr>
          <p:nvPr/>
        </p:nvSpPr>
        <p:spPr bwMode="auto">
          <a:xfrm>
            <a:off x="4182941" y="1528950"/>
            <a:ext cx="5374418" cy="850649"/>
          </a:xfrm>
          <a:prstGeom prst="rect">
            <a:avLst/>
          </a:prstGeom>
          <a:solidFill>
            <a:schemeClr val="bg1">
              <a:lumMod val="85000"/>
            </a:schemeClr>
          </a:solidFill>
          <a:ln w="9525">
            <a:solidFill>
              <a:srgbClr val="EAEAEA"/>
            </a:solidFill>
            <a:miter lim="800000"/>
          </a:ln>
          <a:extLst/>
        </p:spPr>
        <p:txBody>
          <a:bodyPr anchor="ctr" bIns="44738" lIns="89477" rIns="89477" tIns="44738" wrap="none"/>
          <a:lstStyle/>
          <a:p>
            <a:endParaRPr altLang="en-US" kern="0" lang="zh-CN">
              <a:solidFill>
                <a:sysClr lastClr="000000" val="windowText"/>
              </a:solidFill>
              <a:ea charset="-122" pitchFamily="34" typeface="微软雅黑"/>
            </a:endParaRPr>
          </a:p>
        </p:txBody>
      </p:sp>
      <p:sp>
        <p:nvSpPr>
          <p:cNvPr id="11" name="Line 43"/>
          <p:cNvSpPr>
            <a:spLocks noChangeShapeType="1"/>
          </p:cNvSpPr>
          <p:nvPr/>
        </p:nvSpPr>
        <p:spPr bwMode="auto">
          <a:xfrm flipH="1" rot="5400000">
            <a:off x="6376909" y="354059"/>
            <a:ext cx="0" cy="3370727"/>
          </a:xfrm>
          <a:prstGeom prst="line">
            <a:avLst/>
          </a:prstGeom>
          <a:noFill/>
          <a:ln w="28575">
            <a:solidFill>
              <a:schemeClr val="bg1">
                <a:lumMod val="50000"/>
              </a:schemeClr>
            </a:solidFill>
            <a:prstDash val="lgDash"/>
            <a:round/>
            <a:tailEnd len="lg" type="triangle" w="lg"/>
          </a:ln>
          <a:extLst>
            <a:ext uri="{909E8E84-426E-40DD-AFC4-6F175D3DCCD1}">
              <a14:hiddenFill>
                <a:noFill/>
              </a14:hiddenFill>
            </a:ext>
          </a:extLst>
        </p:spPr>
        <p:txBody>
          <a:bodyPr bIns="44738" lIns="89477" rIns="89477" tIns="44738"/>
          <a:lstStyle/>
          <a:p>
            <a:pPr>
              <a:defRPr/>
            </a:pPr>
            <a:endParaRPr altLang="en-US" kern="0" lang="zh-CN">
              <a:solidFill>
                <a:sysClr lastClr="000000" val="windowText"/>
              </a:solidFill>
              <a:ea charset="-122" pitchFamily="34" typeface="微软雅黑"/>
            </a:endParaRPr>
          </a:p>
        </p:txBody>
      </p:sp>
      <p:sp>
        <p:nvSpPr>
          <p:cNvPr id="12" name="Rectangle 8"/>
          <p:cNvSpPr>
            <a:spLocks noChangeArrowheads="1"/>
          </p:cNvSpPr>
          <p:nvPr/>
        </p:nvSpPr>
        <p:spPr bwMode="auto">
          <a:xfrm rot="5400000">
            <a:off x="2492337" y="2416665"/>
            <a:ext cx="2617229" cy="841798"/>
          </a:xfrm>
          <a:prstGeom prst="rect">
            <a:avLst/>
          </a:prstGeom>
          <a:solidFill>
            <a:schemeClr val="bg1">
              <a:lumMod val="85000"/>
            </a:schemeClr>
          </a:solidFill>
          <a:ln w="9525">
            <a:solidFill>
              <a:srgbClr val="EAEAEA"/>
            </a:solidFill>
            <a:miter lim="800000"/>
          </a:ln>
          <a:extLst/>
        </p:spPr>
        <p:txBody>
          <a:bodyPr anchor="ctr" bIns="44738" lIns="89477" rIns="89477" tIns="44738" wrap="none"/>
          <a:lstStyle/>
          <a:p>
            <a:pPr>
              <a:defRPr/>
            </a:pPr>
            <a:endParaRPr altLang="en-US" kern="0" lang="zh-CN">
              <a:solidFill>
                <a:sysClr lastClr="000000" val="windowText"/>
              </a:solidFill>
              <a:ea charset="-122" pitchFamily="34" typeface="微软雅黑"/>
            </a:endParaRPr>
          </a:p>
        </p:txBody>
      </p:sp>
      <p:sp>
        <p:nvSpPr>
          <p:cNvPr id="13" name="Line 42"/>
          <p:cNvSpPr>
            <a:spLocks noChangeShapeType="1"/>
          </p:cNvSpPr>
          <p:nvPr/>
        </p:nvSpPr>
        <p:spPr bwMode="auto">
          <a:xfrm flipH="1">
            <a:off x="3781496" y="2605810"/>
            <a:ext cx="0" cy="453520"/>
          </a:xfrm>
          <a:prstGeom prst="line">
            <a:avLst/>
          </a:prstGeom>
          <a:noFill/>
          <a:ln w="28575">
            <a:solidFill>
              <a:schemeClr val="bg1">
                <a:lumMod val="50000"/>
              </a:schemeClr>
            </a:solidFill>
            <a:prstDash val="lgDash"/>
            <a:round/>
            <a:tailEnd len="lg" type="triangle" w="lg"/>
          </a:ln>
          <a:extLst>
            <a:ext uri="{909E8E84-426E-40DD-AFC4-6F175D3DCCD1}">
              <a14:hiddenFill>
                <a:noFill/>
              </a14:hiddenFill>
            </a:ext>
          </a:extLst>
        </p:spPr>
        <p:txBody>
          <a:bodyPr bIns="44738" lIns="89477" rIns="89477" tIns="44738"/>
          <a:lstStyle/>
          <a:p>
            <a:pPr>
              <a:defRPr/>
            </a:pPr>
            <a:endParaRPr altLang="en-US" kern="0" lang="zh-CN">
              <a:solidFill>
                <a:sysClr lastClr="000000" val="windowText"/>
              </a:solidFill>
              <a:ea charset="-122" pitchFamily="34" typeface="微软雅黑"/>
            </a:endParaRPr>
          </a:p>
        </p:txBody>
      </p:sp>
      <p:sp>
        <p:nvSpPr>
          <p:cNvPr id="14" name="Oval 38"/>
          <p:cNvSpPr>
            <a:spLocks noChangeArrowheads="1"/>
          </p:cNvSpPr>
          <p:nvPr/>
        </p:nvSpPr>
        <p:spPr bwMode="auto">
          <a:xfrm>
            <a:off x="8457728" y="1247335"/>
            <a:ext cx="1375359" cy="1358474"/>
          </a:xfrm>
          <a:prstGeom prst="ellipse">
            <a:avLst/>
          </a:prstGeom>
          <a:solidFill>
            <a:schemeClr val="accent1"/>
          </a:solidFill>
          <a:ln w="19050">
            <a:noFill/>
            <a:round/>
          </a:ln>
        </p:spPr>
        <p:txBody>
          <a:bodyPr anchor="ctr" bIns="44738" lIns="89477" rIns="89477" tIns="44738" wrap="none"/>
          <a:lstStyle/>
          <a:p>
            <a:pPr algn="ctr">
              <a:defRPr/>
            </a:pPr>
            <a:r>
              <a:rPr altLang="en-US" kern="0" lang="zh-CN" sz="2000">
                <a:solidFill>
                  <a:schemeClr val="bg1"/>
                </a:solidFill>
                <a:ea charset="-122" pitchFamily="34" typeface="微软雅黑"/>
              </a:rPr>
              <a:t>起点</a:t>
            </a:r>
          </a:p>
        </p:txBody>
      </p:sp>
      <p:sp>
        <p:nvSpPr>
          <p:cNvPr id="16" name="矩形 15"/>
          <p:cNvSpPr/>
          <p:nvPr/>
        </p:nvSpPr>
        <p:spPr>
          <a:xfrm>
            <a:off x="4717190" y="1581927"/>
            <a:ext cx="3552697" cy="455236"/>
          </a:xfrm>
          <a:prstGeom prst="rect">
            <a:avLst/>
          </a:prstGeom>
        </p:spPr>
        <p:txBody>
          <a:bodyPr anchor="ctr" bIns="44738" lIns="89477" rIns="89477" tIns="44738" wrap="square">
            <a:spAutoFit/>
          </a:bodyPr>
          <a:lstStyle/>
          <a:p>
            <a:pPr algn="ctr">
              <a:lnSpc>
                <a:spcPct val="150000"/>
              </a:lnSpc>
            </a:pPr>
            <a:r>
              <a:rPr altLang="en-US" lang="zh-CN" sz="1600">
                <a:latin charset="-122" panose="020b0503020204020204" pitchFamily="34" typeface="微软雅黑"/>
                <a:ea charset="-122" pitchFamily="34" typeface="微软雅黑"/>
                <a:cs charset="-122" pitchFamily="2" typeface="华文黑体"/>
              </a:rPr>
              <a:t>点击添加文本点击添加文本点击添加</a:t>
            </a:r>
          </a:p>
        </p:txBody>
      </p:sp>
      <p:sp>
        <p:nvSpPr>
          <p:cNvPr id="17" name="Oval 38"/>
          <p:cNvSpPr>
            <a:spLocks noChangeArrowheads="1"/>
          </p:cNvSpPr>
          <p:nvPr/>
        </p:nvSpPr>
        <p:spPr bwMode="auto">
          <a:xfrm>
            <a:off x="3113269" y="1247335"/>
            <a:ext cx="1375359" cy="1358474"/>
          </a:xfrm>
          <a:prstGeom prst="ellipse">
            <a:avLst/>
          </a:prstGeom>
          <a:solidFill>
            <a:schemeClr val="accent1"/>
          </a:solidFill>
          <a:ln w="19050">
            <a:noFill/>
            <a:round/>
          </a:ln>
        </p:spPr>
        <p:txBody>
          <a:bodyPr anchor="ctr" bIns="44738" lIns="89477" rIns="89477" tIns="44738" wrap="none"/>
          <a:lstStyle/>
          <a:p>
            <a:pPr algn="ctr">
              <a:defRPr/>
            </a:pPr>
            <a:r>
              <a:rPr altLang="en-US" kern="0" lang="zh-CN" smtClean="0" sz="2000">
                <a:solidFill>
                  <a:schemeClr val="bg1"/>
                </a:solidFill>
                <a:ea charset="-122" pitchFamily="34" typeface="微软雅黑"/>
              </a:rPr>
              <a:t>第一季度</a:t>
            </a:r>
          </a:p>
        </p:txBody>
      </p:sp>
      <p:sp>
        <p:nvSpPr>
          <p:cNvPr id="18" name="Oval 38"/>
          <p:cNvSpPr>
            <a:spLocks noChangeArrowheads="1"/>
          </p:cNvSpPr>
          <p:nvPr/>
        </p:nvSpPr>
        <p:spPr bwMode="auto">
          <a:xfrm>
            <a:off x="3113269" y="3024819"/>
            <a:ext cx="1375359" cy="1358474"/>
          </a:xfrm>
          <a:prstGeom prst="ellipse">
            <a:avLst/>
          </a:prstGeom>
          <a:solidFill>
            <a:schemeClr val="accent1"/>
          </a:solidFill>
          <a:ln w="19050">
            <a:noFill/>
            <a:round/>
          </a:ln>
        </p:spPr>
        <p:txBody>
          <a:bodyPr anchor="ctr" bIns="44738" lIns="89477" rIns="89477" tIns="44738" wrap="none"/>
          <a:lstStyle/>
          <a:p>
            <a:pPr algn="ctr">
              <a:defRPr/>
            </a:pPr>
            <a:r>
              <a:rPr altLang="en-US" kern="0" lang="zh-CN" smtClean="0" sz="2000">
                <a:solidFill>
                  <a:schemeClr val="bg1"/>
                </a:solidFill>
                <a:ea charset="-122" pitchFamily="34" typeface="微软雅黑"/>
              </a:rPr>
              <a:t>第二季度</a:t>
            </a:r>
          </a:p>
        </p:txBody>
      </p:sp>
      <p:sp>
        <p:nvSpPr>
          <p:cNvPr id="19" name="矩形 18"/>
          <p:cNvSpPr/>
          <p:nvPr/>
        </p:nvSpPr>
        <p:spPr>
          <a:xfrm>
            <a:off x="4717190" y="3382127"/>
            <a:ext cx="3552697" cy="455236"/>
          </a:xfrm>
          <a:prstGeom prst="rect">
            <a:avLst/>
          </a:prstGeom>
        </p:spPr>
        <p:txBody>
          <a:bodyPr anchor="ctr" bIns="44738" lIns="89477" rIns="89477" tIns="44738" wrap="square">
            <a:spAutoFit/>
          </a:bodyPr>
          <a:lstStyle/>
          <a:p>
            <a:pPr algn="ctr">
              <a:lnSpc>
                <a:spcPct val="150000"/>
              </a:lnSpc>
            </a:pPr>
            <a:r>
              <a:rPr altLang="en-US" lang="zh-CN" sz="1600">
                <a:latin charset="-122" panose="020b0503020204020204" pitchFamily="34" typeface="微软雅黑"/>
                <a:ea charset="-122" pitchFamily="34" typeface="微软雅黑"/>
                <a:cs charset="-122" pitchFamily="2" typeface="华文黑体"/>
              </a:rPr>
              <a:t>点击添加文本点击添加文本点击添加</a:t>
            </a:r>
          </a:p>
        </p:txBody>
      </p:sp>
      <p:sp>
        <p:nvSpPr>
          <p:cNvPr id="20" name="Oval 38"/>
          <p:cNvSpPr>
            <a:spLocks noChangeArrowheads="1"/>
          </p:cNvSpPr>
          <p:nvPr/>
        </p:nvSpPr>
        <p:spPr bwMode="auto">
          <a:xfrm>
            <a:off x="8468232" y="3024819"/>
            <a:ext cx="1375359" cy="1358474"/>
          </a:xfrm>
          <a:prstGeom prst="ellipse">
            <a:avLst/>
          </a:prstGeom>
          <a:solidFill>
            <a:schemeClr val="accent1"/>
          </a:solidFill>
          <a:ln w="19050">
            <a:noFill/>
            <a:round/>
          </a:ln>
        </p:spPr>
        <p:txBody>
          <a:bodyPr anchor="ctr" bIns="44738" lIns="89477" rIns="89477" tIns="44738" wrap="none"/>
          <a:lstStyle/>
          <a:p>
            <a:pPr algn="ctr">
              <a:defRPr/>
            </a:pPr>
            <a:r>
              <a:rPr altLang="en-US" kern="0" lang="zh-CN" smtClean="0" sz="2000">
                <a:solidFill>
                  <a:schemeClr val="bg1"/>
                </a:solidFill>
                <a:ea charset="-122" pitchFamily="34" typeface="微软雅黑"/>
              </a:rPr>
              <a:t>第三季度</a:t>
            </a:r>
          </a:p>
        </p:txBody>
      </p:sp>
      <p:sp>
        <p:nvSpPr>
          <p:cNvPr id="21" name="Oval 38"/>
          <p:cNvSpPr>
            <a:spLocks noChangeArrowheads="1"/>
          </p:cNvSpPr>
          <p:nvPr/>
        </p:nvSpPr>
        <p:spPr bwMode="auto">
          <a:xfrm>
            <a:off x="8468232" y="4879632"/>
            <a:ext cx="1375359" cy="1358474"/>
          </a:xfrm>
          <a:prstGeom prst="ellipse">
            <a:avLst/>
          </a:prstGeom>
          <a:solidFill>
            <a:schemeClr val="accent1"/>
          </a:solidFill>
          <a:ln w="19050">
            <a:noFill/>
            <a:round/>
          </a:ln>
        </p:spPr>
        <p:txBody>
          <a:bodyPr anchor="ctr" bIns="44738" lIns="89477" rIns="89477" tIns="44738" wrap="none"/>
          <a:lstStyle/>
          <a:p>
            <a:pPr algn="ctr">
              <a:defRPr/>
            </a:pPr>
            <a:r>
              <a:rPr altLang="en-US" kern="0" lang="zh-CN" smtClean="0" sz="2000">
                <a:solidFill>
                  <a:schemeClr val="bg1"/>
                </a:solidFill>
                <a:ea charset="-122" pitchFamily="34" typeface="微软雅黑"/>
              </a:rPr>
              <a:t>第四季度</a:t>
            </a:r>
          </a:p>
        </p:txBody>
      </p:sp>
      <p:sp>
        <p:nvSpPr>
          <p:cNvPr id="22" name="矩形 21"/>
          <p:cNvSpPr/>
          <p:nvPr/>
        </p:nvSpPr>
        <p:spPr>
          <a:xfrm>
            <a:off x="1164490" y="5254335"/>
            <a:ext cx="6897783" cy="455236"/>
          </a:xfrm>
          <a:prstGeom prst="rect">
            <a:avLst/>
          </a:prstGeom>
        </p:spPr>
        <p:txBody>
          <a:bodyPr anchor="ctr" bIns="44738" lIns="89477" rIns="89477" tIns="44738" wrap="square">
            <a:spAutoFit/>
          </a:bodyPr>
          <a:lstStyle/>
          <a:p>
            <a:pPr algn="ctr">
              <a:lnSpc>
                <a:spcPct val="150000"/>
              </a:lnSpc>
            </a:pPr>
            <a:r>
              <a:rPr altLang="en-US" lang="zh-CN" sz="1600">
                <a:latin charset="-122" panose="020b0503020204020204" pitchFamily="34" typeface="微软雅黑"/>
                <a:ea charset="-122" pitchFamily="34" typeface="微软雅黑"/>
                <a:cs charset="-122" pitchFamily="2" typeface="华文黑体"/>
              </a:rPr>
              <a:t>点击添加文本点击添加文本点击添加文本点击添加文本</a:t>
            </a:r>
          </a:p>
        </p:txBody>
      </p:sp>
      <p:sp>
        <p:nvSpPr>
          <p:cNvPr id="24" name="文本框 2"/>
          <p:cNvSpPr txBox="1"/>
          <p:nvPr/>
        </p:nvSpPr>
        <p:spPr>
          <a:xfrm>
            <a:off x="1735576"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2322293095"/>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24"/>
                                        </p:tgtEl>
                                        <p:attrNameLst>
                                          <p:attrName>style.visibility</p:attrName>
                                        </p:attrNameLst>
                                      </p:cBhvr>
                                      <p:to>
                                        <p:strVal val="visible"/>
                                      </p:to>
                                    </p:set>
                                    <p:anim calcmode="lin" valueType="num">
                                      <p:cBhvr>
                                        <p:cTn dur="500" fill="hold" id="7"/>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24"/>
                                        </p:tgtEl>
                                        <p:attrNameLst>
                                          <p:attrName>ppt_y</p:attrName>
                                        </p:attrNameLst>
                                      </p:cBhvr>
                                      <p:tavLst>
                                        <p:tav tm="0">
                                          <p:val>
                                            <p:strVal val="#ppt_y"/>
                                          </p:val>
                                        </p:tav>
                                        <p:tav tm="100000">
                                          <p:val>
                                            <p:strVal val="#ppt_y"/>
                                          </p:val>
                                        </p:tav>
                                      </p:tavLst>
                                    </p:anim>
                                    <p:anim calcmode="lin" valueType="num">
                                      <p:cBhvr>
                                        <p:cTn dur="500" fill="hold" id="9"/>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2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24"/>
                                        </p:tgtEl>
                                      </p:cBhvr>
                                    </p:animEffect>
                                  </p:childTnLst>
                                </p:cTn>
                              </p:par>
                            </p:childTnLst>
                          </p:cTn>
                        </p:par>
                        <p:par>
                          <p:cTn fill="hold" id="12" nodeType="afterGroup">
                            <p:stCondLst>
                              <p:cond delay="500"/>
                            </p:stCondLst>
                            <p:childTnLst>
                              <p:par>
                                <p:cTn fill="hold" grpId="0" id="13" nodeType="afterEffect" presetClass="entr" presetID="2" presetSubtype="1">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500" fill="hold" id="15"/>
                                        <p:tgtEl>
                                          <p:spTgt spid="14"/>
                                        </p:tgtEl>
                                        <p:attrNameLst>
                                          <p:attrName>ppt_x</p:attrName>
                                        </p:attrNameLst>
                                      </p:cBhvr>
                                      <p:tavLst>
                                        <p:tav tm="0">
                                          <p:val>
                                            <p:strVal val="#ppt_x"/>
                                          </p:val>
                                        </p:tav>
                                        <p:tav tm="100000">
                                          <p:val>
                                            <p:strVal val="#ppt_x"/>
                                          </p:val>
                                        </p:tav>
                                      </p:tavLst>
                                    </p:anim>
                                    <p:anim calcmode="lin" valueType="num">
                                      <p:cBhvr additive="base">
                                        <p:cTn dur="500" fill="hold" id="16"/>
                                        <p:tgtEl>
                                          <p:spTgt spid="14"/>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22" presetSubtype="2">
                                  <p:stCondLst>
                                    <p:cond delay="0"/>
                                  </p:stCondLst>
                                  <p:childTnLst>
                                    <p:set>
                                      <p:cBhvr>
                                        <p:cTn dur="1" fill="hold" id="19">
                                          <p:stCondLst>
                                            <p:cond delay="0"/>
                                          </p:stCondLst>
                                        </p:cTn>
                                        <p:tgtEl>
                                          <p:spTgt spid="10"/>
                                        </p:tgtEl>
                                        <p:attrNameLst>
                                          <p:attrName>style.visibility</p:attrName>
                                        </p:attrNameLst>
                                      </p:cBhvr>
                                      <p:to>
                                        <p:strVal val="visible"/>
                                      </p:to>
                                    </p:set>
                                    <p:animEffect filter="wipe(right)" transition="in">
                                      <p:cBhvr>
                                        <p:cTn dur="500" id="20"/>
                                        <p:tgtEl>
                                          <p:spTgt spid="10"/>
                                        </p:tgtEl>
                                      </p:cBhvr>
                                    </p:animEffect>
                                  </p:childTnLst>
                                </p:cTn>
                              </p:par>
                              <p:par>
                                <p:cTn fill="hold" grpId="0" id="21" nodeType="withEffect" presetClass="entr" presetID="22" presetSubtype="2">
                                  <p:stCondLst>
                                    <p:cond delay="0"/>
                                  </p:stCondLst>
                                  <p:childTnLst>
                                    <p:set>
                                      <p:cBhvr>
                                        <p:cTn dur="1" fill="hold" id="22">
                                          <p:stCondLst>
                                            <p:cond delay="0"/>
                                          </p:stCondLst>
                                        </p:cTn>
                                        <p:tgtEl>
                                          <p:spTgt spid="11"/>
                                        </p:tgtEl>
                                        <p:attrNameLst>
                                          <p:attrName>style.visibility</p:attrName>
                                        </p:attrNameLst>
                                      </p:cBhvr>
                                      <p:to>
                                        <p:strVal val="visible"/>
                                      </p:to>
                                    </p:set>
                                    <p:animEffect filter="wipe(right)" transition="in">
                                      <p:cBhvr>
                                        <p:cTn dur="500" id="23"/>
                                        <p:tgtEl>
                                          <p:spTgt spid="11"/>
                                        </p:tgtEl>
                                      </p:cBhvr>
                                    </p:animEffect>
                                  </p:childTnLst>
                                </p:cTn>
                              </p:par>
                            </p:childTnLst>
                          </p:cTn>
                        </p:par>
                        <p:par>
                          <p:cTn fill="hold" id="24" nodeType="afterGroup">
                            <p:stCondLst>
                              <p:cond delay="1500"/>
                            </p:stCondLst>
                            <p:childTnLst>
                              <p:par>
                                <p:cTn fill="hold" grpId="0" id="25" nodeType="afterEffect" presetClass="entr" presetID="2" presetSubtype="1">
                                  <p:stCondLst>
                                    <p:cond delay="0"/>
                                  </p:stCondLst>
                                  <p:childTnLst>
                                    <p:set>
                                      <p:cBhvr>
                                        <p:cTn dur="1" fill="hold" id="26">
                                          <p:stCondLst>
                                            <p:cond delay="0"/>
                                          </p:stCondLst>
                                        </p:cTn>
                                        <p:tgtEl>
                                          <p:spTgt spid="17"/>
                                        </p:tgtEl>
                                        <p:attrNameLst>
                                          <p:attrName>style.visibility</p:attrName>
                                        </p:attrNameLst>
                                      </p:cBhvr>
                                      <p:to>
                                        <p:strVal val="visible"/>
                                      </p:to>
                                    </p:set>
                                    <p:anim calcmode="lin" valueType="num">
                                      <p:cBhvr additive="base">
                                        <p:cTn dur="500" fill="hold" id="27"/>
                                        <p:tgtEl>
                                          <p:spTgt spid="17"/>
                                        </p:tgtEl>
                                        <p:attrNameLst>
                                          <p:attrName>ppt_x</p:attrName>
                                        </p:attrNameLst>
                                      </p:cBhvr>
                                      <p:tavLst>
                                        <p:tav tm="0">
                                          <p:val>
                                            <p:strVal val="#ppt_x"/>
                                          </p:val>
                                        </p:tav>
                                        <p:tav tm="100000">
                                          <p:val>
                                            <p:strVal val="#ppt_x"/>
                                          </p:val>
                                        </p:tav>
                                      </p:tavLst>
                                    </p:anim>
                                    <p:anim calcmode="lin" valueType="num">
                                      <p:cBhvr additive="base">
                                        <p:cTn dur="500" fill="hold" id="28"/>
                                        <p:tgtEl>
                                          <p:spTgt spid="17"/>
                                        </p:tgtEl>
                                        <p:attrNameLst>
                                          <p:attrName>ppt_y</p:attrName>
                                        </p:attrNameLst>
                                      </p:cBhvr>
                                      <p:tavLst>
                                        <p:tav tm="0">
                                          <p:val>
                                            <p:strVal val="0-#ppt_h/2"/>
                                          </p:val>
                                        </p:tav>
                                        <p:tav tm="100000">
                                          <p:val>
                                            <p:strVal val="#ppt_y"/>
                                          </p:val>
                                        </p:tav>
                                      </p:tavLst>
                                    </p:anim>
                                  </p:childTnLst>
                                </p:cTn>
                              </p:par>
                            </p:childTnLst>
                          </p:cTn>
                        </p:par>
                        <p:par>
                          <p:cTn fill="hold" id="29" nodeType="afterGroup">
                            <p:stCondLst>
                              <p:cond delay="2000"/>
                            </p:stCondLst>
                            <p:childTnLst>
                              <p:par>
                                <p:cTn fill="hold" grpId="0" id="30" nodeType="afterEffect" presetClass="entr" presetID="22" presetSubtype="8">
                                  <p:stCondLst>
                                    <p:cond delay="0"/>
                                  </p:stCondLst>
                                  <p:iterate type="lt">
                                    <p:tmPct val="30000"/>
                                  </p:iterate>
                                  <p:childTnLst>
                                    <p:set>
                                      <p:cBhvr>
                                        <p:cTn dur="1" fill="hold" id="31">
                                          <p:stCondLst>
                                            <p:cond delay="0"/>
                                          </p:stCondLst>
                                        </p:cTn>
                                        <p:tgtEl>
                                          <p:spTgt spid="16"/>
                                        </p:tgtEl>
                                        <p:attrNameLst>
                                          <p:attrName>style.visibility</p:attrName>
                                        </p:attrNameLst>
                                      </p:cBhvr>
                                      <p:to>
                                        <p:strVal val="visible"/>
                                      </p:to>
                                    </p:set>
                                    <p:animEffect filter="wipe(left)" transition="in">
                                      <p:cBhvr>
                                        <p:cTn dur="100" id="32"/>
                                        <p:tgtEl>
                                          <p:spTgt spid="16"/>
                                        </p:tgtEl>
                                      </p:cBhvr>
                                    </p:animEffect>
                                  </p:childTnLst>
                                </p:cTn>
                              </p:par>
                              <p:par>
                                <p:cTn fill="hold" grpId="1" id="33" nodeType="withEffect" presetClass="emph" presetID="36" presetSubtype="0">
                                  <p:stCondLst>
                                    <p:cond delay="0"/>
                                  </p:stCondLst>
                                  <p:iterate type="lt">
                                    <p:tmPct val="30000"/>
                                  </p:iterate>
                                  <p:childTnLst>
                                    <p:animScale>
                                      <p:cBhvr>
                                        <p:cTn autoRev="1" dur="50" fill="hold" id="34">
                                          <p:stCondLst>
                                            <p:cond delay="0"/>
                                          </p:stCondLst>
                                        </p:cTn>
                                        <p:tgtEl>
                                          <p:spTgt spid="16"/>
                                        </p:tgtEl>
                                      </p:cBhvr>
                                      <p:to x="80000" y="100000"/>
                                    </p:animScale>
                                    <p:anim by="(#ppt_w*0.10)" calcmode="lin" valueType="num">
                                      <p:cBhvr>
                                        <p:cTn autoRev="1" dur="50" fill="hold" id="35">
                                          <p:stCondLst>
                                            <p:cond delay="0"/>
                                          </p:stCondLst>
                                        </p:cTn>
                                        <p:tgtEl>
                                          <p:spTgt spid="16"/>
                                        </p:tgtEl>
                                        <p:attrNameLst>
                                          <p:attrName>ppt_x</p:attrName>
                                        </p:attrNameLst>
                                      </p:cBhvr>
                                    </p:anim>
                                    <p:anim by="(-#ppt_w*0.10)" calcmode="lin" valueType="num">
                                      <p:cBhvr>
                                        <p:cTn autoRev="1" dur="50" fill="hold" id="36">
                                          <p:stCondLst>
                                            <p:cond delay="0"/>
                                          </p:stCondLst>
                                        </p:cTn>
                                        <p:tgtEl>
                                          <p:spTgt spid="16"/>
                                        </p:tgtEl>
                                        <p:attrNameLst>
                                          <p:attrName>ppt_y</p:attrName>
                                        </p:attrNameLst>
                                      </p:cBhvr>
                                    </p:anim>
                                    <p:animRot by="-480000">
                                      <p:cBhvr>
                                        <p:cTn autoRev="1" dur="50" fill="hold" id="37">
                                          <p:stCondLst>
                                            <p:cond delay="0"/>
                                          </p:stCondLst>
                                        </p:cTn>
                                        <p:tgtEl>
                                          <p:spTgt spid="16"/>
                                        </p:tgtEl>
                                        <p:attrNameLst>
                                          <p:attrName>r</p:attrName>
                                        </p:attrNameLst>
                                      </p:cBhvr>
                                    </p:animRot>
                                  </p:childTnLst>
                                </p:cTn>
                              </p:par>
                            </p:childTnLst>
                          </p:cTn>
                        </p:par>
                        <p:par>
                          <p:cTn fill="hold" id="38" nodeType="afterGroup">
                            <p:stCondLst>
                              <p:cond delay="2100"/>
                            </p:stCondLst>
                            <p:childTnLst>
                              <p:par>
                                <p:cTn fill="hold" grpId="0" id="39" nodeType="afterEffect" presetClass="entr" presetID="22" presetSubtype="1">
                                  <p:stCondLst>
                                    <p:cond delay="0"/>
                                  </p:stCondLst>
                                  <p:childTnLst>
                                    <p:set>
                                      <p:cBhvr>
                                        <p:cTn dur="1" fill="hold" id="40">
                                          <p:stCondLst>
                                            <p:cond delay="0"/>
                                          </p:stCondLst>
                                        </p:cTn>
                                        <p:tgtEl>
                                          <p:spTgt spid="13"/>
                                        </p:tgtEl>
                                        <p:attrNameLst>
                                          <p:attrName>style.visibility</p:attrName>
                                        </p:attrNameLst>
                                      </p:cBhvr>
                                      <p:to>
                                        <p:strVal val="visible"/>
                                      </p:to>
                                    </p:set>
                                    <p:animEffect filter="wipe(up)" transition="in">
                                      <p:cBhvr>
                                        <p:cTn dur="500" id="41"/>
                                        <p:tgtEl>
                                          <p:spTgt spid="13"/>
                                        </p:tgtEl>
                                      </p:cBhvr>
                                    </p:animEffect>
                                  </p:childTnLst>
                                </p:cTn>
                              </p:par>
                              <p:par>
                                <p:cTn fill="hold" grpId="0" id="42" nodeType="withEffect" presetClass="entr" presetID="22" presetSubtype="1">
                                  <p:stCondLst>
                                    <p:cond delay="0"/>
                                  </p:stCondLst>
                                  <p:childTnLst>
                                    <p:set>
                                      <p:cBhvr>
                                        <p:cTn dur="1" fill="hold" id="43">
                                          <p:stCondLst>
                                            <p:cond delay="0"/>
                                          </p:stCondLst>
                                        </p:cTn>
                                        <p:tgtEl>
                                          <p:spTgt spid="12"/>
                                        </p:tgtEl>
                                        <p:attrNameLst>
                                          <p:attrName>style.visibility</p:attrName>
                                        </p:attrNameLst>
                                      </p:cBhvr>
                                      <p:to>
                                        <p:strVal val="visible"/>
                                      </p:to>
                                    </p:set>
                                    <p:animEffect filter="wipe(up)" transition="in">
                                      <p:cBhvr>
                                        <p:cTn dur="500" id="44"/>
                                        <p:tgtEl>
                                          <p:spTgt spid="12"/>
                                        </p:tgtEl>
                                      </p:cBhvr>
                                    </p:animEffect>
                                  </p:childTnLst>
                                </p:cTn>
                              </p:par>
                            </p:childTnLst>
                          </p:cTn>
                        </p:par>
                        <p:par>
                          <p:cTn fill="hold" id="45" nodeType="afterGroup">
                            <p:stCondLst>
                              <p:cond delay="2600"/>
                            </p:stCondLst>
                            <p:childTnLst>
                              <p:par>
                                <p:cTn fill="hold" grpId="0" id="46" nodeType="afterEffect" presetClass="entr" presetID="2" presetSubtype="1">
                                  <p:stCondLst>
                                    <p:cond delay="0"/>
                                  </p:stCondLst>
                                  <p:childTnLst>
                                    <p:set>
                                      <p:cBhvr>
                                        <p:cTn dur="1" fill="hold" id="47">
                                          <p:stCondLst>
                                            <p:cond delay="0"/>
                                          </p:stCondLst>
                                        </p:cTn>
                                        <p:tgtEl>
                                          <p:spTgt spid="18"/>
                                        </p:tgtEl>
                                        <p:attrNameLst>
                                          <p:attrName>style.visibility</p:attrName>
                                        </p:attrNameLst>
                                      </p:cBhvr>
                                      <p:to>
                                        <p:strVal val="visible"/>
                                      </p:to>
                                    </p:set>
                                    <p:anim calcmode="lin" valueType="num">
                                      <p:cBhvr additive="base">
                                        <p:cTn dur="500" fill="hold" id="48"/>
                                        <p:tgtEl>
                                          <p:spTgt spid="18"/>
                                        </p:tgtEl>
                                        <p:attrNameLst>
                                          <p:attrName>ppt_x</p:attrName>
                                        </p:attrNameLst>
                                      </p:cBhvr>
                                      <p:tavLst>
                                        <p:tav tm="0">
                                          <p:val>
                                            <p:strVal val="#ppt_x"/>
                                          </p:val>
                                        </p:tav>
                                        <p:tav tm="100000">
                                          <p:val>
                                            <p:strVal val="#ppt_x"/>
                                          </p:val>
                                        </p:tav>
                                      </p:tavLst>
                                    </p:anim>
                                    <p:anim calcmode="lin" valueType="num">
                                      <p:cBhvr additive="base">
                                        <p:cTn dur="500" fill="hold" id="49"/>
                                        <p:tgtEl>
                                          <p:spTgt spid="18"/>
                                        </p:tgtEl>
                                        <p:attrNameLst>
                                          <p:attrName>ppt_y</p:attrName>
                                        </p:attrNameLst>
                                      </p:cBhvr>
                                      <p:tavLst>
                                        <p:tav tm="0">
                                          <p:val>
                                            <p:strVal val="0-#ppt_h/2"/>
                                          </p:val>
                                        </p:tav>
                                        <p:tav tm="100000">
                                          <p:val>
                                            <p:strVal val="#ppt_y"/>
                                          </p:val>
                                        </p:tav>
                                      </p:tavLst>
                                    </p:anim>
                                  </p:childTnLst>
                                </p:cTn>
                              </p:par>
                            </p:childTnLst>
                          </p:cTn>
                        </p:par>
                        <p:par>
                          <p:cTn fill="hold" id="50" nodeType="afterGroup">
                            <p:stCondLst>
                              <p:cond delay="3100"/>
                            </p:stCondLst>
                            <p:childTnLst>
                              <p:par>
                                <p:cTn fill="hold" grpId="0" id="51" nodeType="afterEffect" presetClass="entr" presetID="22" presetSubtype="8">
                                  <p:stCondLst>
                                    <p:cond delay="0"/>
                                  </p:stCondLst>
                                  <p:childTnLst>
                                    <p:set>
                                      <p:cBhvr>
                                        <p:cTn dur="1" fill="hold" id="52">
                                          <p:stCondLst>
                                            <p:cond delay="0"/>
                                          </p:stCondLst>
                                        </p:cTn>
                                        <p:tgtEl>
                                          <p:spTgt spid="6"/>
                                        </p:tgtEl>
                                        <p:attrNameLst>
                                          <p:attrName>style.visibility</p:attrName>
                                        </p:attrNameLst>
                                      </p:cBhvr>
                                      <p:to>
                                        <p:strVal val="visible"/>
                                      </p:to>
                                    </p:set>
                                    <p:animEffect filter="wipe(left)" transition="in">
                                      <p:cBhvr>
                                        <p:cTn dur="500" id="53"/>
                                        <p:tgtEl>
                                          <p:spTgt spid="6"/>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7"/>
                                        </p:tgtEl>
                                        <p:attrNameLst>
                                          <p:attrName>style.visibility</p:attrName>
                                        </p:attrNameLst>
                                      </p:cBhvr>
                                      <p:to>
                                        <p:strVal val="visible"/>
                                      </p:to>
                                    </p:set>
                                    <p:animEffect filter="wipe(left)" transition="in">
                                      <p:cBhvr>
                                        <p:cTn dur="500" id="56"/>
                                        <p:tgtEl>
                                          <p:spTgt spid="7"/>
                                        </p:tgtEl>
                                      </p:cBhvr>
                                    </p:animEffect>
                                  </p:childTnLst>
                                </p:cTn>
                              </p:par>
                            </p:childTnLst>
                          </p:cTn>
                        </p:par>
                        <p:par>
                          <p:cTn fill="hold" id="57" nodeType="afterGroup">
                            <p:stCondLst>
                              <p:cond delay="3600"/>
                            </p:stCondLst>
                            <p:childTnLst>
                              <p:par>
                                <p:cTn fill="hold" grpId="0" id="58" nodeType="afterEffect" presetClass="entr" presetID="2" presetSubtype="1">
                                  <p:stCondLst>
                                    <p:cond delay="0"/>
                                  </p:stCondLst>
                                  <p:childTnLst>
                                    <p:set>
                                      <p:cBhvr>
                                        <p:cTn dur="1" fill="hold" id="59">
                                          <p:stCondLst>
                                            <p:cond delay="0"/>
                                          </p:stCondLst>
                                        </p:cTn>
                                        <p:tgtEl>
                                          <p:spTgt spid="20"/>
                                        </p:tgtEl>
                                        <p:attrNameLst>
                                          <p:attrName>style.visibility</p:attrName>
                                        </p:attrNameLst>
                                      </p:cBhvr>
                                      <p:to>
                                        <p:strVal val="visible"/>
                                      </p:to>
                                    </p:set>
                                    <p:anim calcmode="lin" valueType="num">
                                      <p:cBhvr additive="base">
                                        <p:cTn dur="500" fill="hold" id="60"/>
                                        <p:tgtEl>
                                          <p:spTgt spid="20"/>
                                        </p:tgtEl>
                                        <p:attrNameLst>
                                          <p:attrName>ppt_x</p:attrName>
                                        </p:attrNameLst>
                                      </p:cBhvr>
                                      <p:tavLst>
                                        <p:tav tm="0">
                                          <p:val>
                                            <p:strVal val="#ppt_x"/>
                                          </p:val>
                                        </p:tav>
                                        <p:tav tm="100000">
                                          <p:val>
                                            <p:strVal val="#ppt_x"/>
                                          </p:val>
                                        </p:tav>
                                      </p:tavLst>
                                    </p:anim>
                                    <p:anim calcmode="lin" valueType="num">
                                      <p:cBhvr additive="base">
                                        <p:cTn dur="500" fill="hold" id="61"/>
                                        <p:tgtEl>
                                          <p:spTgt spid="20"/>
                                        </p:tgtEl>
                                        <p:attrNameLst>
                                          <p:attrName>ppt_y</p:attrName>
                                        </p:attrNameLst>
                                      </p:cBhvr>
                                      <p:tavLst>
                                        <p:tav tm="0">
                                          <p:val>
                                            <p:strVal val="0-#ppt_h/2"/>
                                          </p:val>
                                        </p:tav>
                                        <p:tav tm="100000">
                                          <p:val>
                                            <p:strVal val="#ppt_y"/>
                                          </p:val>
                                        </p:tav>
                                      </p:tavLst>
                                    </p:anim>
                                  </p:childTnLst>
                                </p:cTn>
                              </p:par>
                            </p:childTnLst>
                          </p:cTn>
                        </p:par>
                        <p:par>
                          <p:cTn fill="hold" id="62" nodeType="afterGroup">
                            <p:stCondLst>
                              <p:cond delay="4100"/>
                            </p:stCondLst>
                            <p:childTnLst>
                              <p:par>
                                <p:cTn fill="hold" grpId="0" id="63" nodeType="afterEffect" presetClass="entr" presetID="22" presetSubtype="8">
                                  <p:stCondLst>
                                    <p:cond delay="0"/>
                                  </p:stCondLst>
                                  <p:iterate type="lt">
                                    <p:tmPct val="30000"/>
                                  </p:iterate>
                                  <p:childTnLst>
                                    <p:set>
                                      <p:cBhvr>
                                        <p:cTn dur="1" fill="hold" id="64">
                                          <p:stCondLst>
                                            <p:cond delay="0"/>
                                          </p:stCondLst>
                                        </p:cTn>
                                        <p:tgtEl>
                                          <p:spTgt spid="19"/>
                                        </p:tgtEl>
                                        <p:attrNameLst>
                                          <p:attrName>style.visibility</p:attrName>
                                        </p:attrNameLst>
                                      </p:cBhvr>
                                      <p:to>
                                        <p:strVal val="visible"/>
                                      </p:to>
                                    </p:set>
                                    <p:animEffect filter="wipe(left)" transition="in">
                                      <p:cBhvr>
                                        <p:cTn dur="100" id="65"/>
                                        <p:tgtEl>
                                          <p:spTgt spid="19"/>
                                        </p:tgtEl>
                                      </p:cBhvr>
                                    </p:animEffect>
                                  </p:childTnLst>
                                </p:cTn>
                              </p:par>
                              <p:par>
                                <p:cTn fill="hold" grpId="1" id="66" nodeType="withEffect" presetClass="emph" presetID="36" presetSubtype="0">
                                  <p:stCondLst>
                                    <p:cond delay="0"/>
                                  </p:stCondLst>
                                  <p:iterate type="lt">
                                    <p:tmPct val="30000"/>
                                  </p:iterate>
                                  <p:childTnLst>
                                    <p:animScale>
                                      <p:cBhvr>
                                        <p:cTn autoRev="1" dur="50" fill="hold" id="67">
                                          <p:stCondLst>
                                            <p:cond delay="0"/>
                                          </p:stCondLst>
                                        </p:cTn>
                                        <p:tgtEl>
                                          <p:spTgt spid="19"/>
                                        </p:tgtEl>
                                      </p:cBhvr>
                                      <p:to x="80000" y="100000"/>
                                    </p:animScale>
                                    <p:anim by="(#ppt_w*0.10)" calcmode="lin" valueType="num">
                                      <p:cBhvr>
                                        <p:cTn autoRev="1" dur="50" fill="hold" id="68">
                                          <p:stCondLst>
                                            <p:cond delay="0"/>
                                          </p:stCondLst>
                                        </p:cTn>
                                        <p:tgtEl>
                                          <p:spTgt spid="19"/>
                                        </p:tgtEl>
                                        <p:attrNameLst>
                                          <p:attrName>ppt_x</p:attrName>
                                        </p:attrNameLst>
                                      </p:cBhvr>
                                    </p:anim>
                                    <p:anim by="(-#ppt_w*0.10)" calcmode="lin" valueType="num">
                                      <p:cBhvr>
                                        <p:cTn autoRev="1" dur="50" fill="hold" id="69">
                                          <p:stCondLst>
                                            <p:cond delay="0"/>
                                          </p:stCondLst>
                                        </p:cTn>
                                        <p:tgtEl>
                                          <p:spTgt spid="19"/>
                                        </p:tgtEl>
                                        <p:attrNameLst>
                                          <p:attrName>ppt_y</p:attrName>
                                        </p:attrNameLst>
                                      </p:cBhvr>
                                    </p:anim>
                                    <p:animRot by="-480000">
                                      <p:cBhvr>
                                        <p:cTn autoRev="1" dur="50" fill="hold" id="70">
                                          <p:stCondLst>
                                            <p:cond delay="0"/>
                                          </p:stCondLst>
                                        </p:cTn>
                                        <p:tgtEl>
                                          <p:spTgt spid="19"/>
                                        </p:tgtEl>
                                        <p:attrNameLst>
                                          <p:attrName>r</p:attrName>
                                        </p:attrNameLst>
                                      </p:cBhvr>
                                    </p:animRot>
                                  </p:childTnLst>
                                </p:cTn>
                              </p:par>
                            </p:childTnLst>
                          </p:cTn>
                        </p:par>
                        <p:par>
                          <p:cTn fill="hold" id="71" nodeType="afterGroup">
                            <p:stCondLst>
                              <p:cond delay="4200"/>
                            </p:stCondLst>
                            <p:childTnLst>
                              <p:par>
                                <p:cTn fill="hold" grpId="0" id="72" nodeType="afterEffect" presetClass="entr" presetID="22" presetSubtype="1">
                                  <p:stCondLst>
                                    <p:cond delay="0"/>
                                  </p:stCondLst>
                                  <p:childTnLst>
                                    <p:set>
                                      <p:cBhvr>
                                        <p:cTn dur="1" fill="hold" id="73">
                                          <p:stCondLst>
                                            <p:cond delay="0"/>
                                          </p:stCondLst>
                                        </p:cTn>
                                        <p:tgtEl>
                                          <p:spTgt spid="9"/>
                                        </p:tgtEl>
                                        <p:attrNameLst>
                                          <p:attrName>style.visibility</p:attrName>
                                        </p:attrNameLst>
                                      </p:cBhvr>
                                      <p:to>
                                        <p:strVal val="visible"/>
                                      </p:to>
                                    </p:set>
                                    <p:animEffect filter="wipe(up)" transition="in">
                                      <p:cBhvr>
                                        <p:cTn dur="500" id="74"/>
                                        <p:tgtEl>
                                          <p:spTgt spid="9"/>
                                        </p:tgtEl>
                                      </p:cBhvr>
                                    </p:animEffect>
                                  </p:childTnLst>
                                </p:cTn>
                              </p:par>
                              <p:par>
                                <p:cTn fill="hold" grpId="0" id="75" nodeType="withEffect" presetClass="entr" presetID="22" presetSubtype="1">
                                  <p:stCondLst>
                                    <p:cond delay="0"/>
                                  </p:stCondLst>
                                  <p:childTnLst>
                                    <p:set>
                                      <p:cBhvr>
                                        <p:cTn dur="1" fill="hold" id="76">
                                          <p:stCondLst>
                                            <p:cond delay="0"/>
                                          </p:stCondLst>
                                        </p:cTn>
                                        <p:tgtEl>
                                          <p:spTgt spid="8"/>
                                        </p:tgtEl>
                                        <p:attrNameLst>
                                          <p:attrName>style.visibility</p:attrName>
                                        </p:attrNameLst>
                                      </p:cBhvr>
                                      <p:to>
                                        <p:strVal val="visible"/>
                                      </p:to>
                                    </p:set>
                                    <p:animEffect filter="wipe(up)" transition="in">
                                      <p:cBhvr>
                                        <p:cTn dur="500" id="77"/>
                                        <p:tgtEl>
                                          <p:spTgt spid="8"/>
                                        </p:tgtEl>
                                      </p:cBhvr>
                                    </p:animEffect>
                                  </p:childTnLst>
                                </p:cTn>
                              </p:par>
                            </p:childTnLst>
                          </p:cTn>
                        </p:par>
                        <p:par>
                          <p:cTn fill="hold" id="78" nodeType="afterGroup">
                            <p:stCondLst>
                              <p:cond delay="4700"/>
                            </p:stCondLst>
                            <p:childTnLst>
                              <p:par>
                                <p:cTn fill="hold" grpId="0" id="79" nodeType="afterEffect" presetClass="entr" presetID="2" presetSubtype="1">
                                  <p:stCondLst>
                                    <p:cond delay="0"/>
                                  </p:stCondLst>
                                  <p:childTnLst>
                                    <p:set>
                                      <p:cBhvr>
                                        <p:cTn dur="1" fill="hold" id="80">
                                          <p:stCondLst>
                                            <p:cond delay="0"/>
                                          </p:stCondLst>
                                        </p:cTn>
                                        <p:tgtEl>
                                          <p:spTgt spid="21"/>
                                        </p:tgtEl>
                                        <p:attrNameLst>
                                          <p:attrName>style.visibility</p:attrName>
                                        </p:attrNameLst>
                                      </p:cBhvr>
                                      <p:to>
                                        <p:strVal val="visible"/>
                                      </p:to>
                                    </p:set>
                                    <p:anim calcmode="lin" valueType="num">
                                      <p:cBhvr additive="base">
                                        <p:cTn dur="500" fill="hold" id="81"/>
                                        <p:tgtEl>
                                          <p:spTgt spid="21"/>
                                        </p:tgtEl>
                                        <p:attrNameLst>
                                          <p:attrName>ppt_x</p:attrName>
                                        </p:attrNameLst>
                                      </p:cBhvr>
                                      <p:tavLst>
                                        <p:tav tm="0">
                                          <p:val>
                                            <p:strVal val="#ppt_x"/>
                                          </p:val>
                                        </p:tav>
                                        <p:tav tm="100000">
                                          <p:val>
                                            <p:strVal val="#ppt_x"/>
                                          </p:val>
                                        </p:tav>
                                      </p:tavLst>
                                    </p:anim>
                                    <p:anim calcmode="lin" valueType="num">
                                      <p:cBhvr additive="base">
                                        <p:cTn dur="500" fill="hold" id="82"/>
                                        <p:tgtEl>
                                          <p:spTgt spid="21"/>
                                        </p:tgtEl>
                                        <p:attrNameLst>
                                          <p:attrName>ppt_y</p:attrName>
                                        </p:attrNameLst>
                                      </p:cBhvr>
                                      <p:tavLst>
                                        <p:tav tm="0">
                                          <p:val>
                                            <p:strVal val="0-#ppt_h/2"/>
                                          </p:val>
                                        </p:tav>
                                        <p:tav tm="100000">
                                          <p:val>
                                            <p:strVal val="#ppt_y"/>
                                          </p:val>
                                        </p:tav>
                                      </p:tavLst>
                                    </p:anim>
                                  </p:childTnLst>
                                </p:cTn>
                              </p:par>
                            </p:childTnLst>
                          </p:cTn>
                        </p:par>
                        <p:par>
                          <p:cTn fill="hold" id="83" nodeType="afterGroup">
                            <p:stCondLst>
                              <p:cond delay="5200"/>
                            </p:stCondLst>
                            <p:childTnLst>
                              <p:par>
                                <p:cTn fill="hold" grpId="0" id="84" nodeType="afterEffect" presetClass="entr" presetID="22" presetSubtype="2">
                                  <p:stCondLst>
                                    <p:cond delay="0"/>
                                  </p:stCondLst>
                                  <p:childTnLst>
                                    <p:set>
                                      <p:cBhvr>
                                        <p:cTn dur="1" fill="hold" id="85">
                                          <p:stCondLst>
                                            <p:cond delay="0"/>
                                          </p:stCondLst>
                                        </p:cTn>
                                        <p:tgtEl>
                                          <p:spTgt spid="4"/>
                                        </p:tgtEl>
                                        <p:attrNameLst>
                                          <p:attrName>style.visibility</p:attrName>
                                        </p:attrNameLst>
                                      </p:cBhvr>
                                      <p:to>
                                        <p:strVal val="visible"/>
                                      </p:to>
                                    </p:set>
                                    <p:animEffect filter="wipe(right)" transition="in">
                                      <p:cBhvr>
                                        <p:cTn dur="500" id="86"/>
                                        <p:tgtEl>
                                          <p:spTgt spid="4"/>
                                        </p:tgtEl>
                                      </p:cBhvr>
                                    </p:animEffect>
                                  </p:childTnLst>
                                </p:cTn>
                              </p:par>
                              <p:par>
                                <p:cTn fill="hold" grpId="0" id="87" nodeType="withEffect" presetClass="entr" presetID="22" presetSubtype="2">
                                  <p:stCondLst>
                                    <p:cond delay="0"/>
                                  </p:stCondLst>
                                  <p:childTnLst>
                                    <p:set>
                                      <p:cBhvr>
                                        <p:cTn dur="1" fill="hold" id="88">
                                          <p:stCondLst>
                                            <p:cond delay="0"/>
                                          </p:stCondLst>
                                        </p:cTn>
                                        <p:tgtEl>
                                          <p:spTgt spid="5"/>
                                        </p:tgtEl>
                                        <p:attrNameLst>
                                          <p:attrName>style.visibility</p:attrName>
                                        </p:attrNameLst>
                                      </p:cBhvr>
                                      <p:to>
                                        <p:strVal val="visible"/>
                                      </p:to>
                                    </p:set>
                                    <p:animEffect filter="wipe(right)" transition="in">
                                      <p:cBhvr>
                                        <p:cTn dur="500" id="89"/>
                                        <p:tgtEl>
                                          <p:spTgt spid="5"/>
                                        </p:tgtEl>
                                      </p:cBhvr>
                                    </p:animEffect>
                                  </p:childTnLst>
                                </p:cTn>
                              </p:par>
                            </p:childTnLst>
                          </p:cTn>
                        </p:par>
                        <p:par>
                          <p:cTn fill="hold" id="90" nodeType="afterGroup">
                            <p:stCondLst>
                              <p:cond delay="5700"/>
                            </p:stCondLst>
                            <p:childTnLst>
                              <p:par>
                                <p:cTn fill="hold" grpId="0" id="91" nodeType="afterEffect" presetClass="entr" presetID="22" presetSubtype="8">
                                  <p:stCondLst>
                                    <p:cond delay="0"/>
                                  </p:stCondLst>
                                  <p:iterate type="lt">
                                    <p:tmPct val="30000"/>
                                  </p:iterate>
                                  <p:childTnLst>
                                    <p:set>
                                      <p:cBhvr>
                                        <p:cTn dur="1" fill="hold" id="92">
                                          <p:stCondLst>
                                            <p:cond delay="0"/>
                                          </p:stCondLst>
                                        </p:cTn>
                                        <p:tgtEl>
                                          <p:spTgt spid="22"/>
                                        </p:tgtEl>
                                        <p:attrNameLst>
                                          <p:attrName>style.visibility</p:attrName>
                                        </p:attrNameLst>
                                      </p:cBhvr>
                                      <p:to>
                                        <p:strVal val="visible"/>
                                      </p:to>
                                    </p:set>
                                    <p:animEffect filter="wipe(left)" transition="in">
                                      <p:cBhvr>
                                        <p:cTn dur="100" id="93"/>
                                        <p:tgtEl>
                                          <p:spTgt spid="22"/>
                                        </p:tgtEl>
                                      </p:cBhvr>
                                    </p:animEffect>
                                  </p:childTnLst>
                                </p:cTn>
                              </p:par>
                              <p:par>
                                <p:cTn fill="hold" grpId="1" id="94" nodeType="withEffect" presetClass="emph" presetID="36" presetSubtype="0">
                                  <p:stCondLst>
                                    <p:cond delay="0"/>
                                  </p:stCondLst>
                                  <p:iterate type="lt">
                                    <p:tmPct val="30000"/>
                                  </p:iterate>
                                  <p:childTnLst>
                                    <p:animScale>
                                      <p:cBhvr>
                                        <p:cTn autoRev="1" dur="50" fill="hold" id="95">
                                          <p:stCondLst>
                                            <p:cond delay="0"/>
                                          </p:stCondLst>
                                        </p:cTn>
                                        <p:tgtEl>
                                          <p:spTgt spid="22"/>
                                        </p:tgtEl>
                                      </p:cBhvr>
                                      <p:to x="80000" y="100000"/>
                                    </p:animScale>
                                    <p:anim by="(#ppt_w*0.10)" calcmode="lin" valueType="num">
                                      <p:cBhvr>
                                        <p:cTn autoRev="1" dur="50" fill="hold" id="96">
                                          <p:stCondLst>
                                            <p:cond delay="0"/>
                                          </p:stCondLst>
                                        </p:cTn>
                                        <p:tgtEl>
                                          <p:spTgt spid="22"/>
                                        </p:tgtEl>
                                        <p:attrNameLst>
                                          <p:attrName>ppt_x</p:attrName>
                                        </p:attrNameLst>
                                      </p:cBhvr>
                                    </p:anim>
                                    <p:anim by="(-#ppt_w*0.10)" calcmode="lin" valueType="num">
                                      <p:cBhvr>
                                        <p:cTn autoRev="1" dur="50" fill="hold" id="97">
                                          <p:stCondLst>
                                            <p:cond delay="0"/>
                                          </p:stCondLst>
                                        </p:cTn>
                                        <p:tgtEl>
                                          <p:spTgt spid="22"/>
                                        </p:tgtEl>
                                        <p:attrNameLst>
                                          <p:attrName>ppt_y</p:attrName>
                                        </p:attrNameLst>
                                      </p:cBhvr>
                                    </p:anim>
                                    <p:animRot by="-480000">
                                      <p:cBhvr>
                                        <p:cTn autoRev="1" dur="50" fill="hold" id="98">
                                          <p:stCondLst>
                                            <p:cond delay="0"/>
                                          </p:stCondLst>
                                        </p:cTn>
                                        <p:tgtEl>
                                          <p:spTgt spid="22"/>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6"/>
      <p:bldP grpId="1" spid="16"/>
      <p:bldP grpId="0" spid="17"/>
      <p:bldP grpId="0" spid="18"/>
      <p:bldP grpId="0" spid="19"/>
      <p:bldP grpId="1" spid="19"/>
      <p:bldP grpId="0" spid="20"/>
      <p:bldP grpId="0" spid="21"/>
      <p:bldP grpId="0" spid="22"/>
      <p:bldP grpId="1" spid="22"/>
      <p:bldP grpId="0" spid="24"/>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直接连接符 3"/>
          <p:cNvCxnSpPr/>
          <p:nvPr/>
        </p:nvCxnSpPr>
        <p:spPr>
          <a:xfrm>
            <a:off x="633069" y="3060513"/>
            <a:ext cx="232888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33069" y="4566086"/>
            <a:ext cx="232888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10974" y="1629594"/>
            <a:ext cx="2633964" cy="1313009"/>
            <a:chOff x="8835092" y="1945063"/>
            <a:chExt cx="2483676" cy="1235726"/>
          </a:xfrm>
        </p:grpSpPr>
        <p:sp>
          <p:nvSpPr>
            <p:cNvPr id="7" name="文本框 11"/>
            <p:cNvSpPr txBox="1"/>
            <p:nvPr/>
          </p:nvSpPr>
          <p:spPr>
            <a:xfrm>
              <a:off x="8835092" y="1945063"/>
              <a:ext cx="1248229" cy="341650"/>
            </a:xfrm>
            <a:prstGeom prst="rect">
              <a:avLst/>
            </a:prstGeom>
            <a:noFill/>
          </p:spPr>
          <p:txBody>
            <a:bodyPr rtlCol="0" wrap="square">
              <a:spAutoFit/>
            </a:bodyPr>
            <a:lstStyle/>
            <a:p>
              <a:pPr algn="ctr"/>
              <a:r>
                <a:rPr altLang="en-US" baseline="-3000" lang="zh-CN" sz="2700">
                  <a:latin charset="-122" panose="020b0503020204020204" pitchFamily="34" typeface="微软雅黑"/>
                  <a:ea charset="-122" pitchFamily="34" typeface="微软雅黑"/>
                </a:rPr>
                <a:t>添加标题</a:t>
              </a:r>
            </a:p>
          </p:txBody>
        </p:sp>
        <p:sp>
          <p:nvSpPr>
            <p:cNvPr id="8" name="文本框 12"/>
            <p:cNvSpPr txBox="1"/>
            <p:nvPr/>
          </p:nvSpPr>
          <p:spPr>
            <a:xfrm>
              <a:off x="8872836" y="2273941"/>
              <a:ext cx="2445932" cy="869185"/>
            </a:xfrm>
            <a:prstGeom prst="rect">
              <a:avLst/>
            </a:prstGeom>
            <a:noFill/>
          </p:spPr>
          <p:txBody>
            <a:bodyPr rtlCol="0" wrap="square">
              <a:spAutoFit/>
            </a:bodyPr>
            <a:lstStyle/>
            <a:p>
              <a:pPr>
                <a:lnSpc>
                  <a:spcPct val="130000"/>
                </a:lnSpc>
              </a:pPr>
              <a:r>
                <a:rPr altLang="en-US" lang="zh-CN" sz="1400">
                  <a:solidFill>
                    <a:sysClr lastClr="000000" val="windowText"/>
                  </a:solidFill>
                  <a:latin charset="-122" panose="020b0503020204020204" pitchFamily="34" typeface="微软雅黑"/>
                  <a:ea charset="-122" pitchFamily="34" typeface="微软雅黑"/>
                </a:rPr>
                <a:t>您的内容打在这里，或者通过复制您的文本后。您的内容打在这里，或者通过复制您的文</a:t>
              </a:r>
            </a:p>
          </p:txBody>
        </p:sp>
      </p:grpSp>
      <p:grpSp>
        <p:nvGrpSpPr>
          <p:cNvPr id="9" name="组合 8"/>
          <p:cNvGrpSpPr/>
          <p:nvPr/>
        </p:nvGrpSpPr>
        <p:grpSpPr>
          <a:xfrm>
            <a:off x="500682" y="3136184"/>
            <a:ext cx="2633964" cy="1339862"/>
            <a:chOff x="8835092" y="2033592"/>
            <a:chExt cx="2483676" cy="1260986"/>
          </a:xfrm>
        </p:grpSpPr>
        <p:sp>
          <p:nvSpPr>
            <p:cNvPr id="10" name="文本框 14"/>
            <p:cNvSpPr txBox="1"/>
            <p:nvPr/>
          </p:nvSpPr>
          <p:spPr>
            <a:xfrm>
              <a:off x="8835092" y="2033592"/>
              <a:ext cx="1248229" cy="341646"/>
            </a:xfrm>
            <a:prstGeom prst="rect">
              <a:avLst/>
            </a:prstGeom>
            <a:noFill/>
          </p:spPr>
          <p:txBody>
            <a:bodyPr rtlCol="0" wrap="square">
              <a:spAutoFit/>
            </a:bodyPr>
            <a:lstStyle/>
            <a:p>
              <a:pPr algn="ctr"/>
              <a:r>
                <a:rPr altLang="en-US" baseline="-3000" lang="zh-CN" sz="2700">
                  <a:latin charset="-122" panose="020b0503020204020204" pitchFamily="34" typeface="微软雅黑"/>
                  <a:ea charset="-122" pitchFamily="34" typeface="微软雅黑"/>
                </a:rPr>
                <a:t>添加标题</a:t>
              </a:r>
            </a:p>
          </p:txBody>
        </p:sp>
        <p:sp>
          <p:nvSpPr>
            <p:cNvPr id="11" name="文本框 15"/>
            <p:cNvSpPr txBox="1"/>
            <p:nvPr/>
          </p:nvSpPr>
          <p:spPr>
            <a:xfrm>
              <a:off x="8872836" y="2387739"/>
              <a:ext cx="2445932" cy="869176"/>
            </a:xfrm>
            <a:prstGeom prst="rect">
              <a:avLst/>
            </a:prstGeom>
            <a:noFill/>
          </p:spPr>
          <p:txBody>
            <a:bodyPr rtlCol="0" wrap="square">
              <a:spAutoFit/>
            </a:bodyPr>
            <a:lstStyle/>
            <a:p>
              <a:pPr>
                <a:lnSpc>
                  <a:spcPct val="130000"/>
                </a:lnSpc>
              </a:pPr>
              <a:r>
                <a:rPr altLang="en-US" lang="zh-CN" sz="1400">
                  <a:solidFill>
                    <a:sysClr lastClr="000000" val="windowText"/>
                  </a:solidFill>
                  <a:latin charset="-122" panose="020b0503020204020204" pitchFamily="34" typeface="微软雅黑"/>
                  <a:ea charset="-122" pitchFamily="34" typeface="微软雅黑"/>
                </a:rPr>
                <a:t>您的内容打在这里，或者通过复制您的文本后。您的内容打在这里，或者通过复制您的文</a:t>
              </a:r>
            </a:p>
          </p:txBody>
        </p:sp>
      </p:grpSp>
      <p:grpSp>
        <p:nvGrpSpPr>
          <p:cNvPr id="12" name="组合 11"/>
          <p:cNvGrpSpPr/>
          <p:nvPr/>
        </p:nvGrpSpPr>
        <p:grpSpPr>
          <a:xfrm>
            <a:off x="510971" y="4629295"/>
            <a:ext cx="2647306" cy="1326454"/>
            <a:chOff x="8835092" y="2046239"/>
            <a:chExt cx="2496257" cy="1248378"/>
          </a:xfrm>
        </p:grpSpPr>
        <p:sp>
          <p:nvSpPr>
            <p:cNvPr id="13" name="文本框 17"/>
            <p:cNvSpPr txBox="1"/>
            <p:nvPr/>
          </p:nvSpPr>
          <p:spPr>
            <a:xfrm>
              <a:off x="8835092" y="2046239"/>
              <a:ext cx="1248229" cy="341649"/>
            </a:xfrm>
            <a:prstGeom prst="rect">
              <a:avLst/>
            </a:prstGeom>
            <a:noFill/>
          </p:spPr>
          <p:txBody>
            <a:bodyPr rtlCol="0" wrap="square">
              <a:spAutoFit/>
            </a:bodyPr>
            <a:lstStyle/>
            <a:p>
              <a:pPr algn="ctr"/>
              <a:r>
                <a:rPr altLang="en-US" baseline="-3000" lang="zh-CN" sz="2700">
                  <a:latin charset="-122" panose="020b0503020204020204" pitchFamily="34" typeface="微软雅黑"/>
                  <a:ea charset="-122" pitchFamily="34" typeface="微软雅黑"/>
                </a:rPr>
                <a:t>添加标题</a:t>
              </a:r>
            </a:p>
          </p:txBody>
        </p:sp>
        <p:sp>
          <p:nvSpPr>
            <p:cNvPr id="14" name="文本框 18"/>
            <p:cNvSpPr txBox="1"/>
            <p:nvPr/>
          </p:nvSpPr>
          <p:spPr>
            <a:xfrm>
              <a:off x="8885416" y="2387769"/>
              <a:ext cx="2445933" cy="869184"/>
            </a:xfrm>
            <a:prstGeom prst="rect">
              <a:avLst/>
            </a:prstGeom>
            <a:noFill/>
          </p:spPr>
          <p:txBody>
            <a:bodyPr rtlCol="0" wrap="square">
              <a:spAutoFit/>
            </a:bodyPr>
            <a:lstStyle/>
            <a:p>
              <a:pPr>
                <a:lnSpc>
                  <a:spcPct val="130000"/>
                </a:lnSpc>
              </a:pPr>
              <a:r>
                <a:rPr altLang="en-US" lang="zh-CN" sz="1400">
                  <a:solidFill>
                    <a:sysClr lastClr="000000" val="windowText"/>
                  </a:solidFill>
                  <a:latin charset="-122" panose="020b0503020204020204" pitchFamily="34" typeface="微软雅黑"/>
                  <a:ea charset="-122" pitchFamily="34" typeface="微软雅黑"/>
                </a:rPr>
                <a:t>您的内容打在这里，或者通过复制您的文本后。您的内容打在这里，或者通过复制您的文</a:t>
              </a:r>
            </a:p>
          </p:txBody>
        </p:sp>
      </p:grpSp>
      <p:grpSp>
        <p:nvGrpSpPr>
          <p:cNvPr id="15" name="组合 14"/>
          <p:cNvGrpSpPr/>
          <p:nvPr/>
        </p:nvGrpSpPr>
        <p:grpSpPr>
          <a:xfrm>
            <a:off x="3466163" y="3908722"/>
            <a:ext cx="2472813" cy="1862210"/>
            <a:chOff x="3474720" y="4038600"/>
            <a:chExt cx="2331720" cy="1752600"/>
          </a:xfrm>
        </p:grpSpPr>
        <p:sp>
          <p:nvSpPr>
            <p:cNvPr id="16" name="文本框 19"/>
            <p:cNvSpPr txBox="1"/>
            <p:nvPr/>
          </p:nvSpPr>
          <p:spPr>
            <a:xfrm>
              <a:off x="3987799" y="4758223"/>
              <a:ext cx="1248229" cy="341650"/>
            </a:xfrm>
            <a:prstGeom prst="rect">
              <a:avLst/>
            </a:prstGeom>
            <a:noFill/>
          </p:spPr>
          <p:txBody>
            <a:bodyPr rtlCol="0" wrap="square">
              <a:spAutoFit/>
            </a:bodyPr>
            <a:lstStyle/>
            <a:p>
              <a:pPr algn="ctr"/>
              <a:r>
                <a:rPr altLang="en-US" baseline="-3000" lang="zh-CN" sz="2700">
                  <a:latin charset="-122" panose="020b0503020204020204" pitchFamily="34" typeface="微软雅黑"/>
                  <a:ea charset="-122" pitchFamily="34" typeface="微软雅黑"/>
                </a:rPr>
                <a:t>添加标题</a:t>
              </a:r>
            </a:p>
          </p:txBody>
        </p:sp>
        <p:sp>
          <p:nvSpPr>
            <p:cNvPr id="17" name="文本框 20"/>
            <p:cNvSpPr txBox="1"/>
            <p:nvPr/>
          </p:nvSpPr>
          <p:spPr>
            <a:xfrm>
              <a:off x="3987799" y="5299084"/>
              <a:ext cx="1248229" cy="341650"/>
            </a:xfrm>
            <a:prstGeom prst="rect">
              <a:avLst/>
            </a:prstGeom>
            <a:noFill/>
          </p:spPr>
          <p:txBody>
            <a:bodyPr rtlCol="0" wrap="square">
              <a:spAutoFit/>
            </a:bodyPr>
            <a:lstStyle/>
            <a:p>
              <a:pPr algn="ctr"/>
              <a:r>
                <a:rPr altLang="en-US" baseline="-3000" lang="zh-CN" sz="2700">
                  <a:latin charset="-122" panose="020b0503020204020204" pitchFamily="34" typeface="微软雅黑"/>
                  <a:ea charset="-122" pitchFamily="34" typeface="微软雅黑"/>
                </a:rPr>
                <a:t>添加标题</a:t>
              </a:r>
            </a:p>
          </p:txBody>
        </p:sp>
        <p:sp>
          <p:nvSpPr>
            <p:cNvPr id="18" name="文本框 21"/>
            <p:cNvSpPr txBox="1"/>
            <p:nvPr/>
          </p:nvSpPr>
          <p:spPr>
            <a:xfrm>
              <a:off x="3987799" y="4217364"/>
              <a:ext cx="1248229" cy="341650"/>
            </a:xfrm>
            <a:prstGeom prst="rect">
              <a:avLst/>
            </a:prstGeom>
            <a:noFill/>
          </p:spPr>
          <p:txBody>
            <a:bodyPr rtlCol="0" wrap="square">
              <a:spAutoFit/>
            </a:bodyPr>
            <a:lstStyle/>
            <a:p>
              <a:pPr algn="ctr"/>
              <a:r>
                <a:rPr altLang="en-US" baseline="-3000" lang="zh-CN" sz="2700">
                  <a:latin charset="-122" panose="020b0503020204020204" pitchFamily="34" typeface="微软雅黑"/>
                  <a:ea charset="-122" pitchFamily="34" typeface="微软雅黑"/>
                </a:rPr>
                <a:t>添加标题</a:t>
              </a:r>
            </a:p>
          </p:txBody>
        </p:sp>
        <p:sp>
          <p:nvSpPr>
            <p:cNvPr id="19" name="矩形 18"/>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b="1" lang="zh-CN" sz="3200">
                <a:ln w="12700">
                  <a:solidFill>
                    <a:schemeClr val="tx2">
                      <a:satMod val="155000"/>
                    </a:schemeClr>
                  </a:solidFill>
                  <a:prstDash val="solid"/>
                </a:ln>
                <a:effectLst>
                  <a:outerShdw algn="tl" blurRad="41275" dir="1800000" dist="20320" rotWithShape="0">
                    <a:srgbClr val="000000">
                      <a:alpha val="40000"/>
                    </a:srgbClr>
                  </a:outerShdw>
                </a:effectLst>
                <a:latin charset="-122" panose="020b0503020204020204" pitchFamily="34" typeface="微软雅黑"/>
                <a:ea charset="-122" pitchFamily="34" typeface="微软雅黑"/>
              </a:endParaRPr>
            </a:p>
          </p:txBody>
        </p:sp>
        <p:cxnSp>
          <p:nvCxnSpPr>
            <p:cNvPr id="20" name="直接连接符 19"/>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6294544" y="3908722"/>
            <a:ext cx="2472813" cy="1862210"/>
            <a:chOff x="3474720" y="4038600"/>
            <a:chExt cx="2331720" cy="1752600"/>
          </a:xfrm>
        </p:grpSpPr>
        <p:sp>
          <p:nvSpPr>
            <p:cNvPr id="23" name="文本框 30"/>
            <p:cNvSpPr txBox="1"/>
            <p:nvPr/>
          </p:nvSpPr>
          <p:spPr>
            <a:xfrm>
              <a:off x="3987799" y="4758223"/>
              <a:ext cx="1248229" cy="341650"/>
            </a:xfrm>
            <a:prstGeom prst="rect">
              <a:avLst/>
            </a:prstGeom>
            <a:noFill/>
          </p:spPr>
          <p:txBody>
            <a:bodyPr rtlCol="0" wrap="square">
              <a:spAutoFit/>
            </a:bodyPr>
            <a:lstStyle/>
            <a:p>
              <a:pPr algn="ctr"/>
              <a:r>
                <a:rPr altLang="en-US" baseline="-3000" lang="zh-CN" sz="2700">
                  <a:latin charset="-122" panose="020b0503020204020204" pitchFamily="34" typeface="微软雅黑"/>
                  <a:ea charset="-122" pitchFamily="34" typeface="微软雅黑"/>
                </a:rPr>
                <a:t>添加标题</a:t>
              </a:r>
            </a:p>
          </p:txBody>
        </p:sp>
        <p:sp>
          <p:nvSpPr>
            <p:cNvPr id="24" name="文本框 31"/>
            <p:cNvSpPr txBox="1"/>
            <p:nvPr/>
          </p:nvSpPr>
          <p:spPr>
            <a:xfrm>
              <a:off x="3987799" y="5299084"/>
              <a:ext cx="1248229" cy="341650"/>
            </a:xfrm>
            <a:prstGeom prst="rect">
              <a:avLst/>
            </a:prstGeom>
            <a:noFill/>
          </p:spPr>
          <p:txBody>
            <a:bodyPr rtlCol="0" wrap="square">
              <a:spAutoFit/>
            </a:bodyPr>
            <a:lstStyle/>
            <a:p>
              <a:pPr algn="ctr"/>
              <a:r>
                <a:rPr altLang="en-US" baseline="-3000" lang="zh-CN" sz="2700">
                  <a:latin charset="-122" panose="020b0503020204020204" pitchFamily="34" typeface="微软雅黑"/>
                  <a:ea charset="-122" pitchFamily="34" typeface="微软雅黑"/>
                </a:rPr>
                <a:t>添加标题</a:t>
              </a:r>
            </a:p>
          </p:txBody>
        </p:sp>
        <p:sp>
          <p:nvSpPr>
            <p:cNvPr id="25" name="文本框 32"/>
            <p:cNvSpPr txBox="1"/>
            <p:nvPr/>
          </p:nvSpPr>
          <p:spPr>
            <a:xfrm>
              <a:off x="3987799" y="4217364"/>
              <a:ext cx="1248229" cy="341650"/>
            </a:xfrm>
            <a:prstGeom prst="rect">
              <a:avLst/>
            </a:prstGeom>
            <a:noFill/>
          </p:spPr>
          <p:txBody>
            <a:bodyPr rtlCol="0" wrap="square">
              <a:spAutoFit/>
            </a:bodyPr>
            <a:lstStyle/>
            <a:p>
              <a:pPr algn="ctr"/>
              <a:r>
                <a:rPr altLang="en-US" baseline="-3000" lang="zh-CN" sz="2700">
                  <a:latin charset="-122" panose="020b0503020204020204" pitchFamily="34" typeface="微软雅黑"/>
                  <a:ea charset="-122" pitchFamily="34" typeface="微软雅黑"/>
                </a:rPr>
                <a:t>添加标题</a:t>
              </a:r>
            </a:p>
          </p:txBody>
        </p:sp>
        <p:sp>
          <p:nvSpPr>
            <p:cNvPr id="26" name="矩形 25"/>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latin charset="-122" panose="020b0503020204020204" pitchFamily="34" typeface="微软雅黑"/>
                <a:ea charset="-122" pitchFamily="34" typeface="微软雅黑"/>
              </a:endParaRPr>
            </a:p>
          </p:txBody>
        </p:sp>
        <p:cxnSp>
          <p:nvCxnSpPr>
            <p:cNvPr id="27" name="直接连接符 26"/>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9143129" y="3908722"/>
            <a:ext cx="2472813" cy="1862210"/>
            <a:chOff x="3474720" y="4038600"/>
            <a:chExt cx="2331720" cy="1752600"/>
          </a:xfrm>
        </p:grpSpPr>
        <p:sp>
          <p:nvSpPr>
            <p:cNvPr id="30" name="文本框 37"/>
            <p:cNvSpPr txBox="1"/>
            <p:nvPr/>
          </p:nvSpPr>
          <p:spPr>
            <a:xfrm>
              <a:off x="3987799" y="4758223"/>
              <a:ext cx="1248229" cy="341650"/>
            </a:xfrm>
            <a:prstGeom prst="rect">
              <a:avLst/>
            </a:prstGeom>
            <a:noFill/>
          </p:spPr>
          <p:txBody>
            <a:bodyPr rtlCol="0" wrap="square">
              <a:spAutoFit/>
            </a:bodyPr>
            <a:lstStyle/>
            <a:p>
              <a:pPr algn="ctr"/>
              <a:r>
                <a:rPr altLang="en-US" baseline="-3000" lang="zh-CN" sz="2700">
                  <a:latin charset="-122" panose="020b0503020204020204" pitchFamily="34" typeface="微软雅黑"/>
                  <a:ea charset="-122" pitchFamily="34" typeface="微软雅黑"/>
                </a:rPr>
                <a:t>添加标题</a:t>
              </a:r>
            </a:p>
          </p:txBody>
        </p:sp>
        <p:sp>
          <p:nvSpPr>
            <p:cNvPr id="31" name="文本框 38"/>
            <p:cNvSpPr txBox="1"/>
            <p:nvPr/>
          </p:nvSpPr>
          <p:spPr>
            <a:xfrm>
              <a:off x="3987799" y="5299084"/>
              <a:ext cx="1248229" cy="341650"/>
            </a:xfrm>
            <a:prstGeom prst="rect">
              <a:avLst/>
            </a:prstGeom>
            <a:noFill/>
          </p:spPr>
          <p:txBody>
            <a:bodyPr rtlCol="0" wrap="square">
              <a:spAutoFit/>
            </a:bodyPr>
            <a:lstStyle/>
            <a:p>
              <a:pPr algn="ctr"/>
              <a:r>
                <a:rPr altLang="en-US" baseline="-3000" lang="zh-CN" sz="2700">
                  <a:latin charset="-122" panose="020b0503020204020204" pitchFamily="34" typeface="微软雅黑"/>
                  <a:ea charset="-122" pitchFamily="34" typeface="微软雅黑"/>
                </a:rPr>
                <a:t>添加标题</a:t>
              </a:r>
            </a:p>
          </p:txBody>
        </p:sp>
        <p:sp>
          <p:nvSpPr>
            <p:cNvPr id="32" name="文本框 39"/>
            <p:cNvSpPr txBox="1"/>
            <p:nvPr/>
          </p:nvSpPr>
          <p:spPr>
            <a:xfrm>
              <a:off x="3987799" y="4217364"/>
              <a:ext cx="1248229" cy="341650"/>
            </a:xfrm>
            <a:prstGeom prst="rect">
              <a:avLst/>
            </a:prstGeom>
            <a:noFill/>
          </p:spPr>
          <p:txBody>
            <a:bodyPr rtlCol="0" wrap="square">
              <a:spAutoFit/>
            </a:bodyPr>
            <a:lstStyle/>
            <a:p>
              <a:pPr algn="ctr"/>
              <a:r>
                <a:rPr altLang="en-US" baseline="-3000" lang="zh-CN" sz="2700">
                  <a:latin charset="-122" panose="020b0503020204020204" pitchFamily="34" typeface="微软雅黑"/>
                  <a:ea charset="-122" pitchFamily="34" typeface="微软雅黑"/>
                </a:rPr>
                <a:t>添加标题</a:t>
              </a:r>
            </a:p>
          </p:txBody>
        </p:sp>
        <p:sp>
          <p:nvSpPr>
            <p:cNvPr id="33" name="矩形 32"/>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latin charset="-122" panose="020b0503020204020204" pitchFamily="34" typeface="微软雅黑"/>
                <a:ea charset="-122" pitchFamily="34" typeface="微软雅黑"/>
              </a:endParaRPr>
            </a:p>
          </p:txBody>
        </p:sp>
        <p:cxnSp>
          <p:nvCxnSpPr>
            <p:cNvPr id="34" name="直接连接符 33"/>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3466163" y="1868389"/>
            <a:ext cx="2472813" cy="2040335"/>
            <a:chOff x="3569970" y="1908810"/>
            <a:chExt cx="2331720" cy="1920240"/>
          </a:xfrm>
        </p:grpSpPr>
        <p:sp>
          <p:nvSpPr>
            <p:cNvPr id="37" name="矩形 36"/>
            <p:cNvSpPr/>
            <p:nvPr/>
          </p:nvSpPr>
          <p:spPr>
            <a:xfrm>
              <a:off x="3569970" y="1908810"/>
              <a:ext cx="2331720" cy="1920240"/>
            </a:xfrm>
            <a:prstGeom prst="rect">
              <a:avLst/>
            </a:prstGeom>
            <a:gradFill flip="none" rotWithShape="1">
              <a:gsLst>
                <a:gs pos="50000">
                  <a:srgbClr val="E7E7E7"/>
                </a:gs>
                <a:gs pos="50000">
                  <a:srgbClr val="E7E7E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00">
                <a:solidFill>
                  <a:schemeClr val="tx1"/>
                </a:solidFill>
                <a:latin charset="-122" panose="020b0503020204020204" pitchFamily="34" typeface="微软雅黑"/>
                <a:ea charset="-122" pitchFamily="34" typeface="微软雅黑"/>
              </a:endParaRPr>
            </a:p>
          </p:txBody>
        </p:sp>
        <p:sp>
          <p:nvSpPr>
            <p:cNvPr id="38" name="Freeform 151"/>
            <p:cNvSpPr>
              <a:spLocks noEditPoints="1"/>
            </p:cNvSpPr>
            <p:nvPr/>
          </p:nvSpPr>
          <p:spPr bwMode="auto">
            <a:xfrm>
              <a:off x="4271368" y="2245834"/>
              <a:ext cx="928925" cy="973616"/>
            </a:xfrm>
            <a:custGeom>
              <a:gdLst>
                <a:gd fmla="*/ 93 w 123" name="T0"/>
                <a:gd fmla="*/ 129 h 129" name="T1"/>
                <a:gd fmla="*/ 62 w 123" name="T2"/>
                <a:gd fmla="*/ 111 h 129" name="T3"/>
                <a:gd fmla="*/ 89 w 123" name="T4"/>
                <a:gd fmla="*/ 84 h 129" name="T5"/>
                <a:gd fmla="*/ 91 w 123" name="T6"/>
                <a:gd fmla="*/ 98 h 129" name="T7"/>
                <a:gd fmla="*/ 111 w 123" name="T8"/>
                <a:gd fmla="*/ 70 h 129" name="T9"/>
                <a:gd fmla="*/ 109 w 123" name="T10"/>
                <a:gd fmla="*/ 62 h 129" name="T11"/>
                <a:gd fmla="*/ 114 w 123" name="T12"/>
                <a:gd fmla="*/ 59 h 129" name="T13"/>
                <a:gd fmla="*/ 122 w 123" name="T14"/>
                <a:gd fmla="*/ 79 h 129" name="T15"/>
                <a:gd fmla="*/ 92 w 123" name="T16"/>
                <a:gd fmla="*/ 118 h 129" name="T17"/>
                <a:gd fmla="*/ 93 w 123" name="T18"/>
                <a:gd fmla="*/ 129 h 129" name="T19"/>
                <a:gd fmla="*/ 0 w 123" name="T20"/>
                <a:gd fmla="*/ 58 h 129" name="T21"/>
                <a:gd fmla="*/ 30 w 123" name="T22"/>
                <a:gd fmla="*/ 38 h 129" name="T23"/>
                <a:gd fmla="*/ 42 w 123" name="T24"/>
                <a:gd fmla="*/ 74 h 129" name="T25"/>
                <a:gd fmla="*/ 29 w 123" name="T26"/>
                <a:gd fmla="*/ 69 h 129" name="T27"/>
                <a:gd fmla="*/ 45 w 123" name="T28"/>
                <a:gd fmla="*/ 99 h 129" name="T29"/>
                <a:gd fmla="*/ 53 w 123" name="T30"/>
                <a:gd fmla="*/ 101 h 129" name="T31"/>
                <a:gd fmla="*/ 53 w 123" name="T32"/>
                <a:gd fmla="*/ 107 h 129" name="T33"/>
                <a:gd fmla="*/ 33 w 123" name="T34"/>
                <a:gd fmla="*/ 105 h 129" name="T35"/>
                <a:gd fmla="*/ 11 w 123" name="T36"/>
                <a:gd fmla="*/ 62 h 129" name="T37"/>
                <a:gd fmla="*/ 0 w 123" name="T38"/>
                <a:gd fmla="*/ 58 h 129" name="T39"/>
                <a:gd fmla="*/ 111 w 123" name="T40"/>
                <a:gd fmla="*/ 9 h 129" name="T41"/>
                <a:gd fmla="*/ 102 w 123" name="T42"/>
                <a:gd fmla="*/ 16 h 129" name="T43"/>
                <a:gd fmla="*/ 54 w 123" name="T44"/>
                <a:gd fmla="*/ 12 h 129" name="T45"/>
                <a:gd fmla="*/ 41 w 123" name="T46"/>
                <a:gd fmla="*/ 28 h 129" name="T47"/>
                <a:gd fmla="*/ 46 w 123" name="T48"/>
                <a:gd fmla="*/ 32 h 129" name="T49"/>
                <a:gd fmla="*/ 52 w 123" name="T50"/>
                <a:gd fmla="*/ 26 h 129" name="T51"/>
                <a:gd fmla="*/ 86 w 123" name="T52"/>
                <a:gd fmla="*/ 28 h 129" name="T53"/>
                <a:gd fmla="*/ 75 w 123" name="T54"/>
                <a:gd fmla="*/ 37 h 129" name="T55"/>
                <a:gd fmla="*/ 112 w 123" name="T56"/>
                <a:gd fmla="*/ 46 h 129" name="T57"/>
                <a:gd fmla="*/ 111 w 123" name="T58"/>
                <a:gd fmla="*/ 9 h 12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29" w="123">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sz="2100">
                <a:latin charset="-122" panose="020b0503020204020204" pitchFamily="34" typeface="微软雅黑"/>
                <a:ea charset="-122" pitchFamily="34" typeface="微软雅黑"/>
              </a:endParaRPr>
            </a:p>
          </p:txBody>
        </p:sp>
        <p:sp>
          <p:nvSpPr>
            <p:cNvPr id="39" name="文本框 47"/>
            <p:cNvSpPr txBox="1"/>
            <p:nvPr/>
          </p:nvSpPr>
          <p:spPr>
            <a:xfrm>
              <a:off x="4111716" y="3381327"/>
              <a:ext cx="1248229" cy="341650"/>
            </a:xfrm>
            <a:prstGeom prst="rect">
              <a:avLst/>
            </a:prstGeom>
            <a:noFill/>
          </p:spPr>
          <p:txBody>
            <a:bodyPr rtlCol="0" wrap="square">
              <a:spAutoFit/>
            </a:bodyPr>
            <a:lstStyle/>
            <a:p>
              <a:pPr algn="ctr"/>
              <a:r>
                <a:rPr altLang="en-US" baseline="-3000" lang="zh-CN" sz="2700">
                  <a:latin charset="-122" panose="020b0503020204020204" pitchFamily="34" typeface="微软雅黑"/>
                  <a:ea charset="-122" pitchFamily="34" typeface="微软雅黑"/>
                </a:rPr>
                <a:t>添加标题</a:t>
              </a:r>
            </a:p>
          </p:txBody>
        </p:sp>
      </p:grpSp>
      <p:grpSp>
        <p:nvGrpSpPr>
          <p:cNvPr id="40" name="组合 39"/>
          <p:cNvGrpSpPr/>
          <p:nvPr/>
        </p:nvGrpSpPr>
        <p:grpSpPr>
          <a:xfrm>
            <a:off x="6310706" y="1868389"/>
            <a:ext cx="2472813" cy="2040335"/>
            <a:chOff x="6252210" y="1908810"/>
            <a:chExt cx="2331720" cy="1920240"/>
          </a:xfrm>
        </p:grpSpPr>
        <p:sp>
          <p:nvSpPr>
            <p:cNvPr id="41" name="矩形 40"/>
            <p:cNvSpPr/>
            <p:nvPr/>
          </p:nvSpPr>
          <p:spPr>
            <a:xfrm>
              <a:off x="625221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00">
                <a:solidFill>
                  <a:schemeClr val="tx1"/>
                </a:solidFill>
                <a:latin charset="-122" panose="020b0503020204020204" pitchFamily="34" typeface="微软雅黑"/>
                <a:ea charset="-122" pitchFamily="34" typeface="微软雅黑"/>
              </a:endParaRPr>
            </a:p>
          </p:txBody>
        </p:sp>
        <p:sp>
          <p:nvSpPr>
            <p:cNvPr id="42" name="Freeform 153"/>
            <p:cNvSpPr>
              <a:spLocks noEditPoints="1"/>
            </p:cNvSpPr>
            <p:nvPr/>
          </p:nvSpPr>
          <p:spPr bwMode="auto">
            <a:xfrm>
              <a:off x="6936705" y="2349128"/>
              <a:ext cx="962731" cy="767029"/>
            </a:xfrm>
            <a:custGeom>
              <a:gdLst>
                <a:gd fmla="*/ 35 w 129" name="T0"/>
                <a:gd fmla="*/ 22 h 103" name="T1"/>
                <a:gd fmla="*/ 120 w 129" name="T2"/>
                <a:gd fmla="*/ 22 h 103" name="T3"/>
                <a:gd fmla="*/ 123 w 129" name="T4"/>
                <a:gd fmla="*/ 22 h 103" name="T5"/>
                <a:gd fmla="*/ 78 w 129" name="T6"/>
                <a:gd fmla="*/ 58 h 103" name="T7"/>
                <a:gd fmla="*/ 31 w 129" name="T8"/>
                <a:gd fmla="*/ 23 h 103" name="T9"/>
                <a:gd fmla="*/ 35 w 129" name="T10"/>
                <a:gd fmla="*/ 22 h 103" name="T11"/>
                <a:gd fmla="*/ 19 w 129" name="T12"/>
                <a:gd fmla="*/ 50 h 103" name="T13"/>
                <a:gd fmla="*/ 22 w 129" name="T14"/>
                <a:gd fmla="*/ 58 h 103" name="T15"/>
                <a:gd fmla="*/ 26 w 129" name="T16"/>
                <a:gd fmla="*/ 58 h 103" name="T17"/>
                <a:gd fmla="*/ 26 w 129" name="T18"/>
                <a:gd fmla="*/ 70 h 103" name="T19"/>
                <a:gd fmla="*/ 0 w 129" name="T20"/>
                <a:gd fmla="*/ 70 h 103" name="T21"/>
                <a:gd fmla="*/ 3 w 129" name="T22"/>
                <a:gd fmla="*/ 78 h 103" name="T23"/>
                <a:gd fmla="*/ 26 w 129" name="T24"/>
                <a:gd fmla="*/ 78 h 103" name="T25"/>
                <a:gd fmla="*/ 27 w 129" name="T26"/>
                <a:gd fmla="*/ 81 h 103" name="T27"/>
                <a:gd fmla="*/ 61 w 129" name="T28"/>
                <a:gd fmla="*/ 56 h 103" name="T29"/>
                <a:gd fmla="*/ 26 w 129" name="T30"/>
                <a:gd fmla="*/ 30 h 103" name="T31"/>
                <a:gd fmla="*/ 26 w 129" name="T32"/>
                <a:gd fmla="*/ 30 h 103" name="T33"/>
                <a:gd fmla="*/ 26 w 129" name="T34"/>
                <a:gd fmla="*/ 50 h 103" name="T35"/>
                <a:gd fmla="*/ 19 w 129" name="T36"/>
                <a:gd fmla="*/ 50 h 103" name="T37"/>
                <a:gd fmla="*/ 17 w 129" name="T38"/>
                <a:gd fmla="*/ 95 h 103" name="T39"/>
                <a:gd fmla="*/ 75 w 129" name="T40"/>
                <a:gd fmla="*/ 95 h 103" name="T41"/>
                <a:gd fmla="*/ 77 w 129" name="T42"/>
                <a:gd fmla="*/ 103 h 103" name="T43"/>
                <a:gd fmla="*/ 19 w 129" name="T44"/>
                <a:gd fmla="*/ 103 h 103" name="T45"/>
                <a:gd fmla="*/ 17 w 129" name="T46"/>
                <a:gd fmla="*/ 95 h 103" name="T47"/>
                <a:gd fmla="*/ 42 w 129" name="T48"/>
                <a:gd fmla="*/ 0 h 103" name="T49"/>
                <a:gd fmla="*/ 99 w 129" name="T50"/>
                <a:gd fmla="*/ 0 h 103" name="T51"/>
                <a:gd fmla="*/ 101 w 129" name="T52"/>
                <a:gd fmla="*/ 8 h 103" name="T53"/>
                <a:gd fmla="*/ 75 w 129" name="T54"/>
                <a:gd fmla="*/ 8 h 103" name="T55"/>
                <a:gd fmla="*/ 77 w 129" name="T56"/>
                <a:gd fmla="*/ 16 h 103" name="T57"/>
                <a:gd fmla="*/ 11 w 129" name="T58"/>
                <a:gd fmla="*/ 16 h 103" name="T59"/>
                <a:gd fmla="*/ 9 w 129" name="T60"/>
                <a:gd fmla="*/ 6 h 103" name="T61"/>
                <a:gd fmla="*/ 43 w 129" name="T62"/>
                <a:gd fmla="*/ 6 h 103" name="T63"/>
                <a:gd fmla="*/ 42 w 129" name="T64"/>
                <a:gd fmla="*/ 0 h 103" name="T65"/>
                <a:gd fmla="*/ 129 w 129" name="T66"/>
                <a:gd fmla="*/ 29 h 103" name="T67"/>
                <a:gd fmla="*/ 94 w 129" name="T68"/>
                <a:gd fmla="*/ 55 h 103" name="T69"/>
                <a:gd fmla="*/ 128 w 129" name="T70"/>
                <a:gd fmla="*/ 81 h 103" name="T71"/>
                <a:gd fmla="*/ 129 w 129" name="T72"/>
                <a:gd fmla="*/ 78 h 103" name="T73"/>
                <a:gd fmla="*/ 129 w 129" name="T74"/>
                <a:gd fmla="*/ 30 h 103" name="T75"/>
                <a:gd fmla="*/ 129 w 129" name="T76"/>
                <a:gd fmla="*/ 29 h 103" name="T77"/>
                <a:gd fmla="*/ 123 w 129" name="T78"/>
                <a:gd fmla="*/ 86 h 103" name="T79"/>
                <a:gd fmla="*/ 120 w 129" name="T80"/>
                <a:gd fmla="*/ 87 h 103" name="T81"/>
                <a:gd fmla="*/ 35 w 129" name="T82"/>
                <a:gd fmla="*/ 87 h 103" name="T83"/>
                <a:gd fmla="*/ 33 w 129" name="T84"/>
                <a:gd fmla="*/ 87 h 103" name="T85"/>
                <a:gd fmla="*/ 68 w 129" name="T86"/>
                <a:gd fmla="*/ 61 h 103" name="T87"/>
                <a:gd fmla="*/ 75 w 129" name="T88"/>
                <a:gd fmla="*/ 66 h 103" name="T89"/>
                <a:gd fmla="*/ 78 w 129" name="T90"/>
                <a:gd fmla="*/ 68 h 103" name="T91"/>
                <a:gd fmla="*/ 80 w 129" name="T92"/>
                <a:gd fmla="*/ 66 h 103" name="T93"/>
                <a:gd fmla="*/ 87 w 129" name="T94"/>
                <a:gd fmla="*/ 61 h 103" name="T95"/>
                <a:gd fmla="*/ 123 w 129" name="T96"/>
                <a:gd fmla="*/ 86 h 10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3" w="129">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a:extLst/>
          </p:spPr>
          <p:txBody>
            <a:bodyPr anchor="t" anchorCtr="0" bIns="45720" compatLnSpc="1" lIns="91440" numCol="1" rIns="91440" tIns="45720" vert="horz" wrap="square">
              <a:prstTxWarp prst="textNoShape">
                <a:avLst/>
              </a:prstTxWarp>
            </a:bodyPr>
            <a:lstStyle/>
            <a:p>
              <a:endParaRPr altLang="en-US" lang="zh-CN" sz="2100">
                <a:latin charset="-122" panose="020b0503020204020204" pitchFamily="34" typeface="微软雅黑"/>
                <a:ea charset="-122" pitchFamily="34" typeface="微软雅黑"/>
              </a:endParaRPr>
            </a:p>
          </p:txBody>
        </p:sp>
        <p:sp>
          <p:nvSpPr>
            <p:cNvPr id="43" name="文本框 48"/>
            <p:cNvSpPr txBox="1"/>
            <p:nvPr/>
          </p:nvSpPr>
          <p:spPr>
            <a:xfrm>
              <a:off x="6793956" y="3381327"/>
              <a:ext cx="1248229" cy="358574"/>
            </a:xfrm>
            <a:prstGeom prst="rect">
              <a:avLst/>
            </a:prstGeom>
            <a:noFill/>
          </p:spPr>
          <p:txBody>
            <a:bodyPr rtlCol="0" wrap="square">
              <a:spAutoFit/>
            </a:bodyPr>
            <a:lstStyle>
              <a:defPPr>
                <a:defRPr lang="zh-CN"/>
              </a:defPPr>
              <a:lvl1pPr algn="ctr">
                <a:defRPr sz="1600">
                  <a:solidFill>
                    <a:srgbClr val="E7E7E7"/>
                  </a:solidFill>
                  <a:latin charset="0" panose="00000500000000000000" pitchFamily="50" typeface="TeXGyreAdventor"/>
                </a:defRPr>
              </a:lvl1pPr>
            </a:lstStyle>
            <a:p>
              <a:r>
                <a:rPr altLang="en-US" lang="zh-CN" sz="1900">
                  <a:solidFill>
                    <a:schemeClr val="bg1"/>
                  </a:solidFill>
                  <a:latin charset="-122" panose="020b0503020204020204" pitchFamily="34" typeface="微软雅黑"/>
                  <a:ea charset="-122" pitchFamily="34" typeface="微软雅黑"/>
                </a:rPr>
                <a:t>添加标题</a:t>
              </a:r>
            </a:p>
          </p:txBody>
        </p:sp>
      </p:grpSp>
      <p:grpSp>
        <p:nvGrpSpPr>
          <p:cNvPr id="44" name="组合 43"/>
          <p:cNvGrpSpPr/>
          <p:nvPr/>
        </p:nvGrpSpPr>
        <p:grpSpPr>
          <a:xfrm>
            <a:off x="9151209" y="1868389"/>
            <a:ext cx="2472813" cy="2040335"/>
            <a:chOff x="9025890" y="1908810"/>
            <a:chExt cx="2331720" cy="1920240"/>
          </a:xfrm>
        </p:grpSpPr>
        <p:sp>
          <p:nvSpPr>
            <p:cNvPr id="45" name="矩形 44"/>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00">
                <a:solidFill>
                  <a:schemeClr val="tx1"/>
                </a:solidFill>
                <a:latin charset="-122" panose="020b0503020204020204" pitchFamily="34" typeface="微软雅黑"/>
                <a:ea charset="-122" pitchFamily="34" typeface="微软雅黑"/>
              </a:endParaRPr>
            </a:p>
          </p:txBody>
        </p:sp>
        <p:sp>
          <p:nvSpPr>
            <p:cNvPr id="46" name="Freeform 145"/>
            <p:cNvSpPr>
              <a:spLocks noChangeAspect="1" noEditPoints="1"/>
            </p:cNvSpPr>
            <p:nvPr/>
          </p:nvSpPr>
          <p:spPr bwMode="auto">
            <a:xfrm>
              <a:off x="9740033" y="2282642"/>
              <a:ext cx="903435" cy="900000"/>
            </a:xfrm>
            <a:custGeom>
              <a:gdLst>
                <a:gd fmla="*/ 95 w 111" name="T0"/>
                <a:gd fmla="*/ 16 h 111" name="T1"/>
                <a:gd fmla="*/ 95 w 111" name="T2"/>
                <a:gd fmla="*/ 94 h 111" name="T3"/>
                <a:gd fmla="*/ 16 w 111" name="T4"/>
                <a:gd fmla="*/ 94 h 111" name="T5"/>
                <a:gd fmla="*/ 16 w 111" name="T6"/>
                <a:gd fmla="*/ 16 h 111" name="T7"/>
                <a:gd fmla="*/ 51 w 111" name="T8"/>
                <a:gd fmla="*/ 100 h 111" name="T9"/>
                <a:gd fmla="*/ 38 w 111" name="T10"/>
                <a:gd fmla="*/ 85 h 111" name="T11"/>
                <a:gd fmla="*/ 51 w 111" name="T12"/>
                <a:gd fmla="*/ 100 h 111" name="T13"/>
                <a:gd fmla="*/ 51 w 111" name="T14"/>
                <a:gd fmla="*/ 60 h 111" name="T15"/>
                <a:gd fmla="*/ 35 w 111" name="T16"/>
                <a:gd fmla="*/ 75 h 111" name="T17"/>
                <a:gd fmla="*/ 51 w 111" name="T18"/>
                <a:gd fmla="*/ 50 h 111" name="T19"/>
                <a:gd fmla="*/ 35 w 111" name="T20"/>
                <a:gd fmla="*/ 36 h 111" name="T21"/>
                <a:gd fmla="*/ 51 w 111" name="T22"/>
                <a:gd fmla="*/ 50 h 111" name="T23"/>
                <a:gd fmla="*/ 51 w 111" name="T24"/>
                <a:gd fmla="*/ 10 h 111" name="T25"/>
                <a:gd fmla="*/ 38 w 111" name="T26"/>
                <a:gd fmla="*/ 25 h 111" name="T27"/>
                <a:gd fmla="*/ 61 w 111" name="T28"/>
                <a:gd fmla="*/ 10 h 111" name="T29"/>
                <a:gd fmla="*/ 73 w 111" name="T30"/>
                <a:gd fmla="*/ 25 h 111" name="T31"/>
                <a:gd fmla="*/ 61 w 111" name="T32"/>
                <a:gd fmla="*/ 10 h 111" name="T33"/>
                <a:gd fmla="*/ 61 w 111" name="T34"/>
                <a:gd fmla="*/ 50 h 111" name="T35"/>
                <a:gd fmla="*/ 77 w 111" name="T36"/>
                <a:gd fmla="*/ 36 h 111" name="T37"/>
                <a:gd fmla="*/ 61 w 111" name="T38"/>
                <a:gd fmla="*/ 60 h 111" name="T39"/>
                <a:gd fmla="*/ 77 w 111" name="T40"/>
                <a:gd fmla="*/ 75 h 111" name="T41"/>
                <a:gd fmla="*/ 61 w 111" name="T42"/>
                <a:gd fmla="*/ 60 h 111" name="T43"/>
                <a:gd fmla="*/ 61 w 111" name="T44"/>
                <a:gd fmla="*/ 100 h 111" name="T45"/>
                <a:gd fmla="*/ 73 w 111" name="T46"/>
                <a:gd fmla="*/ 85 h 111" name="T47"/>
                <a:gd fmla="*/ 11 w 111" name="T48"/>
                <a:gd fmla="*/ 50 h 111" name="T49"/>
                <a:gd fmla="*/ 24 w 111" name="T50"/>
                <a:gd fmla="*/ 39 h 111" name="T51"/>
                <a:gd fmla="*/ 11 w 111" name="T52"/>
                <a:gd fmla="*/ 50 h 111" name="T53"/>
                <a:gd fmla="*/ 100 w 111" name="T54"/>
                <a:gd fmla="*/ 50 h 111" name="T55"/>
                <a:gd fmla="*/ 87 w 111" name="T56"/>
                <a:gd fmla="*/ 39 h 111" name="T57"/>
                <a:gd fmla="*/ 100 w 111" name="T58"/>
                <a:gd fmla="*/ 60 h 111" name="T59"/>
                <a:gd fmla="*/ 87 w 111" name="T60"/>
                <a:gd fmla="*/ 71 h 111" name="T61"/>
                <a:gd fmla="*/ 100 w 111" name="T62"/>
                <a:gd fmla="*/ 60 h 111" name="T63"/>
                <a:gd fmla="*/ 11 w 111" name="T64"/>
                <a:gd fmla="*/ 60 h 111" name="T65"/>
                <a:gd fmla="*/ 24 w 111" name="T66"/>
                <a:gd fmla="*/ 71 h 111" name="T67"/>
                <a:gd fmla="*/ 96 w 111" name="T68"/>
                <a:gd fmla="*/ 77 h 111" name="T69"/>
                <a:gd fmla="*/ 84 w 111" name="T70"/>
                <a:gd fmla="*/ 82 h 111" name="T71"/>
                <a:gd fmla="*/ 79 w 111" name="T72"/>
                <a:gd fmla="*/ 95 h 111" name="T73"/>
                <a:gd fmla="*/ 96 w 111" name="T74"/>
                <a:gd fmla="*/ 77 h 111" name="T75"/>
                <a:gd fmla="*/ 18 w 111" name="T76"/>
                <a:gd fmla="*/ 78 h 111" name="T77"/>
                <a:gd fmla="*/ 23 w 111" name="T78"/>
                <a:gd fmla="*/ 88 h 111" name="T79"/>
                <a:gd fmla="*/ 32 w 111" name="T80"/>
                <a:gd fmla="*/ 93 h 111" name="T81"/>
                <a:gd fmla="*/ 15 w 111" name="T82"/>
                <a:gd fmla="*/ 33 h 111" name="T83"/>
                <a:gd fmla="*/ 27 w 111" name="T84"/>
                <a:gd fmla="*/ 28 h 111" name="T85"/>
                <a:gd fmla="*/ 33 w 111" name="T86"/>
                <a:gd fmla="*/ 16 h 111" name="T87"/>
                <a:gd fmla="*/ 15 w 111" name="T88"/>
                <a:gd fmla="*/ 33 h 111" name="T89"/>
                <a:gd fmla="*/ 94 w 111" name="T90"/>
                <a:gd fmla="*/ 32 h 111" name="T91"/>
                <a:gd fmla="*/ 88 w 111" name="T92"/>
                <a:gd fmla="*/ 23 h 111" name="T93"/>
                <a:gd fmla="*/ 80 w 111" name="T94"/>
                <a:gd fmla="*/ 17 h 11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0" w="110">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sz="2100">
                <a:latin charset="-122" panose="020b0503020204020204" pitchFamily="34" typeface="微软雅黑"/>
                <a:ea charset="-122" pitchFamily="34" typeface="微软雅黑"/>
              </a:endParaRPr>
            </a:p>
          </p:txBody>
        </p:sp>
        <p:sp>
          <p:nvSpPr>
            <p:cNvPr id="47" name="文本框 49"/>
            <p:cNvSpPr txBox="1"/>
            <p:nvPr/>
          </p:nvSpPr>
          <p:spPr>
            <a:xfrm>
              <a:off x="9567636" y="3381327"/>
              <a:ext cx="1248229" cy="358574"/>
            </a:xfrm>
            <a:prstGeom prst="rect">
              <a:avLst/>
            </a:prstGeom>
            <a:noFill/>
          </p:spPr>
          <p:txBody>
            <a:bodyPr rtlCol="0" wrap="square">
              <a:spAutoFit/>
            </a:bodyPr>
            <a:lstStyle>
              <a:defPPr>
                <a:defRPr lang="zh-CN"/>
              </a:defPPr>
              <a:lvl1pPr algn="ctr">
                <a:defRPr sz="1600">
                  <a:solidFill>
                    <a:srgbClr val="9DA8B1"/>
                  </a:solidFill>
                  <a:latin charset="0" panose="00000500000000000000" pitchFamily="50" typeface="TeXGyreAdventor"/>
                </a:defRPr>
              </a:lvl1pPr>
            </a:lstStyle>
            <a:p>
              <a:r>
                <a:rPr altLang="en-US" lang="zh-CN" sz="1900">
                  <a:solidFill>
                    <a:schemeClr val="tx1"/>
                  </a:solidFill>
                  <a:latin charset="-122" panose="020b0503020204020204" pitchFamily="34" typeface="微软雅黑"/>
                  <a:ea charset="-122" pitchFamily="34" typeface="微软雅黑"/>
                </a:rPr>
                <a:t>添加标题</a:t>
              </a:r>
            </a:p>
          </p:txBody>
        </p:sp>
      </p:grpSp>
      <p:sp>
        <p:nvSpPr>
          <p:cNvPr id="49" name="文本框 2"/>
          <p:cNvSpPr txBox="1"/>
          <p:nvPr/>
        </p:nvSpPr>
        <p:spPr>
          <a:xfrm>
            <a:off x="1706687"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1435763306"/>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49"/>
                                        </p:tgtEl>
                                        <p:attrNameLst>
                                          <p:attrName>style.visibility</p:attrName>
                                        </p:attrNameLst>
                                      </p:cBhvr>
                                      <p:to>
                                        <p:strVal val="visible"/>
                                      </p:to>
                                    </p:set>
                                    <p:anim calcmode="lin" valueType="num">
                                      <p:cBhvr>
                                        <p:cTn dur="500" fill="hold" id="7"/>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49"/>
                                        </p:tgtEl>
                                        <p:attrNameLst>
                                          <p:attrName>ppt_y</p:attrName>
                                        </p:attrNameLst>
                                      </p:cBhvr>
                                      <p:tavLst>
                                        <p:tav tm="0">
                                          <p:val>
                                            <p:strVal val="#ppt_y"/>
                                          </p:val>
                                        </p:tav>
                                        <p:tav tm="100000">
                                          <p:val>
                                            <p:strVal val="#ppt_y"/>
                                          </p:val>
                                        </p:tav>
                                      </p:tavLst>
                                    </p:anim>
                                    <p:anim calcmode="lin" valueType="num">
                                      <p:cBhvr>
                                        <p:cTn dur="500" fill="hold" id="9"/>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4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49"/>
                                        </p:tgtEl>
                                      </p:cBhvr>
                                    </p:animEffect>
                                  </p:childTnLst>
                                </p:cTn>
                              </p:par>
                              <p:par>
                                <p:cTn fill="hold" id="12" nodeType="withEffect" presetClass="entr" presetID="16" presetSubtype="21">
                                  <p:stCondLst>
                                    <p:cond delay="250"/>
                                  </p:stCondLst>
                                  <p:childTnLst>
                                    <p:set>
                                      <p:cBhvr>
                                        <p:cTn dur="1" fill="hold" id="13">
                                          <p:stCondLst>
                                            <p:cond delay="0"/>
                                          </p:stCondLst>
                                        </p:cTn>
                                        <p:tgtEl>
                                          <p:spTgt spid="44"/>
                                        </p:tgtEl>
                                        <p:attrNameLst>
                                          <p:attrName>style.visibility</p:attrName>
                                        </p:attrNameLst>
                                      </p:cBhvr>
                                      <p:to>
                                        <p:strVal val="visible"/>
                                      </p:to>
                                    </p:set>
                                    <p:animEffect filter="barn(inVertical)" transition="in">
                                      <p:cBhvr>
                                        <p:cTn dur="500" id="14"/>
                                        <p:tgtEl>
                                          <p:spTgt spid="44"/>
                                        </p:tgtEl>
                                      </p:cBhvr>
                                    </p:animEffect>
                                  </p:childTnLst>
                                </p:cTn>
                              </p:par>
                              <p:par>
                                <p:cTn fill="hold" id="15" nodeType="withEffect" presetClass="entr" presetID="16" presetSubtype="21">
                                  <p:stCondLst>
                                    <p:cond delay="250"/>
                                  </p:stCondLst>
                                  <p:childTnLst>
                                    <p:set>
                                      <p:cBhvr>
                                        <p:cTn dur="1" fill="hold" id="16">
                                          <p:stCondLst>
                                            <p:cond delay="0"/>
                                          </p:stCondLst>
                                        </p:cTn>
                                        <p:tgtEl>
                                          <p:spTgt spid="29"/>
                                        </p:tgtEl>
                                        <p:attrNameLst>
                                          <p:attrName>style.visibility</p:attrName>
                                        </p:attrNameLst>
                                      </p:cBhvr>
                                      <p:to>
                                        <p:strVal val="visible"/>
                                      </p:to>
                                    </p:set>
                                    <p:animEffect filter="barn(inVertical)" transition="in">
                                      <p:cBhvr>
                                        <p:cTn dur="500" id="17"/>
                                        <p:tgtEl>
                                          <p:spTgt spid="29"/>
                                        </p:tgtEl>
                                      </p:cBhvr>
                                    </p:animEffect>
                                  </p:childTnLst>
                                </p:cTn>
                              </p:par>
                              <p:par>
                                <p:cTn fill="hold" id="18" nodeType="withEffect" presetClass="entr" presetID="16" presetSubtype="21">
                                  <p:stCondLst>
                                    <p:cond delay="1250"/>
                                  </p:stCondLst>
                                  <p:childTnLst>
                                    <p:set>
                                      <p:cBhvr>
                                        <p:cTn dur="1" fill="hold" id="19">
                                          <p:stCondLst>
                                            <p:cond delay="0"/>
                                          </p:stCondLst>
                                        </p:cTn>
                                        <p:tgtEl>
                                          <p:spTgt spid="40"/>
                                        </p:tgtEl>
                                        <p:attrNameLst>
                                          <p:attrName>style.visibility</p:attrName>
                                        </p:attrNameLst>
                                      </p:cBhvr>
                                      <p:to>
                                        <p:strVal val="visible"/>
                                      </p:to>
                                    </p:set>
                                    <p:animEffect filter="barn(inVertical)" transition="in">
                                      <p:cBhvr>
                                        <p:cTn dur="500" id="20"/>
                                        <p:tgtEl>
                                          <p:spTgt spid="40"/>
                                        </p:tgtEl>
                                      </p:cBhvr>
                                    </p:animEffect>
                                  </p:childTnLst>
                                </p:cTn>
                              </p:par>
                              <p:par>
                                <p:cTn fill="hold" id="21" nodeType="withEffect" presetClass="entr" presetID="16" presetSubtype="21">
                                  <p:stCondLst>
                                    <p:cond delay="1250"/>
                                  </p:stCondLst>
                                  <p:childTnLst>
                                    <p:set>
                                      <p:cBhvr>
                                        <p:cTn dur="1" fill="hold" id="22">
                                          <p:stCondLst>
                                            <p:cond delay="0"/>
                                          </p:stCondLst>
                                        </p:cTn>
                                        <p:tgtEl>
                                          <p:spTgt spid="22"/>
                                        </p:tgtEl>
                                        <p:attrNameLst>
                                          <p:attrName>style.visibility</p:attrName>
                                        </p:attrNameLst>
                                      </p:cBhvr>
                                      <p:to>
                                        <p:strVal val="visible"/>
                                      </p:to>
                                    </p:set>
                                    <p:animEffect filter="barn(inVertical)" transition="in">
                                      <p:cBhvr>
                                        <p:cTn dur="500" id="23"/>
                                        <p:tgtEl>
                                          <p:spTgt spid="22"/>
                                        </p:tgtEl>
                                      </p:cBhvr>
                                    </p:animEffect>
                                  </p:childTnLst>
                                </p:cTn>
                              </p:par>
                              <p:par>
                                <p:cTn fill="hold" id="24" nodeType="withEffect" presetClass="entr" presetID="16" presetSubtype="21">
                                  <p:stCondLst>
                                    <p:cond delay="2250"/>
                                  </p:stCondLst>
                                  <p:childTnLst>
                                    <p:set>
                                      <p:cBhvr>
                                        <p:cTn dur="1" fill="hold" id="25">
                                          <p:stCondLst>
                                            <p:cond delay="0"/>
                                          </p:stCondLst>
                                        </p:cTn>
                                        <p:tgtEl>
                                          <p:spTgt spid="36"/>
                                        </p:tgtEl>
                                        <p:attrNameLst>
                                          <p:attrName>style.visibility</p:attrName>
                                        </p:attrNameLst>
                                      </p:cBhvr>
                                      <p:to>
                                        <p:strVal val="visible"/>
                                      </p:to>
                                    </p:set>
                                    <p:animEffect filter="barn(inVertical)" transition="in">
                                      <p:cBhvr>
                                        <p:cTn dur="500" id="26"/>
                                        <p:tgtEl>
                                          <p:spTgt spid="36"/>
                                        </p:tgtEl>
                                      </p:cBhvr>
                                    </p:animEffect>
                                  </p:childTnLst>
                                </p:cTn>
                              </p:par>
                              <p:par>
                                <p:cTn fill="hold" id="27" nodeType="withEffect" presetClass="entr" presetID="16" presetSubtype="21">
                                  <p:stCondLst>
                                    <p:cond delay="2250"/>
                                  </p:stCondLst>
                                  <p:childTnLst>
                                    <p:set>
                                      <p:cBhvr>
                                        <p:cTn dur="1" fill="hold" id="28">
                                          <p:stCondLst>
                                            <p:cond delay="0"/>
                                          </p:stCondLst>
                                        </p:cTn>
                                        <p:tgtEl>
                                          <p:spTgt spid="15"/>
                                        </p:tgtEl>
                                        <p:attrNameLst>
                                          <p:attrName>style.visibility</p:attrName>
                                        </p:attrNameLst>
                                      </p:cBhvr>
                                      <p:to>
                                        <p:strVal val="visible"/>
                                      </p:to>
                                    </p:set>
                                    <p:animEffect filter="barn(inVertical)" transition="in">
                                      <p:cBhvr>
                                        <p:cTn dur="500" id="29"/>
                                        <p:tgtEl>
                                          <p:spTgt spid="15"/>
                                        </p:tgtEl>
                                      </p:cBhvr>
                                    </p:animEffect>
                                  </p:childTnLst>
                                </p:cTn>
                              </p:par>
                              <p:par>
                                <p:cTn fill="hold" id="30" nodeType="withEffect" presetClass="entr" presetID="14" presetSubtype="10">
                                  <p:stCondLst>
                                    <p:cond delay="3250"/>
                                  </p:stCondLst>
                                  <p:childTnLst>
                                    <p:set>
                                      <p:cBhvr>
                                        <p:cTn dur="1" fill="hold" id="31">
                                          <p:stCondLst>
                                            <p:cond delay="0"/>
                                          </p:stCondLst>
                                        </p:cTn>
                                        <p:tgtEl>
                                          <p:spTgt spid="6"/>
                                        </p:tgtEl>
                                        <p:attrNameLst>
                                          <p:attrName>style.visibility</p:attrName>
                                        </p:attrNameLst>
                                      </p:cBhvr>
                                      <p:to>
                                        <p:strVal val="visible"/>
                                      </p:to>
                                    </p:set>
                                    <p:animEffect filter="randombar(horizontal)" transition="in">
                                      <p:cBhvr>
                                        <p:cTn dur="500" id="32"/>
                                        <p:tgtEl>
                                          <p:spTgt spid="6"/>
                                        </p:tgtEl>
                                      </p:cBhvr>
                                    </p:animEffect>
                                  </p:childTnLst>
                                </p:cTn>
                              </p:par>
                              <p:par>
                                <p:cTn fill="hold" id="33" nodeType="withEffect" presetClass="entr" presetID="14" presetSubtype="10">
                                  <p:stCondLst>
                                    <p:cond delay="3250"/>
                                  </p:stCondLst>
                                  <p:childTnLst>
                                    <p:set>
                                      <p:cBhvr>
                                        <p:cTn dur="1" fill="hold" id="34">
                                          <p:stCondLst>
                                            <p:cond delay="0"/>
                                          </p:stCondLst>
                                        </p:cTn>
                                        <p:tgtEl>
                                          <p:spTgt spid="4"/>
                                        </p:tgtEl>
                                        <p:attrNameLst>
                                          <p:attrName>style.visibility</p:attrName>
                                        </p:attrNameLst>
                                      </p:cBhvr>
                                      <p:to>
                                        <p:strVal val="visible"/>
                                      </p:to>
                                    </p:set>
                                    <p:animEffect filter="randombar(horizontal)" transition="in">
                                      <p:cBhvr>
                                        <p:cTn dur="500" id="35"/>
                                        <p:tgtEl>
                                          <p:spTgt spid="4"/>
                                        </p:tgtEl>
                                      </p:cBhvr>
                                    </p:animEffect>
                                  </p:childTnLst>
                                </p:cTn>
                              </p:par>
                              <p:par>
                                <p:cTn fill="hold" id="36" nodeType="withEffect" presetClass="entr" presetID="14" presetSubtype="10">
                                  <p:stCondLst>
                                    <p:cond delay="3250"/>
                                  </p:stCondLst>
                                  <p:childTnLst>
                                    <p:set>
                                      <p:cBhvr>
                                        <p:cTn dur="1" fill="hold" id="37">
                                          <p:stCondLst>
                                            <p:cond delay="0"/>
                                          </p:stCondLst>
                                        </p:cTn>
                                        <p:tgtEl>
                                          <p:spTgt spid="5"/>
                                        </p:tgtEl>
                                        <p:attrNameLst>
                                          <p:attrName>style.visibility</p:attrName>
                                        </p:attrNameLst>
                                      </p:cBhvr>
                                      <p:to>
                                        <p:strVal val="visible"/>
                                      </p:to>
                                    </p:set>
                                    <p:animEffect filter="randombar(horizontal)" transition="in">
                                      <p:cBhvr>
                                        <p:cTn dur="500" id="38"/>
                                        <p:tgtEl>
                                          <p:spTgt spid="5"/>
                                        </p:tgtEl>
                                      </p:cBhvr>
                                    </p:animEffect>
                                  </p:childTnLst>
                                </p:cTn>
                              </p:par>
                              <p:par>
                                <p:cTn fill="hold" id="39" nodeType="withEffect" presetClass="entr" presetID="14" presetSubtype="10">
                                  <p:stCondLst>
                                    <p:cond delay="3250"/>
                                  </p:stCondLst>
                                  <p:childTnLst>
                                    <p:set>
                                      <p:cBhvr>
                                        <p:cTn dur="1" fill="hold" id="40">
                                          <p:stCondLst>
                                            <p:cond delay="0"/>
                                          </p:stCondLst>
                                        </p:cTn>
                                        <p:tgtEl>
                                          <p:spTgt spid="9"/>
                                        </p:tgtEl>
                                        <p:attrNameLst>
                                          <p:attrName>style.visibility</p:attrName>
                                        </p:attrNameLst>
                                      </p:cBhvr>
                                      <p:to>
                                        <p:strVal val="visible"/>
                                      </p:to>
                                    </p:set>
                                    <p:animEffect filter="randombar(horizontal)" transition="in">
                                      <p:cBhvr>
                                        <p:cTn dur="500" id="41"/>
                                        <p:tgtEl>
                                          <p:spTgt spid="9"/>
                                        </p:tgtEl>
                                      </p:cBhvr>
                                    </p:animEffect>
                                  </p:childTnLst>
                                </p:cTn>
                              </p:par>
                              <p:par>
                                <p:cTn fill="hold" id="42" nodeType="withEffect" presetClass="entr" presetID="14" presetSubtype="10">
                                  <p:stCondLst>
                                    <p:cond delay="3250"/>
                                  </p:stCondLst>
                                  <p:childTnLst>
                                    <p:set>
                                      <p:cBhvr>
                                        <p:cTn dur="1" fill="hold" id="43">
                                          <p:stCondLst>
                                            <p:cond delay="0"/>
                                          </p:stCondLst>
                                        </p:cTn>
                                        <p:tgtEl>
                                          <p:spTgt spid="12"/>
                                        </p:tgtEl>
                                        <p:attrNameLst>
                                          <p:attrName>style.visibility</p:attrName>
                                        </p:attrNameLst>
                                      </p:cBhvr>
                                      <p:to>
                                        <p:strVal val="visible"/>
                                      </p:to>
                                    </p:set>
                                    <p:animEffect filter="randombar(horizontal)" transition="in">
                                      <p:cBhvr>
                                        <p:cTn dur="500" id="44"/>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TextBox 15"/>
          <p:cNvSpPr txBox="1"/>
          <p:nvPr/>
        </p:nvSpPr>
        <p:spPr>
          <a:xfrm>
            <a:off x="1368654" y="4437013"/>
            <a:ext cx="1123805" cy="640080"/>
          </a:xfrm>
          <a:prstGeom prst="rect">
            <a:avLst/>
          </a:prstGeom>
          <a:noFill/>
        </p:spPr>
        <p:txBody>
          <a:bodyPr anchor="ctr" rtlCol="0" wrap="square">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itchFamily="34" typeface="微软雅黑"/>
              </a:defRPr>
            </a:lvl1pPr>
          </a:lstStyle>
          <a:p>
            <a:r>
              <a:rPr altLang="en-US" lang="zh-CN" sz="1800">
                <a:solidFill>
                  <a:schemeClr val="tx1">
                    <a:lumMod val="85000"/>
                    <a:lumOff val="15000"/>
                  </a:schemeClr>
                </a:solidFill>
              </a:rPr>
              <a:t>点击添加</a:t>
            </a:r>
          </a:p>
          <a:p>
            <a:r>
              <a:rPr altLang="en-US" lang="zh-CN" sz="1800">
                <a:solidFill>
                  <a:schemeClr val="tx1">
                    <a:lumMod val="85000"/>
                    <a:lumOff val="15000"/>
                  </a:schemeClr>
                </a:solidFill>
              </a:rPr>
              <a:t>文字</a:t>
            </a:r>
          </a:p>
        </p:txBody>
      </p:sp>
      <p:sp>
        <p:nvSpPr>
          <p:cNvPr id="17" name="TextBox 16"/>
          <p:cNvSpPr txBox="1"/>
          <p:nvPr/>
        </p:nvSpPr>
        <p:spPr>
          <a:xfrm>
            <a:off x="2833140" y="2950738"/>
            <a:ext cx="1592055" cy="914400"/>
          </a:xfrm>
          <a:prstGeom prst="rect">
            <a:avLst/>
          </a:prstGeom>
          <a:noFill/>
        </p:spPr>
        <p:txBody>
          <a:bodyPr anchor="ctr" rtlCol="0" wrap="square">
            <a:spAutoFit/>
          </a:bodyPr>
          <a:lstStyle/>
          <a:p>
            <a:pPr algn="ctr"/>
            <a:r>
              <a:rPr altLang="en-US" lang="zh-CN" smtClean="0" sz="1800">
                <a:solidFill>
                  <a:schemeClr val="tx1">
                    <a:lumMod val="85000"/>
                    <a:lumOff val="15000"/>
                  </a:schemeClr>
                </a:solidFill>
                <a:latin charset="-122" panose="020b0503020204020204" pitchFamily="34" typeface="微软雅黑"/>
                <a:ea charset="-122" pitchFamily="34" typeface="微软雅黑"/>
              </a:rPr>
              <a:t>点击添加</a:t>
            </a:r>
          </a:p>
          <a:p>
            <a:pPr algn="ctr"/>
            <a:r>
              <a:rPr altLang="en-US" lang="zh-CN" smtClean="0" sz="1800">
                <a:solidFill>
                  <a:schemeClr val="tx1">
                    <a:lumMod val="85000"/>
                    <a:lumOff val="15000"/>
                  </a:schemeClr>
                </a:solidFill>
                <a:latin charset="-122" panose="020b0503020204020204" pitchFamily="34" typeface="微软雅黑"/>
                <a:ea charset="-122" pitchFamily="34" typeface="微软雅黑"/>
              </a:rPr>
              <a:t>文字点击添加</a:t>
            </a:r>
          </a:p>
          <a:p>
            <a:pPr algn="ctr"/>
            <a:r>
              <a:rPr altLang="en-US" lang="zh-CN" smtClean="0" sz="1800">
                <a:solidFill>
                  <a:schemeClr val="tx1">
                    <a:lumMod val="85000"/>
                    <a:lumOff val="15000"/>
                  </a:schemeClr>
                </a:solidFill>
                <a:latin charset="-122" panose="020b0503020204020204" pitchFamily="34" typeface="微软雅黑"/>
                <a:ea charset="-122" pitchFamily="34" typeface="微软雅黑"/>
              </a:rPr>
              <a:t>文字</a:t>
            </a:r>
          </a:p>
        </p:txBody>
      </p:sp>
      <p:sp>
        <p:nvSpPr>
          <p:cNvPr id="18" name="TextBox 17"/>
          <p:cNvSpPr txBox="1"/>
          <p:nvPr/>
        </p:nvSpPr>
        <p:spPr>
          <a:xfrm>
            <a:off x="4813056" y="4203127"/>
            <a:ext cx="1123805" cy="640080"/>
          </a:xfrm>
          <a:prstGeom prst="rect">
            <a:avLst/>
          </a:prstGeom>
          <a:noFill/>
        </p:spPr>
        <p:txBody>
          <a:bodyPr anchor="ctr" rtlCol="0" wrap="square">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itchFamily="34" typeface="微软雅黑"/>
              </a:defRPr>
            </a:lvl1pPr>
          </a:lstStyle>
          <a:p>
            <a:r>
              <a:rPr altLang="en-US" lang="zh-CN" sz="1800">
                <a:solidFill>
                  <a:schemeClr val="tx1">
                    <a:lumMod val="85000"/>
                    <a:lumOff val="15000"/>
                  </a:schemeClr>
                </a:solidFill>
              </a:rPr>
              <a:t>点击添加</a:t>
            </a:r>
          </a:p>
          <a:p>
            <a:r>
              <a:rPr altLang="en-US" lang="zh-CN" sz="1800">
                <a:solidFill>
                  <a:schemeClr val="tx1">
                    <a:lumMod val="85000"/>
                    <a:lumOff val="15000"/>
                  </a:schemeClr>
                </a:solidFill>
              </a:rPr>
              <a:t>文字</a:t>
            </a:r>
          </a:p>
        </p:txBody>
      </p:sp>
      <p:sp>
        <p:nvSpPr>
          <p:cNvPr id="19" name="TextBox 18"/>
          <p:cNvSpPr txBox="1"/>
          <p:nvPr/>
        </p:nvSpPr>
        <p:spPr>
          <a:xfrm>
            <a:off x="6255827" y="3121639"/>
            <a:ext cx="1592055" cy="640080"/>
          </a:xfrm>
          <a:prstGeom prst="rect">
            <a:avLst/>
          </a:prstGeom>
          <a:noFill/>
        </p:spPr>
        <p:txBody>
          <a:bodyPr anchor="ctr" rtlCol="0" wrap="square">
            <a:spAutoFit/>
          </a:bodyPr>
          <a:lstStyle/>
          <a:p>
            <a:pPr algn="ctr"/>
            <a:r>
              <a:rPr altLang="en-US" lang="zh-CN" smtClean="0" sz="1800">
                <a:solidFill>
                  <a:schemeClr val="tx1">
                    <a:lumMod val="85000"/>
                    <a:lumOff val="15000"/>
                  </a:schemeClr>
                </a:solidFill>
                <a:latin charset="-122" panose="020b0503020204020204" pitchFamily="34" typeface="微软雅黑"/>
                <a:ea charset="-122" pitchFamily="34" typeface="微软雅黑"/>
              </a:rPr>
              <a:t>点击添加</a:t>
            </a:r>
          </a:p>
          <a:p>
            <a:pPr algn="ctr"/>
            <a:r>
              <a:rPr altLang="en-US" lang="zh-CN" smtClean="0" sz="1800">
                <a:solidFill>
                  <a:schemeClr val="tx1">
                    <a:lumMod val="85000"/>
                    <a:lumOff val="15000"/>
                  </a:schemeClr>
                </a:solidFill>
                <a:latin charset="-122" panose="020b0503020204020204" pitchFamily="34" typeface="微软雅黑"/>
                <a:ea charset="-122" pitchFamily="34" typeface="微软雅黑"/>
              </a:rPr>
              <a:t>文字点击</a:t>
            </a:r>
          </a:p>
        </p:txBody>
      </p:sp>
      <p:sp>
        <p:nvSpPr>
          <p:cNvPr id="20" name="矩形 19"/>
          <p:cNvSpPr/>
          <p:nvPr/>
        </p:nvSpPr>
        <p:spPr>
          <a:xfrm>
            <a:off x="8610121" y="2205658"/>
            <a:ext cx="2592288" cy="5120640"/>
          </a:xfrm>
          <a:prstGeom prst="rect">
            <a:avLst/>
          </a:prstGeom>
        </p:spPr>
        <p:txBody>
          <a:bodyPr wrap="square">
            <a:spAutoFit/>
          </a:bodyPr>
          <a:lstStyle/>
          <a:p>
            <a:pPr>
              <a:lnSpc>
                <a:spcPct val="150000"/>
              </a:lnSpc>
            </a:pPr>
            <a:r>
              <a:rPr altLang="en-US" b="1" lang="zh-CN" smtClean="0" sz="2000">
                <a:solidFill>
                  <a:schemeClr val="accent1"/>
                </a:solidFill>
                <a:latin charset="-122" panose="020b0503020204020204" pitchFamily="34" typeface="微软雅黑"/>
                <a:ea charset="-122" pitchFamily="34" typeface="微软雅黑"/>
              </a:rPr>
              <a:t>点击添加小标题</a:t>
            </a:r>
          </a:p>
          <a:p>
            <a:pPr>
              <a:lnSpc>
                <a:spcPct val="150000"/>
              </a:lnSpc>
            </a:pPr>
            <a:r>
              <a:rPr altLang="en-US" b="1" lang="zh-CN" smtClean="0" sz="2000">
                <a:solidFill>
                  <a:schemeClr val="accent1"/>
                </a:solidFill>
                <a:latin charset="-122" panose="020b0503020204020204" pitchFamily="34" typeface="微软雅黑"/>
                <a:ea charset="-122" pitchFamily="34" typeface="微软雅黑"/>
              </a:rPr>
              <a:t>您的内容打在这里，或者通过复制您的文本后，在此框中选择粘贴，并选择只保留文字。</a:t>
            </a:r>
          </a:p>
          <a:p>
            <a:pPr>
              <a:lnSpc>
                <a:spcPct val="150000"/>
              </a:lnSpc>
            </a:pPr>
            <a:r>
              <a:rPr altLang="en-US" b="1" lang="zh-CN" smtClean="0" sz="2000">
                <a:solidFill>
                  <a:schemeClr val="accent1"/>
                </a:solidFill>
                <a:latin charset="-122" panose="020b0503020204020204" pitchFamily="34" typeface="微软雅黑"/>
                <a:ea charset="-122" pitchFamily="34" typeface="微软雅黑"/>
              </a:rPr>
              <a:t>您的内容打在这里，或者通过复制您的文本后，在此框中选择粘贴，并选择只保留文字。</a:t>
            </a:r>
          </a:p>
        </p:txBody>
      </p:sp>
      <p:sp>
        <p:nvSpPr>
          <p:cNvPr id="21" name="Freeform 4"/>
          <p:cNvSpPr/>
          <p:nvPr/>
        </p:nvSpPr>
        <p:spPr bwMode="auto">
          <a:xfrm>
            <a:off x="2452736" y="2254044"/>
            <a:ext cx="2330287" cy="2330372"/>
          </a:xfrm>
          <a:custGeom>
            <a:rect b="b" l="l" r="r" t="t"/>
            <a:pathLst>
              <a:path h="2628031" w="2628619">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bg1">
              <a:lumMod val="65000"/>
            </a:schemeClr>
          </a:solidFill>
          <a:ln algn="ctr" cap="flat" cmpd="sng" w="3175">
            <a:noFill/>
            <a:prstDash val="solid"/>
          </a:ln>
          <a:effectLst/>
          <a:extLst/>
        </p:spPr>
        <p:txBody>
          <a:bodyPr anchor="ctr" lIns="0" rIns="0"/>
          <a:lstStyle/>
          <a:p>
            <a:pPr algn="ctr" defTabSz="914400" eaLnBrk="1" fontAlgn="base" hangingPunct="1" indent="0" latinLnBrk="0" lvl="0" marL="0" marR="0">
              <a:lnSpc>
                <a:spcPct val="120000"/>
              </a:lnSpc>
              <a:spcBef>
                <a:spcPts val="600"/>
              </a:spcBef>
              <a:spcAft>
                <a:spcPts val="600"/>
              </a:spcAft>
              <a:buClrTx/>
              <a:buSzTx/>
              <a:buFontTx/>
              <a:buNone/>
              <a:defRPr/>
            </a:pPr>
            <a:endParaRPr b="0" baseline="0" cap="none" i="0" kern="0" kumimoji="0" lang="en-US" noProof="0" normalizeH="0" spc="0" strike="noStrike" sz="2800" u="none">
              <a:ln>
                <a:noFill/>
              </a:ln>
              <a:solidFill>
                <a:sysClr lastClr="FFFFFF" val="window"/>
              </a:solidFill>
              <a:effectLst/>
              <a:uLnTx/>
              <a:uFillTx/>
              <a:latin charset="-122" panose="020b0503020204020204" pitchFamily="34" typeface="微软雅黑"/>
              <a:ea charset="-122" pitchFamily="34" typeface="微软雅黑"/>
            </a:endParaRPr>
          </a:p>
        </p:txBody>
      </p:sp>
      <p:sp>
        <p:nvSpPr>
          <p:cNvPr id="22" name="Freeform 6"/>
          <p:cNvSpPr/>
          <p:nvPr/>
        </p:nvSpPr>
        <p:spPr bwMode="auto">
          <a:xfrm>
            <a:off x="4442720" y="3524193"/>
            <a:ext cx="1841898" cy="1841968"/>
          </a:xfrm>
          <a:custGeom>
            <a:rect b="b" l="l" r="r" t="t"/>
            <a:pathLst>
              <a:path h="1487615" w="1487948">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algn="ctr" cap="flat" cmpd="sng" w="3175">
            <a:noFill/>
            <a:prstDash val="solid"/>
          </a:ln>
          <a:effectLst/>
          <a:extLst/>
        </p:spPr>
        <p:txBody>
          <a:bodyPr anchor="ctr" lIns="0" rIns="0"/>
          <a:lstStyle/>
          <a:p>
            <a:pPr algn="ctr" defTabSz="914400" eaLnBrk="1" fontAlgn="base" hangingPunct="1" indent="0" latinLnBrk="0" lvl="0" marL="0" marR="0">
              <a:lnSpc>
                <a:spcPct val="120000"/>
              </a:lnSpc>
              <a:spcBef>
                <a:spcPts val="600"/>
              </a:spcBef>
              <a:spcAft>
                <a:spcPts val="600"/>
              </a:spcAft>
              <a:buClrTx/>
              <a:buSzTx/>
              <a:buFontTx/>
              <a:buNone/>
              <a:defRPr/>
            </a:pPr>
            <a:endParaRPr b="0" baseline="0" cap="none" i="0" kern="0" kumimoji="0" lang="en-US" noProof="0" normalizeH="0" spc="0" strike="noStrike" sz="2800" u="none">
              <a:ln>
                <a:noFill/>
              </a:ln>
              <a:solidFill>
                <a:srgbClr val="414455"/>
              </a:solidFill>
              <a:effectLst/>
              <a:uLnTx/>
              <a:uFillTx/>
              <a:latin charset="-122" panose="020b0503020204020204" pitchFamily="34" typeface="微软雅黑"/>
              <a:ea charset="-122" pitchFamily="34" typeface="微软雅黑"/>
            </a:endParaRPr>
          </a:p>
        </p:txBody>
      </p:sp>
      <p:sp>
        <p:nvSpPr>
          <p:cNvPr id="23" name="Freeform 8"/>
          <p:cNvSpPr/>
          <p:nvPr/>
        </p:nvSpPr>
        <p:spPr bwMode="auto">
          <a:xfrm>
            <a:off x="914599" y="3702246"/>
            <a:ext cx="2032934" cy="2031804"/>
          </a:xfrm>
          <a:custGeom>
            <a:rect b="b" l="l" r="r" t="t"/>
            <a:pathLst>
              <a:path h="2080525" w="2075647">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1"/>
          </a:solidFill>
          <a:ln algn="ctr" cap="flat" cmpd="sng" w="3175">
            <a:noFill/>
            <a:prstDash val="solid"/>
          </a:ln>
          <a:effectLst/>
          <a:extLst/>
        </p:spPr>
        <p:txBody>
          <a:bodyPr anchor="ctr" lIns="0" rIns="0"/>
          <a:lstStyle/>
          <a:p>
            <a:pPr algn="ctr" defTabSz="914400" eaLnBrk="1" fontAlgn="base" hangingPunct="1" indent="0" latinLnBrk="0" lvl="0" marL="0" marR="0">
              <a:lnSpc>
                <a:spcPct val="120000"/>
              </a:lnSpc>
              <a:spcBef>
                <a:spcPts val="600"/>
              </a:spcBef>
              <a:spcAft>
                <a:spcPts val="600"/>
              </a:spcAft>
              <a:buClrTx/>
              <a:buSzTx/>
              <a:buFontTx/>
              <a:buNone/>
              <a:defRPr/>
            </a:pPr>
            <a:endParaRPr b="0" baseline="0" cap="none" i="0" kern="0" kumimoji="0" lang="en-US" noProof="0" normalizeH="0" spc="0" strike="noStrike" sz="2800" u="none">
              <a:ln>
                <a:noFill/>
              </a:ln>
              <a:solidFill>
                <a:sysClr lastClr="FFFFFF" val="window"/>
              </a:solidFill>
              <a:effectLst/>
              <a:uLnTx/>
              <a:uFillTx/>
              <a:latin charset="-122" panose="020b0503020204020204" pitchFamily="34" typeface="微软雅黑"/>
              <a:ea charset="-122" pitchFamily="34" typeface="微软雅黑"/>
            </a:endParaRPr>
          </a:p>
        </p:txBody>
      </p:sp>
      <p:sp>
        <p:nvSpPr>
          <p:cNvPr id="24" name="Freeform 6"/>
          <p:cNvSpPr/>
          <p:nvPr/>
        </p:nvSpPr>
        <p:spPr bwMode="auto">
          <a:xfrm>
            <a:off x="5928111" y="2327433"/>
            <a:ext cx="2224910" cy="2224996"/>
          </a:xfrm>
          <a:custGeom>
            <a:rect b="b" l="l" r="r" t="t"/>
            <a:pathLst>
              <a:path h="1487615" w="1487948">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bg1">
              <a:lumMod val="65000"/>
            </a:schemeClr>
          </a:solidFill>
          <a:ln algn="ctr" cap="flat" cmpd="sng" w="3175">
            <a:noFill/>
            <a:prstDash val="solid"/>
          </a:ln>
          <a:effectLst/>
          <a:extLst/>
        </p:spPr>
        <p:txBody>
          <a:bodyPr anchor="ctr" lIns="0" rIns="0"/>
          <a:lstStyle/>
          <a:p>
            <a:pPr algn="ctr" defTabSz="914400" fontAlgn="base">
              <a:lnSpc>
                <a:spcPct val="120000"/>
              </a:lnSpc>
              <a:spcBef>
                <a:spcPts val="600"/>
              </a:spcBef>
              <a:spcAft>
                <a:spcPts val="600"/>
              </a:spcAft>
            </a:pPr>
            <a:endParaRPr kern="0" lang="en-US" sz="2800">
              <a:solidFill>
                <a:sysClr lastClr="FFFFFF" val="window"/>
              </a:solidFill>
              <a:latin charset="-122" panose="020b0503020204020204" pitchFamily="34" typeface="微软雅黑"/>
              <a:ea charset="-122" pitchFamily="34" typeface="微软雅黑"/>
            </a:endParaRPr>
          </a:p>
        </p:txBody>
      </p:sp>
      <p:sp>
        <p:nvSpPr>
          <p:cNvPr id="12" name="矩形 11"/>
          <p:cNvSpPr/>
          <p:nvPr/>
        </p:nvSpPr>
        <p:spPr>
          <a:xfrm>
            <a:off x="4154959" y="1269554"/>
            <a:ext cx="3842401"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r>
              <a:rPr altLang="en-US" lang="zh-CN" smtClean="0">
                <a:latin charset="-122" panose="020b0503020204020204" pitchFamily="34" typeface="微软雅黑"/>
                <a:ea charset="-122" pitchFamily="34" typeface="微软雅黑"/>
              </a:rPr>
              <a:t>点击添加小标题</a:t>
            </a:r>
          </a:p>
        </p:txBody>
      </p:sp>
      <p:sp>
        <p:nvSpPr>
          <p:cNvPr id="13" name="文本框 2"/>
          <p:cNvSpPr txBox="1"/>
          <p:nvPr/>
        </p:nvSpPr>
        <p:spPr>
          <a:xfrm>
            <a:off x="1706687"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1473563180"/>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3"/>
                                        </p:tgtEl>
                                        <p:attrNameLst>
                                          <p:attrName>ppt_y</p:attrName>
                                        </p:attrNameLst>
                                      </p:cBhvr>
                                      <p:tavLst>
                                        <p:tav tm="0">
                                          <p:val>
                                            <p:strVal val="#ppt_y"/>
                                          </p:val>
                                        </p:tav>
                                        <p:tav tm="100000">
                                          <p:val>
                                            <p:strVal val="#ppt_y"/>
                                          </p:val>
                                        </p:tav>
                                      </p:tavLst>
                                    </p:anim>
                                    <p:anim calcmode="lin" valueType="num">
                                      <p:cBhvr>
                                        <p:cTn dur="500" fill="hold" id="9"/>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3"/>
                                        </p:tgtEl>
                                      </p:cBhvr>
                                    </p:animEffect>
                                  </p:childTnLst>
                                </p:cTn>
                              </p:par>
                            </p:childTnLst>
                          </p:cTn>
                        </p:par>
                        <p:par>
                          <p:cTn fill="hold" id="12" nodeType="afterGroup">
                            <p:stCondLst>
                              <p:cond delay="500"/>
                            </p:stCondLst>
                            <p:childTnLst>
                              <p:par>
                                <p:cTn fill="hold" grpId="0" id="13" nodeType="afterEffect" presetClass="entr" presetID="16" presetSubtype="37">
                                  <p:stCondLst>
                                    <p:cond delay="0"/>
                                  </p:stCondLst>
                                  <p:childTnLst>
                                    <p:set>
                                      <p:cBhvr>
                                        <p:cTn dur="1" fill="hold" id="14">
                                          <p:stCondLst>
                                            <p:cond delay="0"/>
                                          </p:stCondLst>
                                        </p:cTn>
                                        <p:tgtEl>
                                          <p:spTgt spid="12"/>
                                        </p:tgtEl>
                                        <p:attrNameLst>
                                          <p:attrName>style.visibility</p:attrName>
                                        </p:attrNameLst>
                                      </p:cBhvr>
                                      <p:to>
                                        <p:strVal val="visible"/>
                                      </p:to>
                                    </p:set>
                                    <p:animEffect filter="barn(outVertical)" transition="in">
                                      <p:cBhvr>
                                        <p:cTn dur="500" id="15"/>
                                        <p:tgtEl>
                                          <p:spTgt spid="12"/>
                                        </p:tgtEl>
                                      </p:cBhvr>
                                    </p:animEffect>
                                  </p:childTnLst>
                                </p:cTn>
                              </p:par>
                            </p:childTnLst>
                          </p:cTn>
                        </p:par>
                        <p:par>
                          <p:cTn fill="hold" id="16" nodeType="afterGroup">
                            <p:stCondLst>
                              <p:cond delay="1000"/>
                            </p:stCondLst>
                            <p:childTnLst>
                              <p:par>
                                <p:cTn fill="hold" grpId="0" id="17" nodeType="afterEffect" presetClass="entr" presetID="10" presetSubtype="0">
                                  <p:stCondLst>
                                    <p:cond delay="0"/>
                                  </p:stCondLst>
                                  <p:childTnLst>
                                    <p:set>
                                      <p:cBhvr>
                                        <p:cTn dur="1" fill="hold" id="18">
                                          <p:stCondLst>
                                            <p:cond delay="0"/>
                                          </p:stCondLst>
                                        </p:cTn>
                                        <p:tgtEl>
                                          <p:spTgt spid="23"/>
                                        </p:tgtEl>
                                        <p:attrNameLst>
                                          <p:attrName>style.visibility</p:attrName>
                                        </p:attrNameLst>
                                      </p:cBhvr>
                                      <p:to>
                                        <p:strVal val="visible"/>
                                      </p:to>
                                    </p:set>
                                    <p:animEffect filter="fade" transition="in">
                                      <p:cBhvr>
                                        <p:cTn dur="500" id="19"/>
                                        <p:tgtEl>
                                          <p:spTgt spid="23"/>
                                        </p:tgtEl>
                                      </p:cBhvr>
                                    </p:animEffect>
                                  </p:childTnLst>
                                </p:cTn>
                              </p:par>
                              <p:par>
                                <p:cTn fill="hold" grpId="1" id="20" nodeType="withEffect" presetClass="emph" presetID="8" presetSubtype="0" repeatCount="indefinite">
                                  <p:stCondLst>
                                    <p:cond delay="0"/>
                                  </p:stCondLst>
                                  <p:childTnLst>
                                    <p:animRot by="-86400000">
                                      <p:cBhvr>
                                        <p:cTn dur="8000" fill="hold" id="21"/>
                                        <p:tgtEl>
                                          <p:spTgt spid="23"/>
                                        </p:tgtEl>
                                        <p:attrNameLst>
                                          <p:attrName>r</p:attrName>
                                        </p:attrNameLst>
                                      </p:cBhvr>
                                    </p:animRot>
                                  </p:childTnLst>
                                </p:cTn>
                              </p:par>
                              <p:par>
                                <p:cTn fill="hold" grpId="0" id="22" nodeType="withEffect" presetClass="entr" presetID="53" presetSubtype="0">
                                  <p:stCondLst>
                                    <p:cond delay="500"/>
                                  </p:stCondLst>
                                  <p:childTnLst>
                                    <p:set>
                                      <p:cBhvr>
                                        <p:cTn dur="1" fill="hold" id="23">
                                          <p:stCondLst>
                                            <p:cond delay="0"/>
                                          </p:stCondLst>
                                        </p:cTn>
                                        <p:tgtEl>
                                          <p:spTgt spid="16"/>
                                        </p:tgtEl>
                                        <p:attrNameLst>
                                          <p:attrName>style.visibility</p:attrName>
                                        </p:attrNameLst>
                                      </p:cBhvr>
                                      <p:to>
                                        <p:strVal val="visible"/>
                                      </p:to>
                                    </p:set>
                                    <p:anim calcmode="lin" valueType="num">
                                      <p:cBhvr>
                                        <p:cTn dur="500" fill="hold" id="24"/>
                                        <p:tgtEl>
                                          <p:spTgt spid="16"/>
                                        </p:tgtEl>
                                        <p:attrNameLst>
                                          <p:attrName>ppt_w</p:attrName>
                                        </p:attrNameLst>
                                      </p:cBhvr>
                                      <p:tavLst>
                                        <p:tav tm="0">
                                          <p:val>
                                            <p:fltVal val="0"/>
                                          </p:val>
                                        </p:tav>
                                        <p:tav tm="100000">
                                          <p:val>
                                            <p:strVal val="#ppt_w"/>
                                          </p:val>
                                        </p:tav>
                                      </p:tavLst>
                                    </p:anim>
                                    <p:anim calcmode="lin" valueType="num">
                                      <p:cBhvr>
                                        <p:cTn dur="500" fill="hold" id="25"/>
                                        <p:tgtEl>
                                          <p:spTgt spid="16"/>
                                        </p:tgtEl>
                                        <p:attrNameLst>
                                          <p:attrName>ppt_h</p:attrName>
                                        </p:attrNameLst>
                                      </p:cBhvr>
                                      <p:tavLst>
                                        <p:tav tm="0">
                                          <p:val>
                                            <p:fltVal val="0"/>
                                          </p:val>
                                        </p:tav>
                                        <p:tav tm="100000">
                                          <p:val>
                                            <p:strVal val="#ppt_h"/>
                                          </p:val>
                                        </p:tav>
                                      </p:tavLst>
                                    </p:anim>
                                    <p:animEffect filter="fade" transition="in">
                                      <p:cBhvr>
                                        <p:cTn dur="500" id="26"/>
                                        <p:tgtEl>
                                          <p:spTgt spid="16"/>
                                        </p:tgtEl>
                                      </p:cBhvr>
                                    </p:animEffect>
                                  </p:childTnLst>
                                </p:cTn>
                              </p:par>
                              <p:par>
                                <p:cTn fill="hold" grpId="0" id="27" nodeType="withEffect" presetClass="entr" presetID="10" presetSubtype="0">
                                  <p:stCondLst>
                                    <p:cond delay="1500"/>
                                  </p:stCondLst>
                                  <p:childTnLst>
                                    <p:set>
                                      <p:cBhvr>
                                        <p:cTn dur="1" fill="hold" id="28">
                                          <p:stCondLst>
                                            <p:cond delay="0"/>
                                          </p:stCondLst>
                                        </p:cTn>
                                        <p:tgtEl>
                                          <p:spTgt spid="21"/>
                                        </p:tgtEl>
                                        <p:attrNameLst>
                                          <p:attrName>style.visibility</p:attrName>
                                        </p:attrNameLst>
                                      </p:cBhvr>
                                      <p:to>
                                        <p:strVal val="visible"/>
                                      </p:to>
                                    </p:set>
                                    <p:animEffect filter="fade" transition="in">
                                      <p:cBhvr>
                                        <p:cTn dur="500" id="29"/>
                                        <p:tgtEl>
                                          <p:spTgt spid="21"/>
                                        </p:tgtEl>
                                      </p:cBhvr>
                                    </p:animEffect>
                                  </p:childTnLst>
                                </p:cTn>
                              </p:par>
                              <p:par>
                                <p:cTn fill="hold" grpId="1" id="30" nodeType="withEffect" presetClass="emph" presetID="8" presetSubtype="0" repeatCount="indefinite">
                                  <p:stCondLst>
                                    <p:cond delay="1500"/>
                                  </p:stCondLst>
                                  <p:childTnLst>
                                    <p:animRot by="64800000">
                                      <p:cBhvr>
                                        <p:cTn dur="7500" fill="hold" id="31"/>
                                        <p:tgtEl>
                                          <p:spTgt spid="21"/>
                                        </p:tgtEl>
                                        <p:attrNameLst>
                                          <p:attrName>r</p:attrName>
                                        </p:attrNameLst>
                                      </p:cBhvr>
                                    </p:animRot>
                                  </p:childTnLst>
                                </p:cTn>
                              </p:par>
                              <p:par>
                                <p:cTn fill="hold" grpId="0" id="32" nodeType="withEffect" presetClass="entr" presetID="53" presetSubtype="0">
                                  <p:stCondLst>
                                    <p:cond delay="2000"/>
                                  </p:stCondLst>
                                  <p:childTnLst>
                                    <p:set>
                                      <p:cBhvr>
                                        <p:cTn dur="1" fill="hold" id="33">
                                          <p:stCondLst>
                                            <p:cond delay="0"/>
                                          </p:stCondLst>
                                        </p:cTn>
                                        <p:tgtEl>
                                          <p:spTgt spid="17"/>
                                        </p:tgtEl>
                                        <p:attrNameLst>
                                          <p:attrName>style.visibility</p:attrName>
                                        </p:attrNameLst>
                                      </p:cBhvr>
                                      <p:to>
                                        <p:strVal val="visible"/>
                                      </p:to>
                                    </p:set>
                                    <p:anim calcmode="lin" valueType="num">
                                      <p:cBhvr>
                                        <p:cTn dur="500" fill="hold" id="34"/>
                                        <p:tgtEl>
                                          <p:spTgt spid="17"/>
                                        </p:tgtEl>
                                        <p:attrNameLst>
                                          <p:attrName>ppt_w</p:attrName>
                                        </p:attrNameLst>
                                      </p:cBhvr>
                                      <p:tavLst>
                                        <p:tav tm="0">
                                          <p:val>
                                            <p:fltVal val="0"/>
                                          </p:val>
                                        </p:tav>
                                        <p:tav tm="100000">
                                          <p:val>
                                            <p:strVal val="#ppt_w"/>
                                          </p:val>
                                        </p:tav>
                                      </p:tavLst>
                                    </p:anim>
                                    <p:anim calcmode="lin" valueType="num">
                                      <p:cBhvr>
                                        <p:cTn dur="500" fill="hold" id="35"/>
                                        <p:tgtEl>
                                          <p:spTgt spid="17"/>
                                        </p:tgtEl>
                                        <p:attrNameLst>
                                          <p:attrName>ppt_h</p:attrName>
                                        </p:attrNameLst>
                                      </p:cBhvr>
                                      <p:tavLst>
                                        <p:tav tm="0">
                                          <p:val>
                                            <p:fltVal val="0"/>
                                          </p:val>
                                        </p:tav>
                                        <p:tav tm="100000">
                                          <p:val>
                                            <p:strVal val="#ppt_h"/>
                                          </p:val>
                                        </p:tav>
                                      </p:tavLst>
                                    </p:anim>
                                    <p:animEffect filter="fade" transition="in">
                                      <p:cBhvr>
                                        <p:cTn dur="500" id="36"/>
                                        <p:tgtEl>
                                          <p:spTgt spid="17"/>
                                        </p:tgtEl>
                                      </p:cBhvr>
                                    </p:animEffect>
                                  </p:childTnLst>
                                </p:cTn>
                              </p:par>
                              <p:par>
                                <p:cTn fill="hold" grpId="0" id="37" nodeType="withEffect" presetClass="entr" presetID="10" presetSubtype="0">
                                  <p:stCondLst>
                                    <p:cond delay="3000"/>
                                  </p:stCondLst>
                                  <p:childTnLst>
                                    <p:set>
                                      <p:cBhvr>
                                        <p:cTn dur="1" fill="hold" id="38">
                                          <p:stCondLst>
                                            <p:cond delay="0"/>
                                          </p:stCondLst>
                                        </p:cTn>
                                        <p:tgtEl>
                                          <p:spTgt spid="22"/>
                                        </p:tgtEl>
                                        <p:attrNameLst>
                                          <p:attrName>style.visibility</p:attrName>
                                        </p:attrNameLst>
                                      </p:cBhvr>
                                      <p:to>
                                        <p:strVal val="visible"/>
                                      </p:to>
                                    </p:set>
                                    <p:animEffect filter="fade" transition="in">
                                      <p:cBhvr>
                                        <p:cTn dur="500" id="39"/>
                                        <p:tgtEl>
                                          <p:spTgt spid="22"/>
                                        </p:tgtEl>
                                      </p:cBhvr>
                                    </p:animEffect>
                                  </p:childTnLst>
                                </p:cTn>
                              </p:par>
                              <p:par>
                                <p:cTn fill="hold" grpId="1" id="40" nodeType="withEffect" presetClass="emph" presetID="8" presetSubtype="0" repeatCount="indefinite">
                                  <p:stCondLst>
                                    <p:cond delay="3000"/>
                                  </p:stCondLst>
                                  <p:childTnLst>
                                    <p:animRot by="-108000000">
                                      <p:cBhvr>
                                        <p:cTn dur="7500" fill="hold" id="41"/>
                                        <p:tgtEl>
                                          <p:spTgt spid="22"/>
                                        </p:tgtEl>
                                        <p:attrNameLst>
                                          <p:attrName>r</p:attrName>
                                        </p:attrNameLst>
                                      </p:cBhvr>
                                    </p:animRot>
                                  </p:childTnLst>
                                </p:cTn>
                              </p:par>
                              <p:par>
                                <p:cTn fill="hold" grpId="0" id="42" nodeType="withEffect" presetClass="entr" presetID="53" presetSubtype="0">
                                  <p:stCondLst>
                                    <p:cond delay="4000"/>
                                  </p:stCondLst>
                                  <p:childTnLst>
                                    <p:set>
                                      <p:cBhvr>
                                        <p:cTn dur="1" fill="hold" id="43">
                                          <p:stCondLst>
                                            <p:cond delay="0"/>
                                          </p:stCondLst>
                                        </p:cTn>
                                        <p:tgtEl>
                                          <p:spTgt spid="18"/>
                                        </p:tgtEl>
                                        <p:attrNameLst>
                                          <p:attrName>style.visibility</p:attrName>
                                        </p:attrNameLst>
                                      </p:cBhvr>
                                      <p:to>
                                        <p:strVal val="visible"/>
                                      </p:to>
                                    </p:set>
                                    <p:anim calcmode="lin" valueType="num">
                                      <p:cBhvr>
                                        <p:cTn dur="500" fill="hold" id="44"/>
                                        <p:tgtEl>
                                          <p:spTgt spid="18"/>
                                        </p:tgtEl>
                                        <p:attrNameLst>
                                          <p:attrName>ppt_w</p:attrName>
                                        </p:attrNameLst>
                                      </p:cBhvr>
                                      <p:tavLst>
                                        <p:tav tm="0">
                                          <p:val>
                                            <p:fltVal val="0"/>
                                          </p:val>
                                        </p:tav>
                                        <p:tav tm="100000">
                                          <p:val>
                                            <p:strVal val="#ppt_w"/>
                                          </p:val>
                                        </p:tav>
                                      </p:tavLst>
                                    </p:anim>
                                    <p:anim calcmode="lin" valueType="num">
                                      <p:cBhvr>
                                        <p:cTn dur="500" fill="hold" id="45"/>
                                        <p:tgtEl>
                                          <p:spTgt spid="18"/>
                                        </p:tgtEl>
                                        <p:attrNameLst>
                                          <p:attrName>ppt_h</p:attrName>
                                        </p:attrNameLst>
                                      </p:cBhvr>
                                      <p:tavLst>
                                        <p:tav tm="0">
                                          <p:val>
                                            <p:fltVal val="0"/>
                                          </p:val>
                                        </p:tav>
                                        <p:tav tm="100000">
                                          <p:val>
                                            <p:strVal val="#ppt_h"/>
                                          </p:val>
                                        </p:tav>
                                      </p:tavLst>
                                    </p:anim>
                                    <p:animEffect filter="fade" transition="in">
                                      <p:cBhvr>
                                        <p:cTn dur="500" id="46"/>
                                        <p:tgtEl>
                                          <p:spTgt spid="18"/>
                                        </p:tgtEl>
                                      </p:cBhvr>
                                    </p:animEffect>
                                  </p:childTnLst>
                                </p:cTn>
                              </p:par>
                              <p:par>
                                <p:cTn fill="hold" grpId="0" id="47" nodeType="withEffect" presetClass="entr" presetID="10" presetSubtype="0">
                                  <p:stCondLst>
                                    <p:cond delay="4500"/>
                                  </p:stCondLst>
                                  <p:childTnLst>
                                    <p:set>
                                      <p:cBhvr>
                                        <p:cTn dur="1" fill="hold" id="48">
                                          <p:stCondLst>
                                            <p:cond delay="0"/>
                                          </p:stCondLst>
                                        </p:cTn>
                                        <p:tgtEl>
                                          <p:spTgt spid="24"/>
                                        </p:tgtEl>
                                        <p:attrNameLst>
                                          <p:attrName>style.visibility</p:attrName>
                                        </p:attrNameLst>
                                      </p:cBhvr>
                                      <p:to>
                                        <p:strVal val="visible"/>
                                      </p:to>
                                    </p:set>
                                    <p:animEffect filter="fade" transition="in">
                                      <p:cBhvr>
                                        <p:cTn dur="500" id="49"/>
                                        <p:tgtEl>
                                          <p:spTgt spid="24"/>
                                        </p:tgtEl>
                                      </p:cBhvr>
                                    </p:animEffect>
                                  </p:childTnLst>
                                </p:cTn>
                              </p:par>
                              <p:par>
                                <p:cTn fill="hold" grpId="1" id="50" nodeType="withEffect" presetClass="emph" presetID="8" presetSubtype="0" repeatCount="indefinite">
                                  <p:stCondLst>
                                    <p:cond delay="4500"/>
                                  </p:stCondLst>
                                  <p:childTnLst>
                                    <p:animRot by="86400000">
                                      <p:cBhvr>
                                        <p:cTn dur="7000" fill="hold" id="51"/>
                                        <p:tgtEl>
                                          <p:spTgt spid="24"/>
                                        </p:tgtEl>
                                        <p:attrNameLst>
                                          <p:attrName>r</p:attrName>
                                        </p:attrNameLst>
                                      </p:cBhvr>
                                    </p:animRot>
                                  </p:childTnLst>
                                </p:cTn>
                              </p:par>
                              <p:par>
                                <p:cTn fill="hold" grpId="0" id="52" nodeType="withEffect" presetClass="entr" presetID="53" presetSubtype="0">
                                  <p:stCondLst>
                                    <p:cond delay="5000"/>
                                  </p:stCondLst>
                                  <p:childTnLst>
                                    <p:set>
                                      <p:cBhvr>
                                        <p:cTn dur="1" fill="hold" id="53">
                                          <p:stCondLst>
                                            <p:cond delay="0"/>
                                          </p:stCondLst>
                                        </p:cTn>
                                        <p:tgtEl>
                                          <p:spTgt spid="19"/>
                                        </p:tgtEl>
                                        <p:attrNameLst>
                                          <p:attrName>style.visibility</p:attrName>
                                        </p:attrNameLst>
                                      </p:cBhvr>
                                      <p:to>
                                        <p:strVal val="visible"/>
                                      </p:to>
                                    </p:set>
                                    <p:anim calcmode="lin" valueType="num">
                                      <p:cBhvr>
                                        <p:cTn dur="500" fill="hold" id="54"/>
                                        <p:tgtEl>
                                          <p:spTgt spid="19"/>
                                        </p:tgtEl>
                                        <p:attrNameLst>
                                          <p:attrName>ppt_w</p:attrName>
                                        </p:attrNameLst>
                                      </p:cBhvr>
                                      <p:tavLst>
                                        <p:tav tm="0">
                                          <p:val>
                                            <p:fltVal val="0"/>
                                          </p:val>
                                        </p:tav>
                                        <p:tav tm="100000">
                                          <p:val>
                                            <p:strVal val="#ppt_w"/>
                                          </p:val>
                                        </p:tav>
                                      </p:tavLst>
                                    </p:anim>
                                    <p:anim calcmode="lin" valueType="num">
                                      <p:cBhvr>
                                        <p:cTn dur="500" fill="hold" id="55"/>
                                        <p:tgtEl>
                                          <p:spTgt spid="19"/>
                                        </p:tgtEl>
                                        <p:attrNameLst>
                                          <p:attrName>ppt_h</p:attrName>
                                        </p:attrNameLst>
                                      </p:cBhvr>
                                      <p:tavLst>
                                        <p:tav tm="0">
                                          <p:val>
                                            <p:fltVal val="0"/>
                                          </p:val>
                                        </p:tav>
                                        <p:tav tm="100000">
                                          <p:val>
                                            <p:strVal val="#ppt_h"/>
                                          </p:val>
                                        </p:tav>
                                      </p:tavLst>
                                    </p:anim>
                                    <p:animEffect filter="fade" transition="in">
                                      <p:cBhvr>
                                        <p:cTn dur="500" id="56"/>
                                        <p:tgtEl>
                                          <p:spTgt spid="19"/>
                                        </p:tgtEl>
                                      </p:cBhvr>
                                    </p:animEffect>
                                  </p:childTnLst>
                                </p:cTn>
                              </p:par>
                              <p:par>
                                <p:cTn fill="hold" grpId="0" id="57" nodeType="withEffect" presetClass="entr" presetID="22" presetSubtype="8">
                                  <p:stCondLst>
                                    <p:cond delay="6500"/>
                                  </p:stCondLst>
                                  <p:childTnLst>
                                    <p:set>
                                      <p:cBhvr>
                                        <p:cTn dur="1" fill="hold" id="58">
                                          <p:stCondLst>
                                            <p:cond delay="0"/>
                                          </p:stCondLst>
                                        </p:cTn>
                                        <p:tgtEl>
                                          <p:spTgt spid="20"/>
                                        </p:tgtEl>
                                        <p:attrNameLst>
                                          <p:attrName>style.visibility</p:attrName>
                                        </p:attrNameLst>
                                      </p:cBhvr>
                                      <p:to>
                                        <p:strVal val="visible"/>
                                      </p:to>
                                    </p:set>
                                    <p:animEffect filter="wipe(left)" transition="in">
                                      <p:cBhvr>
                                        <p:cTn dur="500" id="59"/>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9"/>
      <p:bldP grpId="0" spid="20"/>
      <p:bldP grpId="0" spid="21"/>
      <p:bldP grpId="1" spid="21"/>
      <p:bldP grpId="0" spid="22"/>
      <p:bldP grpId="1" spid="22"/>
      <p:bldP grpId="0" spid="23"/>
      <p:bldP grpId="1" spid="23"/>
      <p:bldP grpId="0" spid="24"/>
      <p:bldP grpId="1" spid="24"/>
      <p:bldP grpId="0" spid="12"/>
      <p:bldP grpId="0" spid="13"/>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8"/>
          <p:cNvSpPr/>
          <p:nvPr/>
        </p:nvSpPr>
        <p:spPr bwMode="gray">
          <a:xfrm flipH="1">
            <a:off x="1202632" y="1321087"/>
            <a:ext cx="4939783" cy="2451251"/>
          </a:xfrm>
          <a:custGeom>
            <a:rect b="b" l="l" r="r" t="t"/>
            <a:pathLst>
              <a:path h="2058709" w="417692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noFill/>
          <a:ln w="12700">
            <a:solidFill>
              <a:schemeClr val="bg1">
                <a:lumMod val="65000"/>
              </a:schemeClr>
            </a:solidFill>
            <a:miter lim="800000"/>
          </a:ln>
          <a:effectLst/>
        </p:spPr>
        <p:txBody>
          <a:bodyPr anchor="b" anchorCtr="0" bIns="170686" lIns="128014" rIns="128014" tIns="85343"/>
          <a:lstStyle/>
          <a:p>
            <a:pPr lvl="0"/>
            <a:r>
              <a:rPr altLang="en-US" lang="zh-CN" sz="1600">
                <a:solidFill>
                  <a:schemeClr val="tx1">
                    <a:lumMod val="85000"/>
                    <a:lumOff val="15000"/>
                  </a:schemeClr>
                </a:solidFill>
                <a:latin charset="-122" panose="020b0503020204020204" pitchFamily="34" typeface="微软雅黑"/>
                <a:ea charset="-122" pitchFamily="34" typeface="微软雅黑"/>
                <a:cs charset="-122" pitchFamily="2" typeface="华文黑体"/>
              </a:rPr>
              <a:t>您的内容打在这里，</a:t>
            </a:r>
          </a:p>
          <a:p>
            <a:pPr lvl="0"/>
            <a:r>
              <a:rPr altLang="en-US" lang="zh-CN" sz="1600">
                <a:solidFill>
                  <a:schemeClr val="tx1">
                    <a:lumMod val="85000"/>
                    <a:lumOff val="15000"/>
                  </a:schemeClr>
                </a:solidFill>
                <a:latin charset="-122" panose="020b0503020204020204" pitchFamily="34" typeface="微软雅黑"/>
                <a:ea charset="-122" pitchFamily="34" typeface="微软雅黑"/>
                <a:cs charset="-122" pitchFamily="2" typeface="华文黑体"/>
              </a:rPr>
              <a:t>或者通过复制您的文本后，在此框中</a:t>
            </a:r>
          </a:p>
          <a:p>
            <a:pPr lvl="0"/>
            <a:r>
              <a:rPr altLang="en-US" lang="zh-CN" sz="1600">
                <a:solidFill>
                  <a:schemeClr val="tx1">
                    <a:lumMod val="85000"/>
                    <a:lumOff val="15000"/>
                  </a:schemeClr>
                </a:solidFill>
                <a:latin charset="-122" panose="020b0503020204020204" pitchFamily="34" typeface="微软雅黑"/>
                <a:ea charset="-122" pitchFamily="34" typeface="微软雅黑"/>
                <a:cs charset="-122" pitchFamily="2" typeface="华文黑体"/>
              </a:rPr>
              <a:t>选择粘贴，并选择只保留文字。</a:t>
            </a:r>
          </a:p>
        </p:txBody>
      </p:sp>
      <p:sp>
        <p:nvSpPr>
          <p:cNvPr id="5" name="Freeform 9"/>
          <p:cNvSpPr/>
          <p:nvPr/>
        </p:nvSpPr>
        <p:spPr bwMode="gray">
          <a:xfrm>
            <a:off x="1202632" y="3930870"/>
            <a:ext cx="4939783" cy="2451251"/>
          </a:xfrm>
          <a:custGeom>
            <a:cxnLst>
              <a:cxn ang="0">
                <a:pos x="1300" y="0"/>
              </a:cxn>
              <a:cxn ang="0">
                <a:pos x="0" y="0"/>
              </a:cxn>
              <a:cxn ang="0">
                <a:pos x="0" y="864"/>
              </a:cxn>
              <a:cxn ang="0">
                <a:pos x="1753" y="864"/>
              </a:cxn>
              <a:cxn ang="0">
                <a:pos x="1753" y="453"/>
              </a:cxn>
              <a:cxn ang="0">
                <a:pos x="1300" y="0"/>
              </a:cxn>
            </a:cxnLst>
            <a:rect b="b" l="0" r="r" t="0"/>
            <a:pathLst>
              <a:path h="864" w="1752">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noFill/>
          <a:ln w="12700">
            <a:solidFill>
              <a:schemeClr val="bg1">
                <a:lumMod val="65000"/>
              </a:schemeClr>
            </a:solidFill>
            <a:miter lim="800000"/>
          </a:ln>
          <a:effectLst/>
        </p:spPr>
        <p:txBody>
          <a:bodyPr anchor="t" anchorCtr="0" bIns="170686" lIns="128014" rIns="128014" tIns="170686"/>
          <a:lstStyle/>
          <a:p>
            <a:pPr lvl="0"/>
            <a:r>
              <a:rPr altLang="en-US" lang="zh-CN" sz="1600">
                <a:solidFill>
                  <a:schemeClr val="tx1">
                    <a:lumMod val="85000"/>
                    <a:lumOff val="15000"/>
                  </a:schemeClr>
                </a:solidFill>
                <a:latin charset="-122" panose="020b0503020204020204" pitchFamily="34" typeface="微软雅黑"/>
                <a:ea charset="-122" pitchFamily="34" typeface="微软雅黑"/>
                <a:cs charset="-122" pitchFamily="2" typeface="华文黑体"/>
              </a:rPr>
              <a:t>您的内容打在这里，</a:t>
            </a:r>
          </a:p>
          <a:p>
            <a:pPr lvl="0"/>
            <a:r>
              <a:rPr altLang="en-US" lang="zh-CN" sz="1600">
                <a:solidFill>
                  <a:schemeClr val="tx1">
                    <a:lumMod val="85000"/>
                    <a:lumOff val="15000"/>
                  </a:schemeClr>
                </a:solidFill>
                <a:latin charset="-122" panose="020b0503020204020204" pitchFamily="34" typeface="微软雅黑"/>
                <a:ea charset="-122" pitchFamily="34" typeface="微软雅黑"/>
                <a:cs charset="-122" pitchFamily="2" typeface="华文黑体"/>
              </a:rPr>
              <a:t>或者通过复制您的文本后，在此框中</a:t>
            </a:r>
          </a:p>
          <a:p>
            <a:pPr lvl="0"/>
            <a:r>
              <a:rPr altLang="en-US" lang="zh-CN" sz="1600">
                <a:solidFill>
                  <a:schemeClr val="tx1">
                    <a:lumMod val="85000"/>
                    <a:lumOff val="15000"/>
                  </a:schemeClr>
                </a:solidFill>
                <a:latin charset="-122" panose="020b0503020204020204" pitchFamily="34" typeface="微软雅黑"/>
                <a:ea charset="-122" pitchFamily="34" typeface="微软雅黑"/>
                <a:cs charset="-122" pitchFamily="2" typeface="华文黑体"/>
              </a:rPr>
              <a:t>选择粘贴，并选择只保留文字。</a:t>
            </a:r>
          </a:p>
        </p:txBody>
      </p:sp>
      <p:sp>
        <p:nvSpPr>
          <p:cNvPr id="6" name="Freeform 10"/>
          <p:cNvSpPr/>
          <p:nvPr/>
        </p:nvSpPr>
        <p:spPr bwMode="gray">
          <a:xfrm>
            <a:off x="6311807" y="3930870"/>
            <a:ext cx="4939783" cy="2451251"/>
          </a:xfrm>
          <a:custGeom>
            <a:cxnLst>
              <a:cxn ang="0">
                <a:pos x="0" y="453"/>
              </a:cxn>
              <a:cxn ang="0">
                <a:pos x="0" y="864"/>
              </a:cxn>
              <a:cxn ang="0">
                <a:pos x="1753" y="864"/>
              </a:cxn>
              <a:cxn ang="0">
                <a:pos x="1753" y="0"/>
              </a:cxn>
              <a:cxn ang="0">
                <a:pos x="453" y="0"/>
              </a:cxn>
              <a:cxn ang="0">
                <a:pos x="0" y="453"/>
              </a:cxn>
            </a:cxnLst>
            <a:rect b="b" l="0" r="r" t="0"/>
            <a:pathLst>
              <a:path h="864" w="1752">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noFill/>
          <a:ln w="12700">
            <a:solidFill>
              <a:schemeClr val="bg1">
                <a:lumMod val="65000"/>
              </a:schemeClr>
            </a:solidFill>
            <a:miter lim="800000"/>
          </a:ln>
          <a:effectLst/>
        </p:spPr>
        <p:txBody>
          <a:bodyPr anchor="t" anchorCtr="0" bIns="170686" lIns="128014" rIns="128014" tIns="170686"/>
          <a:lstStyle/>
          <a:p>
            <a:pPr algn="r" lvl="0"/>
            <a:r>
              <a:rPr altLang="en-US" lang="zh-CN" sz="1600">
                <a:solidFill>
                  <a:schemeClr val="tx1">
                    <a:lumMod val="85000"/>
                    <a:lumOff val="15000"/>
                  </a:schemeClr>
                </a:solidFill>
                <a:latin charset="-122" panose="020b0503020204020204" pitchFamily="34" typeface="微软雅黑"/>
                <a:ea charset="-122" pitchFamily="34" typeface="微软雅黑"/>
                <a:cs charset="-122" pitchFamily="2" typeface="华文黑体"/>
              </a:rPr>
              <a:t>您的内容打在这里</a:t>
            </a:r>
          </a:p>
          <a:p>
            <a:pPr algn="r" lvl="0"/>
            <a:r>
              <a:rPr altLang="en-US" lang="zh-CN" sz="1600">
                <a:solidFill>
                  <a:schemeClr val="tx1">
                    <a:lumMod val="85000"/>
                    <a:lumOff val="15000"/>
                  </a:schemeClr>
                </a:solidFill>
                <a:latin charset="-122" panose="020b0503020204020204" pitchFamily="34" typeface="微软雅黑"/>
                <a:ea charset="-122" pitchFamily="34" typeface="微软雅黑"/>
                <a:cs charset="-122" pitchFamily="2" typeface="华文黑体"/>
              </a:rPr>
              <a:t>或者通过复制您的文本后，在此框中</a:t>
            </a:r>
          </a:p>
          <a:p>
            <a:pPr algn="r" lvl="0"/>
            <a:r>
              <a:rPr altLang="en-US" lang="zh-CN" sz="1600">
                <a:solidFill>
                  <a:schemeClr val="tx1">
                    <a:lumMod val="85000"/>
                    <a:lumOff val="15000"/>
                  </a:schemeClr>
                </a:solidFill>
                <a:latin charset="-122" panose="020b0503020204020204" pitchFamily="34" typeface="微软雅黑"/>
                <a:ea charset="-122" pitchFamily="34" typeface="微软雅黑"/>
                <a:cs charset="-122" pitchFamily="2" typeface="华文黑体"/>
              </a:rPr>
              <a:t>选择粘贴，并选择只保留文字</a:t>
            </a:r>
          </a:p>
        </p:txBody>
      </p:sp>
      <p:sp>
        <p:nvSpPr>
          <p:cNvPr id="7" name="Freeform 8"/>
          <p:cNvSpPr/>
          <p:nvPr/>
        </p:nvSpPr>
        <p:spPr bwMode="gray">
          <a:xfrm>
            <a:off x="6311806" y="1321087"/>
            <a:ext cx="4938683" cy="2451251"/>
          </a:xfrm>
          <a:custGeom>
            <a:rect b="b" l="l" r="r" t="t"/>
            <a:pathLst>
              <a:path h="2058709" w="417692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noFill/>
          <a:ln w="12700">
            <a:solidFill>
              <a:schemeClr val="bg1">
                <a:lumMod val="65000"/>
              </a:schemeClr>
            </a:solidFill>
            <a:miter lim="800000"/>
          </a:ln>
          <a:effectLst/>
        </p:spPr>
        <p:txBody>
          <a:bodyPr anchor="b" anchorCtr="0" bIns="170686" lIns="128014" rIns="128014" tIns="85343"/>
          <a:lstStyle/>
          <a:p>
            <a:pPr algn="r" lvl="0"/>
            <a:r>
              <a:rPr altLang="en-US" lang="zh-CN" sz="1600">
                <a:solidFill>
                  <a:schemeClr val="tx1">
                    <a:lumMod val="85000"/>
                    <a:lumOff val="15000"/>
                  </a:schemeClr>
                </a:solidFill>
                <a:latin charset="-122" panose="020b0503020204020204" pitchFamily="34" typeface="微软雅黑"/>
                <a:ea charset="-122" pitchFamily="34" typeface="微软雅黑"/>
                <a:cs charset="-122" pitchFamily="2" typeface="华文黑体"/>
              </a:rPr>
              <a:t>您的内容打在这里</a:t>
            </a:r>
          </a:p>
          <a:p>
            <a:pPr algn="r" lvl="0"/>
            <a:r>
              <a:rPr altLang="en-US" lang="zh-CN" sz="1600">
                <a:solidFill>
                  <a:schemeClr val="tx1">
                    <a:lumMod val="85000"/>
                    <a:lumOff val="15000"/>
                  </a:schemeClr>
                </a:solidFill>
                <a:latin charset="-122" panose="020b0503020204020204" pitchFamily="34" typeface="微软雅黑"/>
                <a:ea charset="-122" pitchFamily="34" typeface="微软雅黑"/>
                <a:cs charset="-122" pitchFamily="2" typeface="华文黑体"/>
              </a:rPr>
              <a:t>或者通过复制您的文本后，在此框中</a:t>
            </a:r>
          </a:p>
          <a:p>
            <a:pPr algn="r" lvl="0"/>
            <a:r>
              <a:rPr altLang="en-US" lang="zh-CN" sz="1600">
                <a:solidFill>
                  <a:schemeClr val="tx1">
                    <a:lumMod val="85000"/>
                    <a:lumOff val="15000"/>
                  </a:schemeClr>
                </a:solidFill>
                <a:latin charset="-122" panose="020b0503020204020204" pitchFamily="34" typeface="微软雅黑"/>
                <a:ea charset="-122" pitchFamily="34" typeface="微软雅黑"/>
                <a:cs charset="-122" pitchFamily="2" typeface="华文黑体"/>
              </a:rPr>
              <a:t>选择粘贴，并选择只保留文字</a:t>
            </a:r>
          </a:p>
        </p:txBody>
      </p:sp>
      <p:sp>
        <p:nvSpPr>
          <p:cNvPr id="8" name="Rectangle 19"/>
          <p:cNvSpPr>
            <a:spLocks noChangeArrowheads="1"/>
          </p:cNvSpPr>
          <p:nvPr/>
        </p:nvSpPr>
        <p:spPr bwMode="gray">
          <a:xfrm>
            <a:off x="1202631" y="5953048"/>
            <a:ext cx="4930839" cy="429074"/>
          </a:xfrm>
          <a:prstGeom prst="rect">
            <a:avLst/>
          </a:prstGeom>
          <a:solidFill>
            <a:schemeClr val="accent1"/>
          </a:solidFill>
          <a:ln w="12700">
            <a:noFill/>
            <a:miter lim="800000"/>
          </a:ln>
          <a:effectLst/>
        </p:spPr>
        <p:txBody>
          <a:bodyPr anchor="ctr" bIns="85343" lIns="128014" rIns="128014" tIns="85343"/>
          <a:lstStyle/>
          <a:p>
            <a:pPr defTabSz="950258" eaLnBrk="0" hangingPunct="0"/>
            <a:r>
              <a:rPr altLang="en-US" b="1" lang="zh-CN" noProof="1" sz="1900">
                <a:solidFill>
                  <a:srgbClr val="FFFFFF"/>
                </a:solidFill>
                <a:latin charset="-122" panose="020b0503020204020204" pitchFamily="34" typeface="微软雅黑"/>
                <a:ea charset="-122" pitchFamily="34" typeface="微软雅黑"/>
                <a:cs typeface="Arial"/>
              </a:rPr>
              <a:t>点击添加标题</a:t>
            </a:r>
          </a:p>
        </p:txBody>
      </p:sp>
      <p:sp>
        <p:nvSpPr>
          <p:cNvPr id="9" name="Rectangle 19"/>
          <p:cNvSpPr>
            <a:spLocks noChangeArrowheads="1"/>
          </p:cNvSpPr>
          <p:nvPr/>
        </p:nvSpPr>
        <p:spPr bwMode="gray">
          <a:xfrm>
            <a:off x="6320748" y="5953048"/>
            <a:ext cx="4930839" cy="429074"/>
          </a:xfrm>
          <a:prstGeom prst="rect">
            <a:avLst/>
          </a:prstGeom>
          <a:solidFill>
            <a:schemeClr val="accent1"/>
          </a:solidFill>
          <a:ln w="12700">
            <a:noFill/>
            <a:miter lim="800000"/>
          </a:ln>
          <a:effectLst/>
        </p:spPr>
        <p:txBody>
          <a:bodyPr anchor="ctr" bIns="85343" lIns="128014" rIns="128014" tIns="85343"/>
          <a:lstStyle/>
          <a:p>
            <a:pPr defTabSz="950258" eaLnBrk="0" hangingPunct="0"/>
            <a:r>
              <a:rPr altLang="en-US" b="1" lang="zh-CN" noProof="1" sz="1900">
                <a:solidFill>
                  <a:srgbClr val="FFFFFF"/>
                </a:solidFill>
                <a:latin charset="-122" panose="020b0503020204020204" pitchFamily="34" typeface="微软雅黑"/>
                <a:ea charset="-122" pitchFamily="34" typeface="微软雅黑"/>
                <a:cs typeface="Arial"/>
              </a:rPr>
              <a:t>点击添加标题</a:t>
            </a:r>
          </a:p>
        </p:txBody>
      </p:sp>
      <p:sp>
        <p:nvSpPr>
          <p:cNvPr id="10" name="Rectangle 19"/>
          <p:cNvSpPr>
            <a:spLocks noChangeArrowheads="1"/>
          </p:cNvSpPr>
          <p:nvPr/>
        </p:nvSpPr>
        <p:spPr bwMode="gray">
          <a:xfrm>
            <a:off x="6320748" y="1321087"/>
            <a:ext cx="4930839" cy="429074"/>
          </a:xfrm>
          <a:prstGeom prst="rect">
            <a:avLst/>
          </a:prstGeom>
          <a:solidFill>
            <a:schemeClr val="accent1"/>
          </a:solidFill>
          <a:ln w="12700">
            <a:noFill/>
            <a:miter lim="800000"/>
          </a:ln>
          <a:effectLst/>
        </p:spPr>
        <p:txBody>
          <a:bodyPr anchor="ctr" bIns="85343" lIns="128014" rIns="128014" tIns="85343"/>
          <a:lstStyle/>
          <a:p>
            <a:pPr defTabSz="950258" eaLnBrk="0" hangingPunct="0"/>
            <a:r>
              <a:rPr altLang="en-US" b="1" lang="zh-CN" noProof="1" sz="1900">
                <a:solidFill>
                  <a:srgbClr val="FFFFFF"/>
                </a:solidFill>
                <a:latin charset="-122" panose="020b0503020204020204" pitchFamily="34" typeface="微软雅黑"/>
                <a:ea charset="-122" pitchFamily="34" typeface="微软雅黑"/>
                <a:cs typeface="Arial"/>
              </a:rPr>
              <a:t>点击添加标题</a:t>
            </a:r>
          </a:p>
        </p:txBody>
      </p:sp>
      <p:sp>
        <p:nvSpPr>
          <p:cNvPr id="11" name="Rectangle 19"/>
          <p:cNvSpPr>
            <a:spLocks noChangeArrowheads="1"/>
          </p:cNvSpPr>
          <p:nvPr/>
        </p:nvSpPr>
        <p:spPr bwMode="gray">
          <a:xfrm>
            <a:off x="1202631" y="1321087"/>
            <a:ext cx="4930839" cy="429074"/>
          </a:xfrm>
          <a:prstGeom prst="rect">
            <a:avLst/>
          </a:prstGeom>
          <a:solidFill>
            <a:schemeClr val="accent1"/>
          </a:solidFill>
          <a:ln w="12700">
            <a:noFill/>
            <a:round/>
          </a:ln>
          <a:effectLst/>
        </p:spPr>
        <p:txBody>
          <a:bodyPr anchor="ctr" bIns="54194" lIns="108386" rIns="108386" tIns="54194" wrap="none"/>
          <a:lstStyle/>
          <a:p>
            <a:r>
              <a:rPr altLang="en-US" b="1" lang="zh-CN" noProof="1" sz="1900">
                <a:solidFill>
                  <a:schemeClr val="bg1"/>
                </a:solidFill>
                <a:latin charset="-122" panose="020b0503020204020204" pitchFamily="34" typeface="微软雅黑"/>
                <a:ea charset="-122" pitchFamily="34" typeface="微软雅黑"/>
              </a:rPr>
              <a:t>点击添加标题</a:t>
            </a:r>
          </a:p>
        </p:txBody>
      </p:sp>
      <p:grpSp>
        <p:nvGrpSpPr>
          <p:cNvPr id="12" name="Gruppieren 43"/>
          <p:cNvGrpSpPr/>
          <p:nvPr/>
        </p:nvGrpSpPr>
        <p:grpSpPr>
          <a:xfrm>
            <a:off x="5067009" y="2665453"/>
            <a:ext cx="2296205" cy="2311815"/>
            <a:chOff x="2804400" y="1911431"/>
            <a:chExt cx="3535200" cy="3535200"/>
          </a:xfrm>
          <a:solidFill>
            <a:schemeClr val="accent1"/>
          </a:solidFill>
          <a:effectLst/>
        </p:grpSpPr>
        <p:sp>
          <p:nvSpPr>
            <p:cNvPr id="13" name="Freeform 10"/>
            <p:cNvSpPr>
              <a:spLocks noEditPoints="1"/>
            </p:cNvSpPr>
            <p:nvPr/>
          </p:nvSpPr>
          <p:spPr bwMode="gray">
            <a:xfrm>
              <a:off x="2804400" y="2009308"/>
              <a:ext cx="3535200" cy="3185164"/>
            </a:xfrm>
            <a:custGeom>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b="b" l="0" r="r" t="0"/>
              <a:pathLst>
                <a:path h="1537" w="1712">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14" name="_color1"/>
            <p:cNvSpPr>
              <a:spLocks noEditPoints="1"/>
            </p:cNvSpPr>
            <p:nvPr/>
          </p:nvSpPr>
          <p:spPr bwMode="gray">
            <a:xfrm>
              <a:off x="2804400" y="1911431"/>
              <a:ext cx="3533540" cy="3535200"/>
            </a:xfrm>
            <a:custGeom>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b="b" l="0" r="r" t="0"/>
              <a:pathLst>
                <a:path h="1529" w="1525">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15" name="Freeform 12"/>
            <p:cNvSpPr>
              <a:spLocks noEditPoints="1"/>
            </p:cNvSpPr>
            <p:nvPr/>
          </p:nvSpPr>
          <p:spPr bwMode="gray">
            <a:xfrm>
              <a:off x="2834290" y="1987741"/>
              <a:ext cx="3470441" cy="3332809"/>
            </a:xfrm>
            <a:custGeom>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b="b" l="0" r="r" t="0"/>
              <a:pathLst>
                <a:path h="1609" w="1683">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cap="flat" cmpd="sng" w="9525">
              <a:noFill/>
              <a:prstDash val="solid"/>
              <a:round/>
              <a:headEnd len="med" type="none" w="med"/>
              <a:tailEnd len="med" type="none" w="med"/>
            </a:ln>
            <a:effectLst/>
          </p:spPr>
          <p:txBody>
            <a:bodyPr/>
            <a:lstStyle/>
            <a:p>
              <a:endParaRPr lang="de-DE"/>
            </a:p>
          </p:txBody>
        </p:sp>
      </p:grpSp>
      <p:sp>
        <p:nvSpPr>
          <p:cNvPr id="17" name="文本框 2"/>
          <p:cNvSpPr txBox="1"/>
          <p:nvPr/>
        </p:nvSpPr>
        <p:spPr>
          <a:xfrm>
            <a:off x="1730103"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2121514970"/>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7"/>
                                        </p:tgtEl>
                                        <p:attrNameLst>
                                          <p:attrName>ppt_y</p:attrName>
                                        </p:attrNameLst>
                                      </p:cBhvr>
                                      <p:tavLst>
                                        <p:tav tm="0">
                                          <p:val>
                                            <p:strVal val="#ppt_y"/>
                                          </p:val>
                                        </p:tav>
                                        <p:tav tm="100000">
                                          <p:val>
                                            <p:strVal val="#ppt_y"/>
                                          </p:val>
                                        </p:tav>
                                      </p:tavLst>
                                    </p:anim>
                                    <p:anim calcmode="lin" valueType="num">
                                      <p:cBhvr>
                                        <p:cTn dur="500" fill="hold" id="9"/>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7"/>
                                        </p:tgtEl>
                                      </p:cBhvr>
                                    </p:animEffect>
                                  </p:childTnLst>
                                </p:cTn>
                              </p:par>
                            </p:childTnLst>
                          </p:cTn>
                        </p:par>
                      </p:childTnLst>
                    </p:cTn>
                  </p:par>
                  <p:par>
                    <p:cTn fill="hold" id="12" nodeType="clickPar">
                      <p:stCondLst>
                        <p:cond delay="indefinite"/>
                        <p:cond delay="0" evt="onBegin">
                          <p:tn val="11"/>
                        </p:cond>
                      </p:stCondLst>
                      <p:childTnLst>
                        <p:par>
                          <p:cTn fill="hold" id="13" nodeType="afterGroup">
                            <p:stCondLst>
                              <p:cond delay="0"/>
                            </p:stCondLst>
                            <p:childTnLst>
                              <p:par>
                                <p:cTn fill="hold" id="14" nodeType="clickEffect" presetClass="entr" presetID="45" presetSubtype="0">
                                  <p:stCondLst>
                                    <p:cond delay="0"/>
                                  </p:stCondLst>
                                  <p:childTnLst>
                                    <p:set>
                                      <p:cBhvr>
                                        <p:cTn dur="1" fill="hold" id="15">
                                          <p:stCondLst>
                                            <p:cond delay="0"/>
                                          </p:stCondLst>
                                        </p:cTn>
                                        <p:tgtEl>
                                          <p:spTgt spid="12"/>
                                        </p:tgtEl>
                                        <p:attrNameLst>
                                          <p:attrName>style.visibility</p:attrName>
                                        </p:attrNameLst>
                                      </p:cBhvr>
                                      <p:to>
                                        <p:strVal val="visible"/>
                                      </p:to>
                                    </p:set>
                                    <p:animEffect filter="fade" transition="in">
                                      <p:cBhvr>
                                        <p:cTn dur="1000" id="16"/>
                                        <p:tgtEl>
                                          <p:spTgt spid="12"/>
                                        </p:tgtEl>
                                      </p:cBhvr>
                                    </p:animEffect>
                                    <p:anim calcmode="lin" valueType="num">
                                      <p:cBhvr>
                                        <p:cTn dur="1000" fill="hold" id="17"/>
                                        <p:tgtEl>
                                          <p:spTgt spid="12"/>
                                        </p:tgtEl>
                                        <p:attrNameLst>
                                          <p:attrName>ppt_w</p:attrName>
                                        </p:attrNameLst>
                                      </p:cBhvr>
                                      <p:tavLst>
                                        <p:tav fmla="#ppt_w*sin(2.5*pi*$)" tm="0">
                                          <p:val>
                                            <p:fltVal val="0"/>
                                          </p:val>
                                        </p:tav>
                                        <p:tav tm="100000">
                                          <p:val>
                                            <p:fltVal val="1"/>
                                          </p:val>
                                        </p:tav>
                                      </p:tavLst>
                                    </p:anim>
                                    <p:anim calcmode="lin" valueType="num">
                                      <p:cBhvr>
                                        <p:cTn dur="1000" fill="hold" id="18"/>
                                        <p:tgtEl>
                                          <p:spTgt spid="12"/>
                                        </p:tgtEl>
                                        <p:attrNameLst>
                                          <p:attrName>ppt_h</p:attrName>
                                        </p:attrNameLst>
                                      </p:cBhvr>
                                      <p:tavLst>
                                        <p:tav tm="0">
                                          <p:val>
                                            <p:strVal val="#ppt_h"/>
                                          </p:val>
                                        </p:tav>
                                        <p:tav tm="100000">
                                          <p:val>
                                            <p:strVal val="#ppt_h"/>
                                          </p:val>
                                        </p:tav>
                                      </p:tavLst>
                                    </p:anim>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grpId="0" id="21" nodeType="clickEffect" presetClass="entr" presetID="2" presetSubtype="9">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additive="base">
                                        <p:cTn dur="500" fill="hold" id="23"/>
                                        <p:tgtEl>
                                          <p:spTgt spid="4"/>
                                        </p:tgtEl>
                                        <p:attrNameLst>
                                          <p:attrName>ppt_x</p:attrName>
                                        </p:attrNameLst>
                                      </p:cBhvr>
                                      <p:tavLst>
                                        <p:tav tm="0">
                                          <p:val>
                                            <p:strVal val="0-#ppt_w/2"/>
                                          </p:val>
                                        </p:tav>
                                        <p:tav tm="100000">
                                          <p:val>
                                            <p:strVal val="#ppt_x"/>
                                          </p:val>
                                        </p:tav>
                                      </p:tavLst>
                                    </p:anim>
                                    <p:anim calcmode="lin" valueType="num">
                                      <p:cBhvr additive="base">
                                        <p:cTn dur="500" fill="hold" id="24"/>
                                        <p:tgtEl>
                                          <p:spTgt spid="4"/>
                                        </p:tgtEl>
                                        <p:attrNameLst>
                                          <p:attrName>ppt_y</p:attrName>
                                        </p:attrNameLst>
                                      </p:cBhvr>
                                      <p:tavLst>
                                        <p:tav tm="0">
                                          <p:val>
                                            <p:strVal val="0-#ppt_h/2"/>
                                          </p:val>
                                        </p:tav>
                                        <p:tav tm="100000">
                                          <p:val>
                                            <p:strVal val="#ppt_y"/>
                                          </p:val>
                                        </p:tav>
                                      </p:tavLst>
                                    </p:anim>
                                  </p:childTnLst>
                                </p:cTn>
                              </p:par>
                            </p:childTnLst>
                          </p:cTn>
                        </p:par>
                        <p:par>
                          <p:cTn fill="hold" id="25" nodeType="afterGroup">
                            <p:stCondLst>
                              <p:cond delay="500"/>
                            </p:stCondLst>
                            <p:childTnLst>
                              <p:par>
                                <p:cTn fill="hold" grpId="0" id="26" nodeType="afterEffect" presetClass="entr" presetID="14" presetSubtype="10">
                                  <p:stCondLst>
                                    <p:cond delay="0"/>
                                  </p:stCondLst>
                                  <p:childTnLst>
                                    <p:set>
                                      <p:cBhvr>
                                        <p:cTn dur="1" fill="hold" id="27">
                                          <p:stCondLst>
                                            <p:cond delay="0"/>
                                          </p:stCondLst>
                                        </p:cTn>
                                        <p:tgtEl>
                                          <p:spTgt spid="11"/>
                                        </p:tgtEl>
                                        <p:attrNameLst>
                                          <p:attrName>style.visibility</p:attrName>
                                        </p:attrNameLst>
                                      </p:cBhvr>
                                      <p:to>
                                        <p:strVal val="visible"/>
                                      </p:to>
                                    </p:set>
                                    <p:animEffect filter="randombar(horizontal)" transition="in">
                                      <p:cBhvr>
                                        <p:cTn dur="500" id="28"/>
                                        <p:tgtEl>
                                          <p:spTgt spid="11"/>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grpId="0" id="31" nodeType="clickEffect" presetClass="entr" presetID="2" presetSubtype="3">
                                  <p:stCondLst>
                                    <p:cond delay="0"/>
                                  </p:stCondLst>
                                  <p:childTnLst>
                                    <p:set>
                                      <p:cBhvr>
                                        <p:cTn dur="1" fill="hold" id="32">
                                          <p:stCondLst>
                                            <p:cond delay="0"/>
                                          </p:stCondLst>
                                        </p:cTn>
                                        <p:tgtEl>
                                          <p:spTgt spid="7"/>
                                        </p:tgtEl>
                                        <p:attrNameLst>
                                          <p:attrName>style.visibility</p:attrName>
                                        </p:attrNameLst>
                                      </p:cBhvr>
                                      <p:to>
                                        <p:strVal val="visible"/>
                                      </p:to>
                                    </p:set>
                                    <p:anim calcmode="lin" valueType="num">
                                      <p:cBhvr additive="base">
                                        <p:cTn dur="500" fill="hold" id="33"/>
                                        <p:tgtEl>
                                          <p:spTgt spid="7"/>
                                        </p:tgtEl>
                                        <p:attrNameLst>
                                          <p:attrName>ppt_x</p:attrName>
                                        </p:attrNameLst>
                                      </p:cBhvr>
                                      <p:tavLst>
                                        <p:tav tm="0">
                                          <p:val>
                                            <p:strVal val="1+#ppt_w/2"/>
                                          </p:val>
                                        </p:tav>
                                        <p:tav tm="100000">
                                          <p:val>
                                            <p:strVal val="#ppt_x"/>
                                          </p:val>
                                        </p:tav>
                                      </p:tavLst>
                                    </p:anim>
                                    <p:anim calcmode="lin" valueType="num">
                                      <p:cBhvr additive="base">
                                        <p:cTn dur="500" fill="hold" id="34"/>
                                        <p:tgtEl>
                                          <p:spTgt spid="7"/>
                                        </p:tgtEl>
                                        <p:attrNameLst>
                                          <p:attrName>ppt_y</p:attrName>
                                        </p:attrNameLst>
                                      </p:cBhvr>
                                      <p:tavLst>
                                        <p:tav tm="0">
                                          <p:val>
                                            <p:strVal val="0-#ppt_h/2"/>
                                          </p:val>
                                        </p:tav>
                                        <p:tav tm="100000">
                                          <p:val>
                                            <p:strVal val="#ppt_y"/>
                                          </p:val>
                                        </p:tav>
                                      </p:tavLst>
                                    </p:anim>
                                  </p:childTnLst>
                                </p:cTn>
                              </p:par>
                            </p:childTnLst>
                          </p:cTn>
                        </p:par>
                        <p:par>
                          <p:cTn fill="hold" id="35" nodeType="afterGroup">
                            <p:stCondLst>
                              <p:cond delay="500"/>
                            </p:stCondLst>
                            <p:childTnLst>
                              <p:par>
                                <p:cTn fill="hold" grpId="0" id="36" nodeType="afterEffect" presetClass="entr" presetID="14" presetSubtype="10">
                                  <p:stCondLst>
                                    <p:cond delay="0"/>
                                  </p:stCondLst>
                                  <p:childTnLst>
                                    <p:set>
                                      <p:cBhvr>
                                        <p:cTn dur="1" fill="hold" id="37">
                                          <p:stCondLst>
                                            <p:cond delay="0"/>
                                          </p:stCondLst>
                                        </p:cTn>
                                        <p:tgtEl>
                                          <p:spTgt spid="10"/>
                                        </p:tgtEl>
                                        <p:attrNameLst>
                                          <p:attrName>style.visibility</p:attrName>
                                        </p:attrNameLst>
                                      </p:cBhvr>
                                      <p:to>
                                        <p:strVal val="visible"/>
                                      </p:to>
                                    </p:set>
                                    <p:animEffect filter="randombar(horizontal)" transition="in">
                                      <p:cBhvr>
                                        <p:cTn dur="500" id="38"/>
                                        <p:tgtEl>
                                          <p:spTgt spid="10"/>
                                        </p:tgtEl>
                                      </p:cBhvr>
                                    </p:animEffect>
                                  </p:childTnLst>
                                </p:cTn>
                              </p:par>
                            </p:childTnLst>
                          </p:cTn>
                        </p:par>
                      </p:childTnLst>
                    </p:cTn>
                  </p:par>
                  <p:par>
                    <p:cTn fill="hold" id="39" nodeType="clickPar">
                      <p:stCondLst>
                        <p:cond delay="indefinite"/>
                        <p:cond delay="0" evt="onBegin">
                          <p:tn val="38"/>
                        </p:cond>
                      </p:stCondLst>
                      <p:childTnLst>
                        <p:par>
                          <p:cTn fill="hold" id="40" nodeType="afterGroup">
                            <p:stCondLst>
                              <p:cond delay="0"/>
                            </p:stCondLst>
                            <p:childTnLst>
                              <p:par>
                                <p:cTn fill="hold" grpId="0" id="41" nodeType="clickEffect" presetClass="entr" presetID="2" presetSubtype="12">
                                  <p:stCondLst>
                                    <p:cond delay="0"/>
                                  </p:stCondLst>
                                  <p:childTnLst>
                                    <p:set>
                                      <p:cBhvr>
                                        <p:cTn dur="1" fill="hold" id="42">
                                          <p:stCondLst>
                                            <p:cond delay="0"/>
                                          </p:stCondLst>
                                        </p:cTn>
                                        <p:tgtEl>
                                          <p:spTgt spid="5"/>
                                        </p:tgtEl>
                                        <p:attrNameLst>
                                          <p:attrName>style.visibility</p:attrName>
                                        </p:attrNameLst>
                                      </p:cBhvr>
                                      <p:to>
                                        <p:strVal val="visible"/>
                                      </p:to>
                                    </p:set>
                                    <p:anim calcmode="lin" valueType="num">
                                      <p:cBhvr additive="base">
                                        <p:cTn dur="500" fill="hold" id="43"/>
                                        <p:tgtEl>
                                          <p:spTgt spid="5"/>
                                        </p:tgtEl>
                                        <p:attrNameLst>
                                          <p:attrName>ppt_x</p:attrName>
                                        </p:attrNameLst>
                                      </p:cBhvr>
                                      <p:tavLst>
                                        <p:tav tm="0">
                                          <p:val>
                                            <p:strVal val="0-#ppt_w/2"/>
                                          </p:val>
                                        </p:tav>
                                        <p:tav tm="100000">
                                          <p:val>
                                            <p:strVal val="#ppt_x"/>
                                          </p:val>
                                        </p:tav>
                                      </p:tavLst>
                                    </p:anim>
                                    <p:anim calcmode="lin" valueType="num">
                                      <p:cBhvr additive="base">
                                        <p:cTn dur="500" fill="hold" id="44"/>
                                        <p:tgtEl>
                                          <p:spTgt spid="5"/>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500"/>
                            </p:stCondLst>
                            <p:childTnLst>
                              <p:par>
                                <p:cTn fill="hold" grpId="0" id="46" nodeType="afterEffect" presetClass="entr" presetID="14" presetSubtype="10">
                                  <p:stCondLst>
                                    <p:cond delay="0"/>
                                  </p:stCondLst>
                                  <p:childTnLst>
                                    <p:set>
                                      <p:cBhvr>
                                        <p:cTn dur="1" fill="hold" id="47">
                                          <p:stCondLst>
                                            <p:cond delay="0"/>
                                          </p:stCondLst>
                                        </p:cTn>
                                        <p:tgtEl>
                                          <p:spTgt spid="8"/>
                                        </p:tgtEl>
                                        <p:attrNameLst>
                                          <p:attrName>style.visibility</p:attrName>
                                        </p:attrNameLst>
                                      </p:cBhvr>
                                      <p:to>
                                        <p:strVal val="visible"/>
                                      </p:to>
                                    </p:set>
                                    <p:animEffect filter="randombar(horizontal)" transition="in">
                                      <p:cBhvr>
                                        <p:cTn dur="500" id="48"/>
                                        <p:tgtEl>
                                          <p:spTgt spid="8"/>
                                        </p:tgtEl>
                                      </p:cBhvr>
                                    </p:animEffect>
                                  </p:childTnLst>
                                </p:cTn>
                              </p:par>
                            </p:childTnLst>
                          </p:cTn>
                        </p:par>
                      </p:childTnLst>
                    </p:cTn>
                  </p:par>
                  <p:par>
                    <p:cTn fill="hold" id="49" nodeType="clickPar">
                      <p:stCondLst>
                        <p:cond delay="indefinite"/>
                        <p:cond delay="0" evt="onBegin">
                          <p:tn val="48"/>
                        </p:cond>
                      </p:stCondLst>
                      <p:childTnLst>
                        <p:par>
                          <p:cTn fill="hold" id="50" nodeType="afterGroup">
                            <p:stCondLst>
                              <p:cond delay="0"/>
                            </p:stCondLst>
                            <p:childTnLst>
                              <p:par>
                                <p:cTn fill="hold" grpId="0" id="51" nodeType="clickEffect" presetClass="entr" presetID="2" presetSubtype="6">
                                  <p:stCondLst>
                                    <p:cond delay="0"/>
                                  </p:stCondLst>
                                  <p:childTnLst>
                                    <p:set>
                                      <p:cBhvr>
                                        <p:cTn dur="1" fill="hold" id="52">
                                          <p:stCondLst>
                                            <p:cond delay="0"/>
                                          </p:stCondLst>
                                        </p:cTn>
                                        <p:tgtEl>
                                          <p:spTgt spid="6"/>
                                        </p:tgtEl>
                                        <p:attrNameLst>
                                          <p:attrName>style.visibility</p:attrName>
                                        </p:attrNameLst>
                                      </p:cBhvr>
                                      <p:to>
                                        <p:strVal val="visible"/>
                                      </p:to>
                                    </p:set>
                                    <p:anim calcmode="lin" valueType="num">
                                      <p:cBhvr additive="base">
                                        <p:cTn dur="500" fill="hold" id="53"/>
                                        <p:tgtEl>
                                          <p:spTgt spid="6"/>
                                        </p:tgtEl>
                                        <p:attrNameLst>
                                          <p:attrName>ppt_x</p:attrName>
                                        </p:attrNameLst>
                                      </p:cBhvr>
                                      <p:tavLst>
                                        <p:tav tm="0">
                                          <p:val>
                                            <p:strVal val="1+#ppt_w/2"/>
                                          </p:val>
                                        </p:tav>
                                        <p:tav tm="100000">
                                          <p:val>
                                            <p:strVal val="#ppt_x"/>
                                          </p:val>
                                        </p:tav>
                                      </p:tavLst>
                                    </p:anim>
                                    <p:anim calcmode="lin" valueType="num">
                                      <p:cBhvr additive="base">
                                        <p:cTn dur="500" fill="hold" id="54"/>
                                        <p:tgtEl>
                                          <p:spTgt spid="6"/>
                                        </p:tgtEl>
                                        <p:attrNameLst>
                                          <p:attrName>ppt_y</p:attrName>
                                        </p:attrNameLst>
                                      </p:cBhvr>
                                      <p:tavLst>
                                        <p:tav tm="0">
                                          <p:val>
                                            <p:strVal val="1+#ppt_h/2"/>
                                          </p:val>
                                        </p:tav>
                                        <p:tav tm="100000">
                                          <p:val>
                                            <p:strVal val="#ppt_y"/>
                                          </p:val>
                                        </p:tav>
                                      </p:tavLst>
                                    </p:anim>
                                  </p:childTnLst>
                                </p:cTn>
                              </p:par>
                              <p:par>
                                <p:cTn fill="hold" grpId="0" id="55" nodeType="withEffect" presetClass="entr" presetID="14" presetSubtype="10">
                                  <p:stCondLst>
                                    <p:cond delay="600"/>
                                  </p:stCondLst>
                                  <p:childTnLst>
                                    <p:set>
                                      <p:cBhvr>
                                        <p:cTn dur="1" fill="hold" id="56">
                                          <p:stCondLst>
                                            <p:cond delay="0"/>
                                          </p:stCondLst>
                                        </p:cTn>
                                        <p:tgtEl>
                                          <p:spTgt spid="9"/>
                                        </p:tgtEl>
                                        <p:attrNameLst>
                                          <p:attrName>style.visibility</p:attrName>
                                        </p:attrNameLst>
                                      </p:cBhvr>
                                      <p:to>
                                        <p:strVal val="visible"/>
                                      </p:to>
                                    </p:set>
                                    <p:animEffect filter="randombar(horizontal)" transition="in">
                                      <p:cBhvr>
                                        <p:cTn dur="500" id="5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7"/>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3">
            <a:extLst>
              <a:ext uri="{28A0092B-C50C-407E-A947-70E740481C1C}">
                <a14:useLocalDpi val="0"/>
              </a:ext>
            </a:extLst>
          </a:blip>
          <a:stretch>
            <a:fillRect/>
          </a:stretch>
        </p:blipFill>
        <p:spPr>
          <a:xfrm>
            <a:off x="-616" y="793"/>
            <a:ext cx="12193647" cy="6860642"/>
          </a:xfrm>
          <a:prstGeom prst="rect">
            <a:avLst/>
          </a:prstGeom>
        </p:spPr>
      </p:pic>
      <p:sp>
        <p:nvSpPr>
          <p:cNvPr id="10" name="TextBox 9"/>
          <p:cNvSpPr txBox="1"/>
          <p:nvPr/>
        </p:nvSpPr>
        <p:spPr>
          <a:xfrm>
            <a:off x="7649445" y="2277666"/>
            <a:ext cx="3901434" cy="1219196"/>
          </a:xfrm>
          <a:prstGeom prst="rect">
            <a:avLst/>
          </a:prstGeom>
          <a:noFill/>
        </p:spPr>
        <p:txBody>
          <a:bodyPr bIns="60958" lIns="121917" rIns="121917" rtlCol="0" tIns="60958" wrap="none">
            <a:spAutoFit/>
          </a:bodyPr>
          <a:lstStyle/>
          <a:p>
            <a:pPr algn="r"/>
            <a:r>
              <a:rPr altLang="en-US" b="1" lang="zh-CN" smtClean="0" sz="7200">
                <a:solidFill>
                  <a:schemeClr val="accent1"/>
                </a:solidFill>
                <a:latin charset="-122" panose="020b0503020204020204" pitchFamily="34" typeface="微软雅黑"/>
                <a:ea charset="-122" pitchFamily="34" typeface="微软雅黑"/>
              </a:rPr>
              <a:t>谢谢观看</a:t>
            </a:r>
          </a:p>
        </p:txBody>
      </p:sp>
      <p:cxnSp>
        <p:nvCxnSpPr>
          <p:cNvPr id="11" name="直接连接符 10"/>
          <p:cNvCxnSpPr/>
          <p:nvPr/>
        </p:nvCxnSpPr>
        <p:spPr>
          <a:xfrm>
            <a:off x="5327222" y="3605001"/>
            <a:ext cx="6028912"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2825" y="455097"/>
            <a:ext cx="2007546" cy="853436"/>
          </a:xfrm>
          <a:prstGeom prst="rect">
            <a:avLst/>
          </a:prstGeom>
          <a:noFill/>
        </p:spPr>
        <p:txBody>
          <a:bodyPr bIns="60958" lIns="121917" rIns="121917" rtlCol="0" tIns="60958" wrap="none">
            <a:spAutoFit/>
          </a:bodyPr>
          <a:lstStyle/>
          <a:p>
            <a:r>
              <a:rPr altLang="zh-CN" lang="en-US" sz="4800">
                <a:solidFill>
                  <a:schemeClr val="bg1"/>
                </a:solidFill>
                <a:latin charset="0" panose="020b0907030504020204" pitchFamily="34" typeface="Eras Bold ITC"/>
              </a:rPr>
              <a:t>LOGO</a:t>
            </a:r>
          </a:p>
        </p:txBody>
      </p:sp>
      <p:sp>
        <p:nvSpPr>
          <p:cNvPr id="13" name="TextBox 12"/>
          <p:cNvSpPr txBox="1"/>
          <p:nvPr/>
        </p:nvSpPr>
        <p:spPr>
          <a:xfrm>
            <a:off x="7976070" y="3797067"/>
            <a:ext cx="3495034" cy="609596"/>
          </a:xfrm>
          <a:prstGeom prst="rect">
            <a:avLst/>
          </a:prstGeom>
          <a:noFill/>
        </p:spPr>
        <p:txBody>
          <a:bodyPr bIns="60958" lIns="121917" rIns="121917" rtlCol="0" tIns="60958" wrap="none">
            <a:spAutoFit/>
          </a:bodyPr>
          <a:lstStyle/>
          <a:p>
            <a:pPr algn="r"/>
            <a:r>
              <a:rPr altLang="en-US" b="1" lang="zh-CN" sz="3200">
                <a:solidFill>
                  <a:schemeClr val="tx1">
                    <a:lumMod val="75000"/>
                    <a:lumOff val="25000"/>
                  </a:schemeClr>
                </a:solidFill>
                <a:latin charset="-122" panose="020b0503020204020204" pitchFamily="34" typeface="微软雅黑"/>
                <a:ea charset="-122" pitchFamily="34" typeface="微软雅黑"/>
              </a:rPr>
              <a:t>输入您的企业名称</a:t>
            </a:r>
          </a:p>
        </p:txBody>
      </p:sp>
      <p:sp>
        <p:nvSpPr>
          <p:cNvPr id="14" name="TextBox 13"/>
          <p:cNvSpPr txBox="1"/>
          <p:nvPr/>
        </p:nvSpPr>
        <p:spPr>
          <a:xfrm>
            <a:off x="9788812" y="5045495"/>
            <a:ext cx="1713859" cy="411476"/>
          </a:xfrm>
          <a:prstGeom prst="rect">
            <a:avLst/>
          </a:prstGeom>
          <a:noFill/>
        </p:spPr>
        <p:txBody>
          <a:bodyPr bIns="60958" lIns="121917" rIns="121917" rtlCol="0" tIns="60958" wrap="none">
            <a:spAutoFit/>
          </a:bodyPr>
          <a:lstStyle/>
          <a:p>
            <a:r>
              <a:rPr altLang="en-US" b="1" lang="zh-CN" sz="1900">
                <a:solidFill>
                  <a:schemeClr val="tx1">
                    <a:lumMod val="75000"/>
                    <a:lumOff val="25000"/>
                  </a:schemeClr>
                </a:solidFill>
                <a:latin charset="-122" panose="020b0503020204020204" pitchFamily="34" typeface="微软雅黑"/>
                <a:ea charset="-122" pitchFamily="34" typeface="微软雅黑"/>
              </a:rPr>
              <a:t>汇报人：XXX</a:t>
            </a:r>
          </a:p>
        </p:txBody>
      </p:sp>
    </p:spTree>
    <p:extLst>
      <p:ext uri="{BB962C8B-B14F-4D97-AF65-F5344CB8AC3E}">
        <p14:creationId val="1813668617"/>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5"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1000" fill="hold" id="7"/>
                                        <p:tgtEl>
                                          <p:spTgt spid="8"/>
                                        </p:tgtEl>
                                        <p:attrNameLst>
                                          <p:attrName>ppt_w</p:attrName>
                                        </p:attrNameLst>
                                      </p:cBhvr>
                                      <p:tavLst>
                                        <p:tav tm="0">
                                          <p:val>
                                            <p:strVal val="#ppt_w*0.70"/>
                                          </p:val>
                                        </p:tav>
                                        <p:tav tm="100000">
                                          <p:val>
                                            <p:strVal val="#ppt_w"/>
                                          </p:val>
                                        </p:tav>
                                      </p:tavLst>
                                    </p:anim>
                                    <p:anim calcmode="lin" valueType="num">
                                      <p:cBhvr>
                                        <p:cTn dur="1000" fill="hold" id="8"/>
                                        <p:tgtEl>
                                          <p:spTgt spid="8"/>
                                        </p:tgtEl>
                                        <p:attrNameLst>
                                          <p:attrName>ppt_h</p:attrName>
                                        </p:attrNameLst>
                                      </p:cBhvr>
                                      <p:tavLst>
                                        <p:tav tm="0">
                                          <p:val>
                                            <p:strVal val="#ppt_h"/>
                                          </p:val>
                                        </p:tav>
                                        <p:tav tm="100000">
                                          <p:val>
                                            <p:strVal val="#ppt_h"/>
                                          </p:val>
                                        </p:tav>
                                      </p:tavLst>
                                    </p:anim>
                                    <p:animEffect filter="fade" transition="in">
                                      <p:cBhvr>
                                        <p:cTn dur="1000" id="9"/>
                                        <p:tgtEl>
                                          <p:spTgt spid="8"/>
                                        </p:tgtEl>
                                      </p:cBhvr>
                                    </p:animEffect>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12"/>
                                        </p:tgtEl>
                                        <p:attrNameLst>
                                          <p:attrName>style.visibility</p:attrName>
                                        </p:attrNameLst>
                                      </p:cBhvr>
                                      <p:to>
                                        <p:strVal val="visible"/>
                                      </p:to>
                                    </p:set>
                                    <p:anim calcmode="lin" valueType="num">
                                      <p:cBhvr>
                                        <p:cTn dur="500" fill="hold" id="13"/>
                                        <p:tgtEl>
                                          <p:spTgt spid="12"/>
                                        </p:tgtEl>
                                        <p:attrNameLst>
                                          <p:attrName>ppt_w</p:attrName>
                                        </p:attrNameLst>
                                      </p:cBhvr>
                                      <p:tavLst>
                                        <p:tav tm="0">
                                          <p:val>
                                            <p:fltVal val="0"/>
                                          </p:val>
                                        </p:tav>
                                        <p:tav tm="100000">
                                          <p:val>
                                            <p:strVal val="#ppt_w"/>
                                          </p:val>
                                        </p:tav>
                                      </p:tavLst>
                                    </p:anim>
                                    <p:anim calcmode="lin" valueType="num">
                                      <p:cBhvr>
                                        <p:cTn dur="500" fill="hold" id="14"/>
                                        <p:tgtEl>
                                          <p:spTgt spid="12"/>
                                        </p:tgtEl>
                                        <p:attrNameLst>
                                          <p:attrName>ppt_h</p:attrName>
                                        </p:attrNameLst>
                                      </p:cBhvr>
                                      <p:tavLst>
                                        <p:tav tm="0">
                                          <p:val>
                                            <p:fltVal val="0"/>
                                          </p:val>
                                        </p:tav>
                                        <p:tav tm="100000">
                                          <p:val>
                                            <p:strVal val="#ppt_h"/>
                                          </p:val>
                                        </p:tav>
                                      </p:tavLst>
                                    </p:anim>
                                    <p:animEffect filter="fade" transition="in">
                                      <p:cBhvr>
                                        <p:cTn dur="500" id="15"/>
                                        <p:tgtEl>
                                          <p:spTgt spid="12"/>
                                        </p:tgtEl>
                                      </p:cBhvr>
                                    </p:animEffect>
                                  </p:childTnLst>
                                </p:cTn>
                              </p:par>
                            </p:childTnLst>
                          </p:cTn>
                        </p:par>
                        <p:par>
                          <p:cTn fill="hold" id="16" nodeType="afterGroup">
                            <p:stCondLst>
                              <p:cond delay="150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10"/>
                                        </p:tgtEl>
                                        <p:attrNameLst>
                                          <p:attrName>style.visibility</p:attrName>
                                        </p:attrNameLst>
                                      </p:cBhvr>
                                      <p:to>
                                        <p:strVal val="visible"/>
                                      </p:to>
                                    </p:set>
                                    <p:anim calcmode="lin" valueType="num">
                                      <p:cBhvr>
                                        <p:cTn dur="500" fill="hold" id="19"/>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10"/>
                                        </p:tgtEl>
                                        <p:attrNameLst>
                                          <p:attrName>ppt_y</p:attrName>
                                        </p:attrNameLst>
                                      </p:cBhvr>
                                      <p:tavLst>
                                        <p:tav tm="0">
                                          <p:val>
                                            <p:strVal val="#ppt_y"/>
                                          </p:val>
                                        </p:tav>
                                        <p:tav tm="100000">
                                          <p:val>
                                            <p:strVal val="#ppt_y"/>
                                          </p:val>
                                        </p:tav>
                                      </p:tavLst>
                                    </p:anim>
                                    <p:anim calcmode="lin" valueType="num">
                                      <p:cBhvr>
                                        <p:cTn dur="500" fill="hold" id="21"/>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10"/>
                                        </p:tgtEl>
                                      </p:cBhvr>
                                    </p:animEffect>
                                  </p:childTnLst>
                                </p:cTn>
                              </p:par>
                            </p:childTnLst>
                          </p:cTn>
                        </p:par>
                        <p:par>
                          <p:cTn fill="hold" id="24" nodeType="afterGroup">
                            <p:stCondLst>
                              <p:cond delay="2000"/>
                            </p:stCondLst>
                            <p:childTnLst>
                              <p:par>
                                <p:cTn fill="hold" id="25" nodeType="afterEffect" presetClass="entr" presetID="22" presetSubtype="8">
                                  <p:stCondLst>
                                    <p:cond delay="0"/>
                                  </p:stCondLst>
                                  <p:childTnLst>
                                    <p:set>
                                      <p:cBhvr>
                                        <p:cTn dur="1" fill="hold" id="26">
                                          <p:stCondLst>
                                            <p:cond delay="0"/>
                                          </p:stCondLst>
                                        </p:cTn>
                                        <p:tgtEl>
                                          <p:spTgt spid="11"/>
                                        </p:tgtEl>
                                        <p:attrNameLst>
                                          <p:attrName>style.visibility</p:attrName>
                                        </p:attrNameLst>
                                      </p:cBhvr>
                                      <p:to>
                                        <p:strVal val="visible"/>
                                      </p:to>
                                    </p:set>
                                    <p:animEffect filter="wipe(left)" transition="in">
                                      <p:cBhvr>
                                        <p:cTn dur="500" id="27"/>
                                        <p:tgtEl>
                                          <p:spTgt spid="11"/>
                                        </p:tgtEl>
                                      </p:cBhvr>
                                    </p:animEffect>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13"/>
                                        </p:tgtEl>
                                        <p:attrNameLst>
                                          <p:attrName>style.visibility</p:attrName>
                                        </p:attrNameLst>
                                      </p:cBhvr>
                                      <p:to>
                                        <p:strVal val="visible"/>
                                      </p:to>
                                    </p:set>
                                    <p:animEffect filter="wipe(left)" transition="in">
                                      <p:cBhvr>
                                        <p:cTn dur="500" id="31"/>
                                        <p:tgtEl>
                                          <p:spTgt spid="13"/>
                                        </p:tgtEl>
                                      </p:cBhvr>
                                    </p:animEffect>
                                  </p:childTnLst>
                                </p:cTn>
                              </p:par>
                            </p:childTnLst>
                          </p:cTn>
                        </p:par>
                        <p:par>
                          <p:cTn fill="hold" id="32" nodeType="afterGroup">
                            <p:stCondLst>
                              <p:cond delay="3000"/>
                            </p:stCondLst>
                            <p:childTnLst>
                              <p:par>
                                <p:cTn fill="hold" grpId="0" id="33" nodeType="afterEffect" presetClass="entr" presetID="22" presetSubtype="4">
                                  <p:stCondLst>
                                    <p:cond delay="0"/>
                                  </p:stCondLst>
                                  <p:childTnLst>
                                    <p:set>
                                      <p:cBhvr>
                                        <p:cTn dur="1" fill="hold" id="34">
                                          <p:stCondLst>
                                            <p:cond delay="0"/>
                                          </p:stCondLst>
                                        </p:cTn>
                                        <p:tgtEl>
                                          <p:spTgt spid="14"/>
                                        </p:tgtEl>
                                        <p:attrNameLst>
                                          <p:attrName>style.visibility</p:attrName>
                                        </p:attrNameLst>
                                      </p:cBhvr>
                                      <p:to>
                                        <p:strVal val="visible"/>
                                      </p:to>
                                    </p:set>
                                    <p:animEffect filter="wipe(down)" transition="in">
                                      <p:cBhvr>
                                        <p:cTn dur="500" id="3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P grpId="0" spid="13"/>
      <p:bldP grpId="0" spid="1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262312" y="1555341"/>
            <a:ext cx="7805415" cy="122554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endParaRPr altLang="en-US" lang="zh-CN"/>
          </a:p>
        </p:txBody>
      </p:sp>
      <p:sp>
        <p:nvSpPr>
          <p:cNvPr id="4" name="矩形 3"/>
          <p:cNvSpPr/>
          <p:nvPr/>
        </p:nvSpPr>
        <p:spPr>
          <a:xfrm>
            <a:off x="4094704" y="1341562"/>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r>
              <a:rPr altLang="en-US" lang="zh-CN" smtClean="0">
                <a:latin charset="-122" panose="020b0503020204020204" pitchFamily="34" typeface="微软雅黑"/>
                <a:ea charset="-122" pitchFamily="34" typeface="微软雅黑"/>
              </a:rPr>
              <a:t>点击添加标题</a:t>
            </a:r>
          </a:p>
        </p:txBody>
      </p:sp>
      <p:sp>
        <p:nvSpPr>
          <p:cNvPr id="5" name="六边形 4"/>
          <p:cNvSpPr/>
          <p:nvPr/>
        </p:nvSpPr>
        <p:spPr>
          <a:xfrm>
            <a:off x="774978" y="3142178"/>
            <a:ext cx="1588089" cy="136846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r>
              <a:rPr altLang="en-US" lang="zh-CN" smtClean="0" sz="3200">
                <a:latin charset="-122" panose="020b0503020204020204" pitchFamily="34" typeface="微软雅黑"/>
                <a:ea charset="-122" pitchFamily="34" typeface="微软雅黑"/>
              </a:rPr>
              <a:t>工作进度</a:t>
            </a:r>
          </a:p>
        </p:txBody>
      </p:sp>
      <p:cxnSp>
        <p:nvCxnSpPr>
          <p:cNvPr id="6" name="直接箭头连接符 5"/>
          <p:cNvCxnSpPr>
            <a:stCxn id="5" idx="5"/>
            <a:endCxn id="3" idx="1"/>
          </p:cNvCxnSpPr>
          <p:nvPr/>
        </p:nvCxnSpPr>
        <p:spPr>
          <a:xfrm flipV="1">
            <a:off x="2020950" y="2168115"/>
            <a:ext cx="1241362" cy="974063"/>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a:endCxn id="11" idx="1"/>
          </p:cNvCxnSpPr>
          <p:nvPr/>
        </p:nvCxnSpPr>
        <p:spPr>
          <a:xfrm flipV="1">
            <a:off x="2363067" y="3824299"/>
            <a:ext cx="899245" cy="2114"/>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a:endCxn id="14" idx="1"/>
          </p:cNvCxnSpPr>
          <p:nvPr/>
        </p:nvCxnSpPr>
        <p:spPr>
          <a:xfrm>
            <a:off x="2020950" y="4510647"/>
            <a:ext cx="1241362" cy="969836"/>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78476" y="1845735"/>
            <a:ext cx="7301219" cy="725456"/>
          </a:xfrm>
          <a:prstGeom prst="rect">
            <a:avLst/>
          </a:prstGeom>
          <a:noFill/>
        </p:spPr>
        <p:txBody>
          <a:bodyPr bIns="45736" lIns="91472" rIns="91472" rtlCol="0" tIns="45736" wrap="square">
            <a:spAutoFit/>
          </a:bodyPr>
          <a:lstStyle/>
          <a:p>
            <a:pPr>
              <a:lnSpc>
                <a:spcPct val="130000"/>
              </a:lnSpc>
            </a:pPr>
            <a:r>
              <a:rPr altLang="en-US" lang="zh-CN" sz="1600">
                <a:solidFill>
                  <a:sysClr lastClr="000000" val="windowText"/>
                </a:solidFill>
                <a:latin charset="-122" panose="020b0503020204020204" pitchFamily="34" typeface="微软雅黑"/>
                <a:ea charset="-122" pitchFamily="34" typeface="微软雅黑"/>
              </a:rPr>
              <a:t>您的内容打在这里，或者通过复制您的文本后，在此框中选择粘贴，并选择只保留文字。您的内容打在这里，或者通过复制您的文本后，在此框中选择粘贴。</a:t>
            </a:r>
          </a:p>
        </p:txBody>
      </p:sp>
      <p:sp>
        <p:nvSpPr>
          <p:cNvPr id="11" name="矩形 10"/>
          <p:cNvSpPr/>
          <p:nvPr/>
        </p:nvSpPr>
        <p:spPr>
          <a:xfrm>
            <a:off x="3262312" y="3211525"/>
            <a:ext cx="7805415" cy="122554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endParaRPr altLang="en-US" lang="zh-CN"/>
          </a:p>
        </p:txBody>
      </p:sp>
      <p:sp>
        <p:nvSpPr>
          <p:cNvPr id="12" name="矩形 11"/>
          <p:cNvSpPr/>
          <p:nvPr/>
        </p:nvSpPr>
        <p:spPr>
          <a:xfrm>
            <a:off x="4094704" y="2997746"/>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r>
              <a:rPr altLang="en-US" lang="zh-CN" smtClean="0">
                <a:latin charset="-122" panose="020b0503020204020204" pitchFamily="34" typeface="微软雅黑"/>
                <a:ea charset="-122" pitchFamily="34" typeface="微软雅黑"/>
              </a:rPr>
              <a:t>点击添加标题</a:t>
            </a:r>
          </a:p>
        </p:txBody>
      </p:sp>
      <p:sp>
        <p:nvSpPr>
          <p:cNvPr id="13" name="TextBox 12"/>
          <p:cNvSpPr txBox="1"/>
          <p:nvPr/>
        </p:nvSpPr>
        <p:spPr>
          <a:xfrm>
            <a:off x="3478476" y="3501919"/>
            <a:ext cx="7301219" cy="725456"/>
          </a:xfrm>
          <a:prstGeom prst="rect">
            <a:avLst/>
          </a:prstGeom>
          <a:noFill/>
        </p:spPr>
        <p:txBody>
          <a:bodyPr bIns="45736" lIns="91472" rIns="91472" rtlCol="0" tIns="45736" wrap="square">
            <a:spAutoFit/>
          </a:bodyPr>
          <a:lstStyle/>
          <a:p>
            <a:pPr>
              <a:lnSpc>
                <a:spcPct val="130000"/>
              </a:lnSpc>
            </a:pPr>
            <a:r>
              <a:rPr altLang="en-US" lang="zh-CN" sz="1600">
                <a:solidFill>
                  <a:sysClr lastClr="000000" val="windowText"/>
                </a:solidFill>
                <a:latin charset="-122" panose="020b0503020204020204" pitchFamily="34" typeface="微软雅黑"/>
                <a:ea charset="-122" pitchFamily="34" typeface="微软雅黑"/>
              </a:rPr>
              <a:t>您的内容打在这里，或者通过复制您的文本后，在此框中选择粘贴，并选择只保留文字。您的内容打在这里，或者通过复制您的文本后，在此框中选择粘贴。</a:t>
            </a:r>
          </a:p>
        </p:txBody>
      </p:sp>
      <p:sp>
        <p:nvSpPr>
          <p:cNvPr id="14" name="矩形 13"/>
          <p:cNvSpPr/>
          <p:nvPr/>
        </p:nvSpPr>
        <p:spPr>
          <a:xfrm>
            <a:off x="3262312" y="4867709"/>
            <a:ext cx="7805415" cy="1225548"/>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endParaRPr altLang="en-US" lang="zh-CN"/>
          </a:p>
        </p:txBody>
      </p:sp>
      <p:sp>
        <p:nvSpPr>
          <p:cNvPr id="15" name="矩形 14"/>
          <p:cNvSpPr/>
          <p:nvPr/>
        </p:nvSpPr>
        <p:spPr>
          <a:xfrm>
            <a:off x="4094704" y="4653930"/>
            <a:ext cx="4689352"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r>
              <a:rPr altLang="en-US" lang="zh-CN" smtClean="0">
                <a:latin charset="-122" panose="020b0503020204020204" pitchFamily="34" typeface="微软雅黑"/>
                <a:ea charset="-122" pitchFamily="34" typeface="微软雅黑"/>
              </a:rPr>
              <a:t>点击添加标题</a:t>
            </a:r>
          </a:p>
        </p:txBody>
      </p:sp>
      <p:sp>
        <p:nvSpPr>
          <p:cNvPr id="16" name="TextBox 15"/>
          <p:cNvSpPr txBox="1"/>
          <p:nvPr/>
        </p:nvSpPr>
        <p:spPr>
          <a:xfrm>
            <a:off x="3478476" y="5158103"/>
            <a:ext cx="7301219" cy="725456"/>
          </a:xfrm>
          <a:prstGeom prst="rect">
            <a:avLst/>
          </a:prstGeom>
          <a:noFill/>
        </p:spPr>
        <p:txBody>
          <a:bodyPr bIns="45736" lIns="91472" rIns="91472" rtlCol="0" tIns="45736" wrap="square">
            <a:spAutoFit/>
          </a:bodyPr>
          <a:lstStyle/>
          <a:p>
            <a:pPr>
              <a:lnSpc>
                <a:spcPct val="130000"/>
              </a:lnSpc>
            </a:pPr>
            <a:r>
              <a:rPr altLang="en-US" lang="zh-CN" sz="1600">
                <a:solidFill>
                  <a:sysClr lastClr="000000" val="windowText"/>
                </a:solidFill>
                <a:latin charset="-122" panose="020b0503020204020204" pitchFamily="34" typeface="微软雅黑"/>
                <a:ea charset="-122" pitchFamily="34" typeface="微软雅黑"/>
              </a:rPr>
              <a:t>您的内容打在这里，或者通过复制您的文本后，在此框中选择粘贴，并选择只保留文字。您的内容打在这里，或者通过复制您的文本后，在此框中选择粘贴。</a:t>
            </a:r>
          </a:p>
        </p:txBody>
      </p:sp>
      <p:sp>
        <p:nvSpPr>
          <p:cNvPr id="17" name="文本框 2"/>
          <p:cNvSpPr txBox="1"/>
          <p:nvPr/>
        </p:nvSpPr>
        <p:spPr>
          <a:xfrm>
            <a:off x="1706687"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570351004"/>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7"/>
                                        </p:tgtEl>
                                        <p:attrNameLst>
                                          <p:attrName>ppt_y</p:attrName>
                                        </p:attrNameLst>
                                      </p:cBhvr>
                                      <p:tavLst>
                                        <p:tav tm="0">
                                          <p:val>
                                            <p:strVal val="#ppt_y"/>
                                          </p:val>
                                        </p:tav>
                                        <p:tav tm="100000">
                                          <p:val>
                                            <p:strVal val="#ppt_y"/>
                                          </p:val>
                                        </p:tav>
                                      </p:tavLst>
                                    </p:anim>
                                    <p:anim calcmode="lin" valueType="num">
                                      <p:cBhvr>
                                        <p:cTn dur="500" fill="hold" id="9"/>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7"/>
                                        </p:tgtEl>
                                      </p:cBhvr>
                                    </p:animEffect>
                                  </p:childTnLst>
                                </p:cTn>
                              </p:par>
                            </p:childTnLst>
                          </p:cTn>
                        </p:par>
                        <p:par>
                          <p:cTn fill="hold" id="12" nodeType="afterGroup">
                            <p:stCondLst>
                              <p:cond delay="500"/>
                            </p:stCondLst>
                            <p:childTnLst>
                              <p:par>
                                <p:cTn fill="hold" grpId="0" id="13" nodeType="afterEffect" presetClass="entr" presetID="14" presetSubtype="10">
                                  <p:stCondLst>
                                    <p:cond delay="0"/>
                                  </p:stCondLst>
                                  <p:childTnLst>
                                    <p:set>
                                      <p:cBhvr>
                                        <p:cTn dur="1" fill="hold" id="14">
                                          <p:stCondLst>
                                            <p:cond delay="0"/>
                                          </p:stCondLst>
                                        </p:cTn>
                                        <p:tgtEl>
                                          <p:spTgt spid="5"/>
                                        </p:tgtEl>
                                        <p:attrNameLst>
                                          <p:attrName>style.visibility</p:attrName>
                                        </p:attrNameLst>
                                      </p:cBhvr>
                                      <p:to>
                                        <p:strVal val="visible"/>
                                      </p:to>
                                    </p:set>
                                    <p:animEffect filter="randombar(horizontal)" transition="in">
                                      <p:cBhvr>
                                        <p:cTn dur="500" id="15"/>
                                        <p:tgtEl>
                                          <p:spTgt spid="5"/>
                                        </p:tgtEl>
                                      </p:cBhvr>
                                    </p:animEffect>
                                  </p:childTnLst>
                                </p:cTn>
                              </p:par>
                            </p:childTnLst>
                          </p:cTn>
                        </p:par>
                        <p:par>
                          <p:cTn fill="hold" id="16" nodeType="afterGroup">
                            <p:stCondLst>
                              <p:cond delay="1000"/>
                            </p:stCondLst>
                            <p:childTnLst>
                              <p:par>
                                <p:cTn fill="hold" id="17" nodeType="afterEffect" presetClass="entr" presetID="22" presetSubtype="8">
                                  <p:stCondLst>
                                    <p:cond delay="0"/>
                                  </p:stCondLst>
                                  <p:childTnLst>
                                    <p:set>
                                      <p:cBhvr>
                                        <p:cTn dur="1" fill="hold" id="18">
                                          <p:stCondLst>
                                            <p:cond delay="0"/>
                                          </p:stCondLst>
                                        </p:cTn>
                                        <p:tgtEl>
                                          <p:spTgt spid="6"/>
                                        </p:tgtEl>
                                        <p:attrNameLst>
                                          <p:attrName>style.visibility</p:attrName>
                                        </p:attrNameLst>
                                      </p:cBhvr>
                                      <p:to>
                                        <p:strVal val="visible"/>
                                      </p:to>
                                    </p:set>
                                    <p:animEffect filter="wipe(left)" transition="in">
                                      <p:cBhvr>
                                        <p:cTn dur="500" id="19"/>
                                        <p:tgtEl>
                                          <p:spTgt spid="6"/>
                                        </p:tgtEl>
                                      </p:cBhvr>
                                    </p:animEffect>
                                  </p:childTnLst>
                                </p:cTn>
                              </p:par>
                              <p:par>
                                <p:cTn fill="hold" id="20" nodeType="withEffect" presetClass="entr" presetID="22" presetSubtype="8">
                                  <p:stCondLst>
                                    <p:cond delay="0"/>
                                  </p:stCondLst>
                                  <p:childTnLst>
                                    <p:set>
                                      <p:cBhvr>
                                        <p:cTn dur="1" fill="hold" id="21">
                                          <p:stCondLst>
                                            <p:cond delay="0"/>
                                          </p:stCondLst>
                                        </p:cTn>
                                        <p:tgtEl>
                                          <p:spTgt spid="8"/>
                                        </p:tgtEl>
                                        <p:attrNameLst>
                                          <p:attrName>style.visibility</p:attrName>
                                        </p:attrNameLst>
                                      </p:cBhvr>
                                      <p:to>
                                        <p:strVal val="visible"/>
                                      </p:to>
                                    </p:set>
                                    <p:animEffect filter="wipe(left)" transition="in">
                                      <p:cBhvr>
                                        <p:cTn dur="500" id="22"/>
                                        <p:tgtEl>
                                          <p:spTgt spid="8"/>
                                        </p:tgtEl>
                                      </p:cBhvr>
                                    </p:animEffect>
                                  </p:childTnLst>
                                </p:cTn>
                              </p:par>
                              <p:par>
                                <p:cTn fill="hold" id="23" nodeType="withEffect" presetClass="entr" presetID="22" presetSubtype="8">
                                  <p:stCondLst>
                                    <p:cond delay="0"/>
                                  </p:stCondLst>
                                  <p:childTnLst>
                                    <p:set>
                                      <p:cBhvr>
                                        <p:cTn dur="1" fill="hold" id="24">
                                          <p:stCondLst>
                                            <p:cond delay="0"/>
                                          </p:stCondLst>
                                        </p:cTn>
                                        <p:tgtEl>
                                          <p:spTgt spid="9"/>
                                        </p:tgtEl>
                                        <p:attrNameLst>
                                          <p:attrName>style.visibility</p:attrName>
                                        </p:attrNameLst>
                                      </p:cBhvr>
                                      <p:to>
                                        <p:strVal val="visible"/>
                                      </p:to>
                                    </p:set>
                                    <p:animEffect filter="wipe(left)" transition="in">
                                      <p:cBhvr>
                                        <p:cTn dur="500" id="25"/>
                                        <p:tgtEl>
                                          <p:spTgt spid="9"/>
                                        </p:tgtEl>
                                      </p:cBhvr>
                                    </p:animEffect>
                                  </p:childTnLst>
                                </p:cTn>
                              </p:par>
                            </p:childTnLst>
                          </p:cTn>
                        </p:par>
                        <p:par>
                          <p:cTn fill="hold" id="26" nodeType="afterGroup">
                            <p:stCondLst>
                              <p:cond delay="1500"/>
                            </p:stCondLst>
                            <p:childTnLst>
                              <p:par>
                                <p:cTn fill="hold" grpId="0" id="27" nodeType="afterEffect" presetClass="entr" presetID="16" presetSubtype="37">
                                  <p:stCondLst>
                                    <p:cond delay="0"/>
                                  </p:stCondLst>
                                  <p:childTnLst>
                                    <p:set>
                                      <p:cBhvr>
                                        <p:cTn dur="1" fill="hold" id="28">
                                          <p:stCondLst>
                                            <p:cond delay="0"/>
                                          </p:stCondLst>
                                        </p:cTn>
                                        <p:tgtEl>
                                          <p:spTgt spid="4"/>
                                        </p:tgtEl>
                                        <p:attrNameLst>
                                          <p:attrName>style.visibility</p:attrName>
                                        </p:attrNameLst>
                                      </p:cBhvr>
                                      <p:to>
                                        <p:strVal val="visible"/>
                                      </p:to>
                                    </p:set>
                                    <p:animEffect filter="barn(outVertical)" transition="in">
                                      <p:cBhvr>
                                        <p:cTn dur="500" id="29"/>
                                        <p:tgtEl>
                                          <p:spTgt spid="4"/>
                                        </p:tgtEl>
                                      </p:cBhvr>
                                    </p:animEffect>
                                  </p:childTnLst>
                                </p:cTn>
                              </p:par>
                            </p:childTnLst>
                          </p:cTn>
                        </p:par>
                        <p:par>
                          <p:cTn fill="hold" id="30" nodeType="afterGroup">
                            <p:stCondLst>
                              <p:cond delay="2000"/>
                            </p:stCondLst>
                            <p:childTnLst>
                              <p:par>
                                <p:cTn fill="hold" grpId="0" id="31" nodeType="afterEffect" presetClass="entr" presetID="2" presetSubtype="1">
                                  <p:stCondLst>
                                    <p:cond delay="0"/>
                                  </p:stCondLst>
                                  <p:childTnLst>
                                    <p:set>
                                      <p:cBhvr>
                                        <p:cTn dur="1" fill="hold" id="32">
                                          <p:stCondLst>
                                            <p:cond delay="0"/>
                                          </p:stCondLst>
                                        </p:cTn>
                                        <p:tgtEl>
                                          <p:spTgt spid="3"/>
                                        </p:tgtEl>
                                        <p:attrNameLst>
                                          <p:attrName>style.visibility</p:attrName>
                                        </p:attrNameLst>
                                      </p:cBhvr>
                                      <p:to>
                                        <p:strVal val="visible"/>
                                      </p:to>
                                    </p:set>
                                    <p:anim calcmode="lin" valueType="num">
                                      <p:cBhvr additive="base">
                                        <p:cTn dur="500" fill="hold" id="33"/>
                                        <p:tgtEl>
                                          <p:spTgt spid="3"/>
                                        </p:tgtEl>
                                        <p:attrNameLst>
                                          <p:attrName>ppt_x</p:attrName>
                                        </p:attrNameLst>
                                      </p:cBhvr>
                                      <p:tavLst>
                                        <p:tav tm="0">
                                          <p:val>
                                            <p:strVal val="#ppt_x"/>
                                          </p:val>
                                        </p:tav>
                                        <p:tav tm="100000">
                                          <p:val>
                                            <p:strVal val="#ppt_x"/>
                                          </p:val>
                                        </p:tav>
                                      </p:tavLst>
                                    </p:anim>
                                    <p:anim calcmode="lin" valueType="num">
                                      <p:cBhvr additive="base">
                                        <p:cTn dur="500" fill="hold" id="34"/>
                                        <p:tgtEl>
                                          <p:spTgt spid="3"/>
                                        </p:tgtEl>
                                        <p:attrNameLst>
                                          <p:attrName>ppt_y</p:attrName>
                                        </p:attrNameLst>
                                      </p:cBhvr>
                                      <p:tavLst>
                                        <p:tav tm="0">
                                          <p:val>
                                            <p:strVal val="0-#ppt_h/2"/>
                                          </p:val>
                                        </p:tav>
                                        <p:tav tm="100000">
                                          <p:val>
                                            <p:strVal val="#ppt_y"/>
                                          </p:val>
                                        </p:tav>
                                      </p:tavLst>
                                    </p:anim>
                                  </p:childTnLst>
                                </p:cTn>
                              </p:par>
                            </p:childTnLst>
                          </p:cTn>
                        </p:par>
                        <p:par>
                          <p:cTn fill="hold" id="35" nodeType="afterGroup">
                            <p:stCondLst>
                              <p:cond delay="2500"/>
                            </p:stCondLst>
                            <p:childTnLst>
                              <p:par>
                                <p:cTn fill="hold" grpId="0" id="36" nodeType="afterEffect" presetClass="entr" presetID="22" presetSubtype="8">
                                  <p:stCondLst>
                                    <p:cond delay="0"/>
                                  </p:stCondLst>
                                  <p:iterate type="lt">
                                    <p:tmPct val="30000"/>
                                  </p:iterate>
                                  <p:childTnLst>
                                    <p:set>
                                      <p:cBhvr>
                                        <p:cTn dur="1" fill="hold" id="37">
                                          <p:stCondLst>
                                            <p:cond delay="0"/>
                                          </p:stCondLst>
                                        </p:cTn>
                                        <p:tgtEl>
                                          <p:spTgt spid="10"/>
                                        </p:tgtEl>
                                        <p:attrNameLst>
                                          <p:attrName>style.visibility</p:attrName>
                                        </p:attrNameLst>
                                      </p:cBhvr>
                                      <p:to>
                                        <p:strVal val="visible"/>
                                      </p:to>
                                    </p:set>
                                    <p:animEffect filter="wipe(left)" transition="in">
                                      <p:cBhvr>
                                        <p:cTn dur="100" id="38"/>
                                        <p:tgtEl>
                                          <p:spTgt spid="10"/>
                                        </p:tgtEl>
                                      </p:cBhvr>
                                    </p:animEffect>
                                  </p:childTnLst>
                                </p:cTn>
                              </p:par>
                              <p:par>
                                <p:cTn fill="hold" grpId="1" id="39" nodeType="withEffect" presetClass="emph" presetID="36" presetSubtype="0">
                                  <p:stCondLst>
                                    <p:cond delay="0"/>
                                  </p:stCondLst>
                                  <p:iterate type="lt">
                                    <p:tmPct val="30000"/>
                                  </p:iterate>
                                  <p:childTnLst>
                                    <p:animScale>
                                      <p:cBhvr>
                                        <p:cTn autoRev="1" dur="50" fill="hold" id="40">
                                          <p:stCondLst>
                                            <p:cond delay="0"/>
                                          </p:stCondLst>
                                        </p:cTn>
                                        <p:tgtEl>
                                          <p:spTgt spid="10"/>
                                        </p:tgtEl>
                                      </p:cBhvr>
                                      <p:to x="80000" y="100000"/>
                                    </p:animScale>
                                    <p:anim by="(#ppt_w*0.10)" calcmode="lin" valueType="num">
                                      <p:cBhvr>
                                        <p:cTn autoRev="1" dur="50" fill="hold" id="41">
                                          <p:stCondLst>
                                            <p:cond delay="0"/>
                                          </p:stCondLst>
                                        </p:cTn>
                                        <p:tgtEl>
                                          <p:spTgt spid="10"/>
                                        </p:tgtEl>
                                        <p:attrNameLst>
                                          <p:attrName>ppt_x</p:attrName>
                                        </p:attrNameLst>
                                      </p:cBhvr>
                                    </p:anim>
                                    <p:anim by="(-#ppt_w*0.10)" calcmode="lin" valueType="num">
                                      <p:cBhvr>
                                        <p:cTn autoRev="1" dur="50" fill="hold" id="42">
                                          <p:stCondLst>
                                            <p:cond delay="0"/>
                                          </p:stCondLst>
                                        </p:cTn>
                                        <p:tgtEl>
                                          <p:spTgt spid="10"/>
                                        </p:tgtEl>
                                        <p:attrNameLst>
                                          <p:attrName>ppt_y</p:attrName>
                                        </p:attrNameLst>
                                      </p:cBhvr>
                                    </p:anim>
                                    <p:animRot by="-480000">
                                      <p:cBhvr>
                                        <p:cTn autoRev="1" dur="50" fill="hold" id="43">
                                          <p:stCondLst>
                                            <p:cond delay="0"/>
                                          </p:stCondLst>
                                        </p:cTn>
                                        <p:tgtEl>
                                          <p:spTgt spid="10"/>
                                        </p:tgtEl>
                                        <p:attrNameLst>
                                          <p:attrName>r</p:attrName>
                                        </p:attrNameLst>
                                      </p:cBhvr>
                                    </p:animRot>
                                  </p:childTnLst>
                                </p:cTn>
                              </p:par>
                            </p:childTnLst>
                          </p:cTn>
                        </p:par>
                        <p:par>
                          <p:cTn fill="hold" id="44" nodeType="afterGroup">
                            <p:stCondLst>
                              <p:cond delay="2600"/>
                            </p:stCondLst>
                            <p:childTnLst>
                              <p:par>
                                <p:cTn fill="hold" grpId="0" id="45" nodeType="afterEffect" presetClass="entr" presetID="16" presetSubtype="37">
                                  <p:stCondLst>
                                    <p:cond delay="0"/>
                                  </p:stCondLst>
                                  <p:childTnLst>
                                    <p:set>
                                      <p:cBhvr>
                                        <p:cTn dur="1" fill="hold" id="46">
                                          <p:stCondLst>
                                            <p:cond delay="0"/>
                                          </p:stCondLst>
                                        </p:cTn>
                                        <p:tgtEl>
                                          <p:spTgt spid="12"/>
                                        </p:tgtEl>
                                        <p:attrNameLst>
                                          <p:attrName>style.visibility</p:attrName>
                                        </p:attrNameLst>
                                      </p:cBhvr>
                                      <p:to>
                                        <p:strVal val="visible"/>
                                      </p:to>
                                    </p:set>
                                    <p:animEffect filter="barn(outVertical)" transition="in">
                                      <p:cBhvr>
                                        <p:cTn dur="500" id="47"/>
                                        <p:tgtEl>
                                          <p:spTgt spid="12"/>
                                        </p:tgtEl>
                                      </p:cBhvr>
                                    </p:animEffect>
                                  </p:childTnLst>
                                </p:cTn>
                              </p:par>
                            </p:childTnLst>
                          </p:cTn>
                        </p:par>
                        <p:par>
                          <p:cTn fill="hold" id="48" nodeType="afterGroup">
                            <p:stCondLst>
                              <p:cond delay="3100"/>
                            </p:stCondLst>
                            <p:childTnLst>
                              <p:par>
                                <p:cTn fill="hold" grpId="0" id="49" nodeType="afterEffect" presetClass="entr" presetID="2" presetSubtype="1">
                                  <p:stCondLst>
                                    <p:cond delay="0"/>
                                  </p:stCondLst>
                                  <p:childTnLst>
                                    <p:set>
                                      <p:cBhvr>
                                        <p:cTn dur="1" fill="hold" id="50">
                                          <p:stCondLst>
                                            <p:cond delay="0"/>
                                          </p:stCondLst>
                                        </p:cTn>
                                        <p:tgtEl>
                                          <p:spTgt spid="11"/>
                                        </p:tgtEl>
                                        <p:attrNameLst>
                                          <p:attrName>style.visibility</p:attrName>
                                        </p:attrNameLst>
                                      </p:cBhvr>
                                      <p:to>
                                        <p:strVal val="visible"/>
                                      </p:to>
                                    </p:set>
                                    <p:anim calcmode="lin" valueType="num">
                                      <p:cBhvr additive="base">
                                        <p:cTn dur="500" fill="hold" id="51"/>
                                        <p:tgtEl>
                                          <p:spTgt spid="11"/>
                                        </p:tgtEl>
                                        <p:attrNameLst>
                                          <p:attrName>ppt_x</p:attrName>
                                        </p:attrNameLst>
                                      </p:cBhvr>
                                      <p:tavLst>
                                        <p:tav tm="0">
                                          <p:val>
                                            <p:strVal val="#ppt_x"/>
                                          </p:val>
                                        </p:tav>
                                        <p:tav tm="100000">
                                          <p:val>
                                            <p:strVal val="#ppt_x"/>
                                          </p:val>
                                        </p:tav>
                                      </p:tavLst>
                                    </p:anim>
                                    <p:anim calcmode="lin" valueType="num">
                                      <p:cBhvr additive="base">
                                        <p:cTn dur="500" fill="hold" id="52"/>
                                        <p:tgtEl>
                                          <p:spTgt spid="11"/>
                                        </p:tgtEl>
                                        <p:attrNameLst>
                                          <p:attrName>ppt_y</p:attrName>
                                        </p:attrNameLst>
                                      </p:cBhvr>
                                      <p:tavLst>
                                        <p:tav tm="0">
                                          <p:val>
                                            <p:strVal val="0-#ppt_h/2"/>
                                          </p:val>
                                        </p:tav>
                                        <p:tav tm="100000">
                                          <p:val>
                                            <p:strVal val="#ppt_y"/>
                                          </p:val>
                                        </p:tav>
                                      </p:tavLst>
                                    </p:anim>
                                  </p:childTnLst>
                                </p:cTn>
                              </p:par>
                            </p:childTnLst>
                          </p:cTn>
                        </p:par>
                        <p:par>
                          <p:cTn fill="hold" id="53" nodeType="afterGroup">
                            <p:stCondLst>
                              <p:cond delay="3600"/>
                            </p:stCondLst>
                            <p:childTnLst>
                              <p:par>
                                <p:cTn fill="hold" grpId="0" id="54" nodeType="afterEffect" presetClass="entr" presetID="22" presetSubtype="8">
                                  <p:stCondLst>
                                    <p:cond delay="0"/>
                                  </p:stCondLst>
                                  <p:iterate type="lt">
                                    <p:tmPct val="30000"/>
                                  </p:iterate>
                                  <p:childTnLst>
                                    <p:set>
                                      <p:cBhvr>
                                        <p:cTn dur="1" fill="hold" id="55">
                                          <p:stCondLst>
                                            <p:cond delay="0"/>
                                          </p:stCondLst>
                                        </p:cTn>
                                        <p:tgtEl>
                                          <p:spTgt spid="13"/>
                                        </p:tgtEl>
                                        <p:attrNameLst>
                                          <p:attrName>style.visibility</p:attrName>
                                        </p:attrNameLst>
                                      </p:cBhvr>
                                      <p:to>
                                        <p:strVal val="visible"/>
                                      </p:to>
                                    </p:set>
                                    <p:animEffect filter="wipe(left)" transition="in">
                                      <p:cBhvr>
                                        <p:cTn dur="100" id="56"/>
                                        <p:tgtEl>
                                          <p:spTgt spid="13"/>
                                        </p:tgtEl>
                                      </p:cBhvr>
                                    </p:animEffect>
                                  </p:childTnLst>
                                </p:cTn>
                              </p:par>
                              <p:par>
                                <p:cTn fill="hold" grpId="1" id="57" nodeType="withEffect" presetClass="emph" presetID="36" presetSubtype="0">
                                  <p:stCondLst>
                                    <p:cond delay="0"/>
                                  </p:stCondLst>
                                  <p:iterate type="lt">
                                    <p:tmPct val="30000"/>
                                  </p:iterate>
                                  <p:childTnLst>
                                    <p:animScale>
                                      <p:cBhvr>
                                        <p:cTn autoRev="1" dur="50" fill="hold" id="58">
                                          <p:stCondLst>
                                            <p:cond delay="0"/>
                                          </p:stCondLst>
                                        </p:cTn>
                                        <p:tgtEl>
                                          <p:spTgt spid="13"/>
                                        </p:tgtEl>
                                      </p:cBhvr>
                                      <p:to x="80000" y="100000"/>
                                    </p:animScale>
                                    <p:anim by="(#ppt_w*0.10)" calcmode="lin" valueType="num">
                                      <p:cBhvr>
                                        <p:cTn autoRev="1" dur="50" fill="hold" id="59">
                                          <p:stCondLst>
                                            <p:cond delay="0"/>
                                          </p:stCondLst>
                                        </p:cTn>
                                        <p:tgtEl>
                                          <p:spTgt spid="13"/>
                                        </p:tgtEl>
                                        <p:attrNameLst>
                                          <p:attrName>ppt_x</p:attrName>
                                        </p:attrNameLst>
                                      </p:cBhvr>
                                    </p:anim>
                                    <p:anim by="(-#ppt_w*0.10)" calcmode="lin" valueType="num">
                                      <p:cBhvr>
                                        <p:cTn autoRev="1" dur="50" fill="hold" id="60">
                                          <p:stCondLst>
                                            <p:cond delay="0"/>
                                          </p:stCondLst>
                                        </p:cTn>
                                        <p:tgtEl>
                                          <p:spTgt spid="13"/>
                                        </p:tgtEl>
                                        <p:attrNameLst>
                                          <p:attrName>ppt_y</p:attrName>
                                        </p:attrNameLst>
                                      </p:cBhvr>
                                    </p:anim>
                                    <p:animRot by="-480000">
                                      <p:cBhvr>
                                        <p:cTn autoRev="1" dur="50" fill="hold" id="61">
                                          <p:stCondLst>
                                            <p:cond delay="0"/>
                                          </p:stCondLst>
                                        </p:cTn>
                                        <p:tgtEl>
                                          <p:spTgt spid="13"/>
                                        </p:tgtEl>
                                        <p:attrNameLst>
                                          <p:attrName>r</p:attrName>
                                        </p:attrNameLst>
                                      </p:cBhvr>
                                    </p:animRot>
                                  </p:childTnLst>
                                </p:cTn>
                              </p:par>
                            </p:childTnLst>
                          </p:cTn>
                        </p:par>
                        <p:par>
                          <p:cTn fill="hold" id="62" nodeType="afterGroup">
                            <p:stCondLst>
                              <p:cond delay="3700"/>
                            </p:stCondLst>
                            <p:childTnLst>
                              <p:par>
                                <p:cTn fill="hold" grpId="0" id="63" nodeType="afterEffect" presetClass="entr" presetID="16" presetSubtype="37">
                                  <p:stCondLst>
                                    <p:cond delay="0"/>
                                  </p:stCondLst>
                                  <p:childTnLst>
                                    <p:set>
                                      <p:cBhvr>
                                        <p:cTn dur="1" fill="hold" id="64">
                                          <p:stCondLst>
                                            <p:cond delay="0"/>
                                          </p:stCondLst>
                                        </p:cTn>
                                        <p:tgtEl>
                                          <p:spTgt spid="15"/>
                                        </p:tgtEl>
                                        <p:attrNameLst>
                                          <p:attrName>style.visibility</p:attrName>
                                        </p:attrNameLst>
                                      </p:cBhvr>
                                      <p:to>
                                        <p:strVal val="visible"/>
                                      </p:to>
                                    </p:set>
                                    <p:animEffect filter="barn(outVertical)" transition="in">
                                      <p:cBhvr>
                                        <p:cTn dur="500" id="65"/>
                                        <p:tgtEl>
                                          <p:spTgt spid="15"/>
                                        </p:tgtEl>
                                      </p:cBhvr>
                                    </p:animEffect>
                                  </p:childTnLst>
                                </p:cTn>
                              </p:par>
                            </p:childTnLst>
                          </p:cTn>
                        </p:par>
                        <p:par>
                          <p:cTn fill="hold" id="66" nodeType="afterGroup">
                            <p:stCondLst>
                              <p:cond delay="4200"/>
                            </p:stCondLst>
                            <p:childTnLst>
                              <p:par>
                                <p:cTn fill="hold" grpId="0" id="67" nodeType="afterEffect" presetClass="entr" presetID="2" presetSubtype="1">
                                  <p:stCondLst>
                                    <p:cond delay="0"/>
                                  </p:stCondLst>
                                  <p:childTnLst>
                                    <p:set>
                                      <p:cBhvr>
                                        <p:cTn dur="1" fill="hold" id="68">
                                          <p:stCondLst>
                                            <p:cond delay="0"/>
                                          </p:stCondLst>
                                        </p:cTn>
                                        <p:tgtEl>
                                          <p:spTgt spid="14"/>
                                        </p:tgtEl>
                                        <p:attrNameLst>
                                          <p:attrName>style.visibility</p:attrName>
                                        </p:attrNameLst>
                                      </p:cBhvr>
                                      <p:to>
                                        <p:strVal val="visible"/>
                                      </p:to>
                                    </p:set>
                                    <p:anim calcmode="lin" valueType="num">
                                      <p:cBhvr additive="base">
                                        <p:cTn dur="500" fill="hold" id="69"/>
                                        <p:tgtEl>
                                          <p:spTgt spid="14"/>
                                        </p:tgtEl>
                                        <p:attrNameLst>
                                          <p:attrName>ppt_x</p:attrName>
                                        </p:attrNameLst>
                                      </p:cBhvr>
                                      <p:tavLst>
                                        <p:tav tm="0">
                                          <p:val>
                                            <p:strVal val="#ppt_x"/>
                                          </p:val>
                                        </p:tav>
                                        <p:tav tm="100000">
                                          <p:val>
                                            <p:strVal val="#ppt_x"/>
                                          </p:val>
                                        </p:tav>
                                      </p:tavLst>
                                    </p:anim>
                                    <p:anim calcmode="lin" valueType="num">
                                      <p:cBhvr additive="base">
                                        <p:cTn dur="500" fill="hold" id="70"/>
                                        <p:tgtEl>
                                          <p:spTgt spid="14"/>
                                        </p:tgtEl>
                                        <p:attrNameLst>
                                          <p:attrName>ppt_y</p:attrName>
                                        </p:attrNameLst>
                                      </p:cBhvr>
                                      <p:tavLst>
                                        <p:tav tm="0">
                                          <p:val>
                                            <p:strVal val="0-#ppt_h/2"/>
                                          </p:val>
                                        </p:tav>
                                        <p:tav tm="100000">
                                          <p:val>
                                            <p:strVal val="#ppt_y"/>
                                          </p:val>
                                        </p:tav>
                                      </p:tavLst>
                                    </p:anim>
                                  </p:childTnLst>
                                </p:cTn>
                              </p:par>
                            </p:childTnLst>
                          </p:cTn>
                        </p:par>
                        <p:par>
                          <p:cTn fill="hold" id="71" nodeType="afterGroup">
                            <p:stCondLst>
                              <p:cond delay="4700"/>
                            </p:stCondLst>
                            <p:childTnLst>
                              <p:par>
                                <p:cTn fill="hold" grpId="0" id="72" nodeType="afterEffect" presetClass="entr" presetID="22" presetSubtype="8">
                                  <p:stCondLst>
                                    <p:cond delay="0"/>
                                  </p:stCondLst>
                                  <p:iterate type="lt">
                                    <p:tmPct val="30000"/>
                                  </p:iterate>
                                  <p:childTnLst>
                                    <p:set>
                                      <p:cBhvr>
                                        <p:cTn dur="1" fill="hold" id="73">
                                          <p:stCondLst>
                                            <p:cond delay="0"/>
                                          </p:stCondLst>
                                        </p:cTn>
                                        <p:tgtEl>
                                          <p:spTgt spid="16"/>
                                        </p:tgtEl>
                                        <p:attrNameLst>
                                          <p:attrName>style.visibility</p:attrName>
                                        </p:attrNameLst>
                                      </p:cBhvr>
                                      <p:to>
                                        <p:strVal val="visible"/>
                                      </p:to>
                                    </p:set>
                                    <p:animEffect filter="wipe(left)" transition="in">
                                      <p:cBhvr>
                                        <p:cTn dur="100" id="74"/>
                                        <p:tgtEl>
                                          <p:spTgt spid="16"/>
                                        </p:tgtEl>
                                      </p:cBhvr>
                                    </p:animEffect>
                                  </p:childTnLst>
                                </p:cTn>
                              </p:par>
                              <p:par>
                                <p:cTn fill="hold" grpId="1" id="75" nodeType="withEffect" presetClass="emph" presetID="36" presetSubtype="0">
                                  <p:stCondLst>
                                    <p:cond delay="0"/>
                                  </p:stCondLst>
                                  <p:iterate type="lt">
                                    <p:tmPct val="30000"/>
                                  </p:iterate>
                                  <p:childTnLst>
                                    <p:animScale>
                                      <p:cBhvr>
                                        <p:cTn autoRev="1" dur="50" fill="hold" id="76">
                                          <p:stCondLst>
                                            <p:cond delay="0"/>
                                          </p:stCondLst>
                                        </p:cTn>
                                        <p:tgtEl>
                                          <p:spTgt spid="16"/>
                                        </p:tgtEl>
                                      </p:cBhvr>
                                      <p:to x="80000" y="100000"/>
                                    </p:animScale>
                                    <p:anim by="(#ppt_w*0.10)" calcmode="lin" valueType="num">
                                      <p:cBhvr>
                                        <p:cTn autoRev="1" dur="50" fill="hold" id="77">
                                          <p:stCondLst>
                                            <p:cond delay="0"/>
                                          </p:stCondLst>
                                        </p:cTn>
                                        <p:tgtEl>
                                          <p:spTgt spid="16"/>
                                        </p:tgtEl>
                                        <p:attrNameLst>
                                          <p:attrName>ppt_x</p:attrName>
                                        </p:attrNameLst>
                                      </p:cBhvr>
                                    </p:anim>
                                    <p:anim by="(-#ppt_w*0.10)" calcmode="lin" valueType="num">
                                      <p:cBhvr>
                                        <p:cTn autoRev="1" dur="50" fill="hold" id="78">
                                          <p:stCondLst>
                                            <p:cond delay="0"/>
                                          </p:stCondLst>
                                        </p:cTn>
                                        <p:tgtEl>
                                          <p:spTgt spid="16"/>
                                        </p:tgtEl>
                                        <p:attrNameLst>
                                          <p:attrName>ppt_y</p:attrName>
                                        </p:attrNameLst>
                                      </p:cBhvr>
                                    </p:anim>
                                    <p:animRot by="-480000">
                                      <p:cBhvr>
                                        <p:cTn autoRev="1" dur="50" fill="hold" id="79">
                                          <p:stCondLst>
                                            <p:cond delay="0"/>
                                          </p:stCondLst>
                                        </p:cTn>
                                        <p:tgtEl>
                                          <p:spTgt spid="16"/>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10"/>
      <p:bldP grpId="1" spid="10"/>
      <p:bldP grpId="0" spid="11"/>
      <p:bldP grpId="0" spid="12"/>
      <p:bldP grpId="0" spid="13"/>
      <p:bldP grpId="1" spid="13"/>
      <p:bldP grpId="0" spid="14"/>
      <p:bldP grpId="0" spid="15"/>
      <p:bldP grpId="0" spid="16"/>
      <p:bldP grpId="1" spid="16"/>
      <p:bldP grpId="0" spid="1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9" name="组合 118"/>
          <p:cNvGrpSpPr/>
          <p:nvPr/>
        </p:nvGrpSpPr>
        <p:grpSpPr>
          <a:xfrm>
            <a:off x="534438" y="3790084"/>
            <a:ext cx="10944224" cy="438144"/>
            <a:chOff x="534438" y="3368953"/>
            <a:chExt cx="10944224" cy="438144"/>
          </a:xfrm>
          <a:solidFill>
            <a:schemeClr val="bg1">
              <a:lumMod val="65000"/>
            </a:schemeClr>
          </a:solidFill>
        </p:grpSpPr>
        <p:sp>
          <p:nvSpPr>
            <p:cNvPr id="120"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nvGrpSpPr>
            <p:cNvPr id="121" name="组合 120"/>
            <p:cNvGrpSpPr/>
            <p:nvPr/>
          </p:nvGrpSpPr>
          <p:grpSpPr>
            <a:xfrm>
              <a:off x="534438" y="3368953"/>
              <a:ext cx="10944224" cy="438144"/>
              <a:chOff x="623889" y="3209929"/>
              <a:chExt cx="10944224" cy="438144"/>
            </a:xfrm>
            <a:grpFill/>
          </p:grpSpPr>
          <p:sp>
            <p:nvSpPr>
              <p:cNvPr id="122"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123"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124"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125"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126"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127"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128"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grpSp>
      <p:cxnSp>
        <p:nvCxnSpPr>
          <p:cNvPr id="129" name="肘形连接符 128"/>
          <p:cNvCxnSpPr>
            <a:stCxn id="131" idx="3"/>
            <a:endCxn id="134" idx="1"/>
          </p:cNvCxnSpPr>
          <p:nvPr/>
        </p:nvCxnSpPr>
        <p:spPr>
          <a:xfrm flipH="1" flipV="1" rot="5400000">
            <a:off x="1081169"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0" name="组合 129"/>
          <p:cNvGrpSpPr/>
          <p:nvPr/>
        </p:nvGrpSpPr>
        <p:grpSpPr>
          <a:xfrm>
            <a:off x="1020305" y="3673113"/>
            <a:ext cx="583096" cy="676392"/>
            <a:chOff x="1109756" y="3090803"/>
            <a:chExt cx="583096" cy="676392"/>
          </a:xfrm>
          <a:solidFill>
            <a:srgbClr val="005DA2"/>
          </a:solidFill>
        </p:grpSpPr>
        <p:sp>
          <p:nvSpPr>
            <p:cNvPr id="131" name="六边形 130"/>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132" name="文本框 64"/>
            <p:cNvSpPr txBox="1"/>
            <p:nvPr/>
          </p:nvSpPr>
          <p:spPr>
            <a:xfrm>
              <a:off x="1115002" y="3298193"/>
              <a:ext cx="577850" cy="304800"/>
            </a:xfrm>
            <a:prstGeom prst="rect">
              <a:avLst/>
            </a:prstGeom>
            <a:noFill/>
          </p:spPr>
          <p:txBody>
            <a:bodyPr rtlCol="0" wrap="square">
              <a:spAutoFit/>
            </a:bodyPr>
            <a:lstStyle/>
            <a:p>
              <a:pPr algn="ctr"/>
              <a:r>
                <a:rPr altLang="zh-CN" lang="en-US" smtClean="0" sz="1400">
                  <a:solidFill>
                    <a:schemeClr val="bg1"/>
                  </a:solidFill>
                  <a:latin charset="-122" panose="020b0503020204020204" pitchFamily="34" typeface="微软雅黑"/>
                  <a:ea charset="-122" pitchFamily="34" typeface="微软雅黑"/>
                </a:rPr>
                <a:t>4月</a:t>
              </a:r>
            </a:p>
          </p:txBody>
        </p:sp>
      </p:grpSp>
      <p:grpSp>
        <p:nvGrpSpPr>
          <p:cNvPr id="133" name="组合 132"/>
          <p:cNvGrpSpPr/>
          <p:nvPr/>
        </p:nvGrpSpPr>
        <p:grpSpPr>
          <a:xfrm>
            <a:off x="1603401" y="2482065"/>
            <a:ext cx="1413335" cy="1122464"/>
            <a:chOff x="1853741" y="1952625"/>
            <a:chExt cx="1413335" cy="1122464"/>
          </a:xfrm>
          <a:solidFill>
            <a:schemeClr val="bg1">
              <a:lumMod val="85000"/>
            </a:schemeClr>
          </a:solidFill>
        </p:grpSpPr>
        <p:sp>
          <p:nvSpPr>
            <p:cNvPr id="134" name="矩形 13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tx1">
                    <a:lumMod val="85000"/>
                    <a:lumOff val="15000"/>
                  </a:schemeClr>
                </a:solidFill>
              </a:endParaRPr>
            </a:p>
          </p:txBody>
        </p:sp>
        <p:sp>
          <p:nvSpPr>
            <p:cNvPr id="135" name="文本框 66"/>
            <p:cNvSpPr txBox="1"/>
            <p:nvPr/>
          </p:nvSpPr>
          <p:spPr>
            <a:xfrm>
              <a:off x="1853742" y="1997871"/>
              <a:ext cx="1413334" cy="1066800"/>
            </a:xfrm>
            <a:prstGeom prst="rect">
              <a:avLst/>
            </a:prstGeom>
            <a:grpFill/>
          </p:spPr>
          <p:txBody>
            <a:bodyPr rtlCol="0" wrap="square">
              <a:spAutoFit/>
            </a:bodyPr>
            <a:lstStyle/>
            <a:p>
              <a:pPr algn="just"/>
              <a:r>
                <a:rPr altLang="en-US" lang="zh-CN" smtClean="0" sz="1600">
                  <a:solidFill>
                    <a:schemeClr val="tx1">
                      <a:lumMod val="85000"/>
                      <a:lumOff val="15000"/>
                    </a:schemeClr>
                  </a:solidFill>
                  <a:latin charset="-122" panose="020b0503020204020204" pitchFamily="34" typeface="微软雅黑"/>
                  <a:ea charset="-122" pitchFamily="34" typeface="微软雅黑"/>
                </a:rPr>
                <a:t>在这里添加你的文字，图片也可以，记得加满哦。</a:t>
              </a:r>
            </a:p>
          </p:txBody>
        </p:sp>
      </p:grpSp>
      <p:cxnSp>
        <p:nvCxnSpPr>
          <p:cNvPr id="136" name="肘形连接符 135"/>
          <p:cNvCxnSpPr>
            <a:stCxn id="138" idx="3"/>
            <a:endCxn id="141" idx="1"/>
          </p:cNvCxnSpPr>
          <p:nvPr/>
        </p:nvCxnSpPr>
        <p:spPr>
          <a:xfrm flipH="1" flipV="1" rot="5400000">
            <a:off x="3661561"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3600697" y="3673113"/>
            <a:ext cx="583096" cy="676392"/>
            <a:chOff x="1109756" y="3090803"/>
            <a:chExt cx="583096" cy="676392"/>
          </a:xfrm>
          <a:solidFill>
            <a:srgbClr val="005DA2"/>
          </a:solidFill>
        </p:grpSpPr>
        <p:sp>
          <p:nvSpPr>
            <p:cNvPr id="138" name="六边形 137"/>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139" name="文本框 72"/>
            <p:cNvSpPr txBox="1"/>
            <p:nvPr/>
          </p:nvSpPr>
          <p:spPr>
            <a:xfrm>
              <a:off x="1115002" y="3298193"/>
              <a:ext cx="577850" cy="304800"/>
            </a:xfrm>
            <a:prstGeom prst="rect">
              <a:avLst/>
            </a:prstGeom>
            <a:noFill/>
          </p:spPr>
          <p:txBody>
            <a:bodyPr rtlCol="0" wrap="square">
              <a:spAutoFit/>
            </a:bodyPr>
            <a:lstStyle/>
            <a:p>
              <a:pPr algn="ctr"/>
              <a:r>
                <a:rPr altLang="zh-CN" lang="en-US" smtClean="0" sz="1400">
                  <a:solidFill>
                    <a:schemeClr val="bg1"/>
                  </a:solidFill>
                  <a:latin charset="-122" panose="020b0503020204020204" pitchFamily="34" typeface="微软雅黑"/>
                  <a:ea charset="-122" pitchFamily="34" typeface="微软雅黑"/>
                </a:rPr>
                <a:t>6月</a:t>
              </a:r>
            </a:p>
          </p:txBody>
        </p:sp>
      </p:grpSp>
      <p:grpSp>
        <p:nvGrpSpPr>
          <p:cNvPr id="140" name="组合 139"/>
          <p:cNvGrpSpPr/>
          <p:nvPr/>
        </p:nvGrpSpPr>
        <p:grpSpPr>
          <a:xfrm>
            <a:off x="4183793" y="2482065"/>
            <a:ext cx="1413335" cy="1122464"/>
            <a:chOff x="1853741" y="1952625"/>
            <a:chExt cx="1413335" cy="1122464"/>
          </a:xfrm>
          <a:solidFill>
            <a:schemeClr val="bg1">
              <a:lumMod val="85000"/>
            </a:schemeClr>
          </a:solidFill>
        </p:grpSpPr>
        <p:sp>
          <p:nvSpPr>
            <p:cNvPr id="141" name="矩形 14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tx1">
                    <a:lumMod val="85000"/>
                    <a:lumOff val="15000"/>
                  </a:schemeClr>
                </a:solidFill>
              </a:endParaRPr>
            </a:p>
          </p:txBody>
        </p:sp>
        <p:sp>
          <p:nvSpPr>
            <p:cNvPr id="142" name="文本框 75"/>
            <p:cNvSpPr txBox="1"/>
            <p:nvPr/>
          </p:nvSpPr>
          <p:spPr>
            <a:xfrm>
              <a:off x="1853742" y="1997871"/>
              <a:ext cx="1413334" cy="1066800"/>
            </a:xfrm>
            <a:prstGeom prst="rect">
              <a:avLst/>
            </a:prstGeom>
            <a:grpFill/>
          </p:spPr>
          <p:txBody>
            <a:bodyPr rtlCol="0" wrap="square">
              <a:spAutoFit/>
            </a:bodyPr>
            <a:lstStyle>
              <a:defPPr>
                <a:defRPr lang="zh-CN"/>
              </a:defPPr>
              <a:lvl1pPr algn="just">
                <a:defRPr sz="1200">
                  <a:solidFill>
                    <a:schemeClr val="bg1"/>
                  </a:solidFill>
                  <a:latin charset="-122" panose="020b0503020204020204" pitchFamily="34" typeface="微软雅黑"/>
                  <a:ea charset="-122" pitchFamily="34" typeface="微软雅黑"/>
                </a:defRPr>
              </a:lvl1pPr>
            </a:lstStyle>
            <a:p>
              <a:r>
                <a:rPr altLang="en-US" lang="zh-CN" smtClean="0" sz="1600">
                  <a:solidFill>
                    <a:schemeClr val="tx1">
                      <a:lumMod val="85000"/>
                      <a:lumOff val="15000"/>
                    </a:schemeClr>
                  </a:solidFill>
                </a:rPr>
                <a:t>在这里添加你的文字，图片也可以，记得加满哦。</a:t>
              </a:r>
            </a:p>
          </p:txBody>
        </p:sp>
      </p:grpSp>
      <p:cxnSp>
        <p:nvCxnSpPr>
          <p:cNvPr id="143" name="肘形连接符 142"/>
          <p:cNvCxnSpPr>
            <a:stCxn id="145" idx="3"/>
            <a:endCxn id="148" idx="1"/>
          </p:cNvCxnSpPr>
          <p:nvPr/>
        </p:nvCxnSpPr>
        <p:spPr>
          <a:xfrm flipH="1" flipV="1" rot="5400000">
            <a:off x="6241953"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4" name="组合 143"/>
          <p:cNvGrpSpPr/>
          <p:nvPr/>
        </p:nvGrpSpPr>
        <p:grpSpPr>
          <a:xfrm>
            <a:off x="6181089" y="3673113"/>
            <a:ext cx="583096" cy="676392"/>
            <a:chOff x="1109756" y="3090803"/>
            <a:chExt cx="583096" cy="676392"/>
          </a:xfrm>
          <a:solidFill>
            <a:srgbClr val="005DA2"/>
          </a:solidFill>
        </p:grpSpPr>
        <p:sp>
          <p:nvSpPr>
            <p:cNvPr id="145" name="六边形 144"/>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146" name="文本框 79"/>
            <p:cNvSpPr txBox="1"/>
            <p:nvPr/>
          </p:nvSpPr>
          <p:spPr>
            <a:xfrm>
              <a:off x="1115003" y="3298193"/>
              <a:ext cx="577850" cy="304800"/>
            </a:xfrm>
            <a:prstGeom prst="rect">
              <a:avLst/>
            </a:prstGeom>
            <a:noFill/>
          </p:spPr>
          <p:txBody>
            <a:bodyPr rtlCol="0" wrap="square">
              <a:spAutoFit/>
            </a:bodyPr>
            <a:lstStyle/>
            <a:p>
              <a:pPr algn="ctr"/>
              <a:r>
                <a:rPr altLang="zh-CN" lang="en-US" smtClean="0" sz="1400">
                  <a:solidFill>
                    <a:schemeClr val="bg1"/>
                  </a:solidFill>
                  <a:latin charset="-122" panose="020b0503020204020204" pitchFamily="34" typeface="微软雅黑"/>
                  <a:ea charset="-122" pitchFamily="34" typeface="微软雅黑"/>
                </a:rPr>
                <a:t>8月</a:t>
              </a:r>
            </a:p>
          </p:txBody>
        </p:sp>
      </p:grpSp>
      <p:grpSp>
        <p:nvGrpSpPr>
          <p:cNvPr id="147" name="组合 146"/>
          <p:cNvGrpSpPr/>
          <p:nvPr/>
        </p:nvGrpSpPr>
        <p:grpSpPr>
          <a:xfrm>
            <a:off x="6764185" y="2482065"/>
            <a:ext cx="1413335" cy="1122464"/>
            <a:chOff x="1853741" y="1952625"/>
            <a:chExt cx="1413335" cy="1122464"/>
          </a:xfrm>
          <a:solidFill>
            <a:schemeClr val="bg1">
              <a:lumMod val="85000"/>
            </a:schemeClr>
          </a:solidFill>
        </p:grpSpPr>
        <p:sp>
          <p:nvSpPr>
            <p:cNvPr id="148" name="矩形 14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tx1">
                    <a:lumMod val="85000"/>
                    <a:lumOff val="15000"/>
                  </a:schemeClr>
                </a:solidFill>
              </a:endParaRPr>
            </a:p>
          </p:txBody>
        </p:sp>
        <p:sp>
          <p:nvSpPr>
            <p:cNvPr id="149" name="文本框 82"/>
            <p:cNvSpPr txBox="1"/>
            <p:nvPr/>
          </p:nvSpPr>
          <p:spPr>
            <a:xfrm>
              <a:off x="1853743" y="1997871"/>
              <a:ext cx="1413334" cy="1066800"/>
            </a:xfrm>
            <a:prstGeom prst="rect">
              <a:avLst/>
            </a:prstGeom>
            <a:grp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itchFamily="34" typeface="微软雅黑"/>
                </a:defRPr>
              </a:lvl1pPr>
            </a:lstStyle>
            <a:p>
              <a:r>
                <a:rPr altLang="en-US" lang="zh-CN" smtClean="0" sz="1600">
                  <a:solidFill>
                    <a:schemeClr val="tx1">
                      <a:lumMod val="85000"/>
                      <a:lumOff val="15000"/>
                    </a:schemeClr>
                  </a:solidFill>
                </a:rPr>
                <a:t>在这里添加你的文字，图片也可以，记得加满哦。</a:t>
              </a:r>
            </a:p>
          </p:txBody>
        </p:sp>
      </p:grpSp>
      <p:cxnSp>
        <p:nvCxnSpPr>
          <p:cNvPr id="150" name="肘形连接符 149"/>
          <p:cNvCxnSpPr>
            <a:stCxn id="152" idx="3"/>
            <a:endCxn id="155" idx="1"/>
          </p:cNvCxnSpPr>
          <p:nvPr/>
        </p:nvCxnSpPr>
        <p:spPr>
          <a:xfrm flipH="1" flipV="1" rot="5400000">
            <a:off x="8822345" y="3150881"/>
            <a:ext cx="752917"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1" name="组合 150"/>
          <p:cNvGrpSpPr/>
          <p:nvPr/>
        </p:nvGrpSpPr>
        <p:grpSpPr>
          <a:xfrm>
            <a:off x="8691463" y="3673113"/>
            <a:ext cx="720080" cy="676392"/>
            <a:chOff x="1039738" y="3090803"/>
            <a:chExt cx="720080" cy="676392"/>
          </a:xfrm>
          <a:solidFill>
            <a:srgbClr val="005DA2"/>
          </a:solidFill>
        </p:grpSpPr>
        <p:sp>
          <p:nvSpPr>
            <p:cNvPr id="152" name="六边形 151"/>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153" name="文本框 86"/>
            <p:cNvSpPr txBox="1"/>
            <p:nvPr/>
          </p:nvSpPr>
          <p:spPr>
            <a:xfrm>
              <a:off x="1039738" y="3298193"/>
              <a:ext cx="720080" cy="304800"/>
            </a:xfrm>
            <a:prstGeom prst="rect">
              <a:avLst/>
            </a:prstGeom>
            <a:noFill/>
          </p:spPr>
          <p:txBody>
            <a:bodyPr rtlCol="0" wrap="square">
              <a:spAutoFit/>
            </a:bodyPr>
            <a:lstStyle/>
            <a:p>
              <a:pPr algn="ctr"/>
              <a:r>
                <a:rPr altLang="zh-CN" lang="en-US" smtClean="0" sz="1400">
                  <a:solidFill>
                    <a:schemeClr val="bg1"/>
                  </a:solidFill>
                  <a:latin charset="-122" panose="020b0503020204020204" pitchFamily="34" typeface="微软雅黑"/>
                  <a:ea charset="-122" pitchFamily="34" typeface="微软雅黑"/>
                </a:rPr>
                <a:t>10月</a:t>
              </a:r>
            </a:p>
          </p:txBody>
        </p:sp>
      </p:grpSp>
      <p:grpSp>
        <p:nvGrpSpPr>
          <p:cNvPr id="154" name="组合 153"/>
          <p:cNvGrpSpPr/>
          <p:nvPr/>
        </p:nvGrpSpPr>
        <p:grpSpPr>
          <a:xfrm>
            <a:off x="9344577" y="2482065"/>
            <a:ext cx="1413335" cy="1122464"/>
            <a:chOff x="1853741" y="1952625"/>
            <a:chExt cx="1413335" cy="1122464"/>
          </a:xfrm>
          <a:solidFill>
            <a:schemeClr val="bg1">
              <a:lumMod val="85000"/>
            </a:schemeClr>
          </a:solidFill>
        </p:grpSpPr>
        <p:sp>
          <p:nvSpPr>
            <p:cNvPr id="155" name="矩形 15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tx1">
                    <a:lumMod val="85000"/>
                    <a:lumOff val="15000"/>
                  </a:schemeClr>
                </a:solidFill>
              </a:endParaRPr>
            </a:p>
          </p:txBody>
        </p:sp>
        <p:sp>
          <p:nvSpPr>
            <p:cNvPr id="156" name="文本框 89"/>
            <p:cNvSpPr txBox="1"/>
            <p:nvPr/>
          </p:nvSpPr>
          <p:spPr>
            <a:xfrm>
              <a:off x="1853742" y="1997871"/>
              <a:ext cx="1413334" cy="1066800"/>
            </a:xfrm>
            <a:prstGeom prst="rect">
              <a:avLst/>
            </a:prstGeom>
            <a:grp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itchFamily="34" typeface="微软雅黑"/>
                </a:defRPr>
              </a:lvl1pPr>
            </a:lstStyle>
            <a:p>
              <a:r>
                <a:rPr altLang="en-US" lang="zh-CN" smtClean="0" sz="1600">
                  <a:solidFill>
                    <a:schemeClr val="tx1">
                      <a:lumMod val="85000"/>
                      <a:lumOff val="15000"/>
                    </a:schemeClr>
                  </a:solidFill>
                </a:rPr>
                <a:t>在这里添加你的文字，图片也可以，记得加满哦。</a:t>
              </a:r>
            </a:p>
          </p:txBody>
        </p:sp>
      </p:grpSp>
      <p:cxnSp>
        <p:nvCxnSpPr>
          <p:cNvPr id="157" name="肘形连接符 156"/>
          <p:cNvCxnSpPr>
            <a:stCxn id="159" idx="0"/>
            <a:endCxn id="162" idx="1"/>
          </p:cNvCxnSpPr>
          <p:nvPr/>
        </p:nvCxnSpPr>
        <p:spPr>
          <a:xfrm flipH="1" rot="16200000">
            <a:off x="2346624" y="4604930"/>
            <a:ext cx="802398"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2310501" y="3673113"/>
            <a:ext cx="583096" cy="676392"/>
            <a:chOff x="1109756" y="3090803"/>
            <a:chExt cx="583096" cy="676392"/>
          </a:xfrm>
          <a:solidFill>
            <a:srgbClr val="005DA2"/>
          </a:solidFill>
        </p:grpSpPr>
        <p:sp>
          <p:nvSpPr>
            <p:cNvPr id="159" name="六边形 15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160" name="文本框 93"/>
            <p:cNvSpPr txBox="1"/>
            <p:nvPr/>
          </p:nvSpPr>
          <p:spPr>
            <a:xfrm>
              <a:off x="1115002" y="3298193"/>
              <a:ext cx="577850" cy="304800"/>
            </a:xfrm>
            <a:prstGeom prst="rect">
              <a:avLst/>
            </a:prstGeom>
            <a:noFill/>
          </p:spPr>
          <p:txBody>
            <a:bodyPr rtlCol="0" wrap="square">
              <a:spAutoFit/>
            </a:bodyPr>
            <a:lstStyle/>
            <a:p>
              <a:pPr algn="ctr"/>
              <a:r>
                <a:rPr altLang="zh-CN" lang="en-US" smtClean="0" sz="1400">
                  <a:solidFill>
                    <a:schemeClr val="bg1"/>
                  </a:solidFill>
                  <a:latin charset="-122" panose="020b0503020204020204" pitchFamily="34" typeface="微软雅黑"/>
                  <a:ea charset="-122" pitchFamily="34" typeface="微软雅黑"/>
                </a:rPr>
                <a:t>5月</a:t>
              </a:r>
            </a:p>
          </p:txBody>
        </p:sp>
      </p:grpSp>
      <p:grpSp>
        <p:nvGrpSpPr>
          <p:cNvPr id="161" name="组合 160"/>
          <p:cNvGrpSpPr/>
          <p:nvPr/>
        </p:nvGrpSpPr>
        <p:grpSpPr>
          <a:xfrm>
            <a:off x="2893597" y="4713772"/>
            <a:ext cx="1413335" cy="1122464"/>
            <a:chOff x="1853741" y="1952625"/>
            <a:chExt cx="1413335" cy="1122464"/>
          </a:xfrm>
          <a:solidFill>
            <a:schemeClr val="bg1">
              <a:lumMod val="85000"/>
            </a:schemeClr>
          </a:solidFill>
        </p:grpSpPr>
        <p:sp>
          <p:nvSpPr>
            <p:cNvPr id="162" name="矩形 16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tx1">
                    <a:lumMod val="85000"/>
                    <a:lumOff val="15000"/>
                  </a:schemeClr>
                </a:solidFill>
              </a:endParaRPr>
            </a:p>
          </p:txBody>
        </p:sp>
        <p:sp>
          <p:nvSpPr>
            <p:cNvPr id="163" name="文本框 96"/>
            <p:cNvSpPr txBox="1"/>
            <p:nvPr/>
          </p:nvSpPr>
          <p:spPr>
            <a:xfrm>
              <a:off x="1853742" y="1997871"/>
              <a:ext cx="1413334" cy="1066800"/>
            </a:xfrm>
            <a:prstGeom prst="rect">
              <a:avLst/>
            </a:prstGeom>
            <a:grp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itchFamily="34" typeface="微软雅黑"/>
                </a:defRPr>
              </a:lvl1pPr>
            </a:lstStyle>
            <a:p>
              <a:r>
                <a:rPr altLang="en-US" lang="zh-CN" smtClean="0" sz="1600">
                  <a:solidFill>
                    <a:schemeClr val="tx1">
                      <a:lumMod val="85000"/>
                      <a:lumOff val="15000"/>
                    </a:schemeClr>
                  </a:solidFill>
                </a:rPr>
                <a:t>在这里添加你的文字，图片也可以，记得加满哦。</a:t>
              </a:r>
            </a:p>
          </p:txBody>
        </p:sp>
      </p:grpSp>
      <p:cxnSp>
        <p:nvCxnSpPr>
          <p:cNvPr id="164" name="肘形连接符 163"/>
          <p:cNvCxnSpPr>
            <a:stCxn id="166" idx="0"/>
            <a:endCxn id="169" idx="1"/>
          </p:cNvCxnSpPr>
          <p:nvPr/>
        </p:nvCxnSpPr>
        <p:spPr>
          <a:xfrm flipH="1" rot="16200000">
            <a:off x="4927016" y="4604930"/>
            <a:ext cx="802398"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4890893" y="3673113"/>
            <a:ext cx="583096" cy="676392"/>
            <a:chOff x="1109756" y="3090803"/>
            <a:chExt cx="583096" cy="676392"/>
          </a:xfrm>
          <a:solidFill>
            <a:srgbClr val="005DA2"/>
          </a:solidFill>
        </p:grpSpPr>
        <p:sp>
          <p:nvSpPr>
            <p:cNvPr id="166" name="六边形 165"/>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167" name="文本框 101"/>
            <p:cNvSpPr txBox="1"/>
            <p:nvPr/>
          </p:nvSpPr>
          <p:spPr>
            <a:xfrm>
              <a:off x="1115002" y="3298193"/>
              <a:ext cx="577850" cy="304800"/>
            </a:xfrm>
            <a:prstGeom prst="rect">
              <a:avLst/>
            </a:prstGeom>
            <a:noFill/>
          </p:spPr>
          <p:txBody>
            <a:bodyPr rtlCol="0" wrap="square">
              <a:spAutoFit/>
            </a:bodyPr>
            <a:lstStyle/>
            <a:p>
              <a:pPr algn="ctr"/>
              <a:r>
                <a:rPr altLang="zh-CN" lang="en-US" smtClean="0" sz="1400">
                  <a:solidFill>
                    <a:schemeClr val="bg1"/>
                  </a:solidFill>
                  <a:latin charset="-122" panose="020b0503020204020204" pitchFamily="34" typeface="微软雅黑"/>
                  <a:ea charset="-122" pitchFamily="34" typeface="微软雅黑"/>
                </a:rPr>
                <a:t>7月</a:t>
              </a:r>
            </a:p>
          </p:txBody>
        </p:sp>
      </p:grpSp>
      <p:grpSp>
        <p:nvGrpSpPr>
          <p:cNvPr id="168" name="组合 167"/>
          <p:cNvGrpSpPr/>
          <p:nvPr/>
        </p:nvGrpSpPr>
        <p:grpSpPr>
          <a:xfrm>
            <a:off x="5473989" y="4713772"/>
            <a:ext cx="1413335" cy="1122464"/>
            <a:chOff x="1853741" y="1952625"/>
            <a:chExt cx="1413335" cy="1122464"/>
          </a:xfrm>
          <a:solidFill>
            <a:schemeClr val="bg1">
              <a:lumMod val="85000"/>
            </a:schemeClr>
          </a:solidFill>
        </p:grpSpPr>
        <p:sp>
          <p:nvSpPr>
            <p:cNvPr id="169" name="矩形 16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tx1">
                    <a:lumMod val="85000"/>
                    <a:lumOff val="15000"/>
                  </a:schemeClr>
                </a:solidFill>
              </a:endParaRPr>
            </a:p>
          </p:txBody>
        </p:sp>
        <p:sp>
          <p:nvSpPr>
            <p:cNvPr id="170" name="文本框 104"/>
            <p:cNvSpPr txBox="1"/>
            <p:nvPr/>
          </p:nvSpPr>
          <p:spPr>
            <a:xfrm>
              <a:off x="1853742" y="1997871"/>
              <a:ext cx="1413334" cy="1066800"/>
            </a:xfrm>
            <a:prstGeom prst="rect">
              <a:avLst/>
            </a:prstGeom>
            <a:grp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itchFamily="34" typeface="微软雅黑"/>
                </a:defRPr>
              </a:lvl1pPr>
            </a:lstStyle>
            <a:p>
              <a:r>
                <a:rPr altLang="en-US" lang="zh-CN" smtClean="0" sz="1600">
                  <a:solidFill>
                    <a:schemeClr val="tx1">
                      <a:lumMod val="85000"/>
                      <a:lumOff val="15000"/>
                    </a:schemeClr>
                  </a:solidFill>
                </a:rPr>
                <a:t>在这里添加你的文字，图片也可以，记得加满哦。</a:t>
              </a:r>
            </a:p>
          </p:txBody>
        </p:sp>
      </p:grpSp>
      <p:cxnSp>
        <p:nvCxnSpPr>
          <p:cNvPr id="171" name="肘形连接符 170"/>
          <p:cNvCxnSpPr>
            <a:stCxn id="173" idx="0"/>
            <a:endCxn id="176" idx="1"/>
          </p:cNvCxnSpPr>
          <p:nvPr/>
        </p:nvCxnSpPr>
        <p:spPr>
          <a:xfrm flipH="1" rot="16200000">
            <a:off x="7507408" y="4604930"/>
            <a:ext cx="802398" cy="291548"/>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72" name="组合 171"/>
          <p:cNvGrpSpPr/>
          <p:nvPr/>
        </p:nvGrpSpPr>
        <p:grpSpPr>
          <a:xfrm>
            <a:off x="7471285" y="3673113"/>
            <a:ext cx="583096" cy="676392"/>
            <a:chOff x="1109756" y="3090803"/>
            <a:chExt cx="583096" cy="676392"/>
          </a:xfrm>
          <a:solidFill>
            <a:srgbClr val="005DA2"/>
          </a:solidFill>
        </p:grpSpPr>
        <p:sp>
          <p:nvSpPr>
            <p:cNvPr id="173" name="六边形 172"/>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174" name="文本框 108"/>
            <p:cNvSpPr txBox="1"/>
            <p:nvPr/>
          </p:nvSpPr>
          <p:spPr>
            <a:xfrm>
              <a:off x="1115001" y="3298193"/>
              <a:ext cx="577850" cy="304800"/>
            </a:xfrm>
            <a:prstGeom prst="rect">
              <a:avLst/>
            </a:prstGeom>
            <a:noFill/>
          </p:spPr>
          <p:txBody>
            <a:bodyPr rtlCol="0" wrap="square">
              <a:spAutoFit/>
            </a:bodyPr>
            <a:lstStyle/>
            <a:p>
              <a:pPr algn="ctr"/>
              <a:r>
                <a:rPr altLang="zh-CN" lang="en-US" smtClean="0" sz="1400">
                  <a:solidFill>
                    <a:schemeClr val="bg1"/>
                  </a:solidFill>
                  <a:latin charset="-122" panose="020b0503020204020204" pitchFamily="34" typeface="微软雅黑"/>
                  <a:ea charset="-122" pitchFamily="34" typeface="微软雅黑"/>
                </a:rPr>
                <a:t>9月</a:t>
              </a:r>
            </a:p>
          </p:txBody>
        </p:sp>
      </p:grpSp>
      <p:grpSp>
        <p:nvGrpSpPr>
          <p:cNvPr id="175" name="组合 174"/>
          <p:cNvGrpSpPr/>
          <p:nvPr/>
        </p:nvGrpSpPr>
        <p:grpSpPr>
          <a:xfrm>
            <a:off x="8054381" y="4713772"/>
            <a:ext cx="1413335" cy="1122464"/>
            <a:chOff x="1853741" y="1952625"/>
            <a:chExt cx="1413335" cy="1122464"/>
          </a:xfrm>
          <a:solidFill>
            <a:schemeClr val="bg1">
              <a:lumMod val="85000"/>
            </a:schemeClr>
          </a:solidFill>
        </p:grpSpPr>
        <p:sp>
          <p:nvSpPr>
            <p:cNvPr id="176" name="矩形 17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tx1">
                    <a:lumMod val="85000"/>
                    <a:lumOff val="15000"/>
                  </a:schemeClr>
                </a:solidFill>
              </a:endParaRPr>
            </a:p>
          </p:txBody>
        </p:sp>
        <p:sp>
          <p:nvSpPr>
            <p:cNvPr id="177" name="文本框 111"/>
            <p:cNvSpPr txBox="1"/>
            <p:nvPr/>
          </p:nvSpPr>
          <p:spPr>
            <a:xfrm>
              <a:off x="1853743" y="1997871"/>
              <a:ext cx="1413334" cy="1066800"/>
            </a:xfrm>
            <a:prstGeom prst="rect">
              <a:avLst/>
            </a:prstGeom>
            <a:grp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itchFamily="34" typeface="微软雅黑"/>
                </a:defRPr>
              </a:lvl1pPr>
            </a:lstStyle>
            <a:p>
              <a:r>
                <a:rPr altLang="en-US" lang="zh-CN" smtClean="0" sz="1600">
                  <a:solidFill>
                    <a:schemeClr val="tx1">
                      <a:lumMod val="85000"/>
                      <a:lumOff val="15000"/>
                    </a:schemeClr>
                  </a:solidFill>
                </a:rPr>
                <a:t>在这里添加你的文字，图片也可以，记得加满哦。</a:t>
              </a:r>
            </a:p>
          </p:txBody>
        </p:sp>
      </p:grpSp>
      <p:grpSp>
        <p:nvGrpSpPr>
          <p:cNvPr id="178" name="组合 177"/>
          <p:cNvGrpSpPr/>
          <p:nvPr/>
        </p:nvGrpSpPr>
        <p:grpSpPr>
          <a:xfrm>
            <a:off x="9987607" y="3673113"/>
            <a:ext cx="682162" cy="676392"/>
            <a:chOff x="1045689" y="3090803"/>
            <a:chExt cx="682162" cy="676392"/>
          </a:xfrm>
          <a:solidFill>
            <a:srgbClr val="005DA2"/>
          </a:solidFill>
        </p:grpSpPr>
        <p:sp>
          <p:nvSpPr>
            <p:cNvPr id="179" name="六边形 17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endParaRPr>
            </a:p>
          </p:txBody>
        </p:sp>
        <p:sp>
          <p:nvSpPr>
            <p:cNvPr id="180" name="文本框 114"/>
            <p:cNvSpPr txBox="1"/>
            <p:nvPr/>
          </p:nvSpPr>
          <p:spPr>
            <a:xfrm>
              <a:off x="1045689" y="3298193"/>
              <a:ext cx="682162" cy="304800"/>
            </a:xfrm>
            <a:prstGeom prst="rect">
              <a:avLst/>
            </a:prstGeom>
            <a:noFill/>
          </p:spPr>
          <p:txBody>
            <a:bodyPr rtlCol="0" wrap="square">
              <a:spAutoFit/>
            </a:bodyPr>
            <a:lstStyle/>
            <a:p>
              <a:pPr algn="ctr"/>
              <a:r>
                <a:rPr altLang="zh-CN" lang="en-US" smtClean="0" sz="1400">
                  <a:solidFill>
                    <a:schemeClr val="bg1"/>
                  </a:solidFill>
                  <a:latin charset="-122" panose="020b0503020204020204" pitchFamily="34" typeface="微软雅黑"/>
                  <a:ea charset="-122" pitchFamily="34" typeface="微软雅黑"/>
                </a:rPr>
                <a:t>11月</a:t>
              </a:r>
            </a:p>
          </p:txBody>
        </p:sp>
      </p:grpSp>
      <p:sp>
        <p:nvSpPr>
          <p:cNvPr id="65" name="矩形 64"/>
          <p:cNvSpPr/>
          <p:nvPr/>
        </p:nvSpPr>
        <p:spPr>
          <a:xfrm>
            <a:off x="4154959" y="1269554"/>
            <a:ext cx="3842401"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r>
              <a:rPr altLang="en-US" lang="zh-CN" smtClean="0">
                <a:latin charset="-122" panose="020b0503020204020204" pitchFamily="34" typeface="微软雅黑"/>
                <a:ea charset="-122" pitchFamily="34" typeface="微软雅黑"/>
              </a:rPr>
              <a:t>点击添加小标题</a:t>
            </a:r>
          </a:p>
        </p:txBody>
      </p:sp>
      <p:sp>
        <p:nvSpPr>
          <p:cNvPr id="66" name="文本框 2"/>
          <p:cNvSpPr txBox="1"/>
          <p:nvPr/>
        </p:nvSpPr>
        <p:spPr>
          <a:xfrm>
            <a:off x="1730103"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606382916"/>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66"/>
                                        </p:tgtEl>
                                        <p:attrNameLst>
                                          <p:attrName>style.visibility</p:attrName>
                                        </p:attrNameLst>
                                      </p:cBhvr>
                                      <p:to>
                                        <p:strVal val="visible"/>
                                      </p:to>
                                    </p:set>
                                    <p:anim calcmode="lin" valueType="num">
                                      <p:cBhvr>
                                        <p:cTn dur="500" fill="hold" id="7"/>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66"/>
                                        </p:tgtEl>
                                        <p:attrNameLst>
                                          <p:attrName>ppt_y</p:attrName>
                                        </p:attrNameLst>
                                      </p:cBhvr>
                                      <p:tavLst>
                                        <p:tav tm="0">
                                          <p:val>
                                            <p:strVal val="#ppt_y"/>
                                          </p:val>
                                        </p:tav>
                                        <p:tav tm="100000">
                                          <p:val>
                                            <p:strVal val="#ppt_y"/>
                                          </p:val>
                                        </p:tav>
                                      </p:tavLst>
                                    </p:anim>
                                    <p:anim calcmode="lin" valueType="num">
                                      <p:cBhvr>
                                        <p:cTn dur="500" fill="hold" id="9"/>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6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66"/>
                                        </p:tgtEl>
                                      </p:cBhvr>
                                    </p:animEffect>
                                  </p:childTnLst>
                                </p:cTn>
                              </p:par>
                            </p:childTnLst>
                          </p:cTn>
                        </p:par>
                        <p:par>
                          <p:cTn fill="hold" id="12" nodeType="afterGroup">
                            <p:stCondLst>
                              <p:cond delay="500"/>
                            </p:stCondLst>
                            <p:childTnLst>
                              <p:par>
                                <p:cTn fill="hold" grpId="0" id="13" nodeType="afterEffect" presetClass="entr" presetID="16" presetSubtype="37">
                                  <p:stCondLst>
                                    <p:cond delay="0"/>
                                  </p:stCondLst>
                                  <p:childTnLst>
                                    <p:set>
                                      <p:cBhvr>
                                        <p:cTn dur="1" fill="hold" id="14">
                                          <p:stCondLst>
                                            <p:cond delay="0"/>
                                          </p:stCondLst>
                                        </p:cTn>
                                        <p:tgtEl>
                                          <p:spTgt spid="65"/>
                                        </p:tgtEl>
                                        <p:attrNameLst>
                                          <p:attrName>style.visibility</p:attrName>
                                        </p:attrNameLst>
                                      </p:cBhvr>
                                      <p:to>
                                        <p:strVal val="visible"/>
                                      </p:to>
                                    </p:set>
                                    <p:animEffect filter="barn(outVertical)" transition="in">
                                      <p:cBhvr>
                                        <p:cTn dur="500" id="15"/>
                                        <p:tgtEl>
                                          <p:spTgt spid="65"/>
                                        </p:tgtEl>
                                      </p:cBhvr>
                                    </p:animEffect>
                                  </p:childTnLst>
                                </p:cTn>
                              </p:par>
                            </p:childTnLst>
                          </p:cTn>
                        </p:par>
                        <p:par>
                          <p:cTn fill="hold" id="16" nodeType="afterGroup">
                            <p:stCondLst>
                              <p:cond delay="1000"/>
                            </p:stCondLst>
                            <p:childTnLst>
                              <p:par>
                                <p:cTn fill="hold" id="17" nodeType="afterEffect" presetClass="entr" presetID="22" presetSubtype="8">
                                  <p:stCondLst>
                                    <p:cond delay="0"/>
                                  </p:stCondLst>
                                  <p:childTnLst>
                                    <p:set>
                                      <p:cBhvr>
                                        <p:cTn dur="1" fill="hold" id="18">
                                          <p:stCondLst>
                                            <p:cond delay="0"/>
                                          </p:stCondLst>
                                        </p:cTn>
                                        <p:tgtEl>
                                          <p:spTgt spid="119"/>
                                        </p:tgtEl>
                                        <p:attrNameLst>
                                          <p:attrName>style.visibility</p:attrName>
                                        </p:attrNameLst>
                                      </p:cBhvr>
                                      <p:to>
                                        <p:strVal val="visible"/>
                                      </p:to>
                                    </p:set>
                                    <p:animEffect filter="wipe(left)" transition="in">
                                      <p:cBhvr>
                                        <p:cTn dur="500" id="19"/>
                                        <p:tgtEl>
                                          <p:spTgt spid="119"/>
                                        </p:tgtEl>
                                      </p:cBhvr>
                                    </p:animEffect>
                                  </p:childTnLst>
                                </p:cTn>
                              </p:par>
                            </p:childTnLst>
                          </p:cTn>
                        </p:par>
                        <p:par>
                          <p:cTn fill="hold" id="20" nodeType="afterGroup">
                            <p:stCondLst>
                              <p:cond delay="1500"/>
                            </p:stCondLst>
                            <p:childTnLst>
                              <p:par>
                                <p:cTn fill="hold" id="21" nodeType="afterEffect" presetClass="entr" presetID="10" presetSubtype="0">
                                  <p:stCondLst>
                                    <p:cond delay="0"/>
                                  </p:stCondLst>
                                  <p:childTnLst>
                                    <p:set>
                                      <p:cBhvr>
                                        <p:cTn dur="1" fill="hold" id="22">
                                          <p:stCondLst>
                                            <p:cond delay="0"/>
                                          </p:stCondLst>
                                        </p:cTn>
                                        <p:tgtEl>
                                          <p:spTgt spid="130"/>
                                        </p:tgtEl>
                                        <p:attrNameLst>
                                          <p:attrName>style.visibility</p:attrName>
                                        </p:attrNameLst>
                                      </p:cBhvr>
                                      <p:to>
                                        <p:strVal val="visible"/>
                                      </p:to>
                                    </p:set>
                                    <p:animEffect filter="fade" transition="in">
                                      <p:cBhvr>
                                        <p:cTn dur="500" id="23"/>
                                        <p:tgtEl>
                                          <p:spTgt spid="130"/>
                                        </p:tgtEl>
                                      </p:cBhvr>
                                    </p:animEffect>
                                  </p:childTnLst>
                                </p:cTn>
                              </p:par>
                            </p:childTnLst>
                          </p:cTn>
                        </p:par>
                        <p:par>
                          <p:cTn fill="hold" id="24" nodeType="afterGroup">
                            <p:stCondLst>
                              <p:cond delay="2000"/>
                            </p:stCondLst>
                            <p:childTnLst>
                              <p:par>
                                <p:cTn fill="hold" id="25" nodeType="afterEffect" presetClass="entr" presetID="22" presetSubtype="4">
                                  <p:stCondLst>
                                    <p:cond delay="0"/>
                                  </p:stCondLst>
                                  <p:childTnLst>
                                    <p:set>
                                      <p:cBhvr>
                                        <p:cTn dur="1" fill="hold" id="26">
                                          <p:stCondLst>
                                            <p:cond delay="0"/>
                                          </p:stCondLst>
                                        </p:cTn>
                                        <p:tgtEl>
                                          <p:spTgt spid="129"/>
                                        </p:tgtEl>
                                        <p:attrNameLst>
                                          <p:attrName>style.visibility</p:attrName>
                                        </p:attrNameLst>
                                      </p:cBhvr>
                                      <p:to>
                                        <p:strVal val="visible"/>
                                      </p:to>
                                    </p:set>
                                    <p:animEffect filter="wipe(down)" transition="in">
                                      <p:cBhvr>
                                        <p:cTn dur="500" id="27"/>
                                        <p:tgtEl>
                                          <p:spTgt spid="129"/>
                                        </p:tgtEl>
                                      </p:cBhvr>
                                    </p:animEffect>
                                  </p:childTnLst>
                                </p:cTn>
                              </p:par>
                            </p:childTnLst>
                          </p:cTn>
                        </p:par>
                        <p:par>
                          <p:cTn fill="hold" id="28" nodeType="afterGroup">
                            <p:stCondLst>
                              <p:cond delay="2500"/>
                            </p:stCondLst>
                            <p:childTnLst>
                              <p:par>
                                <p:cTn fill="hold" id="29" nodeType="afterEffect" presetClass="entr" presetID="22" presetSubtype="8">
                                  <p:stCondLst>
                                    <p:cond delay="0"/>
                                  </p:stCondLst>
                                  <p:childTnLst>
                                    <p:set>
                                      <p:cBhvr>
                                        <p:cTn dur="1" fill="hold" id="30">
                                          <p:stCondLst>
                                            <p:cond delay="0"/>
                                          </p:stCondLst>
                                        </p:cTn>
                                        <p:tgtEl>
                                          <p:spTgt spid="133"/>
                                        </p:tgtEl>
                                        <p:attrNameLst>
                                          <p:attrName>style.visibility</p:attrName>
                                        </p:attrNameLst>
                                      </p:cBhvr>
                                      <p:to>
                                        <p:strVal val="visible"/>
                                      </p:to>
                                    </p:set>
                                    <p:animEffect filter="wipe(left)" transition="in">
                                      <p:cBhvr>
                                        <p:cTn dur="500" id="31"/>
                                        <p:tgtEl>
                                          <p:spTgt spid="133"/>
                                        </p:tgtEl>
                                      </p:cBhvr>
                                    </p:animEffect>
                                  </p:childTnLst>
                                </p:cTn>
                              </p:par>
                            </p:childTnLst>
                          </p:cTn>
                        </p:par>
                        <p:par>
                          <p:cTn fill="hold" id="32" nodeType="afterGroup">
                            <p:stCondLst>
                              <p:cond delay="3000"/>
                            </p:stCondLst>
                            <p:childTnLst>
                              <p:par>
                                <p:cTn fill="hold" id="33" nodeType="afterEffect" presetClass="entr" presetID="10" presetSubtype="0">
                                  <p:stCondLst>
                                    <p:cond delay="0"/>
                                  </p:stCondLst>
                                  <p:childTnLst>
                                    <p:set>
                                      <p:cBhvr>
                                        <p:cTn dur="1" fill="hold" id="34">
                                          <p:stCondLst>
                                            <p:cond delay="0"/>
                                          </p:stCondLst>
                                        </p:cTn>
                                        <p:tgtEl>
                                          <p:spTgt spid="158"/>
                                        </p:tgtEl>
                                        <p:attrNameLst>
                                          <p:attrName>style.visibility</p:attrName>
                                        </p:attrNameLst>
                                      </p:cBhvr>
                                      <p:to>
                                        <p:strVal val="visible"/>
                                      </p:to>
                                    </p:set>
                                    <p:animEffect filter="fade" transition="in">
                                      <p:cBhvr>
                                        <p:cTn dur="500" id="35"/>
                                        <p:tgtEl>
                                          <p:spTgt spid="158"/>
                                        </p:tgtEl>
                                      </p:cBhvr>
                                    </p:animEffect>
                                  </p:childTnLst>
                                </p:cTn>
                              </p:par>
                            </p:childTnLst>
                          </p:cTn>
                        </p:par>
                        <p:par>
                          <p:cTn fill="hold" id="36" nodeType="afterGroup">
                            <p:stCondLst>
                              <p:cond delay="3500"/>
                            </p:stCondLst>
                            <p:childTnLst>
                              <p:par>
                                <p:cTn fill="hold" id="37" nodeType="afterEffect" presetClass="entr" presetID="22" presetSubtype="1">
                                  <p:stCondLst>
                                    <p:cond delay="0"/>
                                  </p:stCondLst>
                                  <p:childTnLst>
                                    <p:set>
                                      <p:cBhvr>
                                        <p:cTn dur="1" fill="hold" id="38">
                                          <p:stCondLst>
                                            <p:cond delay="0"/>
                                          </p:stCondLst>
                                        </p:cTn>
                                        <p:tgtEl>
                                          <p:spTgt spid="157"/>
                                        </p:tgtEl>
                                        <p:attrNameLst>
                                          <p:attrName>style.visibility</p:attrName>
                                        </p:attrNameLst>
                                      </p:cBhvr>
                                      <p:to>
                                        <p:strVal val="visible"/>
                                      </p:to>
                                    </p:set>
                                    <p:animEffect filter="wipe(up)" transition="in">
                                      <p:cBhvr>
                                        <p:cTn dur="500" id="39"/>
                                        <p:tgtEl>
                                          <p:spTgt spid="157"/>
                                        </p:tgtEl>
                                      </p:cBhvr>
                                    </p:animEffect>
                                  </p:childTnLst>
                                </p:cTn>
                              </p:par>
                            </p:childTnLst>
                          </p:cTn>
                        </p:par>
                        <p:par>
                          <p:cTn fill="hold" id="40" nodeType="afterGroup">
                            <p:stCondLst>
                              <p:cond delay="4000"/>
                            </p:stCondLst>
                            <p:childTnLst>
                              <p:par>
                                <p:cTn fill="hold" id="41" nodeType="afterEffect" presetClass="entr" presetID="22" presetSubtype="8">
                                  <p:stCondLst>
                                    <p:cond delay="0"/>
                                  </p:stCondLst>
                                  <p:childTnLst>
                                    <p:set>
                                      <p:cBhvr>
                                        <p:cTn dur="1" fill="hold" id="42">
                                          <p:stCondLst>
                                            <p:cond delay="0"/>
                                          </p:stCondLst>
                                        </p:cTn>
                                        <p:tgtEl>
                                          <p:spTgt spid="161"/>
                                        </p:tgtEl>
                                        <p:attrNameLst>
                                          <p:attrName>style.visibility</p:attrName>
                                        </p:attrNameLst>
                                      </p:cBhvr>
                                      <p:to>
                                        <p:strVal val="visible"/>
                                      </p:to>
                                    </p:set>
                                    <p:animEffect filter="wipe(left)" transition="in">
                                      <p:cBhvr>
                                        <p:cTn dur="500" id="43"/>
                                        <p:tgtEl>
                                          <p:spTgt spid="161"/>
                                        </p:tgtEl>
                                      </p:cBhvr>
                                    </p:animEffect>
                                  </p:childTnLst>
                                </p:cTn>
                              </p:par>
                            </p:childTnLst>
                          </p:cTn>
                        </p:par>
                        <p:par>
                          <p:cTn fill="hold" id="44" nodeType="afterGroup">
                            <p:stCondLst>
                              <p:cond delay="4500"/>
                            </p:stCondLst>
                            <p:childTnLst>
                              <p:par>
                                <p:cTn fill="hold" id="45" nodeType="afterEffect" presetClass="entr" presetID="10" presetSubtype="0">
                                  <p:stCondLst>
                                    <p:cond delay="0"/>
                                  </p:stCondLst>
                                  <p:childTnLst>
                                    <p:set>
                                      <p:cBhvr>
                                        <p:cTn dur="1" fill="hold" id="46">
                                          <p:stCondLst>
                                            <p:cond delay="0"/>
                                          </p:stCondLst>
                                        </p:cTn>
                                        <p:tgtEl>
                                          <p:spTgt spid="137"/>
                                        </p:tgtEl>
                                        <p:attrNameLst>
                                          <p:attrName>style.visibility</p:attrName>
                                        </p:attrNameLst>
                                      </p:cBhvr>
                                      <p:to>
                                        <p:strVal val="visible"/>
                                      </p:to>
                                    </p:set>
                                    <p:animEffect filter="fade" transition="in">
                                      <p:cBhvr>
                                        <p:cTn dur="500" id="47"/>
                                        <p:tgtEl>
                                          <p:spTgt spid="137"/>
                                        </p:tgtEl>
                                      </p:cBhvr>
                                    </p:animEffect>
                                  </p:childTnLst>
                                </p:cTn>
                              </p:par>
                            </p:childTnLst>
                          </p:cTn>
                        </p:par>
                        <p:par>
                          <p:cTn fill="hold" id="48" nodeType="afterGroup">
                            <p:stCondLst>
                              <p:cond delay="5000"/>
                            </p:stCondLst>
                            <p:childTnLst>
                              <p:par>
                                <p:cTn fill="hold" id="49" nodeType="afterEffect" presetClass="entr" presetID="22" presetSubtype="4">
                                  <p:stCondLst>
                                    <p:cond delay="0"/>
                                  </p:stCondLst>
                                  <p:childTnLst>
                                    <p:set>
                                      <p:cBhvr>
                                        <p:cTn dur="1" fill="hold" id="50">
                                          <p:stCondLst>
                                            <p:cond delay="0"/>
                                          </p:stCondLst>
                                        </p:cTn>
                                        <p:tgtEl>
                                          <p:spTgt spid="136"/>
                                        </p:tgtEl>
                                        <p:attrNameLst>
                                          <p:attrName>style.visibility</p:attrName>
                                        </p:attrNameLst>
                                      </p:cBhvr>
                                      <p:to>
                                        <p:strVal val="visible"/>
                                      </p:to>
                                    </p:set>
                                    <p:animEffect filter="wipe(down)" transition="in">
                                      <p:cBhvr>
                                        <p:cTn dur="500" id="51"/>
                                        <p:tgtEl>
                                          <p:spTgt spid="136"/>
                                        </p:tgtEl>
                                      </p:cBhvr>
                                    </p:animEffect>
                                  </p:childTnLst>
                                </p:cTn>
                              </p:par>
                            </p:childTnLst>
                          </p:cTn>
                        </p:par>
                        <p:par>
                          <p:cTn fill="hold" id="52" nodeType="afterGroup">
                            <p:stCondLst>
                              <p:cond delay="5500"/>
                            </p:stCondLst>
                            <p:childTnLst>
                              <p:par>
                                <p:cTn fill="hold" id="53" nodeType="afterEffect" presetClass="entr" presetID="22" presetSubtype="8">
                                  <p:stCondLst>
                                    <p:cond delay="0"/>
                                  </p:stCondLst>
                                  <p:childTnLst>
                                    <p:set>
                                      <p:cBhvr>
                                        <p:cTn dur="1" fill="hold" id="54">
                                          <p:stCondLst>
                                            <p:cond delay="0"/>
                                          </p:stCondLst>
                                        </p:cTn>
                                        <p:tgtEl>
                                          <p:spTgt spid="140"/>
                                        </p:tgtEl>
                                        <p:attrNameLst>
                                          <p:attrName>style.visibility</p:attrName>
                                        </p:attrNameLst>
                                      </p:cBhvr>
                                      <p:to>
                                        <p:strVal val="visible"/>
                                      </p:to>
                                    </p:set>
                                    <p:animEffect filter="wipe(left)" transition="in">
                                      <p:cBhvr>
                                        <p:cTn dur="500" id="55"/>
                                        <p:tgtEl>
                                          <p:spTgt spid="140"/>
                                        </p:tgtEl>
                                      </p:cBhvr>
                                    </p:animEffect>
                                  </p:childTnLst>
                                </p:cTn>
                              </p:par>
                            </p:childTnLst>
                          </p:cTn>
                        </p:par>
                        <p:par>
                          <p:cTn fill="hold" id="56" nodeType="afterGroup">
                            <p:stCondLst>
                              <p:cond delay="6000"/>
                            </p:stCondLst>
                            <p:childTnLst>
                              <p:par>
                                <p:cTn fill="hold" id="57" nodeType="afterEffect" presetClass="entr" presetID="10" presetSubtype="0">
                                  <p:stCondLst>
                                    <p:cond delay="0"/>
                                  </p:stCondLst>
                                  <p:childTnLst>
                                    <p:set>
                                      <p:cBhvr>
                                        <p:cTn dur="1" fill="hold" id="58">
                                          <p:stCondLst>
                                            <p:cond delay="0"/>
                                          </p:stCondLst>
                                        </p:cTn>
                                        <p:tgtEl>
                                          <p:spTgt spid="165"/>
                                        </p:tgtEl>
                                        <p:attrNameLst>
                                          <p:attrName>style.visibility</p:attrName>
                                        </p:attrNameLst>
                                      </p:cBhvr>
                                      <p:to>
                                        <p:strVal val="visible"/>
                                      </p:to>
                                    </p:set>
                                    <p:animEffect filter="fade" transition="in">
                                      <p:cBhvr>
                                        <p:cTn dur="500" id="59"/>
                                        <p:tgtEl>
                                          <p:spTgt spid="165"/>
                                        </p:tgtEl>
                                      </p:cBhvr>
                                    </p:animEffect>
                                  </p:childTnLst>
                                </p:cTn>
                              </p:par>
                            </p:childTnLst>
                          </p:cTn>
                        </p:par>
                        <p:par>
                          <p:cTn fill="hold" id="60" nodeType="afterGroup">
                            <p:stCondLst>
                              <p:cond delay="6500"/>
                            </p:stCondLst>
                            <p:childTnLst>
                              <p:par>
                                <p:cTn fill="hold" id="61" nodeType="afterEffect" presetClass="entr" presetID="22" presetSubtype="1">
                                  <p:stCondLst>
                                    <p:cond delay="0"/>
                                  </p:stCondLst>
                                  <p:childTnLst>
                                    <p:set>
                                      <p:cBhvr>
                                        <p:cTn dur="1" fill="hold" id="62">
                                          <p:stCondLst>
                                            <p:cond delay="0"/>
                                          </p:stCondLst>
                                        </p:cTn>
                                        <p:tgtEl>
                                          <p:spTgt spid="164"/>
                                        </p:tgtEl>
                                        <p:attrNameLst>
                                          <p:attrName>style.visibility</p:attrName>
                                        </p:attrNameLst>
                                      </p:cBhvr>
                                      <p:to>
                                        <p:strVal val="visible"/>
                                      </p:to>
                                    </p:set>
                                    <p:animEffect filter="wipe(up)" transition="in">
                                      <p:cBhvr>
                                        <p:cTn dur="500" id="63"/>
                                        <p:tgtEl>
                                          <p:spTgt spid="164"/>
                                        </p:tgtEl>
                                      </p:cBhvr>
                                    </p:animEffect>
                                  </p:childTnLst>
                                </p:cTn>
                              </p:par>
                            </p:childTnLst>
                          </p:cTn>
                        </p:par>
                        <p:par>
                          <p:cTn fill="hold" id="64" nodeType="afterGroup">
                            <p:stCondLst>
                              <p:cond delay="7000"/>
                            </p:stCondLst>
                            <p:childTnLst>
                              <p:par>
                                <p:cTn fill="hold" id="65" nodeType="afterEffect" presetClass="entr" presetID="22" presetSubtype="8">
                                  <p:stCondLst>
                                    <p:cond delay="0"/>
                                  </p:stCondLst>
                                  <p:childTnLst>
                                    <p:set>
                                      <p:cBhvr>
                                        <p:cTn dur="1" fill="hold" id="66">
                                          <p:stCondLst>
                                            <p:cond delay="0"/>
                                          </p:stCondLst>
                                        </p:cTn>
                                        <p:tgtEl>
                                          <p:spTgt spid="168"/>
                                        </p:tgtEl>
                                        <p:attrNameLst>
                                          <p:attrName>style.visibility</p:attrName>
                                        </p:attrNameLst>
                                      </p:cBhvr>
                                      <p:to>
                                        <p:strVal val="visible"/>
                                      </p:to>
                                    </p:set>
                                    <p:animEffect filter="wipe(left)" transition="in">
                                      <p:cBhvr>
                                        <p:cTn dur="500" id="67"/>
                                        <p:tgtEl>
                                          <p:spTgt spid="168"/>
                                        </p:tgtEl>
                                      </p:cBhvr>
                                    </p:animEffect>
                                  </p:childTnLst>
                                </p:cTn>
                              </p:par>
                            </p:childTnLst>
                          </p:cTn>
                        </p:par>
                        <p:par>
                          <p:cTn fill="hold" id="68" nodeType="afterGroup">
                            <p:stCondLst>
                              <p:cond delay="7500"/>
                            </p:stCondLst>
                            <p:childTnLst>
                              <p:par>
                                <p:cTn fill="hold" id="69" nodeType="afterEffect" presetClass="entr" presetID="10" presetSubtype="0">
                                  <p:stCondLst>
                                    <p:cond delay="0"/>
                                  </p:stCondLst>
                                  <p:childTnLst>
                                    <p:set>
                                      <p:cBhvr>
                                        <p:cTn dur="1" fill="hold" id="70">
                                          <p:stCondLst>
                                            <p:cond delay="0"/>
                                          </p:stCondLst>
                                        </p:cTn>
                                        <p:tgtEl>
                                          <p:spTgt spid="144"/>
                                        </p:tgtEl>
                                        <p:attrNameLst>
                                          <p:attrName>style.visibility</p:attrName>
                                        </p:attrNameLst>
                                      </p:cBhvr>
                                      <p:to>
                                        <p:strVal val="visible"/>
                                      </p:to>
                                    </p:set>
                                    <p:animEffect filter="fade" transition="in">
                                      <p:cBhvr>
                                        <p:cTn dur="500" id="71"/>
                                        <p:tgtEl>
                                          <p:spTgt spid="144"/>
                                        </p:tgtEl>
                                      </p:cBhvr>
                                    </p:animEffect>
                                  </p:childTnLst>
                                </p:cTn>
                              </p:par>
                            </p:childTnLst>
                          </p:cTn>
                        </p:par>
                        <p:par>
                          <p:cTn fill="hold" id="72" nodeType="afterGroup">
                            <p:stCondLst>
                              <p:cond delay="8000"/>
                            </p:stCondLst>
                            <p:childTnLst>
                              <p:par>
                                <p:cTn fill="hold" id="73" nodeType="afterEffect" presetClass="entr" presetID="22" presetSubtype="4">
                                  <p:stCondLst>
                                    <p:cond delay="0"/>
                                  </p:stCondLst>
                                  <p:childTnLst>
                                    <p:set>
                                      <p:cBhvr>
                                        <p:cTn dur="1" fill="hold" id="74">
                                          <p:stCondLst>
                                            <p:cond delay="0"/>
                                          </p:stCondLst>
                                        </p:cTn>
                                        <p:tgtEl>
                                          <p:spTgt spid="143"/>
                                        </p:tgtEl>
                                        <p:attrNameLst>
                                          <p:attrName>style.visibility</p:attrName>
                                        </p:attrNameLst>
                                      </p:cBhvr>
                                      <p:to>
                                        <p:strVal val="visible"/>
                                      </p:to>
                                    </p:set>
                                    <p:animEffect filter="wipe(down)" transition="in">
                                      <p:cBhvr>
                                        <p:cTn dur="500" id="75"/>
                                        <p:tgtEl>
                                          <p:spTgt spid="143"/>
                                        </p:tgtEl>
                                      </p:cBhvr>
                                    </p:animEffect>
                                  </p:childTnLst>
                                </p:cTn>
                              </p:par>
                            </p:childTnLst>
                          </p:cTn>
                        </p:par>
                        <p:par>
                          <p:cTn fill="hold" id="76" nodeType="afterGroup">
                            <p:stCondLst>
                              <p:cond delay="8500"/>
                            </p:stCondLst>
                            <p:childTnLst>
                              <p:par>
                                <p:cTn fill="hold" id="77" nodeType="afterEffect" presetClass="entr" presetID="22" presetSubtype="8">
                                  <p:stCondLst>
                                    <p:cond delay="0"/>
                                  </p:stCondLst>
                                  <p:childTnLst>
                                    <p:set>
                                      <p:cBhvr>
                                        <p:cTn dur="1" fill="hold" id="78">
                                          <p:stCondLst>
                                            <p:cond delay="0"/>
                                          </p:stCondLst>
                                        </p:cTn>
                                        <p:tgtEl>
                                          <p:spTgt spid="147"/>
                                        </p:tgtEl>
                                        <p:attrNameLst>
                                          <p:attrName>style.visibility</p:attrName>
                                        </p:attrNameLst>
                                      </p:cBhvr>
                                      <p:to>
                                        <p:strVal val="visible"/>
                                      </p:to>
                                    </p:set>
                                    <p:animEffect filter="wipe(left)" transition="in">
                                      <p:cBhvr>
                                        <p:cTn dur="500" id="79"/>
                                        <p:tgtEl>
                                          <p:spTgt spid="147"/>
                                        </p:tgtEl>
                                      </p:cBhvr>
                                    </p:animEffect>
                                  </p:childTnLst>
                                </p:cTn>
                              </p:par>
                            </p:childTnLst>
                          </p:cTn>
                        </p:par>
                        <p:par>
                          <p:cTn fill="hold" id="80" nodeType="afterGroup">
                            <p:stCondLst>
                              <p:cond delay="9000"/>
                            </p:stCondLst>
                            <p:childTnLst>
                              <p:par>
                                <p:cTn fill="hold" id="81" nodeType="afterEffect" presetClass="entr" presetID="10" presetSubtype="0">
                                  <p:stCondLst>
                                    <p:cond delay="0"/>
                                  </p:stCondLst>
                                  <p:childTnLst>
                                    <p:set>
                                      <p:cBhvr>
                                        <p:cTn dur="1" fill="hold" id="82">
                                          <p:stCondLst>
                                            <p:cond delay="0"/>
                                          </p:stCondLst>
                                        </p:cTn>
                                        <p:tgtEl>
                                          <p:spTgt spid="172"/>
                                        </p:tgtEl>
                                        <p:attrNameLst>
                                          <p:attrName>style.visibility</p:attrName>
                                        </p:attrNameLst>
                                      </p:cBhvr>
                                      <p:to>
                                        <p:strVal val="visible"/>
                                      </p:to>
                                    </p:set>
                                    <p:animEffect filter="fade" transition="in">
                                      <p:cBhvr>
                                        <p:cTn dur="500" id="83"/>
                                        <p:tgtEl>
                                          <p:spTgt spid="172"/>
                                        </p:tgtEl>
                                      </p:cBhvr>
                                    </p:animEffect>
                                  </p:childTnLst>
                                </p:cTn>
                              </p:par>
                            </p:childTnLst>
                          </p:cTn>
                        </p:par>
                        <p:par>
                          <p:cTn fill="hold" id="84" nodeType="afterGroup">
                            <p:stCondLst>
                              <p:cond delay="9500"/>
                            </p:stCondLst>
                            <p:childTnLst>
                              <p:par>
                                <p:cTn fill="hold" id="85" nodeType="afterEffect" presetClass="entr" presetID="22" presetSubtype="1">
                                  <p:stCondLst>
                                    <p:cond delay="0"/>
                                  </p:stCondLst>
                                  <p:childTnLst>
                                    <p:set>
                                      <p:cBhvr>
                                        <p:cTn dur="1" fill="hold" id="86">
                                          <p:stCondLst>
                                            <p:cond delay="0"/>
                                          </p:stCondLst>
                                        </p:cTn>
                                        <p:tgtEl>
                                          <p:spTgt spid="171"/>
                                        </p:tgtEl>
                                        <p:attrNameLst>
                                          <p:attrName>style.visibility</p:attrName>
                                        </p:attrNameLst>
                                      </p:cBhvr>
                                      <p:to>
                                        <p:strVal val="visible"/>
                                      </p:to>
                                    </p:set>
                                    <p:animEffect filter="wipe(up)" transition="in">
                                      <p:cBhvr>
                                        <p:cTn dur="500" id="87"/>
                                        <p:tgtEl>
                                          <p:spTgt spid="171"/>
                                        </p:tgtEl>
                                      </p:cBhvr>
                                    </p:animEffect>
                                  </p:childTnLst>
                                </p:cTn>
                              </p:par>
                            </p:childTnLst>
                          </p:cTn>
                        </p:par>
                        <p:par>
                          <p:cTn fill="hold" id="88" nodeType="afterGroup">
                            <p:stCondLst>
                              <p:cond delay="10000"/>
                            </p:stCondLst>
                            <p:childTnLst>
                              <p:par>
                                <p:cTn fill="hold" id="89" nodeType="afterEffect" presetClass="entr" presetID="22" presetSubtype="8">
                                  <p:stCondLst>
                                    <p:cond delay="0"/>
                                  </p:stCondLst>
                                  <p:childTnLst>
                                    <p:set>
                                      <p:cBhvr>
                                        <p:cTn dur="1" fill="hold" id="90">
                                          <p:stCondLst>
                                            <p:cond delay="0"/>
                                          </p:stCondLst>
                                        </p:cTn>
                                        <p:tgtEl>
                                          <p:spTgt spid="175"/>
                                        </p:tgtEl>
                                        <p:attrNameLst>
                                          <p:attrName>style.visibility</p:attrName>
                                        </p:attrNameLst>
                                      </p:cBhvr>
                                      <p:to>
                                        <p:strVal val="visible"/>
                                      </p:to>
                                    </p:set>
                                    <p:animEffect filter="wipe(left)" transition="in">
                                      <p:cBhvr>
                                        <p:cTn dur="500" id="91"/>
                                        <p:tgtEl>
                                          <p:spTgt spid="175"/>
                                        </p:tgtEl>
                                      </p:cBhvr>
                                    </p:animEffect>
                                  </p:childTnLst>
                                </p:cTn>
                              </p:par>
                            </p:childTnLst>
                          </p:cTn>
                        </p:par>
                        <p:par>
                          <p:cTn fill="hold" id="92" nodeType="afterGroup">
                            <p:stCondLst>
                              <p:cond delay="10500"/>
                            </p:stCondLst>
                            <p:childTnLst>
                              <p:par>
                                <p:cTn fill="hold" id="93" nodeType="afterEffect" presetClass="entr" presetID="10" presetSubtype="0">
                                  <p:stCondLst>
                                    <p:cond delay="0"/>
                                  </p:stCondLst>
                                  <p:childTnLst>
                                    <p:set>
                                      <p:cBhvr>
                                        <p:cTn dur="1" fill="hold" id="94">
                                          <p:stCondLst>
                                            <p:cond delay="0"/>
                                          </p:stCondLst>
                                        </p:cTn>
                                        <p:tgtEl>
                                          <p:spTgt spid="151"/>
                                        </p:tgtEl>
                                        <p:attrNameLst>
                                          <p:attrName>style.visibility</p:attrName>
                                        </p:attrNameLst>
                                      </p:cBhvr>
                                      <p:to>
                                        <p:strVal val="visible"/>
                                      </p:to>
                                    </p:set>
                                    <p:animEffect filter="fade" transition="in">
                                      <p:cBhvr>
                                        <p:cTn dur="500" id="95"/>
                                        <p:tgtEl>
                                          <p:spTgt spid="151"/>
                                        </p:tgtEl>
                                      </p:cBhvr>
                                    </p:animEffect>
                                  </p:childTnLst>
                                </p:cTn>
                              </p:par>
                            </p:childTnLst>
                          </p:cTn>
                        </p:par>
                        <p:par>
                          <p:cTn fill="hold" id="96" nodeType="afterGroup">
                            <p:stCondLst>
                              <p:cond delay="11000"/>
                            </p:stCondLst>
                            <p:childTnLst>
                              <p:par>
                                <p:cTn fill="hold" id="97" nodeType="afterEffect" presetClass="entr" presetID="22" presetSubtype="4">
                                  <p:stCondLst>
                                    <p:cond delay="0"/>
                                  </p:stCondLst>
                                  <p:childTnLst>
                                    <p:set>
                                      <p:cBhvr>
                                        <p:cTn dur="1" fill="hold" id="98">
                                          <p:stCondLst>
                                            <p:cond delay="0"/>
                                          </p:stCondLst>
                                        </p:cTn>
                                        <p:tgtEl>
                                          <p:spTgt spid="150"/>
                                        </p:tgtEl>
                                        <p:attrNameLst>
                                          <p:attrName>style.visibility</p:attrName>
                                        </p:attrNameLst>
                                      </p:cBhvr>
                                      <p:to>
                                        <p:strVal val="visible"/>
                                      </p:to>
                                    </p:set>
                                    <p:animEffect filter="wipe(down)" transition="in">
                                      <p:cBhvr>
                                        <p:cTn dur="500" id="99"/>
                                        <p:tgtEl>
                                          <p:spTgt spid="150"/>
                                        </p:tgtEl>
                                      </p:cBhvr>
                                    </p:animEffect>
                                  </p:childTnLst>
                                </p:cTn>
                              </p:par>
                            </p:childTnLst>
                          </p:cTn>
                        </p:par>
                        <p:par>
                          <p:cTn fill="hold" id="100" nodeType="afterGroup">
                            <p:stCondLst>
                              <p:cond delay="11500"/>
                            </p:stCondLst>
                            <p:childTnLst>
                              <p:par>
                                <p:cTn fill="hold" id="101" nodeType="afterEffect" presetClass="entr" presetID="22" presetSubtype="8">
                                  <p:stCondLst>
                                    <p:cond delay="0"/>
                                  </p:stCondLst>
                                  <p:childTnLst>
                                    <p:set>
                                      <p:cBhvr>
                                        <p:cTn dur="1" fill="hold" id="102">
                                          <p:stCondLst>
                                            <p:cond delay="0"/>
                                          </p:stCondLst>
                                        </p:cTn>
                                        <p:tgtEl>
                                          <p:spTgt spid="154"/>
                                        </p:tgtEl>
                                        <p:attrNameLst>
                                          <p:attrName>style.visibility</p:attrName>
                                        </p:attrNameLst>
                                      </p:cBhvr>
                                      <p:to>
                                        <p:strVal val="visible"/>
                                      </p:to>
                                    </p:set>
                                    <p:animEffect filter="wipe(left)" transition="in">
                                      <p:cBhvr>
                                        <p:cTn dur="500" id="103"/>
                                        <p:tgtEl>
                                          <p:spTgt spid="154"/>
                                        </p:tgtEl>
                                      </p:cBhvr>
                                    </p:animEffect>
                                  </p:childTnLst>
                                </p:cTn>
                              </p:par>
                            </p:childTnLst>
                          </p:cTn>
                        </p:par>
                        <p:par>
                          <p:cTn fill="hold" id="104" nodeType="afterGroup">
                            <p:stCondLst>
                              <p:cond delay="12000"/>
                            </p:stCondLst>
                            <p:childTnLst>
                              <p:par>
                                <p:cTn fill="hold" id="105" nodeType="afterEffect" presetClass="entr" presetID="10" presetSubtype="0">
                                  <p:stCondLst>
                                    <p:cond delay="0"/>
                                  </p:stCondLst>
                                  <p:childTnLst>
                                    <p:set>
                                      <p:cBhvr>
                                        <p:cTn dur="1" fill="hold" id="106">
                                          <p:stCondLst>
                                            <p:cond delay="0"/>
                                          </p:stCondLst>
                                        </p:cTn>
                                        <p:tgtEl>
                                          <p:spTgt spid="178"/>
                                        </p:tgtEl>
                                        <p:attrNameLst>
                                          <p:attrName>style.visibility</p:attrName>
                                        </p:attrNameLst>
                                      </p:cBhvr>
                                      <p:to>
                                        <p:strVal val="visible"/>
                                      </p:to>
                                    </p:set>
                                    <p:animEffect filter="fade" transition="in">
                                      <p:cBhvr>
                                        <p:cTn dur="500" id="107"/>
                                        <p:tgtEl>
                                          <p:spTgt spid="178"/>
                                        </p:tgtEl>
                                      </p:cBhvr>
                                    </p:animEffect>
                                  </p:childTnLst>
                                </p:cTn>
                              </p:par>
                            </p:childTnLst>
                          </p:cTn>
                        </p:par>
                        <p:par>
                          <p:cTn fill="hold" id="108" nodeType="afterGroup">
                            <p:stCondLst>
                              <p:cond delay="12500"/>
                            </p:stCondLst>
                            <p:childTnLst>
                              <p:par>
                                <p:cTn fill="hold" id="109" nodeType="afterEffect" presetClass="emph" presetID="26" presetSubtype="0">
                                  <p:stCondLst>
                                    <p:cond delay="0"/>
                                  </p:stCondLst>
                                  <p:childTnLst>
                                    <p:animEffect filter="fade" transition="out">
                                      <p:cBhvr>
                                        <p:cTn dur="500" id="110" tmFilter="0, 0; .2, .5; .8, .5; 1, 0"/>
                                        <p:tgtEl>
                                          <p:spTgt spid="178"/>
                                        </p:tgtEl>
                                      </p:cBhvr>
                                    </p:animEffect>
                                    <p:animScale>
                                      <p:cBhvr>
                                        <p:cTn autoRev="1" dur="250" fill="hold" id="111"/>
                                        <p:tgtEl>
                                          <p:spTgt spid="178"/>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P grpId="0" spid="6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5" name="Rectangle 5"/>
          <p:cNvSpPr>
            <a:spLocks noChangeArrowheads="1"/>
          </p:cNvSpPr>
          <p:nvPr/>
        </p:nvSpPr>
        <p:spPr bwMode="auto">
          <a:xfrm>
            <a:off x="1735837" y="3600103"/>
            <a:ext cx="1926285" cy="3286075"/>
          </a:xfrm>
          <a:prstGeom prst="rect">
            <a:avLst/>
          </a:prstGeom>
          <a:solidFill>
            <a:schemeClr val="accent1"/>
          </a:solidFill>
          <a:ln>
            <a:noFill/>
          </a:ln>
          <a:extLst/>
        </p:spPr>
        <p:txBody>
          <a:bodyPr/>
          <a:lstStyle/>
          <a:p>
            <a:endParaRPr altLang="en-US" lang="zh-CN" sz="2800">
              <a:latin charset="-122" panose="020b0503020204020204" pitchFamily="34" typeface="微软雅黑"/>
              <a:ea charset="-122" pitchFamily="34" typeface="微软雅黑"/>
            </a:endParaRPr>
          </a:p>
        </p:txBody>
      </p:sp>
      <p:sp>
        <p:nvSpPr>
          <p:cNvPr id="66" name="Rectangle 6"/>
          <p:cNvSpPr>
            <a:spLocks noChangeArrowheads="1"/>
          </p:cNvSpPr>
          <p:nvPr/>
        </p:nvSpPr>
        <p:spPr bwMode="auto">
          <a:xfrm>
            <a:off x="3878125" y="4291168"/>
            <a:ext cx="1946997" cy="2595010"/>
          </a:xfrm>
          <a:prstGeom prst="rect">
            <a:avLst/>
          </a:prstGeom>
          <a:solidFill>
            <a:schemeClr val="accent1"/>
          </a:solidFill>
          <a:ln>
            <a:noFill/>
          </a:ln>
          <a:extLst/>
        </p:spPr>
        <p:txBody>
          <a:bodyPr/>
          <a:lstStyle/>
          <a:p>
            <a:endParaRPr altLang="en-US" lang="zh-CN" sz="2800">
              <a:latin charset="-122" panose="020b0503020204020204" pitchFamily="34" typeface="微软雅黑"/>
              <a:ea charset="-122" pitchFamily="34" typeface="微软雅黑"/>
            </a:endParaRPr>
          </a:p>
        </p:txBody>
      </p:sp>
      <p:sp>
        <p:nvSpPr>
          <p:cNvPr id="67" name="Rectangle 7"/>
          <p:cNvSpPr>
            <a:spLocks noChangeArrowheads="1"/>
          </p:cNvSpPr>
          <p:nvPr/>
        </p:nvSpPr>
        <p:spPr bwMode="auto">
          <a:xfrm>
            <a:off x="6041127" y="4998361"/>
            <a:ext cx="1946997" cy="1887817"/>
          </a:xfrm>
          <a:prstGeom prst="rect">
            <a:avLst/>
          </a:prstGeom>
          <a:solidFill>
            <a:schemeClr val="bg1">
              <a:lumMod val="65000"/>
            </a:schemeClr>
          </a:solidFill>
          <a:ln>
            <a:noFill/>
          </a:ln>
          <a:extLst/>
        </p:spPr>
        <p:txBody>
          <a:bodyPr/>
          <a:lstStyle/>
          <a:p>
            <a:endParaRPr altLang="en-US" lang="zh-CN" sz="2800">
              <a:latin charset="-122" panose="020b0503020204020204" pitchFamily="34" typeface="微软雅黑"/>
              <a:ea charset="-122" pitchFamily="34" typeface="微软雅黑"/>
            </a:endParaRPr>
          </a:p>
        </p:txBody>
      </p:sp>
      <p:sp>
        <p:nvSpPr>
          <p:cNvPr id="68" name="Rectangle 8"/>
          <p:cNvSpPr>
            <a:spLocks noChangeArrowheads="1"/>
          </p:cNvSpPr>
          <p:nvPr/>
        </p:nvSpPr>
        <p:spPr bwMode="auto">
          <a:xfrm>
            <a:off x="8204126" y="2678535"/>
            <a:ext cx="1946997" cy="4207643"/>
          </a:xfrm>
          <a:prstGeom prst="rect">
            <a:avLst/>
          </a:prstGeom>
          <a:solidFill>
            <a:schemeClr val="accent1"/>
          </a:solidFill>
          <a:ln>
            <a:noFill/>
          </a:ln>
          <a:extLst/>
        </p:spPr>
        <p:txBody>
          <a:bodyPr/>
          <a:lstStyle/>
          <a:p>
            <a:endParaRPr altLang="en-US" lang="zh-CN" sz="2800">
              <a:latin charset="-122" panose="020b0503020204020204" pitchFamily="34" typeface="微软雅黑"/>
              <a:ea charset="-122" pitchFamily="34" typeface="微软雅黑"/>
            </a:endParaRPr>
          </a:p>
        </p:txBody>
      </p:sp>
      <p:sp>
        <p:nvSpPr>
          <p:cNvPr id="69" name="TextBox 682"/>
          <p:cNvSpPr txBox="1"/>
          <p:nvPr/>
        </p:nvSpPr>
        <p:spPr>
          <a:xfrm>
            <a:off x="2130716" y="3792363"/>
            <a:ext cx="1232217" cy="701040"/>
          </a:xfrm>
          <a:prstGeom prst="rect">
            <a:avLst/>
          </a:prstGeom>
          <a:noFill/>
        </p:spPr>
        <p:txBody>
          <a:bodyPr wrap="none">
            <a:spAutoFit/>
          </a:bodyPr>
          <a:lstStyle>
            <a:defPPr>
              <a:defRPr lang="zh-CN"/>
            </a:defPPr>
            <a:lvl1pPr algn="l" fontAlgn="base" rtl="0">
              <a:spcBef>
                <a:spcPct val="0"/>
              </a:spcBef>
              <a:spcAft>
                <a:spcPct val="0"/>
              </a:spcAft>
              <a:defRPr kern="1200">
                <a:solidFill>
                  <a:schemeClr val="tx1"/>
                </a:solidFill>
                <a:latin charset="0" pitchFamily="34" typeface="Calibri"/>
                <a:ea charset="-122" pitchFamily="2" typeface="宋体"/>
                <a:cs typeface="+mn-cs"/>
              </a:defRPr>
            </a:lvl1pPr>
            <a:lvl2pPr algn="l" fontAlgn="base" marL="457200" rtl="0">
              <a:spcBef>
                <a:spcPct val="0"/>
              </a:spcBef>
              <a:spcAft>
                <a:spcPct val="0"/>
              </a:spcAft>
              <a:defRPr kern="1200">
                <a:solidFill>
                  <a:schemeClr val="tx1"/>
                </a:solidFill>
                <a:latin charset="0" pitchFamily="34" typeface="Calibri"/>
                <a:ea charset="-122" pitchFamily="2" typeface="宋体"/>
                <a:cs typeface="+mn-cs"/>
              </a:defRPr>
            </a:lvl2pPr>
            <a:lvl3pPr algn="l" fontAlgn="base" marL="914400" rtl="0">
              <a:spcBef>
                <a:spcPct val="0"/>
              </a:spcBef>
              <a:spcAft>
                <a:spcPct val="0"/>
              </a:spcAft>
              <a:defRPr kern="1200">
                <a:solidFill>
                  <a:schemeClr val="tx1"/>
                </a:solidFill>
                <a:latin charset="0" pitchFamily="34" typeface="Calibri"/>
                <a:ea charset="-122" pitchFamily="2" typeface="宋体"/>
                <a:cs typeface="+mn-cs"/>
              </a:defRPr>
            </a:lvl3pPr>
            <a:lvl4pPr algn="l" fontAlgn="base" marL="1371600" rtl="0">
              <a:spcBef>
                <a:spcPct val="0"/>
              </a:spcBef>
              <a:spcAft>
                <a:spcPct val="0"/>
              </a:spcAft>
              <a:defRPr kern="1200">
                <a:solidFill>
                  <a:schemeClr val="tx1"/>
                </a:solidFill>
                <a:latin charset="0" pitchFamily="34" typeface="Calibri"/>
                <a:ea charset="-122" pitchFamily="2" typeface="宋体"/>
                <a:cs typeface="+mn-cs"/>
              </a:defRPr>
            </a:lvl4pPr>
            <a:lvl5pPr algn="l" fontAlgn="base" marL="1828800" rtl="0">
              <a:spcBef>
                <a:spcPct val="0"/>
              </a:spcBef>
              <a:spcAft>
                <a:spcPct val="0"/>
              </a:spcAft>
              <a:defRPr kern="1200">
                <a:solidFill>
                  <a:schemeClr val="tx1"/>
                </a:solidFill>
                <a:latin charset="0" pitchFamily="34" typeface="Calibri"/>
                <a:ea charset="-122" pitchFamily="2" typeface="宋体"/>
                <a:cs typeface="+mn-cs"/>
              </a:defRPr>
            </a:lvl5pPr>
            <a:lvl6pPr algn="l" defTabSz="914400" eaLnBrk="1" hangingPunct="1" latinLnBrk="0" marL="2286000" rtl="0">
              <a:defRPr kern="1200">
                <a:solidFill>
                  <a:schemeClr val="tx1"/>
                </a:solidFill>
                <a:latin charset="0" pitchFamily="34" typeface="Calibri"/>
                <a:ea charset="-122" pitchFamily="2" typeface="宋体"/>
                <a:cs typeface="+mn-cs"/>
              </a:defRPr>
            </a:lvl6pPr>
            <a:lvl7pPr algn="l" defTabSz="914400" eaLnBrk="1" hangingPunct="1" latinLnBrk="0" marL="2743200" rtl="0">
              <a:defRPr kern="1200">
                <a:solidFill>
                  <a:schemeClr val="tx1"/>
                </a:solidFill>
                <a:latin charset="0" pitchFamily="34" typeface="Calibri"/>
                <a:ea charset="-122" pitchFamily="2" typeface="宋体"/>
                <a:cs typeface="+mn-cs"/>
              </a:defRPr>
            </a:lvl7pPr>
            <a:lvl8pPr algn="l" defTabSz="914400" eaLnBrk="1" hangingPunct="1" latinLnBrk="0" marL="3200400" rtl="0">
              <a:defRPr kern="1200">
                <a:solidFill>
                  <a:schemeClr val="tx1"/>
                </a:solidFill>
                <a:latin charset="0" pitchFamily="34" typeface="Calibri"/>
                <a:ea charset="-122" pitchFamily="2" typeface="宋体"/>
                <a:cs typeface="+mn-cs"/>
              </a:defRPr>
            </a:lvl8pPr>
            <a:lvl9pPr algn="l" defTabSz="914400" eaLnBrk="1" hangingPunct="1" latinLnBrk="0" marL="3657600" rtl="0">
              <a:defRPr kern="1200">
                <a:solidFill>
                  <a:schemeClr val="tx1"/>
                </a:solidFill>
                <a:latin charset="0" pitchFamily="34" typeface="Calibri"/>
                <a:ea charset="-122" pitchFamily="2" typeface="宋体"/>
                <a:cs typeface="+mn-cs"/>
              </a:defRPr>
            </a:lvl9pPr>
          </a:lstStyle>
          <a:p>
            <a:r>
              <a:rPr altLang="zh-CN" lang="en-US" smtClean="0" sz="4000">
                <a:solidFill>
                  <a:schemeClr val="bg1"/>
                </a:solidFill>
                <a:latin charset="-122" panose="020b0503020204020204" pitchFamily="34" typeface="微软雅黑"/>
                <a:ea charset="-122" pitchFamily="34" typeface="微软雅黑"/>
                <a:cs charset="0" pitchFamily="34" typeface="Arial"/>
              </a:rPr>
              <a:t>52%</a:t>
            </a:r>
          </a:p>
        </p:txBody>
      </p:sp>
      <p:sp>
        <p:nvSpPr>
          <p:cNvPr id="70" name="TextBox 682"/>
          <p:cNvSpPr txBox="1"/>
          <p:nvPr/>
        </p:nvSpPr>
        <p:spPr>
          <a:xfrm>
            <a:off x="4284145" y="4468835"/>
            <a:ext cx="1232217" cy="701040"/>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itchFamily="34" typeface="微软雅黑"/>
                <a:cs charset="0" pitchFamily="34" typeface="Arial"/>
              </a:defRPr>
            </a:lvl1pPr>
            <a:lvl2pPr fontAlgn="base">
              <a:spcBef>
                <a:spcPct val="0"/>
              </a:spcBef>
              <a:spcAft>
                <a:spcPct val="0"/>
              </a:spcAft>
              <a:defRPr>
                <a:latin charset="0" pitchFamily="34" typeface="Calibri"/>
                <a:ea charset="-122" pitchFamily="2" typeface="宋体"/>
              </a:defRPr>
            </a:lvl2pPr>
            <a:lvl3pPr fontAlgn="base">
              <a:spcBef>
                <a:spcPct val="0"/>
              </a:spcBef>
              <a:spcAft>
                <a:spcPct val="0"/>
              </a:spcAft>
              <a:defRPr>
                <a:latin charset="0" pitchFamily="34" typeface="Calibri"/>
                <a:ea charset="-122" pitchFamily="2" typeface="宋体"/>
              </a:defRPr>
            </a:lvl3pPr>
            <a:lvl4pPr fontAlgn="base">
              <a:spcBef>
                <a:spcPct val="0"/>
              </a:spcBef>
              <a:spcAft>
                <a:spcPct val="0"/>
              </a:spcAft>
              <a:defRPr>
                <a:latin charset="0" pitchFamily="34" typeface="Calibri"/>
                <a:ea charset="-122" pitchFamily="2" typeface="宋体"/>
              </a:defRPr>
            </a:lvl4pPr>
            <a:lvl5pPr fontAlgn="base">
              <a:spcBef>
                <a:spcPct val="0"/>
              </a:spcBef>
              <a:spcAft>
                <a:spcPct val="0"/>
              </a:spcAft>
              <a:defRPr>
                <a:latin charset="0" pitchFamily="34" typeface="Calibri"/>
                <a:ea charset="-122" pitchFamily="2" typeface="宋体"/>
              </a:defRPr>
            </a:lvl5pPr>
            <a:lvl6pPr>
              <a:defRPr>
                <a:latin charset="0" pitchFamily="34" typeface="Calibri"/>
                <a:ea charset="-122" pitchFamily="2" typeface="宋体"/>
              </a:defRPr>
            </a:lvl6pPr>
            <a:lvl7pPr>
              <a:defRPr>
                <a:latin charset="0" pitchFamily="34" typeface="Calibri"/>
                <a:ea charset="-122" pitchFamily="2" typeface="宋体"/>
              </a:defRPr>
            </a:lvl7pPr>
            <a:lvl8pPr>
              <a:defRPr>
                <a:latin charset="0" pitchFamily="34" typeface="Calibri"/>
                <a:ea charset="-122" pitchFamily="2" typeface="宋体"/>
              </a:defRPr>
            </a:lvl8pPr>
            <a:lvl9pPr>
              <a:defRPr>
                <a:latin charset="0" pitchFamily="34" typeface="Calibri"/>
                <a:ea charset="-122" pitchFamily="2" typeface="宋体"/>
              </a:defRPr>
            </a:lvl9pPr>
          </a:lstStyle>
          <a:p>
            <a:r>
              <a:rPr altLang="zh-CN" lang="en-US">
                <a:solidFill>
                  <a:schemeClr val="bg1"/>
                </a:solidFill>
              </a:rPr>
              <a:t>45%</a:t>
            </a:r>
          </a:p>
        </p:txBody>
      </p:sp>
      <p:sp>
        <p:nvSpPr>
          <p:cNvPr id="71" name="TextBox 682"/>
          <p:cNvSpPr txBox="1"/>
          <p:nvPr/>
        </p:nvSpPr>
        <p:spPr>
          <a:xfrm>
            <a:off x="6423642" y="5050789"/>
            <a:ext cx="1232217" cy="701040"/>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itchFamily="34" typeface="微软雅黑"/>
                <a:cs charset="0" pitchFamily="34" typeface="Arial"/>
              </a:defRPr>
            </a:lvl1pPr>
            <a:lvl2pPr fontAlgn="base">
              <a:spcBef>
                <a:spcPct val="0"/>
              </a:spcBef>
              <a:spcAft>
                <a:spcPct val="0"/>
              </a:spcAft>
              <a:defRPr>
                <a:latin charset="0" pitchFamily="34" typeface="Calibri"/>
                <a:ea charset="-122" pitchFamily="2" typeface="宋体"/>
              </a:defRPr>
            </a:lvl2pPr>
            <a:lvl3pPr fontAlgn="base">
              <a:spcBef>
                <a:spcPct val="0"/>
              </a:spcBef>
              <a:spcAft>
                <a:spcPct val="0"/>
              </a:spcAft>
              <a:defRPr>
                <a:latin charset="0" pitchFamily="34" typeface="Calibri"/>
                <a:ea charset="-122" pitchFamily="2" typeface="宋体"/>
              </a:defRPr>
            </a:lvl3pPr>
            <a:lvl4pPr fontAlgn="base">
              <a:spcBef>
                <a:spcPct val="0"/>
              </a:spcBef>
              <a:spcAft>
                <a:spcPct val="0"/>
              </a:spcAft>
              <a:defRPr>
                <a:latin charset="0" pitchFamily="34" typeface="Calibri"/>
                <a:ea charset="-122" pitchFamily="2" typeface="宋体"/>
              </a:defRPr>
            </a:lvl4pPr>
            <a:lvl5pPr fontAlgn="base">
              <a:spcBef>
                <a:spcPct val="0"/>
              </a:spcBef>
              <a:spcAft>
                <a:spcPct val="0"/>
              </a:spcAft>
              <a:defRPr>
                <a:latin charset="0" pitchFamily="34" typeface="Calibri"/>
                <a:ea charset="-122" pitchFamily="2" typeface="宋体"/>
              </a:defRPr>
            </a:lvl5pPr>
            <a:lvl6pPr>
              <a:defRPr>
                <a:latin charset="0" pitchFamily="34" typeface="Calibri"/>
                <a:ea charset="-122" pitchFamily="2" typeface="宋体"/>
              </a:defRPr>
            </a:lvl6pPr>
            <a:lvl7pPr>
              <a:defRPr>
                <a:latin charset="0" pitchFamily="34" typeface="Calibri"/>
                <a:ea charset="-122" pitchFamily="2" typeface="宋体"/>
              </a:defRPr>
            </a:lvl7pPr>
            <a:lvl8pPr>
              <a:defRPr>
                <a:latin charset="0" pitchFamily="34" typeface="Calibri"/>
                <a:ea charset="-122" pitchFamily="2" typeface="宋体"/>
              </a:defRPr>
            </a:lvl8pPr>
            <a:lvl9pPr>
              <a:defRPr>
                <a:latin charset="0" pitchFamily="34" typeface="Calibri"/>
                <a:ea charset="-122" pitchFamily="2" typeface="宋体"/>
              </a:defRPr>
            </a:lvl9pPr>
          </a:lstStyle>
          <a:p>
            <a:r>
              <a:rPr altLang="zh-CN" lang="en-US">
                <a:solidFill>
                  <a:schemeClr val="bg1"/>
                </a:solidFill>
              </a:rPr>
              <a:t>39%</a:t>
            </a:r>
          </a:p>
        </p:txBody>
      </p:sp>
      <p:sp>
        <p:nvSpPr>
          <p:cNvPr id="72" name="TextBox 682"/>
          <p:cNvSpPr txBox="1"/>
          <p:nvPr/>
        </p:nvSpPr>
        <p:spPr>
          <a:xfrm>
            <a:off x="8564366" y="2843248"/>
            <a:ext cx="1232217" cy="701040"/>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itchFamily="34" typeface="微软雅黑"/>
                <a:cs charset="0" pitchFamily="34" typeface="Arial"/>
              </a:defRPr>
            </a:lvl1pPr>
            <a:lvl2pPr fontAlgn="base">
              <a:spcBef>
                <a:spcPct val="0"/>
              </a:spcBef>
              <a:spcAft>
                <a:spcPct val="0"/>
              </a:spcAft>
              <a:defRPr>
                <a:latin charset="0" pitchFamily="34" typeface="Calibri"/>
                <a:ea charset="-122" pitchFamily="2" typeface="宋体"/>
              </a:defRPr>
            </a:lvl2pPr>
            <a:lvl3pPr fontAlgn="base">
              <a:spcBef>
                <a:spcPct val="0"/>
              </a:spcBef>
              <a:spcAft>
                <a:spcPct val="0"/>
              </a:spcAft>
              <a:defRPr>
                <a:latin charset="0" pitchFamily="34" typeface="Calibri"/>
                <a:ea charset="-122" pitchFamily="2" typeface="宋体"/>
              </a:defRPr>
            </a:lvl3pPr>
            <a:lvl4pPr fontAlgn="base">
              <a:spcBef>
                <a:spcPct val="0"/>
              </a:spcBef>
              <a:spcAft>
                <a:spcPct val="0"/>
              </a:spcAft>
              <a:defRPr>
                <a:latin charset="0" pitchFamily="34" typeface="Calibri"/>
                <a:ea charset="-122" pitchFamily="2" typeface="宋体"/>
              </a:defRPr>
            </a:lvl4pPr>
            <a:lvl5pPr fontAlgn="base">
              <a:spcBef>
                <a:spcPct val="0"/>
              </a:spcBef>
              <a:spcAft>
                <a:spcPct val="0"/>
              </a:spcAft>
              <a:defRPr>
                <a:latin charset="0" pitchFamily="34" typeface="Calibri"/>
                <a:ea charset="-122" pitchFamily="2" typeface="宋体"/>
              </a:defRPr>
            </a:lvl5pPr>
            <a:lvl6pPr>
              <a:defRPr>
                <a:latin charset="0" pitchFamily="34" typeface="Calibri"/>
                <a:ea charset="-122" pitchFamily="2" typeface="宋体"/>
              </a:defRPr>
            </a:lvl6pPr>
            <a:lvl7pPr>
              <a:defRPr>
                <a:latin charset="0" pitchFamily="34" typeface="Calibri"/>
                <a:ea charset="-122" pitchFamily="2" typeface="宋体"/>
              </a:defRPr>
            </a:lvl7pPr>
            <a:lvl8pPr>
              <a:defRPr>
                <a:latin charset="0" pitchFamily="34" typeface="Calibri"/>
                <a:ea charset="-122" pitchFamily="2" typeface="宋体"/>
              </a:defRPr>
            </a:lvl8pPr>
            <a:lvl9pPr>
              <a:defRPr>
                <a:latin charset="0" pitchFamily="34" typeface="Calibri"/>
                <a:ea charset="-122" pitchFamily="2" typeface="宋体"/>
              </a:defRPr>
            </a:lvl9pPr>
          </a:lstStyle>
          <a:p>
            <a:r>
              <a:rPr altLang="zh-CN" lang="en-US">
                <a:solidFill>
                  <a:schemeClr val="bg1"/>
                </a:solidFill>
              </a:rPr>
              <a:t>70%</a:t>
            </a:r>
          </a:p>
        </p:txBody>
      </p:sp>
      <p:sp>
        <p:nvSpPr>
          <p:cNvPr id="74" name="Copyright Notice"/>
          <p:cNvSpPr/>
          <p:nvPr/>
        </p:nvSpPr>
        <p:spPr bwMode="auto">
          <a:xfrm>
            <a:off x="1997968" y="3047473"/>
            <a:ext cx="1406718" cy="393984"/>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p>
            <a:pPr>
              <a:lnSpc>
                <a:spcPct val="90000"/>
              </a:lnSpc>
            </a:pPr>
            <a:r>
              <a:rPr altLang="en-US" cap="small" lang="zh-CN" smtClean="0" sz="2400">
                <a:solidFill>
                  <a:schemeClr val="tx1">
                    <a:lumMod val="85000"/>
                    <a:lumOff val="15000"/>
                  </a:schemeClr>
                </a:solidFill>
                <a:latin charset="-122" panose="020b0503020204020204" pitchFamily="34" typeface="微软雅黑"/>
                <a:ea charset="-122" pitchFamily="34" typeface="微软雅黑"/>
              </a:rPr>
              <a:t>第一季度</a:t>
            </a:r>
          </a:p>
        </p:txBody>
      </p:sp>
      <p:sp>
        <p:nvSpPr>
          <p:cNvPr id="75" name="Copyright Notice"/>
          <p:cNvSpPr/>
          <p:nvPr/>
        </p:nvSpPr>
        <p:spPr bwMode="auto">
          <a:xfrm>
            <a:off x="4214571" y="3732038"/>
            <a:ext cx="1406718" cy="393984"/>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p>
            <a:pPr>
              <a:lnSpc>
                <a:spcPct val="90000"/>
              </a:lnSpc>
            </a:pPr>
            <a:r>
              <a:rPr altLang="en-US" cap="small" lang="zh-CN" smtClean="0" sz="2400">
                <a:solidFill>
                  <a:schemeClr val="tx1">
                    <a:lumMod val="85000"/>
                    <a:lumOff val="15000"/>
                  </a:schemeClr>
                </a:solidFill>
                <a:latin charset="-122" panose="020b0503020204020204" pitchFamily="34" typeface="微软雅黑"/>
                <a:ea charset="-122" pitchFamily="34" typeface="微软雅黑"/>
              </a:rPr>
              <a:t>第二季度</a:t>
            </a:r>
          </a:p>
        </p:txBody>
      </p:sp>
      <p:sp>
        <p:nvSpPr>
          <p:cNvPr id="76" name="Copyright Notice"/>
          <p:cNvSpPr/>
          <p:nvPr/>
        </p:nvSpPr>
        <p:spPr bwMode="auto">
          <a:xfrm>
            <a:off x="6354068" y="4468835"/>
            <a:ext cx="1406718" cy="393984"/>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p>
            <a:pPr>
              <a:lnSpc>
                <a:spcPct val="90000"/>
              </a:lnSpc>
            </a:pPr>
            <a:r>
              <a:rPr altLang="en-US" cap="small" lang="zh-CN" smtClean="0">
                <a:solidFill>
                  <a:schemeClr val="tx1">
                    <a:lumMod val="85000"/>
                    <a:lumOff val="15000"/>
                  </a:schemeClr>
                </a:solidFill>
                <a:latin charset="-122" panose="020b0503020204020204" pitchFamily="34" typeface="微软雅黑"/>
                <a:ea charset="-122" pitchFamily="34" typeface="微软雅黑"/>
              </a:rPr>
              <a:t>第三季度</a:t>
            </a:r>
          </a:p>
        </p:txBody>
      </p:sp>
      <p:sp>
        <p:nvSpPr>
          <p:cNvPr id="77" name="Copyright Notice"/>
          <p:cNvSpPr/>
          <p:nvPr/>
        </p:nvSpPr>
        <p:spPr bwMode="auto">
          <a:xfrm>
            <a:off x="8505450" y="2127662"/>
            <a:ext cx="1406718" cy="393984"/>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square">
            <a:spAutoFit/>
          </a:bodyPr>
          <a:lstStyle/>
          <a:p>
            <a:pPr>
              <a:lnSpc>
                <a:spcPct val="90000"/>
              </a:lnSpc>
            </a:pPr>
            <a:r>
              <a:rPr altLang="en-US" cap="small" lang="zh-CN" smtClean="0" sz="2400">
                <a:solidFill>
                  <a:schemeClr val="tx1">
                    <a:lumMod val="85000"/>
                    <a:lumOff val="15000"/>
                  </a:schemeClr>
                </a:solidFill>
                <a:latin charset="-122" panose="020b0503020204020204" pitchFamily="34" typeface="微软雅黑"/>
                <a:ea charset="-122" pitchFamily="34" typeface="微软雅黑"/>
              </a:rPr>
              <a:t>第四季度</a:t>
            </a:r>
          </a:p>
        </p:txBody>
      </p:sp>
      <p:sp>
        <p:nvSpPr>
          <p:cNvPr id="16" name="矩形 15"/>
          <p:cNvSpPr/>
          <p:nvPr/>
        </p:nvSpPr>
        <p:spPr>
          <a:xfrm>
            <a:off x="1634679" y="1160959"/>
            <a:ext cx="4220286" cy="4358640"/>
          </a:xfrm>
          <a:prstGeom prst="rect">
            <a:avLst/>
          </a:prstGeom>
        </p:spPr>
        <p:txBody>
          <a:bodyPr wrap="square">
            <a:spAutoFit/>
          </a:bodyPr>
          <a:lstStyle/>
          <a:p>
            <a:pPr>
              <a:lnSpc>
                <a:spcPct val="200000"/>
              </a:lnSpc>
            </a:pPr>
            <a:r>
              <a:rPr altLang="en-US" b="1" lang="zh-CN" smtClean="0" sz="2000">
                <a:solidFill>
                  <a:schemeClr val="accent1"/>
                </a:solidFill>
                <a:latin charset="-122" panose="020b0503020204020204" pitchFamily="34" typeface="微软雅黑"/>
                <a:ea charset="-122" pitchFamily="34" typeface="微软雅黑"/>
              </a:rPr>
              <a:t>点击添加小标题</a:t>
            </a:r>
          </a:p>
          <a:p>
            <a:pPr>
              <a:lnSpc>
                <a:spcPct val="200000"/>
              </a:lnSpc>
            </a:pPr>
            <a:r>
              <a:rPr altLang="en-US" b="1" lang="zh-CN" smtClean="0" sz="2000">
                <a:solidFill>
                  <a:schemeClr val="accent1"/>
                </a:solidFill>
                <a:latin charset="-122" panose="020b0503020204020204" pitchFamily="34" typeface="微软雅黑"/>
                <a:ea charset="-122" pitchFamily="34" typeface="微软雅黑"/>
              </a:rPr>
              <a:t>您的内容打在这里，或者通过复制您的文本后，在此框中选择粘贴，并选择只保留文字。</a:t>
            </a:r>
          </a:p>
          <a:p>
            <a:pPr>
              <a:lnSpc>
                <a:spcPct val="200000"/>
              </a:lnSpc>
            </a:pPr>
            <a:r>
              <a:rPr altLang="en-US" b="1" lang="zh-CN" smtClean="0" sz="2000">
                <a:solidFill>
                  <a:schemeClr val="accent1"/>
                </a:solidFill>
                <a:latin charset="-122" panose="020b0503020204020204" pitchFamily="34" typeface="微软雅黑"/>
                <a:ea charset="-122" pitchFamily="34" typeface="微软雅黑"/>
              </a:rPr>
              <a:t>您的内容打在这里，或者通过复制您的文本后，在此框中选择粘贴，并选择只保留文字。</a:t>
            </a:r>
          </a:p>
        </p:txBody>
      </p:sp>
      <p:sp>
        <p:nvSpPr>
          <p:cNvPr id="17" name="文本框 2"/>
          <p:cNvSpPr txBox="1"/>
          <p:nvPr/>
        </p:nvSpPr>
        <p:spPr>
          <a:xfrm>
            <a:off x="1730103"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752146448"/>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7"/>
                                        </p:tgtEl>
                                        <p:attrNameLst>
                                          <p:attrName>ppt_y</p:attrName>
                                        </p:attrNameLst>
                                      </p:cBhvr>
                                      <p:tavLst>
                                        <p:tav tm="0">
                                          <p:val>
                                            <p:strVal val="#ppt_y"/>
                                          </p:val>
                                        </p:tav>
                                        <p:tav tm="100000">
                                          <p:val>
                                            <p:strVal val="#ppt_y"/>
                                          </p:val>
                                        </p:tav>
                                      </p:tavLst>
                                    </p:anim>
                                    <p:anim calcmode="lin" valueType="num">
                                      <p:cBhvr>
                                        <p:cTn dur="500" fill="hold" id="9"/>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7"/>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16"/>
                                        </p:tgtEl>
                                        <p:attrNameLst>
                                          <p:attrName>style.visibility</p:attrName>
                                        </p:attrNameLst>
                                      </p:cBhvr>
                                      <p:to>
                                        <p:strVal val="visible"/>
                                      </p:to>
                                    </p:set>
                                    <p:animEffect filter="wipe(left)" transition="in">
                                      <p:cBhvr>
                                        <p:cTn dur="500" id="15"/>
                                        <p:tgtEl>
                                          <p:spTgt spid="16"/>
                                        </p:tgtEl>
                                      </p:cBhvr>
                                    </p:animEffect>
                                  </p:childTnLst>
                                </p:cTn>
                              </p:par>
                            </p:childTnLst>
                          </p:cTn>
                        </p:par>
                        <p:par>
                          <p:cTn fill="hold" id="16" nodeType="afterGroup">
                            <p:stCondLst>
                              <p:cond delay="1000"/>
                            </p:stCondLst>
                            <p:childTnLst>
                              <p:par>
                                <p:cTn fill="hold" grpId="0" id="17" nodeType="afterEffect" presetClass="entr" presetID="22" presetSubtype="4">
                                  <p:stCondLst>
                                    <p:cond delay="0"/>
                                  </p:stCondLst>
                                  <p:childTnLst>
                                    <p:set>
                                      <p:cBhvr>
                                        <p:cTn dur="1" fill="hold" id="18">
                                          <p:stCondLst>
                                            <p:cond delay="0"/>
                                          </p:stCondLst>
                                        </p:cTn>
                                        <p:tgtEl>
                                          <p:spTgt spid="65"/>
                                        </p:tgtEl>
                                        <p:attrNameLst>
                                          <p:attrName>style.visibility</p:attrName>
                                        </p:attrNameLst>
                                      </p:cBhvr>
                                      <p:to>
                                        <p:strVal val="visible"/>
                                      </p:to>
                                    </p:set>
                                    <p:animEffect filter="wipe(down)" transition="in">
                                      <p:cBhvr>
                                        <p:cTn dur="500" id="19"/>
                                        <p:tgtEl>
                                          <p:spTgt spid="65"/>
                                        </p:tgtEl>
                                      </p:cBhvr>
                                    </p:animEffect>
                                  </p:childTnLst>
                                </p:cTn>
                              </p:par>
                            </p:childTnLst>
                          </p:cTn>
                        </p:par>
                        <p:par>
                          <p:cTn fill="hold" id="20" nodeType="afterGroup">
                            <p:stCondLst>
                              <p:cond delay="1500"/>
                            </p:stCondLst>
                            <p:childTnLst>
                              <p:par>
                                <p:cTn fill="hold" grpId="0" id="21" nodeType="afterEffect" presetClass="entr" presetID="14" presetSubtype="10">
                                  <p:stCondLst>
                                    <p:cond delay="0"/>
                                  </p:stCondLst>
                                  <p:childTnLst>
                                    <p:set>
                                      <p:cBhvr>
                                        <p:cTn dur="1" fill="hold" id="22">
                                          <p:stCondLst>
                                            <p:cond delay="0"/>
                                          </p:stCondLst>
                                        </p:cTn>
                                        <p:tgtEl>
                                          <p:spTgt spid="69"/>
                                        </p:tgtEl>
                                        <p:attrNameLst>
                                          <p:attrName>style.visibility</p:attrName>
                                        </p:attrNameLst>
                                      </p:cBhvr>
                                      <p:to>
                                        <p:strVal val="visible"/>
                                      </p:to>
                                    </p:set>
                                    <p:animEffect filter="randombar(horizontal)" transition="in">
                                      <p:cBhvr>
                                        <p:cTn dur="500" id="23"/>
                                        <p:tgtEl>
                                          <p:spTgt spid="69"/>
                                        </p:tgtEl>
                                      </p:cBhvr>
                                    </p:animEffect>
                                  </p:childTnLst>
                                </p:cTn>
                              </p:par>
                            </p:childTnLst>
                          </p:cTn>
                        </p:par>
                        <p:par>
                          <p:cTn fill="hold" id="24" nodeType="afterGroup">
                            <p:stCondLst>
                              <p:cond delay="2000"/>
                            </p:stCondLst>
                            <p:childTnLst>
                              <p:par>
                                <p:cTn fill="hold" grpId="0" id="25" nodeType="afterEffect" presetClass="entr" presetID="22" presetSubtype="4">
                                  <p:stCondLst>
                                    <p:cond delay="0"/>
                                  </p:stCondLst>
                                  <p:childTnLst>
                                    <p:set>
                                      <p:cBhvr>
                                        <p:cTn dur="1" fill="hold" id="26">
                                          <p:stCondLst>
                                            <p:cond delay="0"/>
                                          </p:stCondLst>
                                        </p:cTn>
                                        <p:tgtEl>
                                          <p:spTgt spid="74"/>
                                        </p:tgtEl>
                                        <p:attrNameLst>
                                          <p:attrName>style.visibility</p:attrName>
                                        </p:attrNameLst>
                                      </p:cBhvr>
                                      <p:to>
                                        <p:strVal val="visible"/>
                                      </p:to>
                                    </p:set>
                                    <p:animEffect filter="wipe(down)" transition="in">
                                      <p:cBhvr>
                                        <p:cTn dur="500" id="27"/>
                                        <p:tgtEl>
                                          <p:spTgt spid="74"/>
                                        </p:tgtEl>
                                      </p:cBhvr>
                                    </p:animEffect>
                                  </p:childTnLst>
                                </p:cTn>
                              </p:par>
                            </p:childTnLst>
                          </p:cTn>
                        </p:par>
                        <p:par>
                          <p:cTn fill="hold" id="28" nodeType="afterGroup">
                            <p:stCondLst>
                              <p:cond delay="2500"/>
                            </p:stCondLst>
                            <p:childTnLst>
                              <p:par>
                                <p:cTn fill="hold" grpId="0" id="29" nodeType="afterEffect" presetClass="entr" presetID="22" presetSubtype="4">
                                  <p:stCondLst>
                                    <p:cond delay="0"/>
                                  </p:stCondLst>
                                  <p:childTnLst>
                                    <p:set>
                                      <p:cBhvr>
                                        <p:cTn dur="1" fill="hold" id="30">
                                          <p:stCondLst>
                                            <p:cond delay="0"/>
                                          </p:stCondLst>
                                        </p:cTn>
                                        <p:tgtEl>
                                          <p:spTgt spid="66"/>
                                        </p:tgtEl>
                                        <p:attrNameLst>
                                          <p:attrName>style.visibility</p:attrName>
                                        </p:attrNameLst>
                                      </p:cBhvr>
                                      <p:to>
                                        <p:strVal val="visible"/>
                                      </p:to>
                                    </p:set>
                                    <p:animEffect filter="wipe(down)" transition="in">
                                      <p:cBhvr>
                                        <p:cTn dur="500" id="31"/>
                                        <p:tgtEl>
                                          <p:spTgt spid="66"/>
                                        </p:tgtEl>
                                      </p:cBhvr>
                                    </p:animEffect>
                                  </p:childTnLst>
                                </p:cTn>
                              </p:par>
                            </p:childTnLst>
                          </p:cTn>
                        </p:par>
                        <p:par>
                          <p:cTn fill="hold" id="32" nodeType="afterGroup">
                            <p:stCondLst>
                              <p:cond delay="3000"/>
                            </p:stCondLst>
                            <p:childTnLst>
                              <p:par>
                                <p:cTn fill="hold" grpId="0" id="33" nodeType="afterEffect" presetClass="entr" presetID="14" presetSubtype="10">
                                  <p:stCondLst>
                                    <p:cond delay="0"/>
                                  </p:stCondLst>
                                  <p:childTnLst>
                                    <p:set>
                                      <p:cBhvr>
                                        <p:cTn dur="1" fill="hold" id="34">
                                          <p:stCondLst>
                                            <p:cond delay="0"/>
                                          </p:stCondLst>
                                        </p:cTn>
                                        <p:tgtEl>
                                          <p:spTgt spid="70"/>
                                        </p:tgtEl>
                                        <p:attrNameLst>
                                          <p:attrName>style.visibility</p:attrName>
                                        </p:attrNameLst>
                                      </p:cBhvr>
                                      <p:to>
                                        <p:strVal val="visible"/>
                                      </p:to>
                                    </p:set>
                                    <p:animEffect filter="randombar(horizontal)" transition="in">
                                      <p:cBhvr>
                                        <p:cTn dur="500" id="35"/>
                                        <p:tgtEl>
                                          <p:spTgt spid="70"/>
                                        </p:tgtEl>
                                      </p:cBhvr>
                                    </p:animEffect>
                                  </p:childTnLst>
                                </p:cTn>
                              </p:par>
                            </p:childTnLst>
                          </p:cTn>
                        </p:par>
                        <p:par>
                          <p:cTn fill="hold" id="36" nodeType="afterGroup">
                            <p:stCondLst>
                              <p:cond delay="3500"/>
                            </p:stCondLst>
                            <p:childTnLst>
                              <p:par>
                                <p:cTn fill="hold" grpId="0" id="37" nodeType="afterEffect" presetClass="entr" presetID="22" presetSubtype="8">
                                  <p:stCondLst>
                                    <p:cond delay="0"/>
                                  </p:stCondLst>
                                  <p:childTnLst>
                                    <p:set>
                                      <p:cBhvr>
                                        <p:cTn dur="1" fill="hold" id="38">
                                          <p:stCondLst>
                                            <p:cond delay="0"/>
                                          </p:stCondLst>
                                        </p:cTn>
                                        <p:tgtEl>
                                          <p:spTgt spid="75"/>
                                        </p:tgtEl>
                                        <p:attrNameLst>
                                          <p:attrName>style.visibility</p:attrName>
                                        </p:attrNameLst>
                                      </p:cBhvr>
                                      <p:to>
                                        <p:strVal val="visible"/>
                                      </p:to>
                                    </p:set>
                                    <p:animEffect filter="wipe(left)" transition="in">
                                      <p:cBhvr>
                                        <p:cTn dur="500" id="39"/>
                                        <p:tgtEl>
                                          <p:spTgt spid="75"/>
                                        </p:tgtEl>
                                      </p:cBhvr>
                                    </p:animEffect>
                                  </p:childTnLst>
                                </p:cTn>
                              </p:par>
                            </p:childTnLst>
                          </p:cTn>
                        </p:par>
                        <p:par>
                          <p:cTn fill="hold" id="40" nodeType="afterGroup">
                            <p:stCondLst>
                              <p:cond delay="4000"/>
                            </p:stCondLst>
                            <p:childTnLst>
                              <p:par>
                                <p:cTn fill="hold" grpId="0" id="41" nodeType="afterEffect" presetClass="entr" presetID="22" presetSubtype="4">
                                  <p:stCondLst>
                                    <p:cond delay="0"/>
                                  </p:stCondLst>
                                  <p:childTnLst>
                                    <p:set>
                                      <p:cBhvr>
                                        <p:cTn dur="1" fill="hold" id="42">
                                          <p:stCondLst>
                                            <p:cond delay="0"/>
                                          </p:stCondLst>
                                        </p:cTn>
                                        <p:tgtEl>
                                          <p:spTgt spid="67"/>
                                        </p:tgtEl>
                                        <p:attrNameLst>
                                          <p:attrName>style.visibility</p:attrName>
                                        </p:attrNameLst>
                                      </p:cBhvr>
                                      <p:to>
                                        <p:strVal val="visible"/>
                                      </p:to>
                                    </p:set>
                                    <p:animEffect filter="wipe(down)" transition="in">
                                      <p:cBhvr>
                                        <p:cTn dur="500" id="43"/>
                                        <p:tgtEl>
                                          <p:spTgt spid="67"/>
                                        </p:tgtEl>
                                      </p:cBhvr>
                                    </p:animEffect>
                                  </p:childTnLst>
                                </p:cTn>
                              </p:par>
                            </p:childTnLst>
                          </p:cTn>
                        </p:par>
                        <p:par>
                          <p:cTn fill="hold" id="44" nodeType="afterGroup">
                            <p:stCondLst>
                              <p:cond delay="4500"/>
                            </p:stCondLst>
                            <p:childTnLst>
                              <p:par>
                                <p:cTn fill="hold" grpId="0" id="45" nodeType="afterEffect" presetClass="entr" presetID="14" presetSubtype="10">
                                  <p:stCondLst>
                                    <p:cond delay="0"/>
                                  </p:stCondLst>
                                  <p:childTnLst>
                                    <p:set>
                                      <p:cBhvr>
                                        <p:cTn dur="1" fill="hold" id="46">
                                          <p:stCondLst>
                                            <p:cond delay="0"/>
                                          </p:stCondLst>
                                        </p:cTn>
                                        <p:tgtEl>
                                          <p:spTgt spid="71"/>
                                        </p:tgtEl>
                                        <p:attrNameLst>
                                          <p:attrName>style.visibility</p:attrName>
                                        </p:attrNameLst>
                                      </p:cBhvr>
                                      <p:to>
                                        <p:strVal val="visible"/>
                                      </p:to>
                                    </p:set>
                                    <p:animEffect filter="randombar(horizontal)" transition="in">
                                      <p:cBhvr>
                                        <p:cTn dur="500" id="47"/>
                                        <p:tgtEl>
                                          <p:spTgt spid="71"/>
                                        </p:tgtEl>
                                      </p:cBhvr>
                                    </p:animEffect>
                                  </p:childTnLst>
                                </p:cTn>
                              </p:par>
                            </p:childTnLst>
                          </p:cTn>
                        </p:par>
                        <p:par>
                          <p:cTn fill="hold" id="48" nodeType="afterGroup">
                            <p:stCondLst>
                              <p:cond delay="5000"/>
                            </p:stCondLst>
                            <p:childTnLst>
                              <p:par>
                                <p:cTn fill="hold" grpId="0" id="49" nodeType="afterEffect" presetClass="entr" presetID="22" presetSubtype="8">
                                  <p:stCondLst>
                                    <p:cond delay="0"/>
                                  </p:stCondLst>
                                  <p:childTnLst>
                                    <p:set>
                                      <p:cBhvr>
                                        <p:cTn dur="1" fill="hold" id="50">
                                          <p:stCondLst>
                                            <p:cond delay="0"/>
                                          </p:stCondLst>
                                        </p:cTn>
                                        <p:tgtEl>
                                          <p:spTgt spid="76"/>
                                        </p:tgtEl>
                                        <p:attrNameLst>
                                          <p:attrName>style.visibility</p:attrName>
                                        </p:attrNameLst>
                                      </p:cBhvr>
                                      <p:to>
                                        <p:strVal val="visible"/>
                                      </p:to>
                                    </p:set>
                                    <p:animEffect filter="wipe(left)" transition="in">
                                      <p:cBhvr>
                                        <p:cTn dur="500" id="51"/>
                                        <p:tgtEl>
                                          <p:spTgt spid="76"/>
                                        </p:tgtEl>
                                      </p:cBhvr>
                                    </p:animEffect>
                                  </p:childTnLst>
                                </p:cTn>
                              </p:par>
                            </p:childTnLst>
                          </p:cTn>
                        </p:par>
                        <p:par>
                          <p:cTn fill="hold" id="52" nodeType="afterGroup">
                            <p:stCondLst>
                              <p:cond delay="5500"/>
                            </p:stCondLst>
                            <p:childTnLst>
                              <p:par>
                                <p:cTn fill="hold" grpId="0" id="53" nodeType="afterEffect" presetClass="entr" presetID="22" presetSubtype="4">
                                  <p:stCondLst>
                                    <p:cond delay="0"/>
                                  </p:stCondLst>
                                  <p:childTnLst>
                                    <p:set>
                                      <p:cBhvr>
                                        <p:cTn dur="1" fill="hold" id="54">
                                          <p:stCondLst>
                                            <p:cond delay="0"/>
                                          </p:stCondLst>
                                        </p:cTn>
                                        <p:tgtEl>
                                          <p:spTgt spid="68"/>
                                        </p:tgtEl>
                                        <p:attrNameLst>
                                          <p:attrName>style.visibility</p:attrName>
                                        </p:attrNameLst>
                                      </p:cBhvr>
                                      <p:to>
                                        <p:strVal val="visible"/>
                                      </p:to>
                                    </p:set>
                                    <p:animEffect filter="wipe(down)" transition="in">
                                      <p:cBhvr>
                                        <p:cTn dur="500" id="55"/>
                                        <p:tgtEl>
                                          <p:spTgt spid="68"/>
                                        </p:tgtEl>
                                      </p:cBhvr>
                                    </p:animEffect>
                                  </p:childTnLst>
                                </p:cTn>
                              </p:par>
                            </p:childTnLst>
                          </p:cTn>
                        </p:par>
                        <p:par>
                          <p:cTn fill="hold" id="56" nodeType="afterGroup">
                            <p:stCondLst>
                              <p:cond delay="6000"/>
                            </p:stCondLst>
                            <p:childTnLst>
                              <p:par>
                                <p:cTn fill="hold" grpId="0" id="57" nodeType="afterEffect" presetClass="entr" presetID="14" presetSubtype="10">
                                  <p:stCondLst>
                                    <p:cond delay="0"/>
                                  </p:stCondLst>
                                  <p:childTnLst>
                                    <p:set>
                                      <p:cBhvr>
                                        <p:cTn dur="1" fill="hold" id="58">
                                          <p:stCondLst>
                                            <p:cond delay="0"/>
                                          </p:stCondLst>
                                        </p:cTn>
                                        <p:tgtEl>
                                          <p:spTgt spid="72"/>
                                        </p:tgtEl>
                                        <p:attrNameLst>
                                          <p:attrName>style.visibility</p:attrName>
                                        </p:attrNameLst>
                                      </p:cBhvr>
                                      <p:to>
                                        <p:strVal val="visible"/>
                                      </p:to>
                                    </p:set>
                                    <p:animEffect filter="randombar(horizontal)" transition="in">
                                      <p:cBhvr>
                                        <p:cTn dur="500" id="59"/>
                                        <p:tgtEl>
                                          <p:spTgt spid="72"/>
                                        </p:tgtEl>
                                      </p:cBhvr>
                                    </p:animEffect>
                                  </p:childTnLst>
                                </p:cTn>
                              </p:par>
                            </p:childTnLst>
                          </p:cTn>
                        </p:par>
                        <p:par>
                          <p:cTn fill="hold" id="60" nodeType="afterGroup">
                            <p:stCondLst>
                              <p:cond delay="6500"/>
                            </p:stCondLst>
                            <p:childTnLst>
                              <p:par>
                                <p:cTn fill="hold" grpId="0" id="61" nodeType="afterEffect" presetClass="entr" presetID="22" presetSubtype="8">
                                  <p:stCondLst>
                                    <p:cond delay="0"/>
                                  </p:stCondLst>
                                  <p:childTnLst>
                                    <p:set>
                                      <p:cBhvr>
                                        <p:cTn dur="1" fill="hold" id="62">
                                          <p:stCondLst>
                                            <p:cond delay="0"/>
                                          </p:stCondLst>
                                        </p:cTn>
                                        <p:tgtEl>
                                          <p:spTgt spid="77"/>
                                        </p:tgtEl>
                                        <p:attrNameLst>
                                          <p:attrName>style.visibility</p:attrName>
                                        </p:attrNameLst>
                                      </p:cBhvr>
                                      <p:to>
                                        <p:strVal val="visible"/>
                                      </p:to>
                                    </p:set>
                                    <p:animEffect filter="wipe(left)" transition="in">
                                      <p:cBhvr>
                                        <p:cTn dur="500" id="63"/>
                                        <p:tgtEl>
                                          <p:spTgt spid="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P grpId="0" spid="66"/>
      <p:bldP grpId="0" spid="67"/>
      <p:bldP grpId="0" spid="68"/>
      <p:bldP grpId="0" spid="69"/>
      <p:bldP grpId="0" spid="70"/>
      <p:bldP grpId="0" spid="71"/>
      <p:bldP grpId="0" spid="72"/>
      <p:bldP grpId="0" spid="74"/>
      <p:bldP grpId="0" spid="75"/>
      <p:bldP grpId="0" spid="76"/>
      <p:bldP grpId="0" spid="77"/>
      <p:bldP grpId="0" spid="16"/>
      <p:bldP grpId="0" spid="1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1376249" y="2165588"/>
            <a:ext cx="4320480" cy="144016"/>
            <a:chOff x="1507396" y="1628800"/>
            <a:chExt cx="4320480" cy="144016"/>
          </a:xfrm>
        </p:grpSpPr>
        <p:cxnSp>
          <p:nvCxnSpPr>
            <p:cNvPr id="13" name="直接连接符 1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6252091" y="2165588"/>
            <a:ext cx="4320480" cy="144016"/>
            <a:chOff x="1507396" y="1628800"/>
            <a:chExt cx="4320480" cy="144016"/>
          </a:xfrm>
        </p:grpSpPr>
        <p:cxnSp>
          <p:nvCxnSpPr>
            <p:cNvPr id="34" name="直接连接符 3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507008"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anose="020b0503020204020204" pitchFamily="34" typeface="微软雅黑"/>
                <a:ea charset="-122" pitchFamily="34" typeface="微软雅黑"/>
              </a:rPr>
              <a:t>10</a:t>
            </a:r>
          </a:p>
        </p:txBody>
      </p:sp>
      <p:sp>
        <p:nvSpPr>
          <p:cNvPr id="46" name="TextBox 45"/>
          <p:cNvSpPr txBox="1"/>
          <p:nvPr/>
        </p:nvSpPr>
        <p:spPr>
          <a:xfrm>
            <a:off x="5034572"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anose="020b0503020204020204" pitchFamily="34" typeface="微软雅黑"/>
                <a:ea charset="-122" pitchFamily="34" typeface="微软雅黑"/>
              </a:rPr>
              <a:t>20</a:t>
            </a:r>
          </a:p>
        </p:txBody>
      </p:sp>
      <p:sp>
        <p:nvSpPr>
          <p:cNvPr id="47" name="TextBox 46"/>
          <p:cNvSpPr txBox="1"/>
          <p:nvPr/>
        </p:nvSpPr>
        <p:spPr>
          <a:xfrm>
            <a:off x="4554519"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anose="020b0503020204020204" pitchFamily="34" typeface="微软雅黑"/>
                <a:ea charset="-122" pitchFamily="34" typeface="微软雅黑"/>
              </a:rPr>
              <a:t>30</a:t>
            </a:r>
          </a:p>
        </p:txBody>
      </p:sp>
      <p:sp>
        <p:nvSpPr>
          <p:cNvPr id="48" name="TextBox 47"/>
          <p:cNvSpPr txBox="1"/>
          <p:nvPr/>
        </p:nvSpPr>
        <p:spPr>
          <a:xfrm>
            <a:off x="4074466"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anose="020b0503020204020204" pitchFamily="34" typeface="微软雅黑"/>
                <a:ea charset="-122" pitchFamily="34" typeface="微软雅黑"/>
              </a:rPr>
              <a:t>40</a:t>
            </a:r>
          </a:p>
        </p:txBody>
      </p:sp>
      <p:sp>
        <p:nvSpPr>
          <p:cNvPr id="49" name="TextBox 48"/>
          <p:cNvSpPr txBox="1"/>
          <p:nvPr/>
        </p:nvSpPr>
        <p:spPr>
          <a:xfrm>
            <a:off x="3594413"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anose="020b0503020204020204" pitchFamily="34" typeface="微软雅黑"/>
                <a:ea charset="-122" pitchFamily="34" typeface="微软雅黑"/>
              </a:rPr>
              <a:t>50</a:t>
            </a:r>
          </a:p>
        </p:txBody>
      </p:sp>
      <p:sp>
        <p:nvSpPr>
          <p:cNvPr id="50" name="TextBox 49"/>
          <p:cNvSpPr txBox="1"/>
          <p:nvPr/>
        </p:nvSpPr>
        <p:spPr>
          <a:xfrm>
            <a:off x="3114360"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anose="020b0503020204020204" pitchFamily="34" typeface="微软雅黑"/>
                <a:ea charset="-122" pitchFamily="34" typeface="微软雅黑"/>
              </a:rPr>
              <a:t>60</a:t>
            </a:r>
          </a:p>
        </p:txBody>
      </p:sp>
      <p:sp>
        <p:nvSpPr>
          <p:cNvPr id="51" name="TextBox 50"/>
          <p:cNvSpPr txBox="1"/>
          <p:nvPr/>
        </p:nvSpPr>
        <p:spPr>
          <a:xfrm>
            <a:off x="2634307"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anose="020b0503020204020204" pitchFamily="34" typeface="微软雅黑"/>
                <a:ea charset="-122" pitchFamily="34" typeface="微软雅黑"/>
              </a:rPr>
              <a:t>70</a:t>
            </a:r>
          </a:p>
        </p:txBody>
      </p:sp>
      <p:sp>
        <p:nvSpPr>
          <p:cNvPr id="52" name="TextBox 51"/>
          <p:cNvSpPr txBox="1"/>
          <p:nvPr/>
        </p:nvSpPr>
        <p:spPr>
          <a:xfrm>
            <a:off x="2154254"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anose="020b0503020204020204" pitchFamily="34" typeface="微软雅黑"/>
                <a:ea charset="-122" pitchFamily="34" typeface="微软雅黑"/>
              </a:rPr>
              <a:t>80</a:t>
            </a:r>
          </a:p>
        </p:txBody>
      </p:sp>
      <p:sp>
        <p:nvSpPr>
          <p:cNvPr id="53" name="TextBox 52"/>
          <p:cNvSpPr txBox="1"/>
          <p:nvPr/>
        </p:nvSpPr>
        <p:spPr>
          <a:xfrm>
            <a:off x="1674201"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anose="020b0503020204020204" pitchFamily="34" typeface="微软雅黑"/>
                <a:ea charset="-122" pitchFamily="34" typeface="微软雅黑"/>
              </a:rPr>
              <a:t>90</a:t>
            </a:r>
          </a:p>
        </p:txBody>
      </p:sp>
      <p:sp>
        <p:nvSpPr>
          <p:cNvPr id="54" name="TextBox 53"/>
          <p:cNvSpPr txBox="1"/>
          <p:nvPr/>
        </p:nvSpPr>
        <p:spPr>
          <a:xfrm>
            <a:off x="1149264" y="1867104"/>
            <a:ext cx="540068"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anose="020b0503020204020204" pitchFamily="34" typeface="微软雅黑"/>
                <a:ea charset="-122" pitchFamily="34" typeface="微软雅黑"/>
              </a:rPr>
              <a:t>100</a:t>
            </a:r>
          </a:p>
        </p:txBody>
      </p:sp>
      <p:sp>
        <p:nvSpPr>
          <p:cNvPr id="55" name="TextBox 54"/>
          <p:cNvSpPr txBox="1"/>
          <p:nvPr/>
        </p:nvSpPr>
        <p:spPr>
          <a:xfrm>
            <a:off x="6072118"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anose="020b0503020204020204" pitchFamily="34" typeface="微软雅黑"/>
                <a:ea charset="-122" pitchFamily="34" typeface="微软雅黑"/>
              </a:rPr>
              <a:t>10</a:t>
            </a:r>
          </a:p>
        </p:txBody>
      </p:sp>
      <p:sp>
        <p:nvSpPr>
          <p:cNvPr id="56" name="TextBox 55"/>
          <p:cNvSpPr txBox="1"/>
          <p:nvPr/>
        </p:nvSpPr>
        <p:spPr>
          <a:xfrm>
            <a:off x="6550044"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anose="020b0503020204020204" pitchFamily="34" typeface="微软雅黑"/>
                <a:ea charset="-122" pitchFamily="34" typeface="微软雅黑"/>
              </a:rPr>
              <a:t>20</a:t>
            </a:r>
          </a:p>
        </p:txBody>
      </p:sp>
      <p:sp>
        <p:nvSpPr>
          <p:cNvPr id="57" name="TextBox 56"/>
          <p:cNvSpPr txBox="1"/>
          <p:nvPr/>
        </p:nvSpPr>
        <p:spPr>
          <a:xfrm>
            <a:off x="7030096"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anose="020b0503020204020204" pitchFamily="34" typeface="微软雅黑"/>
                <a:ea charset="-122" pitchFamily="34" typeface="微软雅黑"/>
              </a:rPr>
              <a:t>30</a:t>
            </a:r>
          </a:p>
        </p:txBody>
      </p:sp>
      <p:sp>
        <p:nvSpPr>
          <p:cNvPr id="58" name="TextBox 57"/>
          <p:cNvSpPr txBox="1"/>
          <p:nvPr/>
        </p:nvSpPr>
        <p:spPr>
          <a:xfrm>
            <a:off x="7510149"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anose="020b0503020204020204" pitchFamily="34" typeface="微软雅黑"/>
                <a:ea charset="-122" pitchFamily="34" typeface="微软雅黑"/>
              </a:rPr>
              <a:t>40</a:t>
            </a:r>
          </a:p>
        </p:txBody>
      </p:sp>
      <p:sp>
        <p:nvSpPr>
          <p:cNvPr id="59" name="TextBox 58"/>
          <p:cNvSpPr txBox="1"/>
          <p:nvPr/>
        </p:nvSpPr>
        <p:spPr>
          <a:xfrm>
            <a:off x="7990201"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anose="020b0503020204020204" pitchFamily="34" typeface="微软雅黑"/>
                <a:ea charset="-122" pitchFamily="34" typeface="微软雅黑"/>
              </a:rPr>
              <a:t>50</a:t>
            </a:r>
          </a:p>
        </p:txBody>
      </p:sp>
      <p:sp>
        <p:nvSpPr>
          <p:cNvPr id="60" name="TextBox 59"/>
          <p:cNvSpPr txBox="1"/>
          <p:nvPr/>
        </p:nvSpPr>
        <p:spPr>
          <a:xfrm>
            <a:off x="8470254"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anose="020b0503020204020204" pitchFamily="34" typeface="微软雅黑"/>
                <a:ea charset="-122" pitchFamily="34" typeface="微软雅黑"/>
              </a:rPr>
              <a:t>60</a:t>
            </a:r>
          </a:p>
        </p:txBody>
      </p:sp>
      <p:sp>
        <p:nvSpPr>
          <p:cNvPr id="61" name="TextBox 60"/>
          <p:cNvSpPr txBox="1"/>
          <p:nvPr/>
        </p:nvSpPr>
        <p:spPr>
          <a:xfrm>
            <a:off x="8950307"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anose="020b0503020204020204" pitchFamily="34" typeface="微软雅黑"/>
                <a:ea charset="-122" pitchFamily="34" typeface="微软雅黑"/>
              </a:rPr>
              <a:t>70</a:t>
            </a:r>
          </a:p>
        </p:txBody>
      </p:sp>
      <p:sp>
        <p:nvSpPr>
          <p:cNvPr id="62" name="TextBox 61"/>
          <p:cNvSpPr txBox="1"/>
          <p:nvPr/>
        </p:nvSpPr>
        <p:spPr>
          <a:xfrm>
            <a:off x="9430360"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anose="020b0503020204020204" pitchFamily="34" typeface="微软雅黑"/>
                <a:ea charset="-122" pitchFamily="34" typeface="微软雅黑"/>
              </a:rPr>
              <a:t>80</a:t>
            </a:r>
          </a:p>
        </p:txBody>
      </p:sp>
      <p:sp>
        <p:nvSpPr>
          <p:cNvPr id="63" name="TextBox 62"/>
          <p:cNvSpPr txBox="1"/>
          <p:nvPr/>
        </p:nvSpPr>
        <p:spPr>
          <a:xfrm>
            <a:off x="9910413" y="1867104"/>
            <a:ext cx="421005"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anose="020b0503020204020204" pitchFamily="34" typeface="微软雅黑"/>
                <a:ea charset="-122" pitchFamily="34" typeface="微软雅黑"/>
              </a:rPr>
              <a:t>90</a:t>
            </a:r>
          </a:p>
        </p:txBody>
      </p:sp>
      <p:sp>
        <p:nvSpPr>
          <p:cNvPr id="64" name="TextBox 63"/>
          <p:cNvSpPr txBox="1"/>
          <p:nvPr/>
        </p:nvSpPr>
        <p:spPr>
          <a:xfrm>
            <a:off x="10345587" y="1867104"/>
            <a:ext cx="540068" cy="335280"/>
          </a:xfrm>
          <a:prstGeom prst="rect">
            <a:avLst/>
          </a:prstGeom>
          <a:noFill/>
        </p:spPr>
        <p:txBody>
          <a:bodyPr rtlCol="0" wrap="none">
            <a:spAutoFit/>
          </a:bodyPr>
          <a:lstStyle/>
          <a:p>
            <a:r>
              <a:rPr altLang="zh-CN" lang="en-US" smtClean="0" sz="1600">
                <a:solidFill>
                  <a:schemeClr val="tx1">
                    <a:lumMod val="85000"/>
                    <a:lumOff val="15000"/>
                  </a:schemeClr>
                </a:solidFill>
                <a:latin charset="-122" panose="020b0503020204020204" pitchFamily="34" typeface="微软雅黑"/>
                <a:ea charset="-122" pitchFamily="34" typeface="微软雅黑"/>
              </a:rPr>
              <a:t>100</a:t>
            </a:r>
          </a:p>
        </p:txBody>
      </p:sp>
      <p:sp>
        <p:nvSpPr>
          <p:cNvPr id="65" name="五边形 64"/>
          <p:cNvSpPr/>
          <p:nvPr/>
        </p:nvSpPr>
        <p:spPr>
          <a:xfrm flipH="1">
            <a:off x="2518455" y="2707699"/>
            <a:ext cx="3178273"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66" name="五边形 65"/>
          <p:cNvSpPr/>
          <p:nvPr/>
        </p:nvSpPr>
        <p:spPr>
          <a:xfrm flipH="1">
            <a:off x="3742095" y="3259760"/>
            <a:ext cx="1954633"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67" name="五边形 66"/>
          <p:cNvSpPr/>
          <p:nvPr/>
        </p:nvSpPr>
        <p:spPr>
          <a:xfrm flipH="1">
            <a:off x="2998509" y="3811821"/>
            <a:ext cx="2698220"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68" name="五边形 67"/>
          <p:cNvSpPr/>
          <p:nvPr/>
        </p:nvSpPr>
        <p:spPr>
          <a:xfrm flipH="1">
            <a:off x="1407302" y="4363882"/>
            <a:ext cx="4289427"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69" name="五边形 68"/>
          <p:cNvSpPr/>
          <p:nvPr/>
        </p:nvSpPr>
        <p:spPr>
          <a:xfrm flipH="1">
            <a:off x="2154254" y="4915943"/>
            <a:ext cx="3542475"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70" name="五边形 69"/>
          <p:cNvSpPr/>
          <p:nvPr/>
        </p:nvSpPr>
        <p:spPr>
          <a:xfrm flipH="1">
            <a:off x="3296461" y="5468004"/>
            <a:ext cx="2400268"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71" name="五边形 70"/>
          <p:cNvSpPr/>
          <p:nvPr/>
        </p:nvSpPr>
        <p:spPr>
          <a:xfrm flipH="1">
            <a:off x="4256567" y="6020538"/>
            <a:ext cx="1440162" cy="324000"/>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72" name="TextBox 71"/>
          <p:cNvSpPr txBox="1"/>
          <p:nvPr/>
        </p:nvSpPr>
        <p:spPr>
          <a:xfrm>
            <a:off x="1532425" y="2704521"/>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anose="020b0503020204020204" pitchFamily="34" typeface="微软雅黑"/>
                <a:ea charset="-122" pitchFamily="34" typeface="微软雅黑"/>
              </a:rPr>
              <a:t>输入文字</a:t>
            </a:r>
          </a:p>
        </p:txBody>
      </p:sp>
      <p:sp>
        <p:nvSpPr>
          <p:cNvPr id="73" name="TextBox 72"/>
          <p:cNvSpPr txBox="1"/>
          <p:nvPr/>
        </p:nvSpPr>
        <p:spPr>
          <a:xfrm>
            <a:off x="2732166" y="3257207"/>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anose="020b0503020204020204" pitchFamily="34" typeface="微软雅黑"/>
                <a:ea charset="-122" pitchFamily="34" typeface="微软雅黑"/>
              </a:rPr>
              <a:t>输入文字</a:t>
            </a:r>
          </a:p>
        </p:txBody>
      </p:sp>
      <p:sp>
        <p:nvSpPr>
          <p:cNvPr id="74" name="TextBox 73"/>
          <p:cNvSpPr txBox="1"/>
          <p:nvPr/>
        </p:nvSpPr>
        <p:spPr>
          <a:xfrm>
            <a:off x="2016514" y="3808879"/>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anose="020b0503020204020204" pitchFamily="34" typeface="微软雅黑"/>
                <a:ea charset="-122" pitchFamily="34" typeface="微软雅黑"/>
              </a:rPr>
              <a:t>输入文字</a:t>
            </a:r>
          </a:p>
        </p:txBody>
      </p:sp>
      <p:sp>
        <p:nvSpPr>
          <p:cNvPr id="75" name="TextBox 74"/>
          <p:cNvSpPr txBox="1"/>
          <p:nvPr/>
        </p:nvSpPr>
        <p:spPr>
          <a:xfrm>
            <a:off x="482551" y="4352593"/>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anose="020b0503020204020204" pitchFamily="34" typeface="微软雅黑"/>
                <a:ea charset="-122" pitchFamily="34" typeface="微软雅黑"/>
              </a:rPr>
              <a:t>输入文字</a:t>
            </a:r>
          </a:p>
        </p:txBody>
      </p:sp>
      <p:sp>
        <p:nvSpPr>
          <p:cNvPr id="76" name="TextBox 75"/>
          <p:cNvSpPr txBox="1"/>
          <p:nvPr/>
        </p:nvSpPr>
        <p:spPr>
          <a:xfrm>
            <a:off x="1234245" y="4912765"/>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anose="020b0503020204020204" pitchFamily="34" typeface="微软雅黑"/>
                <a:ea charset="-122" pitchFamily="34" typeface="微软雅黑"/>
              </a:rPr>
              <a:t>输入文字</a:t>
            </a:r>
          </a:p>
        </p:txBody>
      </p:sp>
      <p:sp>
        <p:nvSpPr>
          <p:cNvPr id="77" name="TextBox 76"/>
          <p:cNvSpPr txBox="1"/>
          <p:nvPr/>
        </p:nvSpPr>
        <p:spPr>
          <a:xfrm>
            <a:off x="2284348" y="5465451"/>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anose="020b0503020204020204" pitchFamily="34" typeface="微软雅黑"/>
                <a:ea charset="-122" pitchFamily="34" typeface="微软雅黑"/>
              </a:rPr>
              <a:t>输入文字</a:t>
            </a:r>
          </a:p>
        </p:txBody>
      </p:sp>
      <p:sp>
        <p:nvSpPr>
          <p:cNvPr id="78" name="TextBox 77"/>
          <p:cNvSpPr txBox="1"/>
          <p:nvPr/>
        </p:nvSpPr>
        <p:spPr>
          <a:xfrm>
            <a:off x="3236391" y="6017123"/>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anose="020b0503020204020204" pitchFamily="34" typeface="微软雅黑"/>
                <a:ea charset="-122" pitchFamily="34" typeface="微软雅黑"/>
              </a:rPr>
              <a:t>输入文字</a:t>
            </a:r>
          </a:p>
        </p:txBody>
      </p:sp>
      <p:sp>
        <p:nvSpPr>
          <p:cNvPr id="79" name="五边形 78"/>
          <p:cNvSpPr/>
          <p:nvPr/>
        </p:nvSpPr>
        <p:spPr>
          <a:xfrm>
            <a:off x="6252091" y="2707699"/>
            <a:ext cx="1622260"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80" name="五边形 79"/>
          <p:cNvSpPr/>
          <p:nvPr/>
        </p:nvSpPr>
        <p:spPr>
          <a:xfrm>
            <a:off x="6252091" y="3259760"/>
            <a:ext cx="3062419"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81" name="五边形 80"/>
          <p:cNvSpPr/>
          <p:nvPr/>
        </p:nvSpPr>
        <p:spPr>
          <a:xfrm>
            <a:off x="6252091" y="3811821"/>
            <a:ext cx="1920212"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82" name="五边形 81"/>
          <p:cNvSpPr/>
          <p:nvPr/>
        </p:nvSpPr>
        <p:spPr>
          <a:xfrm>
            <a:off x="6252090" y="4363882"/>
            <a:ext cx="4093495"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83" name="五边形 82"/>
          <p:cNvSpPr/>
          <p:nvPr/>
        </p:nvSpPr>
        <p:spPr>
          <a:xfrm>
            <a:off x="6252091" y="4915943"/>
            <a:ext cx="3360371"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84" name="五边形 83"/>
          <p:cNvSpPr/>
          <p:nvPr/>
        </p:nvSpPr>
        <p:spPr>
          <a:xfrm>
            <a:off x="6252091" y="5468004"/>
            <a:ext cx="3658323"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85" name="五边形 84"/>
          <p:cNvSpPr/>
          <p:nvPr/>
        </p:nvSpPr>
        <p:spPr>
          <a:xfrm>
            <a:off x="6252091" y="6020538"/>
            <a:ext cx="2880318"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86" name="TextBox 85"/>
          <p:cNvSpPr txBox="1"/>
          <p:nvPr/>
        </p:nvSpPr>
        <p:spPr>
          <a:xfrm>
            <a:off x="7936172" y="2704521"/>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anose="020b0503020204020204" pitchFamily="34" typeface="微软雅黑"/>
                <a:ea charset="-122" pitchFamily="34" typeface="微软雅黑"/>
              </a:rPr>
              <a:t>输入文字</a:t>
            </a:r>
          </a:p>
        </p:txBody>
      </p:sp>
      <p:sp>
        <p:nvSpPr>
          <p:cNvPr id="87" name="TextBox 86"/>
          <p:cNvSpPr txBox="1"/>
          <p:nvPr/>
        </p:nvSpPr>
        <p:spPr>
          <a:xfrm>
            <a:off x="9391112" y="3268495"/>
            <a:ext cx="538480" cy="304800"/>
          </a:xfrm>
          <a:prstGeom prst="rect">
            <a:avLst/>
          </a:prstGeom>
          <a:noFill/>
        </p:spPr>
        <p:txBody>
          <a:bodyPr rtlCol="0" wrap="none">
            <a:spAutoFit/>
          </a:bodyPr>
          <a:lstStyle/>
          <a:p>
            <a:r>
              <a:rPr altLang="en-US" lang="zh-CN" smtClean="0" sz="1400">
                <a:solidFill>
                  <a:schemeClr val="tx1">
                    <a:lumMod val="85000"/>
                    <a:lumOff val="15000"/>
                  </a:schemeClr>
                </a:solidFill>
                <a:latin charset="-122" panose="020b0503020204020204" pitchFamily="34" typeface="微软雅黑"/>
                <a:ea charset="-122" pitchFamily="34" typeface="微软雅黑"/>
              </a:rPr>
              <a:t>文字</a:t>
            </a:r>
          </a:p>
        </p:txBody>
      </p:sp>
      <p:sp>
        <p:nvSpPr>
          <p:cNvPr id="88" name="TextBox 87"/>
          <p:cNvSpPr txBox="1"/>
          <p:nvPr/>
        </p:nvSpPr>
        <p:spPr>
          <a:xfrm>
            <a:off x="8216405" y="3808879"/>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anose="020b0503020204020204" pitchFamily="34" typeface="微软雅黑"/>
                <a:ea charset="-122" pitchFamily="34" typeface="微软雅黑"/>
              </a:rPr>
              <a:t>输入文字</a:t>
            </a:r>
          </a:p>
        </p:txBody>
      </p:sp>
      <p:sp>
        <p:nvSpPr>
          <p:cNvPr id="89" name="TextBox 88"/>
          <p:cNvSpPr txBox="1"/>
          <p:nvPr/>
        </p:nvSpPr>
        <p:spPr>
          <a:xfrm>
            <a:off x="10323008" y="4352593"/>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anose="020b0503020204020204" pitchFamily="34" typeface="微软雅黑"/>
                <a:ea charset="-122" pitchFamily="34" typeface="微软雅黑"/>
              </a:rPr>
              <a:t>输入文字</a:t>
            </a:r>
          </a:p>
        </p:txBody>
      </p:sp>
      <p:sp>
        <p:nvSpPr>
          <p:cNvPr id="90" name="TextBox 89"/>
          <p:cNvSpPr txBox="1"/>
          <p:nvPr/>
        </p:nvSpPr>
        <p:spPr>
          <a:xfrm>
            <a:off x="9663386" y="4912765"/>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anose="020b0503020204020204" pitchFamily="34" typeface="微软雅黑"/>
                <a:ea charset="-122" pitchFamily="34" typeface="微软雅黑"/>
              </a:rPr>
              <a:t>输入文字</a:t>
            </a:r>
          </a:p>
        </p:txBody>
      </p:sp>
      <p:sp>
        <p:nvSpPr>
          <p:cNvPr id="91" name="TextBox 90"/>
          <p:cNvSpPr txBox="1"/>
          <p:nvPr/>
        </p:nvSpPr>
        <p:spPr>
          <a:xfrm>
            <a:off x="9928556" y="5465451"/>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anose="020b0503020204020204" pitchFamily="34" typeface="微软雅黑"/>
                <a:ea charset="-122" pitchFamily="34" typeface="微软雅黑"/>
              </a:rPr>
              <a:t>输入文字</a:t>
            </a:r>
          </a:p>
        </p:txBody>
      </p:sp>
      <p:sp>
        <p:nvSpPr>
          <p:cNvPr id="92" name="TextBox 91"/>
          <p:cNvSpPr txBox="1"/>
          <p:nvPr/>
        </p:nvSpPr>
        <p:spPr>
          <a:xfrm>
            <a:off x="9228245" y="6017123"/>
            <a:ext cx="995680" cy="335280"/>
          </a:xfrm>
          <a:prstGeom prst="rect">
            <a:avLst/>
          </a:prstGeom>
          <a:noFill/>
        </p:spPr>
        <p:txBody>
          <a:bodyPr rtlCol="0" wrap="none">
            <a:spAutoFit/>
          </a:bodyPr>
          <a:lstStyle/>
          <a:p>
            <a:r>
              <a:rPr altLang="en-US" lang="zh-CN" sz="1600">
                <a:solidFill>
                  <a:schemeClr val="tx1">
                    <a:lumMod val="85000"/>
                    <a:lumOff val="15000"/>
                  </a:schemeClr>
                </a:solidFill>
                <a:latin charset="-122" panose="020b0503020204020204" pitchFamily="34" typeface="微软雅黑"/>
                <a:ea charset="-122" pitchFamily="34" typeface="微软雅黑"/>
              </a:rPr>
              <a:t>输入文字</a:t>
            </a:r>
          </a:p>
        </p:txBody>
      </p:sp>
      <p:sp>
        <p:nvSpPr>
          <p:cNvPr id="93" name="TextBox 92"/>
          <p:cNvSpPr txBox="1"/>
          <p:nvPr/>
        </p:nvSpPr>
        <p:spPr>
          <a:xfrm>
            <a:off x="5791507" y="2669644"/>
            <a:ext cx="362268" cy="396240"/>
          </a:xfrm>
          <a:prstGeom prst="rect">
            <a:avLst/>
          </a:prstGeom>
          <a:noFill/>
        </p:spPr>
        <p:txBody>
          <a:bodyPr rtlCol="0" wrap="none">
            <a:spAutoFit/>
          </a:bodyPr>
          <a:lstStyle/>
          <a:p>
            <a:r>
              <a:rPr altLang="zh-CN" lang="en-US" smtClean="0" sz="2000">
                <a:solidFill>
                  <a:schemeClr val="tx1">
                    <a:lumMod val="85000"/>
                    <a:lumOff val="15000"/>
                  </a:schemeClr>
                </a:solidFill>
                <a:latin charset="-122" panose="020b0503020204020204" pitchFamily="34" typeface="微软雅黑"/>
                <a:ea charset="-122" pitchFamily="34" typeface="微软雅黑"/>
              </a:rPr>
              <a:t>A</a:t>
            </a:r>
          </a:p>
        </p:txBody>
      </p:sp>
      <p:sp>
        <p:nvSpPr>
          <p:cNvPr id="94" name="TextBox 93"/>
          <p:cNvSpPr txBox="1"/>
          <p:nvPr/>
        </p:nvSpPr>
        <p:spPr>
          <a:xfrm>
            <a:off x="5791507" y="3221705"/>
            <a:ext cx="341630" cy="396240"/>
          </a:xfrm>
          <a:prstGeom prst="rect">
            <a:avLst/>
          </a:prstGeom>
          <a:noFill/>
        </p:spPr>
        <p:txBody>
          <a:bodyPr rtlCol="0" wrap="none">
            <a:spAutoFit/>
          </a:bodyPr>
          <a:lstStyle/>
          <a:p>
            <a:r>
              <a:rPr altLang="zh-CN" lang="en-US" smtClean="0" sz="2000">
                <a:solidFill>
                  <a:schemeClr val="tx1">
                    <a:lumMod val="85000"/>
                    <a:lumOff val="15000"/>
                  </a:schemeClr>
                </a:solidFill>
                <a:latin charset="-122" panose="020b0503020204020204" pitchFamily="34" typeface="微软雅黑"/>
                <a:ea charset="-122" pitchFamily="34" typeface="微软雅黑"/>
              </a:rPr>
              <a:t>B</a:t>
            </a:r>
          </a:p>
        </p:txBody>
      </p:sp>
      <p:sp>
        <p:nvSpPr>
          <p:cNvPr id="95" name="TextBox 94"/>
          <p:cNvSpPr txBox="1"/>
          <p:nvPr/>
        </p:nvSpPr>
        <p:spPr>
          <a:xfrm>
            <a:off x="5791507" y="3773767"/>
            <a:ext cx="352743" cy="396240"/>
          </a:xfrm>
          <a:prstGeom prst="rect">
            <a:avLst/>
          </a:prstGeom>
          <a:noFill/>
        </p:spPr>
        <p:txBody>
          <a:bodyPr rtlCol="0" wrap="none">
            <a:spAutoFit/>
          </a:bodyPr>
          <a:lstStyle/>
          <a:p>
            <a:r>
              <a:rPr altLang="zh-CN" lang="en-US" smtClean="0" sz="2000">
                <a:solidFill>
                  <a:schemeClr val="tx1">
                    <a:lumMod val="85000"/>
                    <a:lumOff val="15000"/>
                  </a:schemeClr>
                </a:solidFill>
                <a:latin charset="-122" panose="020b0503020204020204" pitchFamily="34" typeface="微软雅黑"/>
                <a:ea charset="-122" pitchFamily="34" typeface="微软雅黑"/>
              </a:rPr>
              <a:t>C</a:t>
            </a:r>
          </a:p>
        </p:txBody>
      </p:sp>
      <p:sp>
        <p:nvSpPr>
          <p:cNvPr id="96" name="TextBox 95"/>
          <p:cNvSpPr txBox="1"/>
          <p:nvPr/>
        </p:nvSpPr>
        <p:spPr>
          <a:xfrm>
            <a:off x="5791507" y="4325827"/>
            <a:ext cx="376555" cy="396240"/>
          </a:xfrm>
          <a:prstGeom prst="rect">
            <a:avLst/>
          </a:prstGeom>
          <a:noFill/>
        </p:spPr>
        <p:txBody>
          <a:bodyPr rtlCol="0" wrap="none">
            <a:spAutoFit/>
          </a:bodyPr>
          <a:lstStyle/>
          <a:p>
            <a:r>
              <a:rPr altLang="zh-CN" lang="en-US" smtClean="0" sz="2000">
                <a:solidFill>
                  <a:schemeClr val="tx1">
                    <a:lumMod val="85000"/>
                    <a:lumOff val="15000"/>
                  </a:schemeClr>
                </a:solidFill>
                <a:latin charset="-122" panose="020b0503020204020204" pitchFamily="34" typeface="微软雅黑"/>
                <a:ea charset="-122" pitchFamily="34" typeface="微软雅黑"/>
              </a:rPr>
              <a:t>D</a:t>
            </a:r>
          </a:p>
        </p:txBody>
      </p:sp>
      <p:sp>
        <p:nvSpPr>
          <p:cNvPr id="97" name="TextBox 96"/>
          <p:cNvSpPr txBox="1"/>
          <p:nvPr/>
        </p:nvSpPr>
        <p:spPr>
          <a:xfrm>
            <a:off x="5791507" y="4877888"/>
            <a:ext cx="322580" cy="396240"/>
          </a:xfrm>
          <a:prstGeom prst="rect">
            <a:avLst/>
          </a:prstGeom>
          <a:noFill/>
        </p:spPr>
        <p:txBody>
          <a:bodyPr rtlCol="0" wrap="none">
            <a:spAutoFit/>
          </a:bodyPr>
          <a:lstStyle/>
          <a:p>
            <a:r>
              <a:rPr altLang="zh-CN" lang="en-US" smtClean="0" sz="2000">
                <a:solidFill>
                  <a:schemeClr val="tx1">
                    <a:lumMod val="85000"/>
                    <a:lumOff val="15000"/>
                  </a:schemeClr>
                </a:solidFill>
                <a:latin charset="-122" panose="020b0503020204020204" pitchFamily="34" typeface="微软雅黑"/>
                <a:ea charset="-122" pitchFamily="34" typeface="微软雅黑"/>
              </a:rPr>
              <a:t>E</a:t>
            </a:r>
          </a:p>
        </p:txBody>
      </p:sp>
      <p:sp>
        <p:nvSpPr>
          <p:cNvPr id="98" name="TextBox 97"/>
          <p:cNvSpPr txBox="1"/>
          <p:nvPr/>
        </p:nvSpPr>
        <p:spPr>
          <a:xfrm>
            <a:off x="5791507" y="5429949"/>
            <a:ext cx="317818" cy="396240"/>
          </a:xfrm>
          <a:prstGeom prst="rect">
            <a:avLst/>
          </a:prstGeom>
          <a:noFill/>
        </p:spPr>
        <p:txBody>
          <a:bodyPr rtlCol="0" wrap="none">
            <a:spAutoFit/>
          </a:bodyPr>
          <a:lstStyle/>
          <a:p>
            <a:r>
              <a:rPr altLang="zh-CN" lang="en-US" smtClean="0" sz="2000">
                <a:solidFill>
                  <a:schemeClr val="tx1">
                    <a:lumMod val="85000"/>
                    <a:lumOff val="15000"/>
                  </a:schemeClr>
                </a:solidFill>
                <a:latin charset="-122" panose="020b0503020204020204" pitchFamily="34" typeface="微软雅黑"/>
                <a:ea charset="-122" pitchFamily="34" typeface="微软雅黑"/>
              </a:rPr>
              <a:t>F</a:t>
            </a:r>
          </a:p>
        </p:txBody>
      </p:sp>
      <p:sp>
        <p:nvSpPr>
          <p:cNvPr id="99" name="TextBox 98"/>
          <p:cNvSpPr txBox="1"/>
          <p:nvPr/>
        </p:nvSpPr>
        <p:spPr>
          <a:xfrm>
            <a:off x="5791507" y="5982012"/>
            <a:ext cx="371793" cy="396240"/>
          </a:xfrm>
          <a:prstGeom prst="rect">
            <a:avLst/>
          </a:prstGeom>
          <a:noFill/>
        </p:spPr>
        <p:txBody>
          <a:bodyPr rtlCol="0" wrap="none">
            <a:spAutoFit/>
          </a:bodyPr>
          <a:lstStyle/>
          <a:p>
            <a:r>
              <a:rPr altLang="zh-CN" lang="en-US" smtClean="0" sz="2000">
                <a:solidFill>
                  <a:schemeClr val="tx1">
                    <a:lumMod val="85000"/>
                    <a:lumOff val="15000"/>
                  </a:schemeClr>
                </a:solidFill>
                <a:latin charset="-122" panose="020b0503020204020204" pitchFamily="34" typeface="微软雅黑"/>
                <a:ea charset="-122" pitchFamily="34" typeface="微软雅黑"/>
              </a:rPr>
              <a:t>G</a:t>
            </a:r>
          </a:p>
        </p:txBody>
      </p:sp>
      <p:sp>
        <p:nvSpPr>
          <p:cNvPr id="100" name="矩形 99"/>
          <p:cNvSpPr/>
          <p:nvPr/>
        </p:nvSpPr>
        <p:spPr>
          <a:xfrm>
            <a:off x="4154959" y="1053530"/>
            <a:ext cx="3842401" cy="46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36" lIns="91472" rIns="91472" rtlCol="0" tIns="45736"/>
          <a:lstStyle/>
          <a:p>
            <a:pPr algn="ctr"/>
            <a:r>
              <a:rPr altLang="en-US" lang="zh-CN" smtClean="0">
                <a:latin charset="-122" panose="020b0503020204020204" pitchFamily="34" typeface="微软雅黑"/>
                <a:ea charset="-122" pitchFamily="34" typeface="微软雅黑"/>
              </a:rPr>
              <a:t>点击添加小标题</a:t>
            </a:r>
          </a:p>
        </p:txBody>
      </p:sp>
      <p:sp>
        <p:nvSpPr>
          <p:cNvPr id="101" name="文本框 2"/>
          <p:cNvSpPr txBox="1"/>
          <p:nvPr/>
        </p:nvSpPr>
        <p:spPr>
          <a:xfrm>
            <a:off x="1682442"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3669451829"/>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101"/>
                                        </p:tgtEl>
                                        <p:attrNameLst>
                                          <p:attrName>style.visibility</p:attrName>
                                        </p:attrNameLst>
                                      </p:cBhvr>
                                      <p:to>
                                        <p:strVal val="visible"/>
                                      </p:to>
                                    </p:set>
                                    <p:anim calcmode="lin" valueType="num">
                                      <p:cBhvr>
                                        <p:cTn dur="500" fill="hold" id="7"/>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101"/>
                                        </p:tgtEl>
                                        <p:attrNameLst>
                                          <p:attrName>ppt_y</p:attrName>
                                        </p:attrNameLst>
                                      </p:cBhvr>
                                      <p:tavLst>
                                        <p:tav tm="0">
                                          <p:val>
                                            <p:strVal val="#ppt_y"/>
                                          </p:val>
                                        </p:tav>
                                        <p:tav tm="100000">
                                          <p:val>
                                            <p:strVal val="#ppt_y"/>
                                          </p:val>
                                        </p:tav>
                                      </p:tavLst>
                                    </p:anim>
                                    <p:anim calcmode="lin" valueType="num">
                                      <p:cBhvr>
                                        <p:cTn dur="500" fill="hold" id="9"/>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10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101"/>
                                        </p:tgtEl>
                                      </p:cBhvr>
                                    </p:animEffect>
                                  </p:childTnLst>
                                </p:cTn>
                              </p:par>
                            </p:childTnLst>
                          </p:cTn>
                        </p:par>
                        <p:par>
                          <p:cTn fill="hold" id="12" nodeType="afterGroup">
                            <p:stCondLst>
                              <p:cond delay="500"/>
                            </p:stCondLst>
                            <p:childTnLst>
                              <p:par>
                                <p:cTn fill="hold" grpId="0" id="13" nodeType="afterEffect" presetClass="entr" presetID="16" presetSubtype="37">
                                  <p:stCondLst>
                                    <p:cond delay="0"/>
                                  </p:stCondLst>
                                  <p:childTnLst>
                                    <p:set>
                                      <p:cBhvr>
                                        <p:cTn dur="1" fill="hold" id="14">
                                          <p:stCondLst>
                                            <p:cond delay="0"/>
                                          </p:stCondLst>
                                        </p:cTn>
                                        <p:tgtEl>
                                          <p:spTgt spid="100"/>
                                        </p:tgtEl>
                                        <p:attrNameLst>
                                          <p:attrName>style.visibility</p:attrName>
                                        </p:attrNameLst>
                                      </p:cBhvr>
                                      <p:to>
                                        <p:strVal val="visible"/>
                                      </p:to>
                                    </p:set>
                                    <p:animEffect filter="barn(outVertical)" transition="in">
                                      <p:cBhvr>
                                        <p:cTn dur="500" id="15"/>
                                        <p:tgtEl>
                                          <p:spTgt spid="100"/>
                                        </p:tgtEl>
                                      </p:cBhvr>
                                    </p:animEffect>
                                  </p:childTnLst>
                                </p:cTn>
                              </p:par>
                            </p:childTnLst>
                          </p:cTn>
                        </p:par>
                        <p:par>
                          <p:cTn fill="hold" id="16" nodeType="afterGroup">
                            <p:stCondLst>
                              <p:cond delay="1000"/>
                            </p:stCondLst>
                            <p:childTnLst>
                              <p:par>
                                <p:cTn fill="hold" id="17" nodeType="afterEffect" presetClass="entr" presetID="42" presetSubtype="0">
                                  <p:stCondLst>
                                    <p:cond delay="0"/>
                                  </p:stCondLst>
                                  <p:childTnLst>
                                    <p:set>
                                      <p:cBhvr>
                                        <p:cTn dur="1" fill="hold" id="18">
                                          <p:stCondLst>
                                            <p:cond delay="0"/>
                                          </p:stCondLst>
                                        </p:cTn>
                                        <p:tgtEl>
                                          <p:spTgt spid="12"/>
                                        </p:tgtEl>
                                        <p:attrNameLst>
                                          <p:attrName>style.visibility</p:attrName>
                                        </p:attrNameLst>
                                      </p:cBhvr>
                                      <p:to>
                                        <p:strVal val="visible"/>
                                      </p:to>
                                    </p:set>
                                    <p:animEffect filter="fade" transition="in">
                                      <p:cBhvr>
                                        <p:cTn dur="1000" id="19"/>
                                        <p:tgtEl>
                                          <p:spTgt spid="12"/>
                                        </p:tgtEl>
                                      </p:cBhvr>
                                    </p:animEffect>
                                    <p:anim calcmode="lin" valueType="num">
                                      <p:cBhvr>
                                        <p:cTn dur="1000" fill="hold" id="20"/>
                                        <p:tgtEl>
                                          <p:spTgt spid="12"/>
                                        </p:tgtEl>
                                        <p:attrNameLst>
                                          <p:attrName>ppt_x</p:attrName>
                                        </p:attrNameLst>
                                      </p:cBhvr>
                                      <p:tavLst>
                                        <p:tav tm="0">
                                          <p:val>
                                            <p:strVal val="#ppt_x"/>
                                          </p:val>
                                        </p:tav>
                                        <p:tav tm="100000">
                                          <p:val>
                                            <p:strVal val="#ppt_x"/>
                                          </p:val>
                                        </p:tav>
                                      </p:tavLst>
                                    </p:anim>
                                    <p:anim calcmode="lin" valueType="num">
                                      <p:cBhvr>
                                        <p:cTn dur="1000" fill="hold" id="21"/>
                                        <p:tgtEl>
                                          <p:spTgt spid="12"/>
                                        </p:tgtEl>
                                        <p:attrNameLst>
                                          <p:attrName>ppt_y</p:attrName>
                                        </p:attrNameLst>
                                      </p:cBhvr>
                                      <p:tavLst>
                                        <p:tav tm="0">
                                          <p:val>
                                            <p:strVal val="#ppt_y+.1"/>
                                          </p:val>
                                        </p:tav>
                                        <p:tav tm="100000">
                                          <p:val>
                                            <p:strVal val="#ppt_y"/>
                                          </p:val>
                                        </p:tav>
                                      </p:tavLst>
                                    </p:anim>
                                  </p:childTnLst>
                                </p:cTn>
                              </p:par>
                              <p:par>
                                <p:cTn fill="hold" id="22" nodeType="withEffect" presetClass="entr" presetID="42" presetSubtype="0">
                                  <p:stCondLst>
                                    <p:cond delay="0"/>
                                  </p:stCondLst>
                                  <p:childTnLst>
                                    <p:set>
                                      <p:cBhvr>
                                        <p:cTn dur="1" fill="hold" id="23">
                                          <p:stCondLst>
                                            <p:cond delay="0"/>
                                          </p:stCondLst>
                                        </p:cTn>
                                        <p:tgtEl>
                                          <p:spTgt spid="33"/>
                                        </p:tgtEl>
                                        <p:attrNameLst>
                                          <p:attrName>style.visibility</p:attrName>
                                        </p:attrNameLst>
                                      </p:cBhvr>
                                      <p:to>
                                        <p:strVal val="visible"/>
                                      </p:to>
                                    </p:set>
                                    <p:animEffect filter="fade" transition="in">
                                      <p:cBhvr>
                                        <p:cTn dur="1000" id="24"/>
                                        <p:tgtEl>
                                          <p:spTgt spid="33"/>
                                        </p:tgtEl>
                                      </p:cBhvr>
                                    </p:animEffect>
                                    <p:anim calcmode="lin" valueType="num">
                                      <p:cBhvr>
                                        <p:cTn dur="1000" fill="hold" id="25"/>
                                        <p:tgtEl>
                                          <p:spTgt spid="33"/>
                                        </p:tgtEl>
                                        <p:attrNameLst>
                                          <p:attrName>ppt_x</p:attrName>
                                        </p:attrNameLst>
                                      </p:cBhvr>
                                      <p:tavLst>
                                        <p:tav tm="0">
                                          <p:val>
                                            <p:strVal val="#ppt_x"/>
                                          </p:val>
                                        </p:tav>
                                        <p:tav tm="100000">
                                          <p:val>
                                            <p:strVal val="#ppt_x"/>
                                          </p:val>
                                        </p:tav>
                                      </p:tavLst>
                                    </p:anim>
                                    <p:anim calcmode="lin" valueType="num">
                                      <p:cBhvr>
                                        <p:cTn dur="1000" fill="hold" id="26"/>
                                        <p:tgtEl>
                                          <p:spTgt spid="33"/>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000"/>
                            </p:stCondLst>
                            <p:childTnLst>
                              <p:par>
                                <p:cTn fill="hold" grpId="0" id="28" nodeType="afterEffect" presetClass="entr" presetID="47" presetSubtype="0">
                                  <p:stCondLst>
                                    <p:cond delay="0"/>
                                  </p:stCondLst>
                                  <p:childTnLst>
                                    <p:set>
                                      <p:cBhvr>
                                        <p:cTn dur="1" fill="hold" id="29">
                                          <p:stCondLst>
                                            <p:cond delay="0"/>
                                          </p:stCondLst>
                                        </p:cTn>
                                        <p:tgtEl>
                                          <p:spTgt spid="45"/>
                                        </p:tgtEl>
                                        <p:attrNameLst>
                                          <p:attrName>style.visibility</p:attrName>
                                        </p:attrNameLst>
                                      </p:cBhvr>
                                      <p:to>
                                        <p:strVal val="visible"/>
                                      </p:to>
                                    </p:set>
                                    <p:animEffect filter="fade" transition="in">
                                      <p:cBhvr>
                                        <p:cTn dur="1000" id="30"/>
                                        <p:tgtEl>
                                          <p:spTgt spid="45"/>
                                        </p:tgtEl>
                                      </p:cBhvr>
                                    </p:animEffect>
                                    <p:anim calcmode="lin" valueType="num">
                                      <p:cBhvr>
                                        <p:cTn dur="1000" fill="hold" id="31"/>
                                        <p:tgtEl>
                                          <p:spTgt spid="45"/>
                                        </p:tgtEl>
                                        <p:attrNameLst>
                                          <p:attrName>ppt_x</p:attrName>
                                        </p:attrNameLst>
                                      </p:cBhvr>
                                      <p:tavLst>
                                        <p:tav tm="0">
                                          <p:val>
                                            <p:strVal val="#ppt_x"/>
                                          </p:val>
                                        </p:tav>
                                        <p:tav tm="100000">
                                          <p:val>
                                            <p:strVal val="#ppt_x"/>
                                          </p:val>
                                        </p:tav>
                                      </p:tavLst>
                                    </p:anim>
                                    <p:anim calcmode="lin" valueType="num">
                                      <p:cBhvr>
                                        <p:cTn dur="1000" fill="hold" id="32"/>
                                        <p:tgtEl>
                                          <p:spTgt spid="45"/>
                                        </p:tgtEl>
                                        <p:attrNameLst>
                                          <p:attrName>ppt_y</p:attrName>
                                        </p:attrNameLst>
                                      </p:cBhvr>
                                      <p:tavLst>
                                        <p:tav tm="0">
                                          <p:val>
                                            <p:strVal val="#ppt_y-.1"/>
                                          </p:val>
                                        </p:tav>
                                        <p:tav tm="100000">
                                          <p:val>
                                            <p:strVal val="#ppt_y"/>
                                          </p:val>
                                        </p:tav>
                                      </p:tavLst>
                                    </p:anim>
                                  </p:childTnLst>
                                </p:cTn>
                              </p:par>
                              <p:par>
                                <p:cTn fill="hold" grpId="0" id="33" nodeType="withEffect" presetClass="entr" presetID="47" presetSubtype="0">
                                  <p:stCondLst>
                                    <p:cond delay="100"/>
                                  </p:stCondLst>
                                  <p:childTnLst>
                                    <p:set>
                                      <p:cBhvr>
                                        <p:cTn dur="1" fill="hold" id="34">
                                          <p:stCondLst>
                                            <p:cond delay="0"/>
                                          </p:stCondLst>
                                        </p:cTn>
                                        <p:tgtEl>
                                          <p:spTgt spid="46"/>
                                        </p:tgtEl>
                                        <p:attrNameLst>
                                          <p:attrName>style.visibility</p:attrName>
                                        </p:attrNameLst>
                                      </p:cBhvr>
                                      <p:to>
                                        <p:strVal val="visible"/>
                                      </p:to>
                                    </p:set>
                                    <p:animEffect filter="fade" transition="in">
                                      <p:cBhvr>
                                        <p:cTn dur="1000" id="35"/>
                                        <p:tgtEl>
                                          <p:spTgt spid="46"/>
                                        </p:tgtEl>
                                      </p:cBhvr>
                                    </p:animEffect>
                                    <p:anim calcmode="lin" valueType="num">
                                      <p:cBhvr>
                                        <p:cTn dur="1000" fill="hold" id="36"/>
                                        <p:tgtEl>
                                          <p:spTgt spid="46"/>
                                        </p:tgtEl>
                                        <p:attrNameLst>
                                          <p:attrName>ppt_x</p:attrName>
                                        </p:attrNameLst>
                                      </p:cBhvr>
                                      <p:tavLst>
                                        <p:tav tm="0">
                                          <p:val>
                                            <p:strVal val="#ppt_x"/>
                                          </p:val>
                                        </p:tav>
                                        <p:tav tm="100000">
                                          <p:val>
                                            <p:strVal val="#ppt_x"/>
                                          </p:val>
                                        </p:tav>
                                      </p:tavLst>
                                    </p:anim>
                                    <p:anim calcmode="lin" valueType="num">
                                      <p:cBhvr>
                                        <p:cTn dur="1000" fill="hold" id="37"/>
                                        <p:tgtEl>
                                          <p:spTgt spid="46"/>
                                        </p:tgtEl>
                                        <p:attrNameLst>
                                          <p:attrName>ppt_y</p:attrName>
                                        </p:attrNameLst>
                                      </p:cBhvr>
                                      <p:tavLst>
                                        <p:tav tm="0">
                                          <p:val>
                                            <p:strVal val="#ppt_y-.1"/>
                                          </p:val>
                                        </p:tav>
                                        <p:tav tm="100000">
                                          <p:val>
                                            <p:strVal val="#ppt_y"/>
                                          </p:val>
                                        </p:tav>
                                      </p:tavLst>
                                    </p:anim>
                                  </p:childTnLst>
                                </p:cTn>
                              </p:par>
                              <p:par>
                                <p:cTn fill="hold" grpId="0" id="38" nodeType="withEffect" presetClass="entr" presetID="47" presetSubtype="0">
                                  <p:stCondLst>
                                    <p:cond delay="200"/>
                                  </p:stCondLst>
                                  <p:childTnLst>
                                    <p:set>
                                      <p:cBhvr>
                                        <p:cTn dur="1" fill="hold" id="39">
                                          <p:stCondLst>
                                            <p:cond delay="0"/>
                                          </p:stCondLst>
                                        </p:cTn>
                                        <p:tgtEl>
                                          <p:spTgt spid="47"/>
                                        </p:tgtEl>
                                        <p:attrNameLst>
                                          <p:attrName>style.visibility</p:attrName>
                                        </p:attrNameLst>
                                      </p:cBhvr>
                                      <p:to>
                                        <p:strVal val="visible"/>
                                      </p:to>
                                    </p:set>
                                    <p:animEffect filter="fade" transition="in">
                                      <p:cBhvr>
                                        <p:cTn dur="1000" id="40"/>
                                        <p:tgtEl>
                                          <p:spTgt spid="47"/>
                                        </p:tgtEl>
                                      </p:cBhvr>
                                    </p:animEffect>
                                    <p:anim calcmode="lin" valueType="num">
                                      <p:cBhvr>
                                        <p:cTn dur="1000" fill="hold" id="41"/>
                                        <p:tgtEl>
                                          <p:spTgt spid="47"/>
                                        </p:tgtEl>
                                        <p:attrNameLst>
                                          <p:attrName>ppt_x</p:attrName>
                                        </p:attrNameLst>
                                      </p:cBhvr>
                                      <p:tavLst>
                                        <p:tav tm="0">
                                          <p:val>
                                            <p:strVal val="#ppt_x"/>
                                          </p:val>
                                        </p:tav>
                                        <p:tav tm="100000">
                                          <p:val>
                                            <p:strVal val="#ppt_x"/>
                                          </p:val>
                                        </p:tav>
                                      </p:tavLst>
                                    </p:anim>
                                    <p:anim calcmode="lin" valueType="num">
                                      <p:cBhvr>
                                        <p:cTn dur="1000" fill="hold" id="42"/>
                                        <p:tgtEl>
                                          <p:spTgt spid="47"/>
                                        </p:tgtEl>
                                        <p:attrNameLst>
                                          <p:attrName>ppt_y</p:attrName>
                                        </p:attrNameLst>
                                      </p:cBhvr>
                                      <p:tavLst>
                                        <p:tav tm="0">
                                          <p:val>
                                            <p:strVal val="#ppt_y-.1"/>
                                          </p:val>
                                        </p:tav>
                                        <p:tav tm="100000">
                                          <p:val>
                                            <p:strVal val="#ppt_y"/>
                                          </p:val>
                                        </p:tav>
                                      </p:tavLst>
                                    </p:anim>
                                  </p:childTnLst>
                                </p:cTn>
                              </p:par>
                              <p:par>
                                <p:cTn fill="hold" grpId="0" id="43" nodeType="withEffect" presetClass="entr" presetID="47" presetSubtype="0">
                                  <p:stCondLst>
                                    <p:cond delay="300"/>
                                  </p:stCondLst>
                                  <p:childTnLst>
                                    <p:set>
                                      <p:cBhvr>
                                        <p:cTn dur="1" fill="hold" id="44">
                                          <p:stCondLst>
                                            <p:cond delay="0"/>
                                          </p:stCondLst>
                                        </p:cTn>
                                        <p:tgtEl>
                                          <p:spTgt spid="48"/>
                                        </p:tgtEl>
                                        <p:attrNameLst>
                                          <p:attrName>style.visibility</p:attrName>
                                        </p:attrNameLst>
                                      </p:cBhvr>
                                      <p:to>
                                        <p:strVal val="visible"/>
                                      </p:to>
                                    </p:set>
                                    <p:animEffect filter="fade" transition="in">
                                      <p:cBhvr>
                                        <p:cTn dur="1000" id="45"/>
                                        <p:tgtEl>
                                          <p:spTgt spid="48"/>
                                        </p:tgtEl>
                                      </p:cBhvr>
                                    </p:animEffect>
                                    <p:anim calcmode="lin" valueType="num">
                                      <p:cBhvr>
                                        <p:cTn dur="1000" fill="hold" id="46"/>
                                        <p:tgtEl>
                                          <p:spTgt spid="48"/>
                                        </p:tgtEl>
                                        <p:attrNameLst>
                                          <p:attrName>ppt_x</p:attrName>
                                        </p:attrNameLst>
                                      </p:cBhvr>
                                      <p:tavLst>
                                        <p:tav tm="0">
                                          <p:val>
                                            <p:strVal val="#ppt_x"/>
                                          </p:val>
                                        </p:tav>
                                        <p:tav tm="100000">
                                          <p:val>
                                            <p:strVal val="#ppt_x"/>
                                          </p:val>
                                        </p:tav>
                                      </p:tavLst>
                                    </p:anim>
                                    <p:anim calcmode="lin" valueType="num">
                                      <p:cBhvr>
                                        <p:cTn dur="1000" fill="hold" id="47"/>
                                        <p:tgtEl>
                                          <p:spTgt spid="48"/>
                                        </p:tgtEl>
                                        <p:attrNameLst>
                                          <p:attrName>ppt_y</p:attrName>
                                        </p:attrNameLst>
                                      </p:cBhvr>
                                      <p:tavLst>
                                        <p:tav tm="0">
                                          <p:val>
                                            <p:strVal val="#ppt_y-.1"/>
                                          </p:val>
                                        </p:tav>
                                        <p:tav tm="100000">
                                          <p:val>
                                            <p:strVal val="#ppt_y"/>
                                          </p:val>
                                        </p:tav>
                                      </p:tavLst>
                                    </p:anim>
                                  </p:childTnLst>
                                </p:cTn>
                              </p:par>
                              <p:par>
                                <p:cTn fill="hold" grpId="0" id="48" nodeType="withEffect" presetClass="entr" presetID="47" presetSubtype="0">
                                  <p:stCondLst>
                                    <p:cond delay="400"/>
                                  </p:stCondLst>
                                  <p:childTnLst>
                                    <p:set>
                                      <p:cBhvr>
                                        <p:cTn dur="1" fill="hold" id="49">
                                          <p:stCondLst>
                                            <p:cond delay="0"/>
                                          </p:stCondLst>
                                        </p:cTn>
                                        <p:tgtEl>
                                          <p:spTgt spid="49"/>
                                        </p:tgtEl>
                                        <p:attrNameLst>
                                          <p:attrName>style.visibility</p:attrName>
                                        </p:attrNameLst>
                                      </p:cBhvr>
                                      <p:to>
                                        <p:strVal val="visible"/>
                                      </p:to>
                                    </p:set>
                                    <p:animEffect filter="fade" transition="in">
                                      <p:cBhvr>
                                        <p:cTn dur="1000" id="50"/>
                                        <p:tgtEl>
                                          <p:spTgt spid="49"/>
                                        </p:tgtEl>
                                      </p:cBhvr>
                                    </p:animEffect>
                                    <p:anim calcmode="lin" valueType="num">
                                      <p:cBhvr>
                                        <p:cTn dur="1000" fill="hold" id="51"/>
                                        <p:tgtEl>
                                          <p:spTgt spid="49"/>
                                        </p:tgtEl>
                                        <p:attrNameLst>
                                          <p:attrName>ppt_x</p:attrName>
                                        </p:attrNameLst>
                                      </p:cBhvr>
                                      <p:tavLst>
                                        <p:tav tm="0">
                                          <p:val>
                                            <p:strVal val="#ppt_x"/>
                                          </p:val>
                                        </p:tav>
                                        <p:tav tm="100000">
                                          <p:val>
                                            <p:strVal val="#ppt_x"/>
                                          </p:val>
                                        </p:tav>
                                      </p:tavLst>
                                    </p:anim>
                                    <p:anim calcmode="lin" valueType="num">
                                      <p:cBhvr>
                                        <p:cTn dur="1000" fill="hold" id="52"/>
                                        <p:tgtEl>
                                          <p:spTgt spid="49"/>
                                        </p:tgtEl>
                                        <p:attrNameLst>
                                          <p:attrName>ppt_y</p:attrName>
                                        </p:attrNameLst>
                                      </p:cBhvr>
                                      <p:tavLst>
                                        <p:tav tm="0">
                                          <p:val>
                                            <p:strVal val="#ppt_y-.1"/>
                                          </p:val>
                                        </p:tav>
                                        <p:tav tm="100000">
                                          <p:val>
                                            <p:strVal val="#ppt_y"/>
                                          </p:val>
                                        </p:tav>
                                      </p:tavLst>
                                    </p:anim>
                                  </p:childTnLst>
                                </p:cTn>
                              </p:par>
                              <p:par>
                                <p:cTn fill="hold" grpId="0" id="53" nodeType="withEffect" presetClass="entr" presetID="47" presetSubtype="0">
                                  <p:stCondLst>
                                    <p:cond delay="500"/>
                                  </p:stCondLst>
                                  <p:childTnLst>
                                    <p:set>
                                      <p:cBhvr>
                                        <p:cTn dur="1" fill="hold" id="54">
                                          <p:stCondLst>
                                            <p:cond delay="0"/>
                                          </p:stCondLst>
                                        </p:cTn>
                                        <p:tgtEl>
                                          <p:spTgt spid="50"/>
                                        </p:tgtEl>
                                        <p:attrNameLst>
                                          <p:attrName>style.visibility</p:attrName>
                                        </p:attrNameLst>
                                      </p:cBhvr>
                                      <p:to>
                                        <p:strVal val="visible"/>
                                      </p:to>
                                    </p:set>
                                    <p:animEffect filter="fade" transition="in">
                                      <p:cBhvr>
                                        <p:cTn dur="1000" id="55"/>
                                        <p:tgtEl>
                                          <p:spTgt spid="50"/>
                                        </p:tgtEl>
                                      </p:cBhvr>
                                    </p:animEffect>
                                    <p:anim calcmode="lin" valueType="num">
                                      <p:cBhvr>
                                        <p:cTn dur="1000" fill="hold" id="56"/>
                                        <p:tgtEl>
                                          <p:spTgt spid="50"/>
                                        </p:tgtEl>
                                        <p:attrNameLst>
                                          <p:attrName>ppt_x</p:attrName>
                                        </p:attrNameLst>
                                      </p:cBhvr>
                                      <p:tavLst>
                                        <p:tav tm="0">
                                          <p:val>
                                            <p:strVal val="#ppt_x"/>
                                          </p:val>
                                        </p:tav>
                                        <p:tav tm="100000">
                                          <p:val>
                                            <p:strVal val="#ppt_x"/>
                                          </p:val>
                                        </p:tav>
                                      </p:tavLst>
                                    </p:anim>
                                    <p:anim calcmode="lin" valueType="num">
                                      <p:cBhvr>
                                        <p:cTn dur="1000" fill="hold" id="57"/>
                                        <p:tgtEl>
                                          <p:spTgt spid="50"/>
                                        </p:tgtEl>
                                        <p:attrNameLst>
                                          <p:attrName>ppt_y</p:attrName>
                                        </p:attrNameLst>
                                      </p:cBhvr>
                                      <p:tavLst>
                                        <p:tav tm="0">
                                          <p:val>
                                            <p:strVal val="#ppt_y-.1"/>
                                          </p:val>
                                        </p:tav>
                                        <p:tav tm="100000">
                                          <p:val>
                                            <p:strVal val="#ppt_y"/>
                                          </p:val>
                                        </p:tav>
                                      </p:tavLst>
                                    </p:anim>
                                  </p:childTnLst>
                                </p:cTn>
                              </p:par>
                              <p:par>
                                <p:cTn fill="hold" grpId="0" id="58" nodeType="withEffect" presetClass="entr" presetID="47" presetSubtype="0">
                                  <p:stCondLst>
                                    <p:cond delay="600"/>
                                  </p:stCondLst>
                                  <p:childTnLst>
                                    <p:set>
                                      <p:cBhvr>
                                        <p:cTn dur="1" fill="hold" id="59">
                                          <p:stCondLst>
                                            <p:cond delay="0"/>
                                          </p:stCondLst>
                                        </p:cTn>
                                        <p:tgtEl>
                                          <p:spTgt spid="51"/>
                                        </p:tgtEl>
                                        <p:attrNameLst>
                                          <p:attrName>style.visibility</p:attrName>
                                        </p:attrNameLst>
                                      </p:cBhvr>
                                      <p:to>
                                        <p:strVal val="visible"/>
                                      </p:to>
                                    </p:set>
                                    <p:animEffect filter="fade" transition="in">
                                      <p:cBhvr>
                                        <p:cTn dur="1000" id="60"/>
                                        <p:tgtEl>
                                          <p:spTgt spid="51"/>
                                        </p:tgtEl>
                                      </p:cBhvr>
                                    </p:animEffect>
                                    <p:anim calcmode="lin" valueType="num">
                                      <p:cBhvr>
                                        <p:cTn dur="1000" fill="hold" id="61"/>
                                        <p:tgtEl>
                                          <p:spTgt spid="51"/>
                                        </p:tgtEl>
                                        <p:attrNameLst>
                                          <p:attrName>ppt_x</p:attrName>
                                        </p:attrNameLst>
                                      </p:cBhvr>
                                      <p:tavLst>
                                        <p:tav tm="0">
                                          <p:val>
                                            <p:strVal val="#ppt_x"/>
                                          </p:val>
                                        </p:tav>
                                        <p:tav tm="100000">
                                          <p:val>
                                            <p:strVal val="#ppt_x"/>
                                          </p:val>
                                        </p:tav>
                                      </p:tavLst>
                                    </p:anim>
                                    <p:anim calcmode="lin" valueType="num">
                                      <p:cBhvr>
                                        <p:cTn dur="1000" fill="hold" id="62"/>
                                        <p:tgtEl>
                                          <p:spTgt spid="51"/>
                                        </p:tgtEl>
                                        <p:attrNameLst>
                                          <p:attrName>ppt_y</p:attrName>
                                        </p:attrNameLst>
                                      </p:cBhvr>
                                      <p:tavLst>
                                        <p:tav tm="0">
                                          <p:val>
                                            <p:strVal val="#ppt_y-.1"/>
                                          </p:val>
                                        </p:tav>
                                        <p:tav tm="100000">
                                          <p:val>
                                            <p:strVal val="#ppt_y"/>
                                          </p:val>
                                        </p:tav>
                                      </p:tavLst>
                                    </p:anim>
                                  </p:childTnLst>
                                </p:cTn>
                              </p:par>
                              <p:par>
                                <p:cTn fill="hold" grpId="0" id="63" nodeType="withEffect" presetClass="entr" presetID="47" presetSubtype="0">
                                  <p:stCondLst>
                                    <p:cond delay="700"/>
                                  </p:stCondLst>
                                  <p:childTnLst>
                                    <p:set>
                                      <p:cBhvr>
                                        <p:cTn dur="1" fill="hold" id="64">
                                          <p:stCondLst>
                                            <p:cond delay="0"/>
                                          </p:stCondLst>
                                        </p:cTn>
                                        <p:tgtEl>
                                          <p:spTgt spid="52"/>
                                        </p:tgtEl>
                                        <p:attrNameLst>
                                          <p:attrName>style.visibility</p:attrName>
                                        </p:attrNameLst>
                                      </p:cBhvr>
                                      <p:to>
                                        <p:strVal val="visible"/>
                                      </p:to>
                                    </p:set>
                                    <p:animEffect filter="fade" transition="in">
                                      <p:cBhvr>
                                        <p:cTn dur="1000" id="65"/>
                                        <p:tgtEl>
                                          <p:spTgt spid="52"/>
                                        </p:tgtEl>
                                      </p:cBhvr>
                                    </p:animEffect>
                                    <p:anim calcmode="lin" valueType="num">
                                      <p:cBhvr>
                                        <p:cTn dur="1000" fill="hold" id="66"/>
                                        <p:tgtEl>
                                          <p:spTgt spid="52"/>
                                        </p:tgtEl>
                                        <p:attrNameLst>
                                          <p:attrName>ppt_x</p:attrName>
                                        </p:attrNameLst>
                                      </p:cBhvr>
                                      <p:tavLst>
                                        <p:tav tm="0">
                                          <p:val>
                                            <p:strVal val="#ppt_x"/>
                                          </p:val>
                                        </p:tav>
                                        <p:tav tm="100000">
                                          <p:val>
                                            <p:strVal val="#ppt_x"/>
                                          </p:val>
                                        </p:tav>
                                      </p:tavLst>
                                    </p:anim>
                                    <p:anim calcmode="lin" valueType="num">
                                      <p:cBhvr>
                                        <p:cTn dur="1000" fill="hold" id="67"/>
                                        <p:tgtEl>
                                          <p:spTgt spid="52"/>
                                        </p:tgtEl>
                                        <p:attrNameLst>
                                          <p:attrName>ppt_y</p:attrName>
                                        </p:attrNameLst>
                                      </p:cBhvr>
                                      <p:tavLst>
                                        <p:tav tm="0">
                                          <p:val>
                                            <p:strVal val="#ppt_y-.1"/>
                                          </p:val>
                                        </p:tav>
                                        <p:tav tm="100000">
                                          <p:val>
                                            <p:strVal val="#ppt_y"/>
                                          </p:val>
                                        </p:tav>
                                      </p:tavLst>
                                    </p:anim>
                                  </p:childTnLst>
                                </p:cTn>
                              </p:par>
                              <p:par>
                                <p:cTn fill="hold" grpId="0" id="68" nodeType="withEffect" presetClass="entr" presetID="47" presetSubtype="0">
                                  <p:stCondLst>
                                    <p:cond delay="800"/>
                                  </p:stCondLst>
                                  <p:childTnLst>
                                    <p:set>
                                      <p:cBhvr>
                                        <p:cTn dur="1" fill="hold" id="69">
                                          <p:stCondLst>
                                            <p:cond delay="0"/>
                                          </p:stCondLst>
                                        </p:cTn>
                                        <p:tgtEl>
                                          <p:spTgt spid="53"/>
                                        </p:tgtEl>
                                        <p:attrNameLst>
                                          <p:attrName>style.visibility</p:attrName>
                                        </p:attrNameLst>
                                      </p:cBhvr>
                                      <p:to>
                                        <p:strVal val="visible"/>
                                      </p:to>
                                    </p:set>
                                    <p:animEffect filter="fade" transition="in">
                                      <p:cBhvr>
                                        <p:cTn dur="1000" id="70"/>
                                        <p:tgtEl>
                                          <p:spTgt spid="53"/>
                                        </p:tgtEl>
                                      </p:cBhvr>
                                    </p:animEffect>
                                    <p:anim calcmode="lin" valueType="num">
                                      <p:cBhvr>
                                        <p:cTn dur="1000" fill="hold" id="71"/>
                                        <p:tgtEl>
                                          <p:spTgt spid="53"/>
                                        </p:tgtEl>
                                        <p:attrNameLst>
                                          <p:attrName>ppt_x</p:attrName>
                                        </p:attrNameLst>
                                      </p:cBhvr>
                                      <p:tavLst>
                                        <p:tav tm="0">
                                          <p:val>
                                            <p:strVal val="#ppt_x"/>
                                          </p:val>
                                        </p:tav>
                                        <p:tav tm="100000">
                                          <p:val>
                                            <p:strVal val="#ppt_x"/>
                                          </p:val>
                                        </p:tav>
                                      </p:tavLst>
                                    </p:anim>
                                    <p:anim calcmode="lin" valueType="num">
                                      <p:cBhvr>
                                        <p:cTn dur="1000" fill="hold" id="72"/>
                                        <p:tgtEl>
                                          <p:spTgt spid="53"/>
                                        </p:tgtEl>
                                        <p:attrNameLst>
                                          <p:attrName>ppt_y</p:attrName>
                                        </p:attrNameLst>
                                      </p:cBhvr>
                                      <p:tavLst>
                                        <p:tav tm="0">
                                          <p:val>
                                            <p:strVal val="#ppt_y-.1"/>
                                          </p:val>
                                        </p:tav>
                                        <p:tav tm="100000">
                                          <p:val>
                                            <p:strVal val="#ppt_y"/>
                                          </p:val>
                                        </p:tav>
                                      </p:tavLst>
                                    </p:anim>
                                  </p:childTnLst>
                                </p:cTn>
                              </p:par>
                              <p:par>
                                <p:cTn fill="hold" grpId="0" id="73" nodeType="withEffect" presetClass="entr" presetID="47" presetSubtype="0">
                                  <p:stCondLst>
                                    <p:cond delay="900"/>
                                  </p:stCondLst>
                                  <p:childTnLst>
                                    <p:set>
                                      <p:cBhvr>
                                        <p:cTn dur="1" fill="hold" id="74">
                                          <p:stCondLst>
                                            <p:cond delay="0"/>
                                          </p:stCondLst>
                                        </p:cTn>
                                        <p:tgtEl>
                                          <p:spTgt spid="54"/>
                                        </p:tgtEl>
                                        <p:attrNameLst>
                                          <p:attrName>style.visibility</p:attrName>
                                        </p:attrNameLst>
                                      </p:cBhvr>
                                      <p:to>
                                        <p:strVal val="visible"/>
                                      </p:to>
                                    </p:set>
                                    <p:animEffect filter="fade" transition="in">
                                      <p:cBhvr>
                                        <p:cTn dur="1000" id="75"/>
                                        <p:tgtEl>
                                          <p:spTgt spid="54"/>
                                        </p:tgtEl>
                                      </p:cBhvr>
                                    </p:animEffect>
                                    <p:anim calcmode="lin" valueType="num">
                                      <p:cBhvr>
                                        <p:cTn dur="1000" fill="hold" id="76"/>
                                        <p:tgtEl>
                                          <p:spTgt spid="54"/>
                                        </p:tgtEl>
                                        <p:attrNameLst>
                                          <p:attrName>ppt_x</p:attrName>
                                        </p:attrNameLst>
                                      </p:cBhvr>
                                      <p:tavLst>
                                        <p:tav tm="0">
                                          <p:val>
                                            <p:strVal val="#ppt_x"/>
                                          </p:val>
                                        </p:tav>
                                        <p:tav tm="100000">
                                          <p:val>
                                            <p:strVal val="#ppt_x"/>
                                          </p:val>
                                        </p:tav>
                                      </p:tavLst>
                                    </p:anim>
                                    <p:anim calcmode="lin" valueType="num">
                                      <p:cBhvr>
                                        <p:cTn dur="1000" fill="hold" id="77"/>
                                        <p:tgtEl>
                                          <p:spTgt spid="54"/>
                                        </p:tgtEl>
                                        <p:attrNameLst>
                                          <p:attrName>ppt_y</p:attrName>
                                        </p:attrNameLst>
                                      </p:cBhvr>
                                      <p:tavLst>
                                        <p:tav tm="0">
                                          <p:val>
                                            <p:strVal val="#ppt_y-.1"/>
                                          </p:val>
                                        </p:tav>
                                        <p:tav tm="100000">
                                          <p:val>
                                            <p:strVal val="#ppt_y"/>
                                          </p:val>
                                        </p:tav>
                                      </p:tavLst>
                                    </p:anim>
                                  </p:childTnLst>
                                </p:cTn>
                              </p:par>
                              <p:par>
                                <p:cTn fill="hold" grpId="0" id="78" nodeType="withEffect" presetClass="entr" presetID="47" presetSubtype="0">
                                  <p:stCondLst>
                                    <p:cond delay="0"/>
                                  </p:stCondLst>
                                  <p:childTnLst>
                                    <p:set>
                                      <p:cBhvr>
                                        <p:cTn dur="1" fill="hold" id="79">
                                          <p:stCondLst>
                                            <p:cond delay="0"/>
                                          </p:stCondLst>
                                        </p:cTn>
                                        <p:tgtEl>
                                          <p:spTgt spid="55"/>
                                        </p:tgtEl>
                                        <p:attrNameLst>
                                          <p:attrName>style.visibility</p:attrName>
                                        </p:attrNameLst>
                                      </p:cBhvr>
                                      <p:to>
                                        <p:strVal val="visible"/>
                                      </p:to>
                                    </p:set>
                                    <p:animEffect filter="fade" transition="in">
                                      <p:cBhvr>
                                        <p:cTn dur="1000" id="80"/>
                                        <p:tgtEl>
                                          <p:spTgt spid="55"/>
                                        </p:tgtEl>
                                      </p:cBhvr>
                                    </p:animEffect>
                                    <p:anim calcmode="lin" valueType="num">
                                      <p:cBhvr>
                                        <p:cTn dur="1000" fill="hold" id="81"/>
                                        <p:tgtEl>
                                          <p:spTgt spid="55"/>
                                        </p:tgtEl>
                                        <p:attrNameLst>
                                          <p:attrName>ppt_x</p:attrName>
                                        </p:attrNameLst>
                                      </p:cBhvr>
                                      <p:tavLst>
                                        <p:tav tm="0">
                                          <p:val>
                                            <p:strVal val="#ppt_x"/>
                                          </p:val>
                                        </p:tav>
                                        <p:tav tm="100000">
                                          <p:val>
                                            <p:strVal val="#ppt_x"/>
                                          </p:val>
                                        </p:tav>
                                      </p:tavLst>
                                    </p:anim>
                                    <p:anim calcmode="lin" valueType="num">
                                      <p:cBhvr>
                                        <p:cTn dur="1000" fill="hold" id="82"/>
                                        <p:tgtEl>
                                          <p:spTgt spid="55"/>
                                        </p:tgtEl>
                                        <p:attrNameLst>
                                          <p:attrName>ppt_y</p:attrName>
                                        </p:attrNameLst>
                                      </p:cBhvr>
                                      <p:tavLst>
                                        <p:tav tm="0">
                                          <p:val>
                                            <p:strVal val="#ppt_y-.1"/>
                                          </p:val>
                                        </p:tav>
                                        <p:tav tm="100000">
                                          <p:val>
                                            <p:strVal val="#ppt_y"/>
                                          </p:val>
                                        </p:tav>
                                      </p:tavLst>
                                    </p:anim>
                                  </p:childTnLst>
                                </p:cTn>
                              </p:par>
                              <p:par>
                                <p:cTn fill="hold" grpId="0" id="83" nodeType="withEffect" presetClass="entr" presetID="47" presetSubtype="0">
                                  <p:stCondLst>
                                    <p:cond delay="100"/>
                                  </p:stCondLst>
                                  <p:childTnLst>
                                    <p:set>
                                      <p:cBhvr>
                                        <p:cTn dur="1" fill="hold" id="84">
                                          <p:stCondLst>
                                            <p:cond delay="0"/>
                                          </p:stCondLst>
                                        </p:cTn>
                                        <p:tgtEl>
                                          <p:spTgt spid="56"/>
                                        </p:tgtEl>
                                        <p:attrNameLst>
                                          <p:attrName>style.visibility</p:attrName>
                                        </p:attrNameLst>
                                      </p:cBhvr>
                                      <p:to>
                                        <p:strVal val="visible"/>
                                      </p:to>
                                    </p:set>
                                    <p:animEffect filter="fade" transition="in">
                                      <p:cBhvr>
                                        <p:cTn dur="1000" id="85"/>
                                        <p:tgtEl>
                                          <p:spTgt spid="56"/>
                                        </p:tgtEl>
                                      </p:cBhvr>
                                    </p:animEffect>
                                    <p:anim calcmode="lin" valueType="num">
                                      <p:cBhvr>
                                        <p:cTn dur="1000" fill="hold" id="86"/>
                                        <p:tgtEl>
                                          <p:spTgt spid="56"/>
                                        </p:tgtEl>
                                        <p:attrNameLst>
                                          <p:attrName>ppt_x</p:attrName>
                                        </p:attrNameLst>
                                      </p:cBhvr>
                                      <p:tavLst>
                                        <p:tav tm="0">
                                          <p:val>
                                            <p:strVal val="#ppt_x"/>
                                          </p:val>
                                        </p:tav>
                                        <p:tav tm="100000">
                                          <p:val>
                                            <p:strVal val="#ppt_x"/>
                                          </p:val>
                                        </p:tav>
                                      </p:tavLst>
                                    </p:anim>
                                    <p:anim calcmode="lin" valueType="num">
                                      <p:cBhvr>
                                        <p:cTn dur="1000" fill="hold" id="87"/>
                                        <p:tgtEl>
                                          <p:spTgt spid="56"/>
                                        </p:tgtEl>
                                        <p:attrNameLst>
                                          <p:attrName>ppt_y</p:attrName>
                                        </p:attrNameLst>
                                      </p:cBhvr>
                                      <p:tavLst>
                                        <p:tav tm="0">
                                          <p:val>
                                            <p:strVal val="#ppt_y-.1"/>
                                          </p:val>
                                        </p:tav>
                                        <p:tav tm="100000">
                                          <p:val>
                                            <p:strVal val="#ppt_y"/>
                                          </p:val>
                                        </p:tav>
                                      </p:tavLst>
                                    </p:anim>
                                  </p:childTnLst>
                                </p:cTn>
                              </p:par>
                              <p:par>
                                <p:cTn fill="hold" grpId="0" id="88" nodeType="withEffect" presetClass="entr" presetID="47" presetSubtype="0">
                                  <p:stCondLst>
                                    <p:cond delay="200"/>
                                  </p:stCondLst>
                                  <p:childTnLst>
                                    <p:set>
                                      <p:cBhvr>
                                        <p:cTn dur="1" fill="hold" id="89">
                                          <p:stCondLst>
                                            <p:cond delay="0"/>
                                          </p:stCondLst>
                                        </p:cTn>
                                        <p:tgtEl>
                                          <p:spTgt spid="57"/>
                                        </p:tgtEl>
                                        <p:attrNameLst>
                                          <p:attrName>style.visibility</p:attrName>
                                        </p:attrNameLst>
                                      </p:cBhvr>
                                      <p:to>
                                        <p:strVal val="visible"/>
                                      </p:to>
                                    </p:set>
                                    <p:animEffect filter="fade" transition="in">
                                      <p:cBhvr>
                                        <p:cTn dur="1000" id="90"/>
                                        <p:tgtEl>
                                          <p:spTgt spid="57"/>
                                        </p:tgtEl>
                                      </p:cBhvr>
                                    </p:animEffect>
                                    <p:anim calcmode="lin" valueType="num">
                                      <p:cBhvr>
                                        <p:cTn dur="1000" fill="hold" id="91"/>
                                        <p:tgtEl>
                                          <p:spTgt spid="57"/>
                                        </p:tgtEl>
                                        <p:attrNameLst>
                                          <p:attrName>ppt_x</p:attrName>
                                        </p:attrNameLst>
                                      </p:cBhvr>
                                      <p:tavLst>
                                        <p:tav tm="0">
                                          <p:val>
                                            <p:strVal val="#ppt_x"/>
                                          </p:val>
                                        </p:tav>
                                        <p:tav tm="100000">
                                          <p:val>
                                            <p:strVal val="#ppt_x"/>
                                          </p:val>
                                        </p:tav>
                                      </p:tavLst>
                                    </p:anim>
                                    <p:anim calcmode="lin" valueType="num">
                                      <p:cBhvr>
                                        <p:cTn dur="1000" fill="hold" id="92"/>
                                        <p:tgtEl>
                                          <p:spTgt spid="57"/>
                                        </p:tgtEl>
                                        <p:attrNameLst>
                                          <p:attrName>ppt_y</p:attrName>
                                        </p:attrNameLst>
                                      </p:cBhvr>
                                      <p:tavLst>
                                        <p:tav tm="0">
                                          <p:val>
                                            <p:strVal val="#ppt_y-.1"/>
                                          </p:val>
                                        </p:tav>
                                        <p:tav tm="100000">
                                          <p:val>
                                            <p:strVal val="#ppt_y"/>
                                          </p:val>
                                        </p:tav>
                                      </p:tavLst>
                                    </p:anim>
                                  </p:childTnLst>
                                </p:cTn>
                              </p:par>
                              <p:par>
                                <p:cTn fill="hold" grpId="0" id="93" nodeType="withEffect" presetClass="entr" presetID="47" presetSubtype="0">
                                  <p:stCondLst>
                                    <p:cond delay="300"/>
                                  </p:stCondLst>
                                  <p:childTnLst>
                                    <p:set>
                                      <p:cBhvr>
                                        <p:cTn dur="1" fill="hold" id="94">
                                          <p:stCondLst>
                                            <p:cond delay="0"/>
                                          </p:stCondLst>
                                        </p:cTn>
                                        <p:tgtEl>
                                          <p:spTgt spid="58"/>
                                        </p:tgtEl>
                                        <p:attrNameLst>
                                          <p:attrName>style.visibility</p:attrName>
                                        </p:attrNameLst>
                                      </p:cBhvr>
                                      <p:to>
                                        <p:strVal val="visible"/>
                                      </p:to>
                                    </p:set>
                                    <p:animEffect filter="fade" transition="in">
                                      <p:cBhvr>
                                        <p:cTn dur="1000" id="95"/>
                                        <p:tgtEl>
                                          <p:spTgt spid="58"/>
                                        </p:tgtEl>
                                      </p:cBhvr>
                                    </p:animEffect>
                                    <p:anim calcmode="lin" valueType="num">
                                      <p:cBhvr>
                                        <p:cTn dur="1000" fill="hold" id="96"/>
                                        <p:tgtEl>
                                          <p:spTgt spid="58"/>
                                        </p:tgtEl>
                                        <p:attrNameLst>
                                          <p:attrName>ppt_x</p:attrName>
                                        </p:attrNameLst>
                                      </p:cBhvr>
                                      <p:tavLst>
                                        <p:tav tm="0">
                                          <p:val>
                                            <p:strVal val="#ppt_x"/>
                                          </p:val>
                                        </p:tav>
                                        <p:tav tm="100000">
                                          <p:val>
                                            <p:strVal val="#ppt_x"/>
                                          </p:val>
                                        </p:tav>
                                      </p:tavLst>
                                    </p:anim>
                                    <p:anim calcmode="lin" valueType="num">
                                      <p:cBhvr>
                                        <p:cTn dur="1000" fill="hold" id="97"/>
                                        <p:tgtEl>
                                          <p:spTgt spid="58"/>
                                        </p:tgtEl>
                                        <p:attrNameLst>
                                          <p:attrName>ppt_y</p:attrName>
                                        </p:attrNameLst>
                                      </p:cBhvr>
                                      <p:tavLst>
                                        <p:tav tm="0">
                                          <p:val>
                                            <p:strVal val="#ppt_y-.1"/>
                                          </p:val>
                                        </p:tav>
                                        <p:tav tm="100000">
                                          <p:val>
                                            <p:strVal val="#ppt_y"/>
                                          </p:val>
                                        </p:tav>
                                      </p:tavLst>
                                    </p:anim>
                                  </p:childTnLst>
                                </p:cTn>
                              </p:par>
                              <p:par>
                                <p:cTn fill="hold" grpId="0" id="98" nodeType="withEffect" presetClass="entr" presetID="47" presetSubtype="0">
                                  <p:stCondLst>
                                    <p:cond delay="400"/>
                                  </p:stCondLst>
                                  <p:childTnLst>
                                    <p:set>
                                      <p:cBhvr>
                                        <p:cTn dur="1" fill="hold" id="99">
                                          <p:stCondLst>
                                            <p:cond delay="0"/>
                                          </p:stCondLst>
                                        </p:cTn>
                                        <p:tgtEl>
                                          <p:spTgt spid="59"/>
                                        </p:tgtEl>
                                        <p:attrNameLst>
                                          <p:attrName>style.visibility</p:attrName>
                                        </p:attrNameLst>
                                      </p:cBhvr>
                                      <p:to>
                                        <p:strVal val="visible"/>
                                      </p:to>
                                    </p:set>
                                    <p:animEffect filter="fade" transition="in">
                                      <p:cBhvr>
                                        <p:cTn dur="1000" id="100"/>
                                        <p:tgtEl>
                                          <p:spTgt spid="59"/>
                                        </p:tgtEl>
                                      </p:cBhvr>
                                    </p:animEffect>
                                    <p:anim calcmode="lin" valueType="num">
                                      <p:cBhvr>
                                        <p:cTn dur="1000" fill="hold" id="101"/>
                                        <p:tgtEl>
                                          <p:spTgt spid="59"/>
                                        </p:tgtEl>
                                        <p:attrNameLst>
                                          <p:attrName>ppt_x</p:attrName>
                                        </p:attrNameLst>
                                      </p:cBhvr>
                                      <p:tavLst>
                                        <p:tav tm="0">
                                          <p:val>
                                            <p:strVal val="#ppt_x"/>
                                          </p:val>
                                        </p:tav>
                                        <p:tav tm="100000">
                                          <p:val>
                                            <p:strVal val="#ppt_x"/>
                                          </p:val>
                                        </p:tav>
                                      </p:tavLst>
                                    </p:anim>
                                    <p:anim calcmode="lin" valueType="num">
                                      <p:cBhvr>
                                        <p:cTn dur="1000" fill="hold" id="102"/>
                                        <p:tgtEl>
                                          <p:spTgt spid="59"/>
                                        </p:tgtEl>
                                        <p:attrNameLst>
                                          <p:attrName>ppt_y</p:attrName>
                                        </p:attrNameLst>
                                      </p:cBhvr>
                                      <p:tavLst>
                                        <p:tav tm="0">
                                          <p:val>
                                            <p:strVal val="#ppt_y-.1"/>
                                          </p:val>
                                        </p:tav>
                                        <p:tav tm="100000">
                                          <p:val>
                                            <p:strVal val="#ppt_y"/>
                                          </p:val>
                                        </p:tav>
                                      </p:tavLst>
                                    </p:anim>
                                  </p:childTnLst>
                                </p:cTn>
                              </p:par>
                              <p:par>
                                <p:cTn fill="hold" grpId="0" id="103" nodeType="withEffect" presetClass="entr" presetID="47" presetSubtype="0">
                                  <p:stCondLst>
                                    <p:cond delay="500"/>
                                  </p:stCondLst>
                                  <p:childTnLst>
                                    <p:set>
                                      <p:cBhvr>
                                        <p:cTn dur="1" fill="hold" id="104">
                                          <p:stCondLst>
                                            <p:cond delay="0"/>
                                          </p:stCondLst>
                                        </p:cTn>
                                        <p:tgtEl>
                                          <p:spTgt spid="60"/>
                                        </p:tgtEl>
                                        <p:attrNameLst>
                                          <p:attrName>style.visibility</p:attrName>
                                        </p:attrNameLst>
                                      </p:cBhvr>
                                      <p:to>
                                        <p:strVal val="visible"/>
                                      </p:to>
                                    </p:set>
                                    <p:animEffect filter="fade" transition="in">
                                      <p:cBhvr>
                                        <p:cTn dur="1000" id="105"/>
                                        <p:tgtEl>
                                          <p:spTgt spid="60"/>
                                        </p:tgtEl>
                                      </p:cBhvr>
                                    </p:animEffect>
                                    <p:anim calcmode="lin" valueType="num">
                                      <p:cBhvr>
                                        <p:cTn dur="1000" fill="hold" id="106"/>
                                        <p:tgtEl>
                                          <p:spTgt spid="60"/>
                                        </p:tgtEl>
                                        <p:attrNameLst>
                                          <p:attrName>ppt_x</p:attrName>
                                        </p:attrNameLst>
                                      </p:cBhvr>
                                      <p:tavLst>
                                        <p:tav tm="0">
                                          <p:val>
                                            <p:strVal val="#ppt_x"/>
                                          </p:val>
                                        </p:tav>
                                        <p:tav tm="100000">
                                          <p:val>
                                            <p:strVal val="#ppt_x"/>
                                          </p:val>
                                        </p:tav>
                                      </p:tavLst>
                                    </p:anim>
                                    <p:anim calcmode="lin" valueType="num">
                                      <p:cBhvr>
                                        <p:cTn dur="1000" fill="hold" id="107"/>
                                        <p:tgtEl>
                                          <p:spTgt spid="60"/>
                                        </p:tgtEl>
                                        <p:attrNameLst>
                                          <p:attrName>ppt_y</p:attrName>
                                        </p:attrNameLst>
                                      </p:cBhvr>
                                      <p:tavLst>
                                        <p:tav tm="0">
                                          <p:val>
                                            <p:strVal val="#ppt_y-.1"/>
                                          </p:val>
                                        </p:tav>
                                        <p:tav tm="100000">
                                          <p:val>
                                            <p:strVal val="#ppt_y"/>
                                          </p:val>
                                        </p:tav>
                                      </p:tavLst>
                                    </p:anim>
                                  </p:childTnLst>
                                </p:cTn>
                              </p:par>
                              <p:par>
                                <p:cTn fill="hold" grpId="0" id="108" nodeType="withEffect" presetClass="entr" presetID="47" presetSubtype="0">
                                  <p:stCondLst>
                                    <p:cond delay="600"/>
                                  </p:stCondLst>
                                  <p:childTnLst>
                                    <p:set>
                                      <p:cBhvr>
                                        <p:cTn dur="1" fill="hold" id="109">
                                          <p:stCondLst>
                                            <p:cond delay="0"/>
                                          </p:stCondLst>
                                        </p:cTn>
                                        <p:tgtEl>
                                          <p:spTgt spid="61"/>
                                        </p:tgtEl>
                                        <p:attrNameLst>
                                          <p:attrName>style.visibility</p:attrName>
                                        </p:attrNameLst>
                                      </p:cBhvr>
                                      <p:to>
                                        <p:strVal val="visible"/>
                                      </p:to>
                                    </p:set>
                                    <p:animEffect filter="fade" transition="in">
                                      <p:cBhvr>
                                        <p:cTn dur="1000" id="110"/>
                                        <p:tgtEl>
                                          <p:spTgt spid="61"/>
                                        </p:tgtEl>
                                      </p:cBhvr>
                                    </p:animEffect>
                                    <p:anim calcmode="lin" valueType="num">
                                      <p:cBhvr>
                                        <p:cTn dur="1000" fill="hold" id="111"/>
                                        <p:tgtEl>
                                          <p:spTgt spid="61"/>
                                        </p:tgtEl>
                                        <p:attrNameLst>
                                          <p:attrName>ppt_x</p:attrName>
                                        </p:attrNameLst>
                                      </p:cBhvr>
                                      <p:tavLst>
                                        <p:tav tm="0">
                                          <p:val>
                                            <p:strVal val="#ppt_x"/>
                                          </p:val>
                                        </p:tav>
                                        <p:tav tm="100000">
                                          <p:val>
                                            <p:strVal val="#ppt_x"/>
                                          </p:val>
                                        </p:tav>
                                      </p:tavLst>
                                    </p:anim>
                                    <p:anim calcmode="lin" valueType="num">
                                      <p:cBhvr>
                                        <p:cTn dur="1000" fill="hold" id="112"/>
                                        <p:tgtEl>
                                          <p:spTgt spid="61"/>
                                        </p:tgtEl>
                                        <p:attrNameLst>
                                          <p:attrName>ppt_y</p:attrName>
                                        </p:attrNameLst>
                                      </p:cBhvr>
                                      <p:tavLst>
                                        <p:tav tm="0">
                                          <p:val>
                                            <p:strVal val="#ppt_y-.1"/>
                                          </p:val>
                                        </p:tav>
                                        <p:tav tm="100000">
                                          <p:val>
                                            <p:strVal val="#ppt_y"/>
                                          </p:val>
                                        </p:tav>
                                      </p:tavLst>
                                    </p:anim>
                                  </p:childTnLst>
                                </p:cTn>
                              </p:par>
                              <p:par>
                                <p:cTn fill="hold" grpId="0" id="113" nodeType="withEffect" presetClass="entr" presetID="47" presetSubtype="0">
                                  <p:stCondLst>
                                    <p:cond delay="700"/>
                                  </p:stCondLst>
                                  <p:childTnLst>
                                    <p:set>
                                      <p:cBhvr>
                                        <p:cTn dur="1" fill="hold" id="114">
                                          <p:stCondLst>
                                            <p:cond delay="0"/>
                                          </p:stCondLst>
                                        </p:cTn>
                                        <p:tgtEl>
                                          <p:spTgt spid="62"/>
                                        </p:tgtEl>
                                        <p:attrNameLst>
                                          <p:attrName>style.visibility</p:attrName>
                                        </p:attrNameLst>
                                      </p:cBhvr>
                                      <p:to>
                                        <p:strVal val="visible"/>
                                      </p:to>
                                    </p:set>
                                    <p:animEffect filter="fade" transition="in">
                                      <p:cBhvr>
                                        <p:cTn dur="1000" id="115"/>
                                        <p:tgtEl>
                                          <p:spTgt spid="62"/>
                                        </p:tgtEl>
                                      </p:cBhvr>
                                    </p:animEffect>
                                    <p:anim calcmode="lin" valueType="num">
                                      <p:cBhvr>
                                        <p:cTn dur="1000" fill="hold" id="116"/>
                                        <p:tgtEl>
                                          <p:spTgt spid="62"/>
                                        </p:tgtEl>
                                        <p:attrNameLst>
                                          <p:attrName>ppt_x</p:attrName>
                                        </p:attrNameLst>
                                      </p:cBhvr>
                                      <p:tavLst>
                                        <p:tav tm="0">
                                          <p:val>
                                            <p:strVal val="#ppt_x"/>
                                          </p:val>
                                        </p:tav>
                                        <p:tav tm="100000">
                                          <p:val>
                                            <p:strVal val="#ppt_x"/>
                                          </p:val>
                                        </p:tav>
                                      </p:tavLst>
                                    </p:anim>
                                    <p:anim calcmode="lin" valueType="num">
                                      <p:cBhvr>
                                        <p:cTn dur="1000" fill="hold" id="117"/>
                                        <p:tgtEl>
                                          <p:spTgt spid="62"/>
                                        </p:tgtEl>
                                        <p:attrNameLst>
                                          <p:attrName>ppt_y</p:attrName>
                                        </p:attrNameLst>
                                      </p:cBhvr>
                                      <p:tavLst>
                                        <p:tav tm="0">
                                          <p:val>
                                            <p:strVal val="#ppt_y-.1"/>
                                          </p:val>
                                        </p:tav>
                                        <p:tav tm="100000">
                                          <p:val>
                                            <p:strVal val="#ppt_y"/>
                                          </p:val>
                                        </p:tav>
                                      </p:tavLst>
                                    </p:anim>
                                  </p:childTnLst>
                                </p:cTn>
                              </p:par>
                              <p:par>
                                <p:cTn fill="hold" grpId="0" id="118" nodeType="withEffect" presetClass="entr" presetID="47" presetSubtype="0">
                                  <p:stCondLst>
                                    <p:cond delay="800"/>
                                  </p:stCondLst>
                                  <p:childTnLst>
                                    <p:set>
                                      <p:cBhvr>
                                        <p:cTn dur="1" fill="hold" id="119">
                                          <p:stCondLst>
                                            <p:cond delay="0"/>
                                          </p:stCondLst>
                                        </p:cTn>
                                        <p:tgtEl>
                                          <p:spTgt spid="63"/>
                                        </p:tgtEl>
                                        <p:attrNameLst>
                                          <p:attrName>style.visibility</p:attrName>
                                        </p:attrNameLst>
                                      </p:cBhvr>
                                      <p:to>
                                        <p:strVal val="visible"/>
                                      </p:to>
                                    </p:set>
                                    <p:animEffect filter="fade" transition="in">
                                      <p:cBhvr>
                                        <p:cTn dur="1000" id="120"/>
                                        <p:tgtEl>
                                          <p:spTgt spid="63"/>
                                        </p:tgtEl>
                                      </p:cBhvr>
                                    </p:animEffect>
                                    <p:anim calcmode="lin" valueType="num">
                                      <p:cBhvr>
                                        <p:cTn dur="1000" fill="hold" id="121"/>
                                        <p:tgtEl>
                                          <p:spTgt spid="63"/>
                                        </p:tgtEl>
                                        <p:attrNameLst>
                                          <p:attrName>ppt_x</p:attrName>
                                        </p:attrNameLst>
                                      </p:cBhvr>
                                      <p:tavLst>
                                        <p:tav tm="0">
                                          <p:val>
                                            <p:strVal val="#ppt_x"/>
                                          </p:val>
                                        </p:tav>
                                        <p:tav tm="100000">
                                          <p:val>
                                            <p:strVal val="#ppt_x"/>
                                          </p:val>
                                        </p:tav>
                                      </p:tavLst>
                                    </p:anim>
                                    <p:anim calcmode="lin" valueType="num">
                                      <p:cBhvr>
                                        <p:cTn dur="1000" fill="hold" id="122"/>
                                        <p:tgtEl>
                                          <p:spTgt spid="63"/>
                                        </p:tgtEl>
                                        <p:attrNameLst>
                                          <p:attrName>ppt_y</p:attrName>
                                        </p:attrNameLst>
                                      </p:cBhvr>
                                      <p:tavLst>
                                        <p:tav tm="0">
                                          <p:val>
                                            <p:strVal val="#ppt_y-.1"/>
                                          </p:val>
                                        </p:tav>
                                        <p:tav tm="100000">
                                          <p:val>
                                            <p:strVal val="#ppt_y"/>
                                          </p:val>
                                        </p:tav>
                                      </p:tavLst>
                                    </p:anim>
                                  </p:childTnLst>
                                </p:cTn>
                              </p:par>
                              <p:par>
                                <p:cTn fill="hold" grpId="0" id="123" nodeType="withEffect" presetClass="entr" presetID="47" presetSubtype="0">
                                  <p:stCondLst>
                                    <p:cond delay="900"/>
                                  </p:stCondLst>
                                  <p:childTnLst>
                                    <p:set>
                                      <p:cBhvr>
                                        <p:cTn dur="1" fill="hold" id="124">
                                          <p:stCondLst>
                                            <p:cond delay="0"/>
                                          </p:stCondLst>
                                        </p:cTn>
                                        <p:tgtEl>
                                          <p:spTgt spid="64"/>
                                        </p:tgtEl>
                                        <p:attrNameLst>
                                          <p:attrName>style.visibility</p:attrName>
                                        </p:attrNameLst>
                                      </p:cBhvr>
                                      <p:to>
                                        <p:strVal val="visible"/>
                                      </p:to>
                                    </p:set>
                                    <p:animEffect filter="fade" transition="in">
                                      <p:cBhvr>
                                        <p:cTn dur="1000" id="125"/>
                                        <p:tgtEl>
                                          <p:spTgt spid="64"/>
                                        </p:tgtEl>
                                      </p:cBhvr>
                                    </p:animEffect>
                                    <p:anim calcmode="lin" valueType="num">
                                      <p:cBhvr>
                                        <p:cTn dur="1000" fill="hold" id="126"/>
                                        <p:tgtEl>
                                          <p:spTgt spid="64"/>
                                        </p:tgtEl>
                                        <p:attrNameLst>
                                          <p:attrName>ppt_x</p:attrName>
                                        </p:attrNameLst>
                                      </p:cBhvr>
                                      <p:tavLst>
                                        <p:tav tm="0">
                                          <p:val>
                                            <p:strVal val="#ppt_x"/>
                                          </p:val>
                                        </p:tav>
                                        <p:tav tm="100000">
                                          <p:val>
                                            <p:strVal val="#ppt_x"/>
                                          </p:val>
                                        </p:tav>
                                      </p:tavLst>
                                    </p:anim>
                                    <p:anim calcmode="lin" valueType="num">
                                      <p:cBhvr>
                                        <p:cTn dur="1000" fill="hold" id="127"/>
                                        <p:tgtEl>
                                          <p:spTgt spid="64"/>
                                        </p:tgtEl>
                                        <p:attrNameLst>
                                          <p:attrName>ppt_y</p:attrName>
                                        </p:attrNameLst>
                                      </p:cBhvr>
                                      <p:tavLst>
                                        <p:tav tm="0">
                                          <p:val>
                                            <p:strVal val="#ppt_y-.1"/>
                                          </p:val>
                                        </p:tav>
                                        <p:tav tm="100000">
                                          <p:val>
                                            <p:strVal val="#ppt_y"/>
                                          </p:val>
                                        </p:tav>
                                      </p:tavLst>
                                    </p:anim>
                                  </p:childTnLst>
                                </p:cTn>
                              </p:par>
                            </p:childTnLst>
                          </p:cTn>
                        </p:par>
                        <p:par>
                          <p:cTn fill="hold" id="128" nodeType="afterGroup">
                            <p:stCondLst>
                              <p:cond delay="3900"/>
                            </p:stCondLst>
                            <p:childTnLst>
                              <p:par>
                                <p:cTn decel="100000" fill="hold" grpId="0" id="129" nodeType="afterEffect" presetClass="entr" presetID="2" presetSubtype="4">
                                  <p:stCondLst>
                                    <p:cond delay="0"/>
                                  </p:stCondLst>
                                  <p:childTnLst>
                                    <p:set>
                                      <p:cBhvr>
                                        <p:cTn dur="1" fill="hold" id="130">
                                          <p:stCondLst>
                                            <p:cond delay="0"/>
                                          </p:stCondLst>
                                        </p:cTn>
                                        <p:tgtEl>
                                          <p:spTgt spid="93"/>
                                        </p:tgtEl>
                                        <p:attrNameLst>
                                          <p:attrName>style.visibility</p:attrName>
                                        </p:attrNameLst>
                                      </p:cBhvr>
                                      <p:to>
                                        <p:strVal val="visible"/>
                                      </p:to>
                                    </p:set>
                                    <p:anim calcmode="lin" valueType="num">
                                      <p:cBhvr additive="base">
                                        <p:cTn dur="500" fill="hold" id="131"/>
                                        <p:tgtEl>
                                          <p:spTgt spid="93"/>
                                        </p:tgtEl>
                                        <p:attrNameLst>
                                          <p:attrName>ppt_x</p:attrName>
                                        </p:attrNameLst>
                                      </p:cBhvr>
                                      <p:tavLst>
                                        <p:tav tm="0">
                                          <p:val>
                                            <p:strVal val="#ppt_x"/>
                                          </p:val>
                                        </p:tav>
                                        <p:tav tm="100000">
                                          <p:val>
                                            <p:strVal val="#ppt_x"/>
                                          </p:val>
                                        </p:tav>
                                      </p:tavLst>
                                    </p:anim>
                                    <p:anim calcmode="lin" valueType="num">
                                      <p:cBhvr additive="base">
                                        <p:cTn dur="500" fill="hold" id="132"/>
                                        <p:tgtEl>
                                          <p:spTgt spid="93"/>
                                        </p:tgtEl>
                                        <p:attrNameLst>
                                          <p:attrName>ppt_y</p:attrName>
                                        </p:attrNameLst>
                                      </p:cBhvr>
                                      <p:tavLst>
                                        <p:tav tm="0">
                                          <p:val>
                                            <p:strVal val="1+#ppt_h/2"/>
                                          </p:val>
                                        </p:tav>
                                        <p:tav tm="100000">
                                          <p:val>
                                            <p:strVal val="#ppt_y"/>
                                          </p:val>
                                        </p:tav>
                                      </p:tavLst>
                                    </p:anim>
                                  </p:childTnLst>
                                </p:cTn>
                              </p:par>
                              <p:par>
                                <p:cTn decel="100000" fill="hold" grpId="0" id="133" nodeType="withEffect" presetClass="entr" presetID="2" presetSubtype="4">
                                  <p:stCondLst>
                                    <p:cond delay="0"/>
                                  </p:stCondLst>
                                  <p:childTnLst>
                                    <p:set>
                                      <p:cBhvr>
                                        <p:cTn dur="1" fill="hold" id="134">
                                          <p:stCondLst>
                                            <p:cond delay="0"/>
                                          </p:stCondLst>
                                        </p:cTn>
                                        <p:tgtEl>
                                          <p:spTgt spid="94"/>
                                        </p:tgtEl>
                                        <p:attrNameLst>
                                          <p:attrName>style.visibility</p:attrName>
                                        </p:attrNameLst>
                                      </p:cBhvr>
                                      <p:to>
                                        <p:strVal val="visible"/>
                                      </p:to>
                                    </p:set>
                                    <p:anim calcmode="lin" valueType="num">
                                      <p:cBhvr additive="base">
                                        <p:cTn dur="500" fill="hold" id="135"/>
                                        <p:tgtEl>
                                          <p:spTgt spid="94"/>
                                        </p:tgtEl>
                                        <p:attrNameLst>
                                          <p:attrName>ppt_x</p:attrName>
                                        </p:attrNameLst>
                                      </p:cBhvr>
                                      <p:tavLst>
                                        <p:tav tm="0">
                                          <p:val>
                                            <p:strVal val="#ppt_x"/>
                                          </p:val>
                                        </p:tav>
                                        <p:tav tm="100000">
                                          <p:val>
                                            <p:strVal val="#ppt_x"/>
                                          </p:val>
                                        </p:tav>
                                      </p:tavLst>
                                    </p:anim>
                                    <p:anim calcmode="lin" valueType="num">
                                      <p:cBhvr additive="base">
                                        <p:cTn dur="500" fill="hold" id="136"/>
                                        <p:tgtEl>
                                          <p:spTgt spid="94"/>
                                        </p:tgtEl>
                                        <p:attrNameLst>
                                          <p:attrName>ppt_y</p:attrName>
                                        </p:attrNameLst>
                                      </p:cBhvr>
                                      <p:tavLst>
                                        <p:tav tm="0">
                                          <p:val>
                                            <p:strVal val="1+#ppt_h/2"/>
                                          </p:val>
                                        </p:tav>
                                        <p:tav tm="100000">
                                          <p:val>
                                            <p:strVal val="#ppt_y"/>
                                          </p:val>
                                        </p:tav>
                                      </p:tavLst>
                                    </p:anim>
                                  </p:childTnLst>
                                </p:cTn>
                              </p:par>
                              <p:par>
                                <p:cTn decel="100000" fill="hold" grpId="0" id="137" nodeType="withEffect" presetClass="entr" presetID="2" presetSubtype="4">
                                  <p:stCondLst>
                                    <p:cond delay="0"/>
                                  </p:stCondLst>
                                  <p:childTnLst>
                                    <p:set>
                                      <p:cBhvr>
                                        <p:cTn dur="1" fill="hold" id="138">
                                          <p:stCondLst>
                                            <p:cond delay="0"/>
                                          </p:stCondLst>
                                        </p:cTn>
                                        <p:tgtEl>
                                          <p:spTgt spid="95"/>
                                        </p:tgtEl>
                                        <p:attrNameLst>
                                          <p:attrName>style.visibility</p:attrName>
                                        </p:attrNameLst>
                                      </p:cBhvr>
                                      <p:to>
                                        <p:strVal val="visible"/>
                                      </p:to>
                                    </p:set>
                                    <p:anim calcmode="lin" valueType="num">
                                      <p:cBhvr additive="base">
                                        <p:cTn dur="500" fill="hold" id="139"/>
                                        <p:tgtEl>
                                          <p:spTgt spid="95"/>
                                        </p:tgtEl>
                                        <p:attrNameLst>
                                          <p:attrName>ppt_x</p:attrName>
                                        </p:attrNameLst>
                                      </p:cBhvr>
                                      <p:tavLst>
                                        <p:tav tm="0">
                                          <p:val>
                                            <p:strVal val="#ppt_x"/>
                                          </p:val>
                                        </p:tav>
                                        <p:tav tm="100000">
                                          <p:val>
                                            <p:strVal val="#ppt_x"/>
                                          </p:val>
                                        </p:tav>
                                      </p:tavLst>
                                    </p:anim>
                                    <p:anim calcmode="lin" valueType="num">
                                      <p:cBhvr additive="base">
                                        <p:cTn dur="500" fill="hold" id="140"/>
                                        <p:tgtEl>
                                          <p:spTgt spid="95"/>
                                        </p:tgtEl>
                                        <p:attrNameLst>
                                          <p:attrName>ppt_y</p:attrName>
                                        </p:attrNameLst>
                                      </p:cBhvr>
                                      <p:tavLst>
                                        <p:tav tm="0">
                                          <p:val>
                                            <p:strVal val="1+#ppt_h/2"/>
                                          </p:val>
                                        </p:tav>
                                        <p:tav tm="100000">
                                          <p:val>
                                            <p:strVal val="#ppt_y"/>
                                          </p:val>
                                        </p:tav>
                                      </p:tavLst>
                                    </p:anim>
                                  </p:childTnLst>
                                </p:cTn>
                              </p:par>
                              <p:par>
                                <p:cTn decel="100000" fill="hold" grpId="0" id="141" nodeType="withEffect" presetClass="entr" presetID="2" presetSubtype="4">
                                  <p:stCondLst>
                                    <p:cond delay="0"/>
                                  </p:stCondLst>
                                  <p:childTnLst>
                                    <p:set>
                                      <p:cBhvr>
                                        <p:cTn dur="1" fill="hold" id="142">
                                          <p:stCondLst>
                                            <p:cond delay="0"/>
                                          </p:stCondLst>
                                        </p:cTn>
                                        <p:tgtEl>
                                          <p:spTgt spid="96"/>
                                        </p:tgtEl>
                                        <p:attrNameLst>
                                          <p:attrName>style.visibility</p:attrName>
                                        </p:attrNameLst>
                                      </p:cBhvr>
                                      <p:to>
                                        <p:strVal val="visible"/>
                                      </p:to>
                                    </p:set>
                                    <p:anim calcmode="lin" valueType="num">
                                      <p:cBhvr additive="base">
                                        <p:cTn dur="500" fill="hold" id="143"/>
                                        <p:tgtEl>
                                          <p:spTgt spid="96"/>
                                        </p:tgtEl>
                                        <p:attrNameLst>
                                          <p:attrName>ppt_x</p:attrName>
                                        </p:attrNameLst>
                                      </p:cBhvr>
                                      <p:tavLst>
                                        <p:tav tm="0">
                                          <p:val>
                                            <p:strVal val="#ppt_x"/>
                                          </p:val>
                                        </p:tav>
                                        <p:tav tm="100000">
                                          <p:val>
                                            <p:strVal val="#ppt_x"/>
                                          </p:val>
                                        </p:tav>
                                      </p:tavLst>
                                    </p:anim>
                                    <p:anim calcmode="lin" valueType="num">
                                      <p:cBhvr additive="base">
                                        <p:cTn dur="500" fill="hold" id="144"/>
                                        <p:tgtEl>
                                          <p:spTgt spid="96"/>
                                        </p:tgtEl>
                                        <p:attrNameLst>
                                          <p:attrName>ppt_y</p:attrName>
                                        </p:attrNameLst>
                                      </p:cBhvr>
                                      <p:tavLst>
                                        <p:tav tm="0">
                                          <p:val>
                                            <p:strVal val="1+#ppt_h/2"/>
                                          </p:val>
                                        </p:tav>
                                        <p:tav tm="100000">
                                          <p:val>
                                            <p:strVal val="#ppt_y"/>
                                          </p:val>
                                        </p:tav>
                                      </p:tavLst>
                                    </p:anim>
                                  </p:childTnLst>
                                </p:cTn>
                              </p:par>
                              <p:par>
                                <p:cTn decel="100000" fill="hold" grpId="0" id="145" nodeType="withEffect" presetClass="entr" presetID="2" presetSubtype="4">
                                  <p:stCondLst>
                                    <p:cond delay="0"/>
                                  </p:stCondLst>
                                  <p:childTnLst>
                                    <p:set>
                                      <p:cBhvr>
                                        <p:cTn dur="1" fill="hold" id="146">
                                          <p:stCondLst>
                                            <p:cond delay="0"/>
                                          </p:stCondLst>
                                        </p:cTn>
                                        <p:tgtEl>
                                          <p:spTgt spid="97"/>
                                        </p:tgtEl>
                                        <p:attrNameLst>
                                          <p:attrName>style.visibility</p:attrName>
                                        </p:attrNameLst>
                                      </p:cBhvr>
                                      <p:to>
                                        <p:strVal val="visible"/>
                                      </p:to>
                                    </p:set>
                                    <p:anim calcmode="lin" valueType="num">
                                      <p:cBhvr additive="base">
                                        <p:cTn dur="500" fill="hold" id="147"/>
                                        <p:tgtEl>
                                          <p:spTgt spid="97"/>
                                        </p:tgtEl>
                                        <p:attrNameLst>
                                          <p:attrName>ppt_x</p:attrName>
                                        </p:attrNameLst>
                                      </p:cBhvr>
                                      <p:tavLst>
                                        <p:tav tm="0">
                                          <p:val>
                                            <p:strVal val="#ppt_x"/>
                                          </p:val>
                                        </p:tav>
                                        <p:tav tm="100000">
                                          <p:val>
                                            <p:strVal val="#ppt_x"/>
                                          </p:val>
                                        </p:tav>
                                      </p:tavLst>
                                    </p:anim>
                                    <p:anim calcmode="lin" valueType="num">
                                      <p:cBhvr additive="base">
                                        <p:cTn dur="500" fill="hold" id="148"/>
                                        <p:tgtEl>
                                          <p:spTgt spid="97"/>
                                        </p:tgtEl>
                                        <p:attrNameLst>
                                          <p:attrName>ppt_y</p:attrName>
                                        </p:attrNameLst>
                                      </p:cBhvr>
                                      <p:tavLst>
                                        <p:tav tm="0">
                                          <p:val>
                                            <p:strVal val="1+#ppt_h/2"/>
                                          </p:val>
                                        </p:tav>
                                        <p:tav tm="100000">
                                          <p:val>
                                            <p:strVal val="#ppt_y"/>
                                          </p:val>
                                        </p:tav>
                                      </p:tavLst>
                                    </p:anim>
                                  </p:childTnLst>
                                </p:cTn>
                              </p:par>
                              <p:par>
                                <p:cTn decel="100000" fill="hold" grpId="0" id="149" nodeType="withEffect" presetClass="entr" presetID="2" presetSubtype="4">
                                  <p:stCondLst>
                                    <p:cond delay="0"/>
                                  </p:stCondLst>
                                  <p:childTnLst>
                                    <p:set>
                                      <p:cBhvr>
                                        <p:cTn dur="1" fill="hold" id="150">
                                          <p:stCondLst>
                                            <p:cond delay="0"/>
                                          </p:stCondLst>
                                        </p:cTn>
                                        <p:tgtEl>
                                          <p:spTgt spid="98"/>
                                        </p:tgtEl>
                                        <p:attrNameLst>
                                          <p:attrName>style.visibility</p:attrName>
                                        </p:attrNameLst>
                                      </p:cBhvr>
                                      <p:to>
                                        <p:strVal val="visible"/>
                                      </p:to>
                                    </p:set>
                                    <p:anim calcmode="lin" valueType="num">
                                      <p:cBhvr additive="base">
                                        <p:cTn dur="500" fill="hold" id="151"/>
                                        <p:tgtEl>
                                          <p:spTgt spid="98"/>
                                        </p:tgtEl>
                                        <p:attrNameLst>
                                          <p:attrName>ppt_x</p:attrName>
                                        </p:attrNameLst>
                                      </p:cBhvr>
                                      <p:tavLst>
                                        <p:tav tm="0">
                                          <p:val>
                                            <p:strVal val="#ppt_x"/>
                                          </p:val>
                                        </p:tav>
                                        <p:tav tm="100000">
                                          <p:val>
                                            <p:strVal val="#ppt_x"/>
                                          </p:val>
                                        </p:tav>
                                      </p:tavLst>
                                    </p:anim>
                                    <p:anim calcmode="lin" valueType="num">
                                      <p:cBhvr additive="base">
                                        <p:cTn dur="500" fill="hold" id="152"/>
                                        <p:tgtEl>
                                          <p:spTgt spid="98"/>
                                        </p:tgtEl>
                                        <p:attrNameLst>
                                          <p:attrName>ppt_y</p:attrName>
                                        </p:attrNameLst>
                                      </p:cBhvr>
                                      <p:tavLst>
                                        <p:tav tm="0">
                                          <p:val>
                                            <p:strVal val="1+#ppt_h/2"/>
                                          </p:val>
                                        </p:tav>
                                        <p:tav tm="100000">
                                          <p:val>
                                            <p:strVal val="#ppt_y"/>
                                          </p:val>
                                        </p:tav>
                                      </p:tavLst>
                                    </p:anim>
                                  </p:childTnLst>
                                </p:cTn>
                              </p:par>
                              <p:par>
                                <p:cTn decel="100000" fill="hold" grpId="0" id="153" nodeType="withEffect" presetClass="entr" presetID="2" presetSubtype="4">
                                  <p:stCondLst>
                                    <p:cond delay="0"/>
                                  </p:stCondLst>
                                  <p:childTnLst>
                                    <p:set>
                                      <p:cBhvr>
                                        <p:cTn dur="1" fill="hold" id="154">
                                          <p:stCondLst>
                                            <p:cond delay="0"/>
                                          </p:stCondLst>
                                        </p:cTn>
                                        <p:tgtEl>
                                          <p:spTgt spid="99"/>
                                        </p:tgtEl>
                                        <p:attrNameLst>
                                          <p:attrName>style.visibility</p:attrName>
                                        </p:attrNameLst>
                                      </p:cBhvr>
                                      <p:to>
                                        <p:strVal val="visible"/>
                                      </p:to>
                                    </p:set>
                                    <p:anim calcmode="lin" valueType="num">
                                      <p:cBhvr additive="base">
                                        <p:cTn dur="500" fill="hold" id="155"/>
                                        <p:tgtEl>
                                          <p:spTgt spid="99"/>
                                        </p:tgtEl>
                                        <p:attrNameLst>
                                          <p:attrName>ppt_x</p:attrName>
                                        </p:attrNameLst>
                                      </p:cBhvr>
                                      <p:tavLst>
                                        <p:tav tm="0">
                                          <p:val>
                                            <p:strVal val="#ppt_x"/>
                                          </p:val>
                                        </p:tav>
                                        <p:tav tm="100000">
                                          <p:val>
                                            <p:strVal val="#ppt_x"/>
                                          </p:val>
                                        </p:tav>
                                      </p:tavLst>
                                    </p:anim>
                                    <p:anim calcmode="lin" valueType="num">
                                      <p:cBhvr additive="base">
                                        <p:cTn dur="500" fill="hold" id="156"/>
                                        <p:tgtEl>
                                          <p:spTgt spid="99"/>
                                        </p:tgtEl>
                                        <p:attrNameLst>
                                          <p:attrName>ppt_y</p:attrName>
                                        </p:attrNameLst>
                                      </p:cBhvr>
                                      <p:tavLst>
                                        <p:tav tm="0">
                                          <p:val>
                                            <p:strVal val="1+#ppt_h/2"/>
                                          </p:val>
                                        </p:tav>
                                        <p:tav tm="100000">
                                          <p:val>
                                            <p:strVal val="#ppt_y"/>
                                          </p:val>
                                        </p:tav>
                                      </p:tavLst>
                                    </p:anim>
                                  </p:childTnLst>
                                </p:cTn>
                              </p:par>
                            </p:childTnLst>
                          </p:cTn>
                        </p:par>
                        <p:par>
                          <p:cTn fill="hold" id="157" nodeType="afterGroup">
                            <p:stCondLst>
                              <p:cond delay="4400"/>
                            </p:stCondLst>
                            <p:childTnLst>
                              <p:par>
                                <p:cTn fill="hold" grpId="0" id="158" nodeType="afterEffect" presetClass="entr" presetID="22" presetSubtype="8">
                                  <p:stCondLst>
                                    <p:cond delay="0"/>
                                  </p:stCondLst>
                                  <p:childTnLst>
                                    <p:set>
                                      <p:cBhvr>
                                        <p:cTn dur="1" fill="hold" id="159">
                                          <p:stCondLst>
                                            <p:cond delay="0"/>
                                          </p:stCondLst>
                                        </p:cTn>
                                        <p:tgtEl>
                                          <p:spTgt spid="79"/>
                                        </p:tgtEl>
                                        <p:attrNameLst>
                                          <p:attrName>style.visibility</p:attrName>
                                        </p:attrNameLst>
                                      </p:cBhvr>
                                      <p:to>
                                        <p:strVal val="visible"/>
                                      </p:to>
                                    </p:set>
                                    <p:animEffect filter="wipe(left)" transition="in">
                                      <p:cBhvr>
                                        <p:cTn dur="500" id="160"/>
                                        <p:tgtEl>
                                          <p:spTgt spid="79"/>
                                        </p:tgtEl>
                                      </p:cBhvr>
                                    </p:animEffect>
                                  </p:childTnLst>
                                </p:cTn>
                              </p:par>
                              <p:par>
                                <p:cTn fill="hold" grpId="0" id="161" nodeType="withEffect" presetClass="entr" presetID="22" presetSubtype="8">
                                  <p:stCondLst>
                                    <p:cond delay="100"/>
                                  </p:stCondLst>
                                  <p:childTnLst>
                                    <p:set>
                                      <p:cBhvr>
                                        <p:cTn dur="1" fill="hold" id="162">
                                          <p:stCondLst>
                                            <p:cond delay="0"/>
                                          </p:stCondLst>
                                        </p:cTn>
                                        <p:tgtEl>
                                          <p:spTgt spid="80"/>
                                        </p:tgtEl>
                                        <p:attrNameLst>
                                          <p:attrName>style.visibility</p:attrName>
                                        </p:attrNameLst>
                                      </p:cBhvr>
                                      <p:to>
                                        <p:strVal val="visible"/>
                                      </p:to>
                                    </p:set>
                                    <p:animEffect filter="wipe(left)" transition="in">
                                      <p:cBhvr>
                                        <p:cTn dur="500" id="163"/>
                                        <p:tgtEl>
                                          <p:spTgt spid="80"/>
                                        </p:tgtEl>
                                      </p:cBhvr>
                                    </p:animEffect>
                                  </p:childTnLst>
                                </p:cTn>
                              </p:par>
                              <p:par>
                                <p:cTn fill="hold" grpId="0" id="164" nodeType="withEffect" presetClass="entr" presetID="22" presetSubtype="8">
                                  <p:stCondLst>
                                    <p:cond delay="200"/>
                                  </p:stCondLst>
                                  <p:childTnLst>
                                    <p:set>
                                      <p:cBhvr>
                                        <p:cTn dur="1" fill="hold" id="165">
                                          <p:stCondLst>
                                            <p:cond delay="0"/>
                                          </p:stCondLst>
                                        </p:cTn>
                                        <p:tgtEl>
                                          <p:spTgt spid="81"/>
                                        </p:tgtEl>
                                        <p:attrNameLst>
                                          <p:attrName>style.visibility</p:attrName>
                                        </p:attrNameLst>
                                      </p:cBhvr>
                                      <p:to>
                                        <p:strVal val="visible"/>
                                      </p:to>
                                    </p:set>
                                    <p:animEffect filter="wipe(left)" transition="in">
                                      <p:cBhvr>
                                        <p:cTn dur="500" id="166"/>
                                        <p:tgtEl>
                                          <p:spTgt spid="81"/>
                                        </p:tgtEl>
                                      </p:cBhvr>
                                    </p:animEffect>
                                  </p:childTnLst>
                                </p:cTn>
                              </p:par>
                              <p:par>
                                <p:cTn fill="hold" grpId="0" id="167" nodeType="withEffect" presetClass="entr" presetID="22" presetSubtype="8">
                                  <p:stCondLst>
                                    <p:cond delay="300"/>
                                  </p:stCondLst>
                                  <p:childTnLst>
                                    <p:set>
                                      <p:cBhvr>
                                        <p:cTn dur="1" fill="hold" id="168">
                                          <p:stCondLst>
                                            <p:cond delay="0"/>
                                          </p:stCondLst>
                                        </p:cTn>
                                        <p:tgtEl>
                                          <p:spTgt spid="82"/>
                                        </p:tgtEl>
                                        <p:attrNameLst>
                                          <p:attrName>style.visibility</p:attrName>
                                        </p:attrNameLst>
                                      </p:cBhvr>
                                      <p:to>
                                        <p:strVal val="visible"/>
                                      </p:to>
                                    </p:set>
                                    <p:animEffect filter="wipe(left)" transition="in">
                                      <p:cBhvr>
                                        <p:cTn dur="500" id="169"/>
                                        <p:tgtEl>
                                          <p:spTgt spid="82"/>
                                        </p:tgtEl>
                                      </p:cBhvr>
                                    </p:animEffect>
                                  </p:childTnLst>
                                </p:cTn>
                              </p:par>
                              <p:par>
                                <p:cTn fill="hold" grpId="0" id="170" nodeType="withEffect" presetClass="entr" presetID="22" presetSubtype="8">
                                  <p:stCondLst>
                                    <p:cond delay="400"/>
                                  </p:stCondLst>
                                  <p:childTnLst>
                                    <p:set>
                                      <p:cBhvr>
                                        <p:cTn dur="1" fill="hold" id="171">
                                          <p:stCondLst>
                                            <p:cond delay="0"/>
                                          </p:stCondLst>
                                        </p:cTn>
                                        <p:tgtEl>
                                          <p:spTgt spid="83"/>
                                        </p:tgtEl>
                                        <p:attrNameLst>
                                          <p:attrName>style.visibility</p:attrName>
                                        </p:attrNameLst>
                                      </p:cBhvr>
                                      <p:to>
                                        <p:strVal val="visible"/>
                                      </p:to>
                                    </p:set>
                                    <p:animEffect filter="wipe(left)" transition="in">
                                      <p:cBhvr>
                                        <p:cTn dur="500" id="172"/>
                                        <p:tgtEl>
                                          <p:spTgt spid="83"/>
                                        </p:tgtEl>
                                      </p:cBhvr>
                                    </p:animEffect>
                                  </p:childTnLst>
                                </p:cTn>
                              </p:par>
                              <p:par>
                                <p:cTn fill="hold" grpId="0" id="173" nodeType="withEffect" presetClass="entr" presetID="22" presetSubtype="8">
                                  <p:stCondLst>
                                    <p:cond delay="500"/>
                                  </p:stCondLst>
                                  <p:childTnLst>
                                    <p:set>
                                      <p:cBhvr>
                                        <p:cTn dur="1" fill="hold" id="174">
                                          <p:stCondLst>
                                            <p:cond delay="0"/>
                                          </p:stCondLst>
                                        </p:cTn>
                                        <p:tgtEl>
                                          <p:spTgt spid="84"/>
                                        </p:tgtEl>
                                        <p:attrNameLst>
                                          <p:attrName>style.visibility</p:attrName>
                                        </p:attrNameLst>
                                      </p:cBhvr>
                                      <p:to>
                                        <p:strVal val="visible"/>
                                      </p:to>
                                    </p:set>
                                    <p:animEffect filter="wipe(left)" transition="in">
                                      <p:cBhvr>
                                        <p:cTn dur="500" id="175"/>
                                        <p:tgtEl>
                                          <p:spTgt spid="84"/>
                                        </p:tgtEl>
                                      </p:cBhvr>
                                    </p:animEffect>
                                  </p:childTnLst>
                                </p:cTn>
                              </p:par>
                              <p:par>
                                <p:cTn fill="hold" grpId="0" id="176" nodeType="withEffect" presetClass="entr" presetID="22" presetSubtype="8">
                                  <p:stCondLst>
                                    <p:cond delay="600"/>
                                  </p:stCondLst>
                                  <p:childTnLst>
                                    <p:set>
                                      <p:cBhvr>
                                        <p:cTn dur="1" fill="hold" id="177">
                                          <p:stCondLst>
                                            <p:cond delay="0"/>
                                          </p:stCondLst>
                                        </p:cTn>
                                        <p:tgtEl>
                                          <p:spTgt spid="85"/>
                                        </p:tgtEl>
                                        <p:attrNameLst>
                                          <p:attrName>style.visibility</p:attrName>
                                        </p:attrNameLst>
                                      </p:cBhvr>
                                      <p:to>
                                        <p:strVal val="visible"/>
                                      </p:to>
                                    </p:set>
                                    <p:animEffect filter="wipe(left)" transition="in">
                                      <p:cBhvr>
                                        <p:cTn dur="500" id="178"/>
                                        <p:tgtEl>
                                          <p:spTgt spid="85"/>
                                        </p:tgtEl>
                                      </p:cBhvr>
                                    </p:animEffect>
                                  </p:childTnLst>
                                </p:cTn>
                              </p:par>
                              <p:par>
                                <p:cTn fill="hold" grpId="0" id="179" nodeType="withEffect" presetClass="entr" presetID="22" presetSubtype="2">
                                  <p:stCondLst>
                                    <p:cond delay="0"/>
                                  </p:stCondLst>
                                  <p:childTnLst>
                                    <p:set>
                                      <p:cBhvr>
                                        <p:cTn dur="1" fill="hold" id="180">
                                          <p:stCondLst>
                                            <p:cond delay="0"/>
                                          </p:stCondLst>
                                        </p:cTn>
                                        <p:tgtEl>
                                          <p:spTgt spid="65"/>
                                        </p:tgtEl>
                                        <p:attrNameLst>
                                          <p:attrName>style.visibility</p:attrName>
                                        </p:attrNameLst>
                                      </p:cBhvr>
                                      <p:to>
                                        <p:strVal val="visible"/>
                                      </p:to>
                                    </p:set>
                                    <p:animEffect filter="wipe(right)" transition="in">
                                      <p:cBhvr>
                                        <p:cTn dur="500" id="181"/>
                                        <p:tgtEl>
                                          <p:spTgt spid="65"/>
                                        </p:tgtEl>
                                      </p:cBhvr>
                                    </p:animEffect>
                                  </p:childTnLst>
                                </p:cTn>
                              </p:par>
                              <p:par>
                                <p:cTn fill="hold" grpId="0" id="182" nodeType="withEffect" presetClass="entr" presetID="22" presetSubtype="2">
                                  <p:stCondLst>
                                    <p:cond delay="100"/>
                                  </p:stCondLst>
                                  <p:childTnLst>
                                    <p:set>
                                      <p:cBhvr>
                                        <p:cTn dur="1" fill="hold" id="183">
                                          <p:stCondLst>
                                            <p:cond delay="0"/>
                                          </p:stCondLst>
                                        </p:cTn>
                                        <p:tgtEl>
                                          <p:spTgt spid="66"/>
                                        </p:tgtEl>
                                        <p:attrNameLst>
                                          <p:attrName>style.visibility</p:attrName>
                                        </p:attrNameLst>
                                      </p:cBhvr>
                                      <p:to>
                                        <p:strVal val="visible"/>
                                      </p:to>
                                    </p:set>
                                    <p:animEffect filter="wipe(right)" transition="in">
                                      <p:cBhvr>
                                        <p:cTn dur="500" id="184"/>
                                        <p:tgtEl>
                                          <p:spTgt spid="66"/>
                                        </p:tgtEl>
                                      </p:cBhvr>
                                    </p:animEffect>
                                  </p:childTnLst>
                                </p:cTn>
                              </p:par>
                              <p:par>
                                <p:cTn fill="hold" grpId="0" id="185" nodeType="withEffect" presetClass="entr" presetID="22" presetSubtype="2">
                                  <p:stCondLst>
                                    <p:cond delay="200"/>
                                  </p:stCondLst>
                                  <p:childTnLst>
                                    <p:set>
                                      <p:cBhvr>
                                        <p:cTn dur="1" fill="hold" id="186">
                                          <p:stCondLst>
                                            <p:cond delay="0"/>
                                          </p:stCondLst>
                                        </p:cTn>
                                        <p:tgtEl>
                                          <p:spTgt spid="67"/>
                                        </p:tgtEl>
                                        <p:attrNameLst>
                                          <p:attrName>style.visibility</p:attrName>
                                        </p:attrNameLst>
                                      </p:cBhvr>
                                      <p:to>
                                        <p:strVal val="visible"/>
                                      </p:to>
                                    </p:set>
                                    <p:animEffect filter="wipe(right)" transition="in">
                                      <p:cBhvr>
                                        <p:cTn dur="500" id="187"/>
                                        <p:tgtEl>
                                          <p:spTgt spid="67"/>
                                        </p:tgtEl>
                                      </p:cBhvr>
                                    </p:animEffect>
                                  </p:childTnLst>
                                </p:cTn>
                              </p:par>
                              <p:par>
                                <p:cTn fill="hold" grpId="0" id="188" nodeType="withEffect" presetClass="entr" presetID="22" presetSubtype="2">
                                  <p:stCondLst>
                                    <p:cond delay="300"/>
                                  </p:stCondLst>
                                  <p:childTnLst>
                                    <p:set>
                                      <p:cBhvr>
                                        <p:cTn dur="1" fill="hold" id="189">
                                          <p:stCondLst>
                                            <p:cond delay="0"/>
                                          </p:stCondLst>
                                        </p:cTn>
                                        <p:tgtEl>
                                          <p:spTgt spid="68"/>
                                        </p:tgtEl>
                                        <p:attrNameLst>
                                          <p:attrName>style.visibility</p:attrName>
                                        </p:attrNameLst>
                                      </p:cBhvr>
                                      <p:to>
                                        <p:strVal val="visible"/>
                                      </p:to>
                                    </p:set>
                                    <p:animEffect filter="wipe(right)" transition="in">
                                      <p:cBhvr>
                                        <p:cTn dur="500" id="190"/>
                                        <p:tgtEl>
                                          <p:spTgt spid="68"/>
                                        </p:tgtEl>
                                      </p:cBhvr>
                                    </p:animEffect>
                                  </p:childTnLst>
                                </p:cTn>
                              </p:par>
                              <p:par>
                                <p:cTn fill="hold" grpId="0" id="191" nodeType="withEffect" presetClass="entr" presetID="22" presetSubtype="2">
                                  <p:stCondLst>
                                    <p:cond delay="400"/>
                                  </p:stCondLst>
                                  <p:childTnLst>
                                    <p:set>
                                      <p:cBhvr>
                                        <p:cTn dur="1" fill="hold" id="192">
                                          <p:stCondLst>
                                            <p:cond delay="0"/>
                                          </p:stCondLst>
                                        </p:cTn>
                                        <p:tgtEl>
                                          <p:spTgt spid="69"/>
                                        </p:tgtEl>
                                        <p:attrNameLst>
                                          <p:attrName>style.visibility</p:attrName>
                                        </p:attrNameLst>
                                      </p:cBhvr>
                                      <p:to>
                                        <p:strVal val="visible"/>
                                      </p:to>
                                    </p:set>
                                    <p:animEffect filter="wipe(right)" transition="in">
                                      <p:cBhvr>
                                        <p:cTn dur="500" id="193"/>
                                        <p:tgtEl>
                                          <p:spTgt spid="69"/>
                                        </p:tgtEl>
                                      </p:cBhvr>
                                    </p:animEffect>
                                  </p:childTnLst>
                                </p:cTn>
                              </p:par>
                              <p:par>
                                <p:cTn fill="hold" grpId="0" id="194" nodeType="withEffect" presetClass="entr" presetID="22" presetSubtype="2">
                                  <p:stCondLst>
                                    <p:cond delay="500"/>
                                  </p:stCondLst>
                                  <p:childTnLst>
                                    <p:set>
                                      <p:cBhvr>
                                        <p:cTn dur="1" fill="hold" id="195">
                                          <p:stCondLst>
                                            <p:cond delay="0"/>
                                          </p:stCondLst>
                                        </p:cTn>
                                        <p:tgtEl>
                                          <p:spTgt spid="70"/>
                                        </p:tgtEl>
                                        <p:attrNameLst>
                                          <p:attrName>style.visibility</p:attrName>
                                        </p:attrNameLst>
                                      </p:cBhvr>
                                      <p:to>
                                        <p:strVal val="visible"/>
                                      </p:to>
                                    </p:set>
                                    <p:animEffect filter="wipe(right)" transition="in">
                                      <p:cBhvr>
                                        <p:cTn dur="500" id="196"/>
                                        <p:tgtEl>
                                          <p:spTgt spid="70"/>
                                        </p:tgtEl>
                                      </p:cBhvr>
                                    </p:animEffect>
                                  </p:childTnLst>
                                </p:cTn>
                              </p:par>
                              <p:par>
                                <p:cTn fill="hold" grpId="0" id="197" nodeType="withEffect" presetClass="entr" presetID="22" presetSubtype="2">
                                  <p:stCondLst>
                                    <p:cond delay="600"/>
                                  </p:stCondLst>
                                  <p:childTnLst>
                                    <p:set>
                                      <p:cBhvr>
                                        <p:cTn dur="1" fill="hold" id="198">
                                          <p:stCondLst>
                                            <p:cond delay="0"/>
                                          </p:stCondLst>
                                        </p:cTn>
                                        <p:tgtEl>
                                          <p:spTgt spid="71"/>
                                        </p:tgtEl>
                                        <p:attrNameLst>
                                          <p:attrName>style.visibility</p:attrName>
                                        </p:attrNameLst>
                                      </p:cBhvr>
                                      <p:to>
                                        <p:strVal val="visible"/>
                                      </p:to>
                                    </p:set>
                                    <p:animEffect filter="wipe(right)" transition="in">
                                      <p:cBhvr>
                                        <p:cTn dur="500" id="199"/>
                                        <p:tgtEl>
                                          <p:spTgt spid="71"/>
                                        </p:tgtEl>
                                      </p:cBhvr>
                                    </p:animEffect>
                                  </p:childTnLst>
                                </p:cTn>
                              </p:par>
                            </p:childTnLst>
                          </p:cTn>
                        </p:par>
                        <p:par>
                          <p:cTn fill="hold" id="200" nodeType="afterGroup">
                            <p:stCondLst>
                              <p:cond delay="5500"/>
                            </p:stCondLst>
                            <p:childTnLst>
                              <p:par>
                                <p:cTn fill="hold" grpId="0" id="201" nodeType="afterEffect" presetClass="entr" presetID="22" presetSubtype="8">
                                  <p:stCondLst>
                                    <p:cond delay="0"/>
                                  </p:stCondLst>
                                  <p:childTnLst>
                                    <p:set>
                                      <p:cBhvr>
                                        <p:cTn dur="1" fill="hold" id="202">
                                          <p:stCondLst>
                                            <p:cond delay="0"/>
                                          </p:stCondLst>
                                        </p:cTn>
                                        <p:tgtEl>
                                          <p:spTgt spid="86"/>
                                        </p:tgtEl>
                                        <p:attrNameLst>
                                          <p:attrName>style.visibility</p:attrName>
                                        </p:attrNameLst>
                                      </p:cBhvr>
                                      <p:to>
                                        <p:strVal val="visible"/>
                                      </p:to>
                                    </p:set>
                                    <p:animEffect filter="wipe(left)" transition="in">
                                      <p:cBhvr>
                                        <p:cTn dur="500" id="203"/>
                                        <p:tgtEl>
                                          <p:spTgt spid="86"/>
                                        </p:tgtEl>
                                      </p:cBhvr>
                                    </p:animEffect>
                                  </p:childTnLst>
                                </p:cTn>
                              </p:par>
                              <p:par>
                                <p:cTn fill="hold" grpId="0" id="204" nodeType="withEffect" presetClass="entr" presetID="22" presetSubtype="8">
                                  <p:stCondLst>
                                    <p:cond delay="0"/>
                                  </p:stCondLst>
                                  <p:childTnLst>
                                    <p:set>
                                      <p:cBhvr>
                                        <p:cTn dur="1" fill="hold" id="205">
                                          <p:stCondLst>
                                            <p:cond delay="0"/>
                                          </p:stCondLst>
                                        </p:cTn>
                                        <p:tgtEl>
                                          <p:spTgt spid="87"/>
                                        </p:tgtEl>
                                        <p:attrNameLst>
                                          <p:attrName>style.visibility</p:attrName>
                                        </p:attrNameLst>
                                      </p:cBhvr>
                                      <p:to>
                                        <p:strVal val="visible"/>
                                      </p:to>
                                    </p:set>
                                    <p:animEffect filter="wipe(left)" transition="in">
                                      <p:cBhvr>
                                        <p:cTn dur="500" id="206"/>
                                        <p:tgtEl>
                                          <p:spTgt spid="87"/>
                                        </p:tgtEl>
                                      </p:cBhvr>
                                    </p:animEffect>
                                  </p:childTnLst>
                                </p:cTn>
                              </p:par>
                              <p:par>
                                <p:cTn fill="hold" grpId="0" id="207" nodeType="withEffect" presetClass="entr" presetID="22" presetSubtype="8">
                                  <p:stCondLst>
                                    <p:cond delay="0"/>
                                  </p:stCondLst>
                                  <p:childTnLst>
                                    <p:set>
                                      <p:cBhvr>
                                        <p:cTn dur="1" fill="hold" id="208">
                                          <p:stCondLst>
                                            <p:cond delay="0"/>
                                          </p:stCondLst>
                                        </p:cTn>
                                        <p:tgtEl>
                                          <p:spTgt spid="88"/>
                                        </p:tgtEl>
                                        <p:attrNameLst>
                                          <p:attrName>style.visibility</p:attrName>
                                        </p:attrNameLst>
                                      </p:cBhvr>
                                      <p:to>
                                        <p:strVal val="visible"/>
                                      </p:to>
                                    </p:set>
                                    <p:animEffect filter="wipe(left)" transition="in">
                                      <p:cBhvr>
                                        <p:cTn dur="500" id="209"/>
                                        <p:tgtEl>
                                          <p:spTgt spid="88"/>
                                        </p:tgtEl>
                                      </p:cBhvr>
                                    </p:animEffect>
                                  </p:childTnLst>
                                </p:cTn>
                              </p:par>
                              <p:par>
                                <p:cTn fill="hold" grpId="0" id="210" nodeType="withEffect" presetClass="entr" presetID="22" presetSubtype="8">
                                  <p:stCondLst>
                                    <p:cond delay="0"/>
                                  </p:stCondLst>
                                  <p:childTnLst>
                                    <p:set>
                                      <p:cBhvr>
                                        <p:cTn dur="1" fill="hold" id="211">
                                          <p:stCondLst>
                                            <p:cond delay="0"/>
                                          </p:stCondLst>
                                        </p:cTn>
                                        <p:tgtEl>
                                          <p:spTgt spid="89"/>
                                        </p:tgtEl>
                                        <p:attrNameLst>
                                          <p:attrName>style.visibility</p:attrName>
                                        </p:attrNameLst>
                                      </p:cBhvr>
                                      <p:to>
                                        <p:strVal val="visible"/>
                                      </p:to>
                                    </p:set>
                                    <p:animEffect filter="wipe(left)" transition="in">
                                      <p:cBhvr>
                                        <p:cTn dur="500" id="212"/>
                                        <p:tgtEl>
                                          <p:spTgt spid="89"/>
                                        </p:tgtEl>
                                      </p:cBhvr>
                                    </p:animEffect>
                                  </p:childTnLst>
                                </p:cTn>
                              </p:par>
                              <p:par>
                                <p:cTn fill="hold" grpId="0" id="213" nodeType="withEffect" presetClass="entr" presetID="22" presetSubtype="8">
                                  <p:stCondLst>
                                    <p:cond delay="0"/>
                                  </p:stCondLst>
                                  <p:childTnLst>
                                    <p:set>
                                      <p:cBhvr>
                                        <p:cTn dur="1" fill="hold" id="214">
                                          <p:stCondLst>
                                            <p:cond delay="0"/>
                                          </p:stCondLst>
                                        </p:cTn>
                                        <p:tgtEl>
                                          <p:spTgt spid="90"/>
                                        </p:tgtEl>
                                        <p:attrNameLst>
                                          <p:attrName>style.visibility</p:attrName>
                                        </p:attrNameLst>
                                      </p:cBhvr>
                                      <p:to>
                                        <p:strVal val="visible"/>
                                      </p:to>
                                    </p:set>
                                    <p:animEffect filter="wipe(left)" transition="in">
                                      <p:cBhvr>
                                        <p:cTn dur="500" id="215"/>
                                        <p:tgtEl>
                                          <p:spTgt spid="90"/>
                                        </p:tgtEl>
                                      </p:cBhvr>
                                    </p:animEffect>
                                  </p:childTnLst>
                                </p:cTn>
                              </p:par>
                              <p:par>
                                <p:cTn fill="hold" grpId="0" id="216" nodeType="withEffect" presetClass="entr" presetID="22" presetSubtype="8">
                                  <p:stCondLst>
                                    <p:cond delay="0"/>
                                  </p:stCondLst>
                                  <p:childTnLst>
                                    <p:set>
                                      <p:cBhvr>
                                        <p:cTn dur="1" fill="hold" id="217">
                                          <p:stCondLst>
                                            <p:cond delay="0"/>
                                          </p:stCondLst>
                                        </p:cTn>
                                        <p:tgtEl>
                                          <p:spTgt spid="91"/>
                                        </p:tgtEl>
                                        <p:attrNameLst>
                                          <p:attrName>style.visibility</p:attrName>
                                        </p:attrNameLst>
                                      </p:cBhvr>
                                      <p:to>
                                        <p:strVal val="visible"/>
                                      </p:to>
                                    </p:set>
                                    <p:animEffect filter="wipe(left)" transition="in">
                                      <p:cBhvr>
                                        <p:cTn dur="500" id="218"/>
                                        <p:tgtEl>
                                          <p:spTgt spid="91"/>
                                        </p:tgtEl>
                                      </p:cBhvr>
                                    </p:animEffect>
                                  </p:childTnLst>
                                </p:cTn>
                              </p:par>
                              <p:par>
                                <p:cTn fill="hold" grpId="0" id="219" nodeType="withEffect" presetClass="entr" presetID="22" presetSubtype="8">
                                  <p:stCondLst>
                                    <p:cond delay="0"/>
                                  </p:stCondLst>
                                  <p:childTnLst>
                                    <p:set>
                                      <p:cBhvr>
                                        <p:cTn dur="1" fill="hold" id="220">
                                          <p:stCondLst>
                                            <p:cond delay="0"/>
                                          </p:stCondLst>
                                        </p:cTn>
                                        <p:tgtEl>
                                          <p:spTgt spid="92"/>
                                        </p:tgtEl>
                                        <p:attrNameLst>
                                          <p:attrName>style.visibility</p:attrName>
                                        </p:attrNameLst>
                                      </p:cBhvr>
                                      <p:to>
                                        <p:strVal val="visible"/>
                                      </p:to>
                                    </p:set>
                                    <p:animEffect filter="wipe(left)" transition="in">
                                      <p:cBhvr>
                                        <p:cTn dur="500" id="221"/>
                                        <p:tgtEl>
                                          <p:spTgt spid="92"/>
                                        </p:tgtEl>
                                      </p:cBhvr>
                                    </p:animEffect>
                                  </p:childTnLst>
                                </p:cTn>
                              </p:par>
                              <p:par>
                                <p:cTn fill="hold" grpId="0" id="222" nodeType="withEffect" presetClass="entr" presetID="22" presetSubtype="2">
                                  <p:stCondLst>
                                    <p:cond delay="0"/>
                                  </p:stCondLst>
                                  <p:childTnLst>
                                    <p:set>
                                      <p:cBhvr>
                                        <p:cTn dur="1" fill="hold" id="223">
                                          <p:stCondLst>
                                            <p:cond delay="0"/>
                                          </p:stCondLst>
                                        </p:cTn>
                                        <p:tgtEl>
                                          <p:spTgt spid="72"/>
                                        </p:tgtEl>
                                        <p:attrNameLst>
                                          <p:attrName>style.visibility</p:attrName>
                                        </p:attrNameLst>
                                      </p:cBhvr>
                                      <p:to>
                                        <p:strVal val="visible"/>
                                      </p:to>
                                    </p:set>
                                    <p:animEffect filter="wipe(right)" transition="in">
                                      <p:cBhvr>
                                        <p:cTn dur="500" id="224"/>
                                        <p:tgtEl>
                                          <p:spTgt spid="72"/>
                                        </p:tgtEl>
                                      </p:cBhvr>
                                    </p:animEffect>
                                  </p:childTnLst>
                                </p:cTn>
                              </p:par>
                              <p:par>
                                <p:cTn fill="hold" grpId="0" id="225" nodeType="withEffect" presetClass="entr" presetID="22" presetSubtype="2">
                                  <p:stCondLst>
                                    <p:cond delay="0"/>
                                  </p:stCondLst>
                                  <p:childTnLst>
                                    <p:set>
                                      <p:cBhvr>
                                        <p:cTn dur="1" fill="hold" id="226">
                                          <p:stCondLst>
                                            <p:cond delay="0"/>
                                          </p:stCondLst>
                                        </p:cTn>
                                        <p:tgtEl>
                                          <p:spTgt spid="73"/>
                                        </p:tgtEl>
                                        <p:attrNameLst>
                                          <p:attrName>style.visibility</p:attrName>
                                        </p:attrNameLst>
                                      </p:cBhvr>
                                      <p:to>
                                        <p:strVal val="visible"/>
                                      </p:to>
                                    </p:set>
                                    <p:animEffect filter="wipe(right)" transition="in">
                                      <p:cBhvr>
                                        <p:cTn dur="500" id="227"/>
                                        <p:tgtEl>
                                          <p:spTgt spid="73"/>
                                        </p:tgtEl>
                                      </p:cBhvr>
                                    </p:animEffect>
                                  </p:childTnLst>
                                </p:cTn>
                              </p:par>
                              <p:par>
                                <p:cTn fill="hold" grpId="0" id="228" nodeType="withEffect" presetClass="entr" presetID="22" presetSubtype="2">
                                  <p:stCondLst>
                                    <p:cond delay="0"/>
                                  </p:stCondLst>
                                  <p:childTnLst>
                                    <p:set>
                                      <p:cBhvr>
                                        <p:cTn dur="1" fill="hold" id="229">
                                          <p:stCondLst>
                                            <p:cond delay="0"/>
                                          </p:stCondLst>
                                        </p:cTn>
                                        <p:tgtEl>
                                          <p:spTgt spid="74"/>
                                        </p:tgtEl>
                                        <p:attrNameLst>
                                          <p:attrName>style.visibility</p:attrName>
                                        </p:attrNameLst>
                                      </p:cBhvr>
                                      <p:to>
                                        <p:strVal val="visible"/>
                                      </p:to>
                                    </p:set>
                                    <p:animEffect filter="wipe(right)" transition="in">
                                      <p:cBhvr>
                                        <p:cTn dur="500" id="230"/>
                                        <p:tgtEl>
                                          <p:spTgt spid="74"/>
                                        </p:tgtEl>
                                      </p:cBhvr>
                                    </p:animEffect>
                                  </p:childTnLst>
                                </p:cTn>
                              </p:par>
                              <p:par>
                                <p:cTn fill="hold" grpId="0" id="231" nodeType="withEffect" presetClass="entr" presetID="22" presetSubtype="2">
                                  <p:stCondLst>
                                    <p:cond delay="0"/>
                                  </p:stCondLst>
                                  <p:childTnLst>
                                    <p:set>
                                      <p:cBhvr>
                                        <p:cTn dur="1" fill="hold" id="232">
                                          <p:stCondLst>
                                            <p:cond delay="0"/>
                                          </p:stCondLst>
                                        </p:cTn>
                                        <p:tgtEl>
                                          <p:spTgt spid="75"/>
                                        </p:tgtEl>
                                        <p:attrNameLst>
                                          <p:attrName>style.visibility</p:attrName>
                                        </p:attrNameLst>
                                      </p:cBhvr>
                                      <p:to>
                                        <p:strVal val="visible"/>
                                      </p:to>
                                    </p:set>
                                    <p:animEffect filter="wipe(right)" transition="in">
                                      <p:cBhvr>
                                        <p:cTn dur="500" id="233"/>
                                        <p:tgtEl>
                                          <p:spTgt spid="75"/>
                                        </p:tgtEl>
                                      </p:cBhvr>
                                    </p:animEffect>
                                  </p:childTnLst>
                                </p:cTn>
                              </p:par>
                              <p:par>
                                <p:cTn fill="hold" grpId="0" id="234" nodeType="withEffect" presetClass="entr" presetID="22" presetSubtype="2">
                                  <p:stCondLst>
                                    <p:cond delay="0"/>
                                  </p:stCondLst>
                                  <p:childTnLst>
                                    <p:set>
                                      <p:cBhvr>
                                        <p:cTn dur="1" fill="hold" id="235">
                                          <p:stCondLst>
                                            <p:cond delay="0"/>
                                          </p:stCondLst>
                                        </p:cTn>
                                        <p:tgtEl>
                                          <p:spTgt spid="76"/>
                                        </p:tgtEl>
                                        <p:attrNameLst>
                                          <p:attrName>style.visibility</p:attrName>
                                        </p:attrNameLst>
                                      </p:cBhvr>
                                      <p:to>
                                        <p:strVal val="visible"/>
                                      </p:to>
                                    </p:set>
                                    <p:animEffect filter="wipe(right)" transition="in">
                                      <p:cBhvr>
                                        <p:cTn dur="500" id="236"/>
                                        <p:tgtEl>
                                          <p:spTgt spid="76"/>
                                        </p:tgtEl>
                                      </p:cBhvr>
                                    </p:animEffect>
                                  </p:childTnLst>
                                </p:cTn>
                              </p:par>
                              <p:par>
                                <p:cTn fill="hold" grpId="0" id="237" nodeType="withEffect" presetClass="entr" presetID="22" presetSubtype="2">
                                  <p:stCondLst>
                                    <p:cond delay="0"/>
                                  </p:stCondLst>
                                  <p:childTnLst>
                                    <p:set>
                                      <p:cBhvr>
                                        <p:cTn dur="1" fill="hold" id="238">
                                          <p:stCondLst>
                                            <p:cond delay="0"/>
                                          </p:stCondLst>
                                        </p:cTn>
                                        <p:tgtEl>
                                          <p:spTgt spid="77"/>
                                        </p:tgtEl>
                                        <p:attrNameLst>
                                          <p:attrName>style.visibility</p:attrName>
                                        </p:attrNameLst>
                                      </p:cBhvr>
                                      <p:to>
                                        <p:strVal val="visible"/>
                                      </p:to>
                                    </p:set>
                                    <p:animEffect filter="wipe(right)" transition="in">
                                      <p:cBhvr>
                                        <p:cTn dur="500" id="239"/>
                                        <p:tgtEl>
                                          <p:spTgt spid="77"/>
                                        </p:tgtEl>
                                      </p:cBhvr>
                                    </p:animEffect>
                                  </p:childTnLst>
                                </p:cTn>
                              </p:par>
                              <p:par>
                                <p:cTn fill="hold" grpId="0" id="240" nodeType="withEffect" presetClass="entr" presetID="22" presetSubtype="2">
                                  <p:stCondLst>
                                    <p:cond delay="0"/>
                                  </p:stCondLst>
                                  <p:childTnLst>
                                    <p:set>
                                      <p:cBhvr>
                                        <p:cTn dur="1" fill="hold" id="241">
                                          <p:stCondLst>
                                            <p:cond delay="0"/>
                                          </p:stCondLst>
                                        </p:cTn>
                                        <p:tgtEl>
                                          <p:spTgt spid="78"/>
                                        </p:tgtEl>
                                        <p:attrNameLst>
                                          <p:attrName>style.visibility</p:attrName>
                                        </p:attrNameLst>
                                      </p:cBhvr>
                                      <p:to>
                                        <p:strVal val="visible"/>
                                      </p:to>
                                    </p:set>
                                    <p:animEffect filter="wipe(right)" transition="in">
                                      <p:cBhvr>
                                        <p:cTn dur="500" id="242"/>
                                        <p:tgtEl>
                                          <p:spTgt spid="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7"/>
      <p:bldP grpId="0" spid="68"/>
      <p:bldP grpId="0" spid="69"/>
      <p:bldP grpId="0" spid="70"/>
      <p:bldP grpId="0" spid="71"/>
      <p:bldP grpId="0" spid="72"/>
      <p:bldP grpId="0" spid="73"/>
      <p:bldP grpId="0" spid="74"/>
      <p:bldP grpId="0" spid="75"/>
      <p:bldP grpId="0" spid="76"/>
      <p:bldP grpId="0" spid="77"/>
      <p:bldP grpId="0" spid="78"/>
      <p:bldP grpId="0" spid="79"/>
      <p:bldP grpId="0" spid="80"/>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椭圆 12"/>
          <p:cNvSpPr/>
          <p:nvPr/>
        </p:nvSpPr>
        <p:spPr bwMode="auto">
          <a:xfrm rot="351052">
            <a:off x="1300932" y="5480042"/>
            <a:ext cx="288926"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14" name="椭圆 13"/>
          <p:cNvSpPr/>
          <p:nvPr/>
        </p:nvSpPr>
        <p:spPr bwMode="auto">
          <a:xfrm rot="285728">
            <a:off x="2099162" y="4754032"/>
            <a:ext cx="288926"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15" name="椭圆 14"/>
          <p:cNvSpPr/>
          <p:nvPr/>
        </p:nvSpPr>
        <p:spPr bwMode="auto">
          <a:xfrm rot="20925770">
            <a:off x="3155569" y="4072680"/>
            <a:ext cx="287338"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5" name="椭圆 24"/>
          <p:cNvSpPr/>
          <p:nvPr/>
        </p:nvSpPr>
        <p:spPr bwMode="auto">
          <a:xfrm rot="21146216">
            <a:off x="3957140" y="4849587"/>
            <a:ext cx="288926"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6" name="椭圆 25"/>
          <p:cNvSpPr/>
          <p:nvPr/>
        </p:nvSpPr>
        <p:spPr bwMode="auto">
          <a:xfrm rot="372077">
            <a:off x="5872420" y="4355137"/>
            <a:ext cx="287338"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7" name="椭圆 26"/>
          <p:cNvSpPr/>
          <p:nvPr/>
        </p:nvSpPr>
        <p:spPr bwMode="auto">
          <a:xfrm rot="444650">
            <a:off x="6792701" y="3778324"/>
            <a:ext cx="287338" cy="2936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8" name="椭圆 27"/>
          <p:cNvSpPr/>
          <p:nvPr/>
        </p:nvSpPr>
        <p:spPr bwMode="auto">
          <a:xfrm rot="411978">
            <a:off x="7495891" y="3065558"/>
            <a:ext cx="288926" cy="2936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9" name="椭圆 28"/>
          <p:cNvSpPr/>
          <p:nvPr/>
        </p:nvSpPr>
        <p:spPr bwMode="auto">
          <a:xfrm rot="705091">
            <a:off x="8982081" y="2146979"/>
            <a:ext cx="288926" cy="2936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30" name="椭圆 29"/>
          <p:cNvSpPr/>
          <p:nvPr/>
        </p:nvSpPr>
        <p:spPr bwMode="auto">
          <a:xfrm rot="1654378">
            <a:off x="10113039" y="1552762"/>
            <a:ext cx="287338"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31" name="文本框 30"/>
          <p:cNvSpPr txBox="1">
            <a:spLocks noChangeArrowheads="1"/>
          </p:cNvSpPr>
          <p:nvPr/>
        </p:nvSpPr>
        <p:spPr bwMode="auto">
          <a:xfrm>
            <a:off x="1096582" y="6131039"/>
            <a:ext cx="773430" cy="365760"/>
          </a:xfrm>
          <a:prstGeom prst="rect">
            <a:avLst/>
          </a:prstGeom>
          <a:noFill/>
          <a:ln w="9525">
            <a:noFill/>
            <a:miter lim="800000"/>
          </a:ln>
        </p:spPr>
        <p:txBody>
          <a:bodyPr wrap="none">
            <a:spAutoFit/>
          </a:bodyPr>
          <a:lstStyle/>
          <a:p>
            <a:r>
              <a:rPr altLang="zh-CN" lang="en-US" smtClean="0" sz="1800">
                <a:solidFill>
                  <a:schemeClr val="tx1">
                    <a:lumMod val="85000"/>
                    <a:lumOff val="15000"/>
                  </a:schemeClr>
                </a:solidFill>
                <a:latin charset="-122" panose="020b0503020204020204" pitchFamily="34" typeface="微软雅黑"/>
                <a:ea charset="-122" pitchFamily="34" typeface="微软雅黑"/>
                <a:cs charset="0" pitchFamily="34" typeface="Arial"/>
              </a:rPr>
              <a:t>3月份</a:t>
            </a:r>
          </a:p>
        </p:txBody>
      </p:sp>
      <p:sp>
        <p:nvSpPr>
          <p:cNvPr id="32" name="文本框 31"/>
          <p:cNvSpPr txBox="1">
            <a:spLocks noChangeArrowheads="1"/>
          </p:cNvSpPr>
          <p:nvPr/>
        </p:nvSpPr>
        <p:spPr bwMode="auto">
          <a:xfrm>
            <a:off x="1914373" y="6131039"/>
            <a:ext cx="773430" cy="365760"/>
          </a:xfrm>
          <a:prstGeom prst="rect">
            <a:avLst/>
          </a:prstGeom>
          <a:noFill/>
          <a:ln w="9525">
            <a:noFill/>
            <a:miter lim="800000"/>
          </a:ln>
        </p:spPr>
        <p:txBody>
          <a:bodyPr wrap="none">
            <a:spAutoFit/>
          </a:bodyPr>
          <a:lstStyle/>
          <a:p>
            <a:r>
              <a:rPr altLang="zh-CN" lang="en-US" smtClean="0" sz="1800">
                <a:solidFill>
                  <a:schemeClr val="tx1">
                    <a:lumMod val="85000"/>
                    <a:lumOff val="15000"/>
                  </a:schemeClr>
                </a:solidFill>
                <a:latin charset="-122" panose="020b0503020204020204" pitchFamily="34" typeface="微软雅黑"/>
                <a:ea charset="-122" pitchFamily="34" typeface="微软雅黑"/>
                <a:cs charset="0" pitchFamily="34" typeface="Arial"/>
              </a:rPr>
              <a:t>4月份</a:t>
            </a:r>
          </a:p>
        </p:txBody>
      </p:sp>
      <p:sp>
        <p:nvSpPr>
          <p:cNvPr id="33" name="文本框 32"/>
          <p:cNvSpPr txBox="1">
            <a:spLocks noChangeArrowheads="1"/>
          </p:cNvSpPr>
          <p:nvPr/>
        </p:nvSpPr>
        <p:spPr bwMode="auto">
          <a:xfrm>
            <a:off x="2944432" y="6131039"/>
            <a:ext cx="773430" cy="365760"/>
          </a:xfrm>
          <a:prstGeom prst="rect">
            <a:avLst/>
          </a:prstGeom>
          <a:noFill/>
          <a:ln w="9525">
            <a:noFill/>
            <a:miter lim="800000"/>
          </a:ln>
        </p:spPr>
        <p:txBody>
          <a:bodyPr wrap="none">
            <a:spAutoFit/>
          </a:bodyPr>
          <a:lstStyle/>
          <a:p>
            <a:r>
              <a:rPr altLang="zh-CN" lang="en-US" smtClean="0" sz="1800">
                <a:solidFill>
                  <a:schemeClr val="tx1">
                    <a:lumMod val="85000"/>
                    <a:lumOff val="15000"/>
                  </a:schemeClr>
                </a:solidFill>
                <a:latin charset="-122" panose="020b0503020204020204" pitchFamily="34" typeface="微软雅黑"/>
                <a:ea charset="-122" pitchFamily="34" typeface="微软雅黑"/>
                <a:cs charset="0" pitchFamily="34" typeface="Arial"/>
              </a:rPr>
              <a:t>5月份</a:t>
            </a:r>
          </a:p>
        </p:txBody>
      </p:sp>
      <p:sp>
        <p:nvSpPr>
          <p:cNvPr id="34" name="文本框 33"/>
          <p:cNvSpPr txBox="1">
            <a:spLocks noChangeArrowheads="1"/>
          </p:cNvSpPr>
          <p:nvPr/>
        </p:nvSpPr>
        <p:spPr bwMode="auto">
          <a:xfrm>
            <a:off x="3714369" y="6131039"/>
            <a:ext cx="773430" cy="365760"/>
          </a:xfrm>
          <a:prstGeom prst="rect">
            <a:avLst/>
          </a:prstGeom>
          <a:noFill/>
          <a:ln w="9525">
            <a:noFill/>
            <a:miter lim="800000"/>
          </a:ln>
        </p:spPr>
        <p:txBody>
          <a:bodyPr wrap="none">
            <a:spAutoFit/>
          </a:bodyPr>
          <a:lstStyle/>
          <a:p>
            <a:r>
              <a:rPr altLang="zh-CN" lang="en-US" smtClean="0" sz="1800">
                <a:solidFill>
                  <a:schemeClr val="tx1">
                    <a:lumMod val="85000"/>
                    <a:lumOff val="15000"/>
                  </a:schemeClr>
                </a:solidFill>
                <a:latin charset="-122" panose="020b0503020204020204" pitchFamily="34" typeface="微软雅黑"/>
                <a:ea charset="-122" pitchFamily="34" typeface="微软雅黑"/>
                <a:cs charset="0" pitchFamily="34" typeface="Arial"/>
              </a:rPr>
              <a:t>6月份</a:t>
            </a:r>
          </a:p>
        </p:txBody>
      </p:sp>
      <p:sp>
        <p:nvSpPr>
          <p:cNvPr id="35" name="文本框 34"/>
          <p:cNvSpPr txBox="1">
            <a:spLocks noChangeArrowheads="1"/>
          </p:cNvSpPr>
          <p:nvPr/>
        </p:nvSpPr>
        <p:spPr bwMode="auto">
          <a:xfrm>
            <a:off x="5713032" y="6131039"/>
            <a:ext cx="773430" cy="365760"/>
          </a:xfrm>
          <a:prstGeom prst="rect">
            <a:avLst/>
          </a:prstGeom>
          <a:noFill/>
          <a:ln w="9525">
            <a:noFill/>
            <a:miter lim="800000"/>
          </a:ln>
        </p:spPr>
        <p:txBody>
          <a:bodyPr wrap="none">
            <a:spAutoFit/>
          </a:bodyPr>
          <a:lstStyle/>
          <a:p>
            <a:r>
              <a:rPr altLang="zh-CN" lang="en-US" smtClean="0" sz="1800">
                <a:solidFill>
                  <a:schemeClr val="tx1">
                    <a:lumMod val="85000"/>
                    <a:lumOff val="15000"/>
                  </a:schemeClr>
                </a:solidFill>
                <a:latin charset="-122" panose="020b0503020204020204" pitchFamily="34" typeface="微软雅黑"/>
                <a:ea charset="-122" pitchFamily="34" typeface="微软雅黑"/>
                <a:cs charset="0" pitchFamily="34" typeface="Arial"/>
              </a:rPr>
              <a:t>8月份</a:t>
            </a:r>
          </a:p>
        </p:txBody>
      </p:sp>
      <p:sp>
        <p:nvSpPr>
          <p:cNvPr id="36" name="文本框 35"/>
          <p:cNvSpPr txBox="1">
            <a:spLocks noChangeArrowheads="1"/>
          </p:cNvSpPr>
          <p:nvPr/>
        </p:nvSpPr>
        <p:spPr bwMode="auto">
          <a:xfrm>
            <a:off x="6672793" y="6131039"/>
            <a:ext cx="773430" cy="365760"/>
          </a:xfrm>
          <a:prstGeom prst="rect">
            <a:avLst/>
          </a:prstGeom>
          <a:noFill/>
          <a:ln w="9525">
            <a:noFill/>
            <a:miter lim="800000"/>
          </a:ln>
        </p:spPr>
        <p:txBody>
          <a:bodyPr wrap="none">
            <a:spAutoFit/>
          </a:bodyPr>
          <a:lstStyle/>
          <a:p>
            <a:r>
              <a:rPr altLang="zh-CN" lang="en-US" smtClean="0" sz="1800">
                <a:solidFill>
                  <a:schemeClr val="tx1">
                    <a:lumMod val="85000"/>
                    <a:lumOff val="15000"/>
                  </a:schemeClr>
                </a:solidFill>
                <a:latin charset="-122" panose="020b0503020204020204" pitchFamily="34" typeface="微软雅黑"/>
                <a:ea charset="-122" pitchFamily="34" typeface="微软雅黑"/>
                <a:cs charset="0" pitchFamily="34" typeface="Arial"/>
              </a:rPr>
              <a:t>9月份</a:t>
            </a:r>
          </a:p>
        </p:txBody>
      </p:sp>
      <p:sp>
        <p:nvSpPr>
          <p:cNvPr id="37" name="文本框 36"/>
          <p:cNvSpPr txBox="1">
            <a:spLocks noChangeArrowheads="1"/>
          </p:cNvSpPr>
          <p:nvPr/>
        </p:nvSpPr>
        <p:spPr bwMode="auto">
          <a:xfrm>
            <a:off x="7469944" y="6131039"/>
            <a:ext cx="906780" cy="365760"/>
          </a:xfrm>
          <a:prstGeom prst="rect">
            <a:avLst/>
          </a:prstGeom>
          <a:noFill/>
          <a:ln w="9525">
            <a:noFill/>
            <a:miter lim="800000"/>
          </a:ln>
        </p:spPr>
        <p:txBody>
          <a:bodyPr wrap="none">
            <a:spAutoFit/>
          </a:bodyPr>
          <a:lstStyle/>
          <a:p>
            <a:r>
              <a:rPr altLang="zh-CN" lang="en-US" smtClean="0" sz="1800">
                <a:solidFill>
                  <a:schemeClr val="tx1">
                    <a:lumMod val="85000"/>
                    <a:lumOff val="15000"/>
                  </a:schemeClr>
                </a:solidFill>
                <a:latin charset="-122" panose="020b0503020204020204" pitchFamily="34" typeface="微软雅黑"/>
                <a:ea charset="-122" pitchFamily="34" typeface="微软雅黑"/>
                <a:cs charset="0" pitchFamily="34" typeface="Arial"/>
              </a:rPr>
              <a:t>10月份</a:t>
            </a:r>
          </a:p>
        </p:txBody>
      </p:sp>
      <p:sp>
        <p:nvSpPr>
          <p:cNvPr id="38" name="文本框 37"/>
          <p:cNvSpPr txBox="1">
            <a:spLocks noChangeArrowheads="1"/>
          </p:cNvSpPr>
          <p:nvPr/>
        </p:nvSpPr>
        <p:spPr bwMode="auto">
          <a:xfrm>
            <a:off x="8836100" y="6131039"/>
            <a:ext cx="906780" cy="365760"/>
          </a:xfrm>
          <a:prstGeom prst="rect">
            <a:avLst/>
          </a:prstGeom>
          <a:noFill/>
          <a:ln w="9525">
            <a:noFill/>
            <a:miter lim="800000"/>
          </a:ln>
        </p:spPr>
        <p:txBody>
          <a:bodyPr wrap="none">
            <a:spAutoFit/>
          </a:bodyPr>
          <a:lstStyle/>
          <a:p>
            <a:r>
              <a:rPr altLang="zh-CN" lang="en-US" smtClean="0" sz="1800">
                <a:solidFill>
                  <a:schemeClr val="tx1">
                    <a:lumMod val="85000"/>
                    <a:lumOff val="15000"/>
                  </a:schemeClr>
                </a:solidFill>
                <a:latin charset="-122" panose="020b0503020204020204" pitchFamily="34" typeface="微软雅黑"/>
                <a:ea charset="-122" pitchFamily="34" typeface="微软雅黑"/>
                <a:cs charset="0" pitchFamily="34" typeface="Arial"/>
              </a:rPr>
              <a:t>11月份</a:t>
            </a:r>
          </a:p>
        </p:txBody>
      </p:sp>
      <p:sp>
        <p:nvSpPr>
          <p:cNvPr id="39" name="文本框 38"/>
          <p:cNvSpPr txBox="1">
            <a:spLocks noChangeArrowheads="1"/>
          </p:cNvSpPr>
          <p:nvPr/>
        </p:nvSpPr>
        <p:spPr bwMode="auto">
          <a:xfrm>
            <a:off x="9966630" y="6131039"/>
            <a:ext cx="906780" cy="365760"/>
          </a:xfrm>
          <a:prstGeom prst="rect">
            <a:avLst/>
          </a:prstGeom>
          <a:noFill/>
          <a:ln w="9525">
            <a:noFill/>
            <a:miter lim="800000"/>
          </a:ln>
        </p:spPr>
        <p:txBody>
          <a:bodyPr wrap="none">
            <a:spAutoFit/>
          </a:bodyPr>
          <a:lstStyle/>
          <a:p>
            <a:r>
              <a:rPr altLang="zh-CN" lang="en-US" smtClean="0" sz="1800">
                <a:solidFill>
                  <a:schemeClr val="tx1">
                    <a:lumMod val="85000"/>
                    <a:lumOff val="15000"/>
                  </a:schemeClr>
                </a:solidFill>
                <a:latin charset="-122" panose="020b0503020204020204" pitchFamily="34" typeface="微软雅黑"/>
                <a:ea charset="-122" pitchFamily="34" typeface="微软雅黑"/>
                <a:cs charset="0" pitchFamily="34" typeface="Arial"/>
              </a:rPr>
              <a:t>12月份</a:t>
            </a:r>
          </a:p>
        </p:txBody>
      </p:sp>
      <p:sp>
        <p:nvSpPr>
          <p:cNvPr id="40" name="文本框 39"/>
          <p:cNvSpPr txBox="1">
            <a:spLocks noChangeArrowheads="1"/>
          </p:cNvSpPr>
          <p:nvPr/>
        </p:nvSpPr>
        <p:spPr bwMode="auto">
          <a:xfrm>
            <a:off x="1747505" y="5414664"/>
            <a:ext cx="1554480" cy="365760"/>
          </a:xfrm>
          <a:prstGeom prst="rect">
            <a:avLst/>
          </a:prstGeom>
          <a:noFill/>
          <a:ln w="9525">
            <a:noFill/>
            <a:miter lim="800000"/>
          </a:ln>
        </p:spPr>
        <p:txBody>
          <a:bodyPr wrap="none">
            <a:spAutoFit/>
          </a:bodyPr>
          <a:lstStyle/>
          <a:p>
            <a:r>
              <a:rPr altLang="en-US" lang="zh-CN" smtClean="0" sz="1800">
                <a:solidFill>
                  <a:schemeClr val="tx1">
                    <a:lumMod val="75000"/>
                    <a:lumOff val="25000"/>
                  </a:schemeClr>
                </a:solidFill>
                <a:latin charset="0" pitchFamily="34" typeface="Calibri"/>
                <a:ea charset="-122" pitchFamily="34" typeface="微软雅黑"/>
              </a:rPr>
              <a:t>添加文字内容</a:t>
            </a:r>
          </a:p>
        </p:txBody>
      </p:sp>
      <p:sp>
        <p:nvSpPr>
          <p:cNvPr id="41" name="文本框 40"/>
          <p:cNvSpPr txBox="1">
            <a:spLocks noChangeArrowheads="1"/>
          </p:cNvSpPr>
          <p:nvPr/>
        </p:nvSpPr>
        <p:spPr bwMode="auto">
          <a:xfrm>
            <a:off x="482551" y="4680060"/>
            <a:ext cx="1554480" cy="365760"/>
          </a:xfrm>
          <a:prstGeom prst="rect">
            <a:avLst/>
          </a:prstGeom>
          <a:noFill/>
          <a:ln w="9525">
            <a:noFill/>
            <a:miter lim="800000"/>
          </a:ln>
        </p:spPr>
        <p:txBody>
          <a:bodyPr wrap="none">
            <a:spAutoFit/>
          </a:bodyPr>
          <a:lstStyle/>
          <a:p>
            <a:r>
              <a:rPr altLang="en-US" lang="zh-CN" smtClean="0" sz="1800">
                <a:solidFill>
                  <a:schemeClr val="tx1">
                    <a:lumMod val="75000"/>
                    <a:lumOff val="25000"/>
                  </a:schemeClr>
                </a:solidFill>
                <a:latin charset="0" pitchFamily="34" typeface="Calibri"/>
                <a:ea charset="-122" pitchFamily="34" typeface="微软雅黑"/>
              </a:rPr>
              <a:t>添加文字内容</a:t>
            </a:r>
          </a:p>
        </p:txBody>
      </p:sp>
      <p:sp>
        <p:nvSpPr>
          <p:cNvPr id="42" name="文本框 41"/>
          <p:cNvSpPr txBox="1">
            <a:spLocks noChangeArrowheads="1"/>
          </p:cNvSpPr>
          <p:nvPr/>
        </p:nvSpPr>
        <p:spPr bwMode="auto">
          <a:xfrm>
            <a:off x="2680110" y="3642737"/>
            <a:ext cx="1554480" cy="365760"/>
          </a:xfrm>
          <a:prstGeom prst="rect">
            <a:avLst/>
          </a:prstGeom>
          <a:noFill/>
          <a:ln w="9525">
            <a:noFill/>
            <a:miter lim="800000"/>
          </a:ln>
        </p:spPr>
        <p:txBody>
          <a:bodyPr wrap="none">
            <a:spAutoFit/>
          </a:bodyPr>
          <a:lstStyle/>
          <a:p>
            <a:r>
              <a:rPr altLang="en-US" lang="zh-CN" sz="1800">
                <a:solidFill>
                  <a:schemeClr val="tx1">
                    <a:lumMod val="75000"/>
                    <a:lumOff val="25000"/>
                  </a:schemeClr>
                </a:solidFill>
                <a:latin charset="0" pitchFamily="34" typeface="Calibri"/>
                <a:ea charset="-122" pitchFamily="34" typeface="微软雅黑"/>
              </a:rPr>
              <a:t>添加文字内容</a:t>
            </a:r>
          </a:p>
        </p:txBody>
      </p:sp>
      <p:sp>
        <p:nvSpPr>
          <p:cNvPr id="43" name="文本框 42"/>
          <p:cNvSpPr txBox="1">
            <a:spLocks noChangeArrowheads="1"/>
          </p:cNvSpPr>
          <p:nvPr/>
        </p:nvSpPr>
        <p:spPr bwMode="auto">
          <a:xfrm>
            <a:off x="3875465" y="4436783"/>
            <a:ext cx="1554480" cy="365760"/>
          </a:xfrm>
          <a:prstGeom prst="rect">
            <a:avLst/>
          </a:prstGeom>
          <a:noFill/>
          <a:ln w="9525">
            <a:noFill/>
            <a:miter lim="800000"/>
          </a:ln>
        </p:spPr>
        <p:txBody>
          <a:bodyPr wrap="none">
            <a:spAutoFit/>
          </a:bodyPr>
          <a:lstStyle/>
          <a:p>
            <a:r>
              <a:rPr altLang="en-US" lang="zh-CN" sz="1800">
                <a:solidFill>
                  <a:schemeClr val="tx1">
                    <a:lumMod val="75000"/>
                    <a:lumOff val="25000"/>
                  </a:schemeClr>
                </a:solidFill>
                <a:latin charset="0" pitchFamily="34" typeface="Calibri"/>
                <a:ea charset="-122" pitchFamily="34" typeface="微软雅黑"/>
              </a:rPr>
              <a:t>添加文字内容</a:t>
            </a:r>
          </a:p>
        </p:txBody>
      </p:sp>
      <p:sp>
        <p:nvSpPr>
          <p:cNvPr id="44" name="文本框 43"/>
          <p:cNvSpPr txBox="1">
            <a:spLocks noChangeArrowheads="1"/>
          </p:cNvSpPr>
          <p:nvPr/>
        </p:nvSpPr>
        <p:spPr bwMode="auto">
          <a:xfrm>
            <a:off x="6217370" y="4350159"/>
            <a:ext cx="1554480" cy="365760"/>
          </a:xfrm>
          <a:prstGeom prst="rect">
            <a:avLst/>
          </a:prstGeom>
          <a:noFill/>
          <a:ln w="9525">
            <a:noFill/>
            <a:miter lim="800000"/>
          </a:ln>
        </p:spPr>
        <p:txBody>
          <a:bodyPr wrap="none">
            <a:spAutoFit/>
          </a:bodyPr>
          <a:lstStyle/>
          <a:p>
            <a:r>
              <a:rPr altLang="en-US" lang="zh-CN" sz="1800">
                <a:solidFill>
                  <a:schemeClr val="tx1">
                    <a:lumMod val="75000"/>
                    <a:lumOff val="25000"/>
                  </a:schemeClr>
                </a:solidFill>
                <a:latin charset="0" pitchFamily="34" typeface="Calibri"/>
                <a:ea charset="-122" pitchFamily="34" typeface="微软雅黑"/>
              </a:rPr>
              <a:t>添加文字内容</a:t>
            </a:r>
          </a:p>
        </p:txBody>
      </p:sp>
      <p:sp>
        <p:nvSpPr>
          <p:cNvPr id="45" name="文本框 44"/>
          <p:cNvSpPr txBox="1">
            <a:spLocks noChangeArrowheads="1"/>
          </p:cNvSpPr>
          <p:nvPr/>
        </p:nvSpPr>
        <p:spPr bwMode="auto">
          <a:xfrm>
            <a:off x="7140737" y="3791221"/>
            <a:ext cx="1554480" cy="365760"/>
          </a:xfrm>
          <a:prstGeom prst="rect">
            <a:avLst/>
          </a:prstGeom>
          <a:noFill/>
          <a:ln w="9525">
            <a:noFill/>
            <a:miter lim="800000"/>
          </a:ln>
        </p:spPr>
        <p:txBody>
          <a:bodyPr wrap="none">
            <a:spAutoFit/>
          </a:bodyPr>
          <a:lstStyle/>
          <a:p>
            <a:r>
              <a:rPr altLang="en-US" lang="zh-CN" sz="1800">
                <a:solidFill>
                  <a:schemeClr val="tx1">
                    <a:lumMod val="75000"/>
                    <a:lumOff val="25000"/>
                  </a:schemeClr>
                </a:solidFill>
                <a:latin charset="0" pitchFamily="34" typeface="Calibri"/>
                <a:ea charset="-122" pitchFamily="34" typeface="微软雅黑"/>
              </a:rPr>
              <a:t>添加文字内容</a:t>
            </a:r>
          </a:p>
        </p:txBody>
      </p:sp>
      <p:sp>
        <p:nvSpPr>
          <p:cNvPr id="46" name="文本框 45"/>
          <p:cNvSpPr txBox="1">
            <a:spLocks noChangeArrowheads="1"/>
          </p:cNvSpPr>
          <p:nvPr/>
        </p:nvSpPr>
        <p:spPr bwMode="auto">
          <a:xfrm>
            <a:off x="7913307" y="3048216"/>
            <a:ext cx="1554480" cy="365760"/>
          </a:xfrm>
          <a:prstGeom prst="rect">
            <a:avLst/>
          </a:prstGeom>
          <a:noFill/>
          <a:ln w="9525">
            <a:noFill/>
            <a:miter lim="800000"/>
          </a:ln>
        </p:spPr>
        <p:txBody>
          <a:bodyPr wrap="none">
            <a:spAutoFit/>
          </a:bodyPr>
          <a:lstStyle/>
          <a:p>
            <a:r>
              <a:rPr altLang="en-US" lang="zh-CN" sz="1800">
                <a:solidFill>
                  <a:schemeClr val="tx1">
                    <a:lumMod val="75000"/>
                    <a:lumOff val="25000"/>
                  </a:schemeClr>
                </a:solidFill>
                <a:latin charset="0" pitchFamily="34" typeface="Calibri"/>
                <a:ea charset="-122" pitchFamily="34" typeface="微软雅黑"/>
              </a:rPr>
              <a:t>添加文字内容</a:t>
            </a:r>
          </a:p>
        </p:txBody>
      </p:sp>
      <p:sp>
        <p:nvSpPr>
          <p:cNvPr id="47" name="文本框 46"/>
          <p:cNvSpPr txBox="1">
            <a:spLocks noChangeArrowheads="1"/>
          </p:cNvSpPr>
          <p:nvPr/>
        </p:nvSpPr>
        <p:spPr bwMode="auto">
          <a:xfrm>
            <a:off x="9403095" y="2137103"/>
            <a:ext cx="1554480" cy="365760"/>
          </a:xfrm>
          <a:prstGeom prst="rect">
            <a:avLst/>
          </a:prstGeom>
          <a:noFill/>
          <a:ln w="9525">
            <a:noFill/>
            <a:miter lim="800000"/>
          </a:ln>
        </p:spPr>
        <p:txBody>
          <a:bodyPr wrap="none">
            <a:spAutoFit/>
          </a:bodyPr>
          <a:lstStyle/>
          <a:p>
            <a:r>
              <a:rPr altLang="en-US" lang="zh-CN" sz="1800">
                <a:solidFill>
                  <a:schemeClr val="tx1">
                    <a:lumMod val="75000"/>
                    <a:lumOff val="25000"/>
                  </a:schemeClr>
                </a:solidFill>
                <a:latin charset="0" pitchFamily="34" typeface="Calibri"/>
                <a:ea charset="-122" pitchFamily="34" typeface="微软雅黑"/>
              </a:rPr>
              <a:t>添加文字内容</a:t>
            </a:r>
          </a:p>
        </p:txBody>
      </p:sp>
      <p:cxnSp>
        <p:nvCxnSpPr>
          <p:cNvPr id="48" name="直接连接符 47"/>
          <p:cNvCxnSpPr>
            <a:stCxn id="13" idx="7"/>
            <a:endCxn id="14" idx="3"/>
          </p:cNvCxnSpPr>
          <p:nvPr/>
        </p:nvCxnSpPr>
        <p:spPr>
          <a:xfrm flipV="1">
            <a:off x="1557656" y="4997224"/>
            <a:ext cx="575504" cy="5370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4" idx="7"/>
            <a:endCxn id="15" idx="2"/>
          </p:cNvCxnSpPr>
          <p:nvPr/>
        </p:nvCxnSpPr>
        <p:spPr>
          <a:xfrm flipV="1">
            <a:off x="2354090" y="4248315"/>
            <a:ext cx="804233" cy="5578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5" idx="5"/>
            <a:endCxn id="25" idx="1"/>
          </p:cNvCxnSpPr>
          <p:nvPr/>
        </p:nvCxnSpPr>
        <p:spPr>
          <a:xfrm>
            <a:off x="3419223" y="4302915"/>
            <a:ext cx="567377" cy="60426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1" name="椭圆 50"/>
          <p:cNvSpPr/>
          <p:nvPr/>
        </p:nvSpPr>
        <p:spPr bwMode="auto">
          <a:xfrm rot="827460">
            <a:off x="4794322" y="5352884"/>
            <a:ext cx="288926" cy="29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cxnSp>
        <p:nvCxnSpPr>
          <p:cNvPr id="52" name="直接连接符 51"/>
          <p:cNvCxnSpPr>
            <a:stCxn id="25" idx="5"/>
            <a:endCxn id="51" idx="2"/>
          </p:cNvCxnSpPr>
          <p:nvPr/>
        </p:nvCxnSpPr>
        <p:spPr>
          <a:xfrm>
            <a:off x="4216606" y="5087267"/>
            <a:ext cx="581880" cy="37881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51" idx="7"/>
            <a:endCxn id="26" idx="3"/>
          </p:cNvCxnSpPr>
          <p:nvPr/>
        </p:nvCxnSpPr>
        <p:spPr>
          <a:xfrm flipV="1">
            <a:off x="5062877" y="4595585"/>
            <a:ext cx="840940" cy="82790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26" idx="7"/>
            <a:endCxn id="27" idx="3"/>
          </p:cNvCxnSpPr>
          <p:nvPr/>
        </p:nvCxnSpPr>
        <p:spPr>
          <a:xfrm flipV="1">
            <a:off x="6128361" y="4015031"/>
            <a:ext cx="693876" cy="39493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27" idx="7"/>
            <a:endCxn id="28" idx="3"/>
          </p:cNvCxnSpPr>
          <p:nvPr/>
        </p:nvCxnSpPr>
        <p:spPr>
          <a:xfrm flipV="1">
            <a:off x="7050503" y="3303279"/>
            <a:ext cx="476019" cy="53202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28" idx="7"/>
            <a:endCxn id="29" idx="3"/>
          </p:cNvCxnSpPr>
          <p:nvPr/>
        </p:nvCxnSpPr>
        <p:spPr>
          <a:xfrm flipV="1">
            <a:off x="7754186" y="2374676"/>
            <a:ext cx="1251200" cy="746849"/>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9" idx="7"/>
            <a:endCxn id="30" idx="3"/>
          </p:cNvCxnSpPr>
          <p:nvPr/>
        </p:nvCxnSpPr>
        <p:spPr>
          <a:xfrm flipV="1">
            <a:off x="9247702" y="1745915"/>
            <a:ext cx="870633" cy="46705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8" name="文本框 39"/>
          <p:cNvSpPr txBox="1">
            <a:spLocks noChangeArrowheads="1"/>
          </p:cNvSpPr>
          <p:nvPr/>
        </p:nvSpPr>
        <p:spPr bwMode="auto">
          <a:xfrm>
            <a:off x="5158025" y="5338463"/>
            <a:ext cx="1554480" cy="365760"/>
          </a:xfrm>
          <a:prstGeom prst="rect">
            <a:avLst/>
          </a:prstGeom>
          <a:noFill/>
          <a:ln w="9525">
            <a:noFill/>
            <a:miter lim="800000"/>
          </a:ln>
        </p:spPr>
        <p:txBody>
          <a:bodyPr wrap="none">
            <a:spAutoFit/>
          </a:bodyPr>
          <a:lstStyle/>
          <a:p>
            <a:r>
              <a:rPr altLang="en-US" lang="zh-CN" smtClean="0" sz="1800">
                <a:solidFill>
                  <a:schemeClr val="tx1">
                    <a:lumMod val="75000"/>
                    <a:lumOff val="25000"/>
                  </a:schemeClr>
                </a:solidFill>
                <a:latin charset="0" pitchFamily="34" typeface="Calibri"/>
                <a:ea charset="-122" pitchFamily="34" typeface="微软雅黑"/>
              </a:rPr>
              <a:t>添加文字内容</a:t>
            </a:r>
          </a:p>
        </p:txBody>
      </p:sp>
      <p:sp>
        <p:nvSpPr>
          <p:cNvPr id="59" name="文本框 33"/>
          <p:cNvSpPr txBox="1">
            <a:spLocks noChangeArrowheads="1"/>
          </p:cNvSpPr>
          <p:nvPr/>
        </p:nvSpPr>
        <p:spPr bwMode="auto">
          <a:xfrm>
            <a:off x="4599212" y="6131039"/>
            <a:ext cx="773430" cy="365760"/>
          </a:xfrm>
          <a:prstGeom prst="rect">
            <a:avLst/>
          </a:prstGeom>
          <a:noFill/>
          <a:ln w="9525">
            <a:noFill/>
            <a:miter lim="800000"/>
          </a:ln>
        </p:spPr>
        <p:txBody>
          <a:bodyPr wrap="none">
            <a:spAutoFit/>
          </a:bodyPr>
          <a:lstStyle/>
          <a:p>
            <a:r>
              <a:rPr altLang="zh-CN" lang="en-US" smtClean="0" sz="1800">
                <a:solidFill>
                  <a:schemeClr val="tx1">
                    <a:lumMod val="85000"/>
                    <a:lumOff val="15000"/>
                  </a:schemeClr>
                </a:solidFill>
                <a:latin charset="-122" panose="020b0503020204020204" pitchFamily="34" typeface="微软雅黑"/>
                <a:ea charset="-122" pitchFamily="34" typeface="微软雅黑"/>
                <a:cs charset="0" pitchFamily="34" typeface="Arial"/>
              </a:rPr>
              <a:t>7月份</a:t>
            </a:r>
          </a:p>
        </p:txBody>
      </p:sp>
      <p:sp>
        <p:nvSpPr>
          <p:cNvPr id="60" name="文本框 46"/>
          <p:cNvSpPr txBox="1">
            <a:spLocks noChangeArrowheads="1"/>
          </p:cNvSpPr>
          <p:nvPr/>
        </p:nvSpPr>
        <p:spPr bwMode="auto">
          <a:xfrm>
            <a:off x="9546001" y="1125538"/>
            <a:ext cx="1554480" cy="365760"/>
          </a:xfrm>
          <a:prstGeom prst="rect">
            <a:avLst/>
          </a:prstGeom>
          <a:noFill/>
          <a:ln w="9525">
            <a:noFill/>
            <a:miter lim="800000"/>
          </a:ln>
        </p:spPr>
        <p:txBody>
          <a:bodyPr wrap="none">
            <a:spAutoFit/>
          </a:bodyPr>
          <a:lstStyle/>
          <a:p>
            <a:r>
              <a:rPr altLang="en-US" lang="zh-CN" sz="1800">
                <a:solidFill>
                  <a:schemeClr val="tx1">
                    <a:lumMod val="75000"/>
                    <a:lumOff val="25000"/>
                  </a:schemeClr>
                </a:solidFill>
                <a:latin charset="0" pitchFamily="34" typeface="Calibri"/>
                <a:ea charset="-122" pitchFamily="34" typeface="微软雅黑"/>
              </a:rPr>
              <a:t>添加文字内容</a:t>
            </a:r>
          </a:p>
        </p:txBody>
      </p:sp>
      <p:grpSp>
        <p:nvGrpSpPr>
          <p:cNvPr id="61" name="组合 60"/>
          <p:cNvGrpSpPr/>
          <p:nvPr/>
        </p:nvGrpSpPr>
        <p:grpSpPr>
          <a:xfrm>
            <a:off x="545040" y="5952187"/>
            <a:ext cx="10744200" cy="102248"/>
            <a:chOff x="738746" y="5964849"/>
            <a:chExt cx="10744200" cy="102248"/>
          </a:xfrm>
        </p:grpSpPr>
        <p:cxnSp>
          <p:nvCxnSpPr>
            <p:cNvPr id="62" name="直接连接符 61"/>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3" name="矩形 72"/>
          <p:cNvSpPr/>
          <p:nvPr/>
        </p:nvSpPr>
        <p:spPr>
          <a:xfrm>
            <a:off x="1302825" y="1197546"/>
            <a:ext cx="4220286" cy="4358640"/>
          </a:xfrm>
          <a:prstGeom prst="rect">
            <a:avLst/>
          </a:prstGeom>
        </p:spPr>
        <p:txBody>
          <a:bodyPr wrap="square">
            <a:spAutoFit/>
          </a:bodyPr>
          <a:lstStyle/>
          <a:p>
            <a:pPr>
              <a:lnSpc>
                <a:spcPct val="200000"/>
              </a:lnSpc>
            </a:pPr>
            <a:r>
              <a:rPr altLang="en-US" b="1" lang="zh-CN" smtClean="0" sz="2000">
                <a:solidFill>
                  <a:schemeClr val="accent1"/>
                </a:solidFill>
                <a:latin charset="-122" panose="020b0503020204020204" pitchFamily="34" typeface="微软雅黑"/>
                <a:ea charset="-122" pitchFamily="34" typeface="微软雅黑"/>
              </a:rPr>
              <a:t>点击添加小标题</a:t>
            </a:r>
          </a:p>
          <a:p>
            <a:pPr>
              <a:lnSpc>
                <a:spcPct val="200000"/>
              </a:lnSpc>
            </a:pPr>
            <a:r>
              <a:rPr altLang="en-US" b="1" lang="zh-CN" smtClean="0" sz="2000">
                <a:solidFill>
                  <a:schemeClr val="accent1"/>
                </a:solidFill>
                <a:latin charset="-122" panose="020b0503020204020204" pitchFamily="34" typeface="微软雅黑"/>
                <a:ea charset="-122" pitchFamily="34" typeface="微软雅黑"/>
              </a:rPr>
              <a:t>您的内容打在这里，或者通过复制您的文本后，在此框中选择粘贴，并选择只保留文字。</a:t>
            </a:r>
          </a:p>
          <a:p>
            <a:pPr>
              <a:lnSpc>
                <a:spcPct val="200000"/>
              </a:lnSpc>
            </a:pPr>
            <a:r>
              <a:rPr altLang="en-US" b="1" lang="zh-CN" smtClean="0" sz="2000">
                <a:solidFill>
                  <a:schemeClr val="accent1"/>
                </a:solidFill>
                <a:latin charset="-122" panose="020b0503020204020204" pitchFamily="34" typeface="微软雅黑"/>
                <a:ea charset="-122" pitchFamily="34" typeface="微软雅黑"/>
              </a:rPr>
              <a:t>您的内容打在这里，或者通过复制您的文本后，在此框中选择粘贴，并选择只保留文字。</a:t>
            </a:r>
          </a:p>
        </p:txBody>
      </p:sp>
      <p:sp>
        <p:nvSpPr>
          <p:cNvPr id="74" name="文本框 2"/>
          <p:cNvSpPr txBox="1"/>
          <p:nvPr/>
        </p:nvSpPr>
        <p:spPr>
          <a:xfrm>
            <a:off x="1730103" y="170270"/>
            <a:ext cx="3288952" cy="518160"/>
          </a:xfrm>
          <a:prstGeom prst="rect">
            <a:avLst/>
          </a:prstGeom>
          <a:noFill/>
        </p:spPr>
        <p:txBody>
          <a:bodyPr rtlCol="0" wrap="square">
            <a:spAutoFit/>
          </a:bodyPr>
          <a:lstStyle/>
          <a:p>
            <a:pPr algn="ctr"/>
            <a:r>
              <a:rPr altLang="en-US" b="1" lang="zh-CN" smtClean="0" sz="2800">
                <a:solidFill>
                  <a:schemeClr val="accent1"/>
                </a:solidFill>
                <a:latin charset="-122" panose="020b0503020204020204" pitchFamily="34" typeface="微软雅黑"/>
                <a:ea charset="-122" pitchFamily="34" typeface="微软雅黑"/>
              </a:rPr>
              <a:t>点击输入标题内容</a:t>
            </a:r>
          </a:p>
        </p:txBody>
      </p:sp>
    </p:spTree>
    <p:extLst>
      <p:ext uri="{BB962C8B-B14F-4D97-AF65-F5344CB8AC3E}">
        <p14:creationId val="1733019267"/>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74"/>
                                        </p:tgtEl>
                                        <p:attrNameLst>
                                          <p:attrName>style.visibility</p:attrName>
                                        </p:attrNameLst>
                                      </p:cBhvr>
                                      <p:to>
                                        <p:strVal val="visible"/>
                                      </p:to>
                                    </p:set>
                                    <p:anim calcmode="lin" valueType="num">
                                      <p:cBhvr>
                                        <p:cTn dur="500" fill="hold" id="7"/>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74"/>
                                        </p:tgtEl>
                                        <p:attrNameLst>
                                          <p:attrName>ppt_y</p:attrName>
                                        </p:attrNameLst>
                                      </p:cBhvr>
                                      <p:tavLst>
                                        <p:tav tm="0">
                                          <p:val>
                                            <p:strVal val="#ppt_y"/>
                                          </p:val>
                                        </p:tav>
                                        <p:tav tm="100000">
                                          <p:val>
                                            <p:strVal val="#ppt_y"/>
                                          </p:val>
                                        </p:tav>
                                      </p:tavLst>
                                    </p:anim>
                                    <p:anim calcmode="lin" valueType="num">
                                      <p:cBhvr>
                                        <p:cTn dur="500" fill="hold" id="9"/>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7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74"/>
                                        </p:tgtEl>
                                      </p:cBhvr>
                                    </p:animEffect>
                                  </p:childTnLst>
                                </p:cTn>
                              </p:par>
                            </p:childTnLst>
                          </p:cTn>
                        </p:par>
                        <p:par>
                          <p:cTn fill="hold" id="12" nodeType="afterGroup">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73"/>
                                        </p:tgtEl>
                                        <p:attrNameLst>
                                          <p:attrName>style.visibility</p:attrName>
                                        </p:attrNameLst>
                                      </p:cBhvr>
                                      <p:to>
                                        <p:strVal val="visible"/>
                                      </p:to>
                                    </p:set>
                                    <p:animEffect filter="wipe(left)" transition="in">
                                      <p:cBhvr>
                                        <p:cTn dur="500" id="15"/>
                                        <p:tgtEl>
                                          <p:spTgt spid="73"/>
                                        </p:tgtEl>
                                      </p:cBhvr>
                                    </p:animEffect>
                                  </p:childTnLst>
                                </p:cTn>
                              </p:par>
                            </p:childTnLst>
                          </p:cTn>
                        </p:par>
                        <p:par>
                          <p:cTn fill="hold" id="16" nodeType="afterGroup">
                            <p:stCondLst>
                              <p:cond delay="1000"/>
                            </p:stCondLst>
                            <p:childTnLst>
                              <p:par>
                                <p:cTn fill="hold" id="17" nodeType="afterEffect" presetClass="entr" presetID="22" presetSubtype="8">
                                  <p:stCondLst>
                                    <p:cond delay="0"/>
                                  </p:stCondLst>
                                  <p:childTnLst>
                                    <p:set>
                                      <p:cBhvr>
                                        <p:cTn dur="1" fill="hold" id="18">
                                          <p:stCondLst>
                                            <p:cond delay="0"/>
                                          </p:stCondLst>
                                        </p:cTn>
                                        <p:tgtEl>
                                          <p:spTgt spid="61"/>
                                        </p:tgtEl>
                                        <p:attrNameLst>
                                          <p:attrName>style.visibility</p:attrName>
                                        </p:attrNameLst>
                                      </p:cBhvr>
                                      <p:to>
                                        <p:strVal val="visible"/>
                                      </p:to>
                                    </p:set>
                                    <p:animEffect filter="wipe(left)" transition="in">
                                      <p:cBhvr>
                                        <p:cTn dur="500" id="19"/>
                                        <p:tgtEl>
                                          <p:spTgt spid="61"/>
                                        </p:tgtEl>
                                      </p:cBhvr>
                                    </p:animEffect>
                                  </p:childTnLst>
                                </p:cTn>
                              </p:par>
                            </p:childTnLst>
                          </p:cTn>
                        </p:par>
                        <p:par>
                          <p:cTn fill="hold" id="20" nodeType="afterGroup">
                            <p:stCondLst>
                              <p:cond delay="1500"/>
                            </p:stCondLst>
                            <p:childTnLst>
                              <p:par>
                                <p:cTn fill="hold" grpId="0" id="21" nodeType="afterEffect" presetClass="entr" presetID="22" presetSubtype="1">
                                  <p:stCondLst>
                                    <p:cond delay="0"/>
                                  </p:stCondLst>
                                  <p:childTnLst>
                                    <p:set>
                                      <p:cBhvr>
                                        <p:cTn dur="1" fill="hold" id="22">
                                          <p:stCondLst>
                                            <p:cond delay="0"/>
                                          </p:stCondLst>
                                        </p:cTn>
                                        <p:tgtEl>
                                          <p:spTgt spid="31"/>
                                        </p:tgtEl>
                                        <p:attrNameLst>
                                          <p:attrName>style.visibility</p:attrName>
                                        </p:attrNameLst>
                                      </p:cBhvr>
                                      <p:to>
                                        <p:strVal val="visible"/>
                                      </p:to>
                                    </p:set>
                                    <p:animEffect filter="wipe(up)" transition="in">
                                      <p:cBhvr>
                                        <p:cTn dur="500" id="23"/>
                                        <p:tgtEl>
                                          <p:spTgt spid="31"/>
                                        </p:tgtEl>
                                      </p:cBhvr>
                                    </p:animEffect>
                                  </p:childTnLst>
                                </p:cTn>
                              </p:par>
                              <p:par>
                                <p:cTn fill="hold" grpId="0" id="24" nodeType="withEffect" presetClass="entr" presetID="22" presetSubtype="1">
                                  <p:stCondLst>
                                    <p:cond delay="0"/>
                                  </p:stCondLst>
                                  <p:childTnLst>
                                    <p:set>
                                      <p:cBhvr>
                                        <p:cTn dur="1" fill="hold" id="25">
                                          <p:stCondLst>
                                            <p:cond delay="0"/>
                                          </p:stCondLst>
                                        </p:cTn>
                                        <p:tgtEl>
                                          <p:spTgt spid="32"/>
                                        </p:tgtEl>
                                        <p:attrNameLst>
                                          <p:attrName>style.visibility</p:attrName>
                                        </p:attrNameLst>
                                      </p:cBhvr>
                                      <p:to>
                                        <p:strVal val="visible"/>
                                      </p:to>
                                    </p:set>
                                    <p:animEffect filter="wipe(up)" transition="in">
                                      <p:cBhvr>
                                        <p:cTn dur="500" id="26"/>
                                        <p:tgtEl>
                                          <p:spTgt spid="32"/>
                                        </p:tgtEl>
                                      </p:cBhvr>
                                    </p:animEffect>
                                  </p:childTnLst>
                                </p:cTn>
                              </p:par>
                              <p:par>
                                <p:cTn fill="hold" grpId="0" id="27" nodeType="withEffect" presetClass="entr" presetID="22" presetSubtype="1">
                                  <p:stCondLst>
                                    <p:cond delay="0"/>
                                  </p:stCondLst>
                                  <p:childTnLst>
                                    <p:set>
                                      <p:cBhvr>
                                        <p:cTn dur="1" fill="hold" id="28">
                                          <p:stCondLst>
                                            <p:cond delay="0"/>
                                          </p:stCondLst>
                                        </p:cTn>
                                        <p:tgtEl>
                                          <p:spTgt spid="33"/>
                                        </p:tgtEl>
                                        <p:attrNameLst>
                                          <p:attrName>style.visibility</p:attrName>
                                        </p:attrNameLst>
                                      </p:cBhvr>
                                      <p:to>
                                        <p:strVal val="visible"/>
                                      </p:to>
                                    </p:set>
                                    <p:animEffect filter="wipe(up)" transition="in">
                                      <p:cBhvr>
                                        <p:cTn dur="500" id="29"/>
                                        <p:tgtEl>
                                          <p:spTgt spid="33"/>
                                        </p:tgtEl>
                                      </p:cBhvr>
                                    </p:animEffect>
                                  </p:childTnLst>
                                </p:cTn>
                              </p:par>
                              <p:par>
                                <p:cTn fill="hold" grpId="0" id="30" nodeType="withEffect" presetClass="entr" presetID="22" presetSubtype="1">
                                  <p:stCondLst>
                                    <p:cond delay="0"/>
                                  </p:stCondLst>
                                  <p:childTnLst>
                                    <p:set>
                                      <p:cBhvr>
                                        <p:cTn dur="1" fill="hold" id="31">
                                          <p:stCondLst>
                                            <p:cond delay="0"/>
                                          </p:stCondLst>
                                        </p:cTn>
                                        <p:tgtEl>
                                          <p:spTgt spid="34"/>
                                        </p:tgtEl>
                                        <p:attrNameLst>
                                          <p:attrName>style.visibility</p:attrName>
                                        </p:attrNameLst>
                                      </p:cBhvr>
                                      <p:to>
                                        <p:strVal val="visible"/>
                                      </p:to>
                                    </p:set>
                                    <p:animEffect filter="wipe(up)" transition="in">
                                      <p:cBhvr>
                                        <p:cTn dur="500" id="32"/>
                                        <p:tgtEl>
                                          <p:spTgt spid="34"/>
                                        </p:tgtEl>
                                      </p:cBhvr>
                                    </p:animEffect>
                                  </p:childTnLst>
                                </p:cTn>
                              </p:par>
                              <p:par>
                                <p:cTn fill="hold" grpId="0" id="33" nodeType="withEffect" presetClass="entr" presetID="22" presetSubtype="1">
                                  <p:stCondLst>
                                    <p:cond delay="0"/>
                                  </p:stCondLst>
                                  <p:childTnLst>
                                    <p:set>
                                      <p:cBhvr>
                                        <p:cTn dur="1" fill="hold" id="34">
                                          <p:stCondLst>
                                            <p:cond delay="0"/>
                                          </p:stCondLst>
                                        </p:cTn>
                                        <p:tgtEl>
                                          <p:spTgt spid="59"/>
                                        </p:tgtEl>
                                        <p:attrNameLst>
                                          <p:attrName>style.visibility</p:attrName>
                                        </p:attrNameLst>
                                      </p:cBhvr>
                                      <p:to>
                                        <p:strVal val="visible"/>
                                      </p:to>
                                    </p:set>
                                    <p:animEffect filter="wipe(up)" transition="in">
                                      <p:cBhvr>
                                        <p:cTn dur="500" id="35"/>
                                        <p:tgtEl>
                                          <p:spTgt spid="59"/>
                                        </p:tgtEl>
                                      </p:cBhvr>
                                    </p:animEffect>
                                  </p:childTnLst>
                                </p:cTn>
                              </p:par>
                              <p:par>
                                <p:cTn fill="hold" grpId="0" id="36" nodeType="withEffect" presetClass="entr" presetID="22" presetSubtype="1">
                                  <p:stCondLst>
                                    <p:cond delay="0"/>
                                  </p:stCondLst>
                                  <p:childTnLst>
                                    <p:set>
                                      <p:cBhvr>
                                        <p:cTn dur="1" fill="hold" id="37">
                                          <p:stCondLst>
                                            <p:cond delay="0"/>
                                          </p:stCondLst>
                                        </p:cTn>
                                        <p:tgtEl>
                                          <p:spTgt spid="35"/>
                                        </p:tgtEl>
                                        <p:attrNameLst>
                                          <p:attrName>style.visibility</p:attrName>
                                        </p:attrNameLst>
                                      </p:cBhvr>
                                      <p:to>
                                        <p:strVal val="visible"/>
                                      </p:to>
                                    </p:set>
                                    <p:animEffect filter="wipe(up)" transition="in">
                                      <p:cBhvr>
                                        <p:cTn dur="500" id="38"/>
                                        <p:tgtEl>
                                          <p:spTgt spid="35"/>
                                        </p:tgtEl>
                                      </p:cBhvr>
                                    </p:animEffect>
                                  </p:childTnLst>
                                </p:cTn>
                              </p:par>
                              <p:par>
                                <p:cTn fill="hold" grpId="0" id="39" nodeType="withEffect" presetClass="entr" presetID="22" presetSubtype="1">
                                  <p:stCondLst>
                                    <p:cond delay="0"/>
                                  </p:stCondLst>
                                  <p:childTnLst>
                                    <p:set>
                                      <p:cBhvr>
                                        <p:cTn dur="1" fill="hold" id="40">
                                          <p:stCondLst>
                                            <p:cond delay="0"/>
                                          </p:stCondLst>
                                        </p:cTn>
                                        <p:tgtEl>
                                          <p:spTgt spid="36"/>
                                        </p:tgtEl>
                                        <p:attrNameLst>
                                          <p:attrName>style.visibility</p:attrName>
                                        </p:attrNameLst>
                                      </p:cBhvr>
                                      <p:to>
                                        <p:strVal val="visible"/>
                                      </p:to>
                                    </p:set>
                                    <p:animEffect filter="wipe(up)" transition="in">
                                      <p:cBhvr>
                                        <p:cTn dur="500" id="41"/>
                                        <p:tgtEl>
                                          <p:spTgt spid="36"/>
                                        </p:tgtEl>
                                      </p:cBhvr>
                                    </p:animEffect>
                                  </p:childTnLst>
                                </p:cTn>
                              </p:par>
                              <p:par>
                                <p:cTn fill="hold" grpId="0" id="42" nodeType="withEffect" presetClass="entr" presetID="22" presetSubtype="1">
                                  <p:stCondLst>
                                    <p:cond delay="0"/>
                                  </p:stCondLst>
                                  <p:childTnLst>
                                    <p:set>
                                      <p:cBhvr>
                                        <p:cTn dur="1" fill="hold" id="43">
                                          <p:stCondLst>
                                            <p:cond delay="0"/>
                                          </p:stCondLst>
                                        </p:cTn>
                                        <p:tgtEl>
                                          <p:spTgt spid="37"/>
                                        </p:tgtEl>
                                        <p:attrNameLst>
                                          <p:attrName>style.visibility</p:attrName>
                                        </p:attrNameLst>
                                      </p:cBhvr>
                                      <p:to>
                                        <p:strVal val="visible"/>
                                      </p:to>
                                    </p:set>
                                    <p:animEffect filter="wipe(up)" transition="in">
                                      <p:cBhvr>
                                        <p:cTn dur="500" id="44"/>
                                        <p:tgtEl>
                                          <p:spTgt spid="37"/>
                                        </p:tgtEl>
                                      </p:cBhvr>
                                    </p:animEffect>
                                  </p:childTnLst>
                                </p:cTn>
                              </p:par>
                              <p:par>
                                <p:cTn fill="hold" grpId="0" id="45" nodeType="withEffect" presetClass="entr" presetID="22" presetSubtype="1">
                                  <p:stCondLst>
                                    <p:cond delay="0"/>
                                  </p:stCondLst>
                                  <p:childTnLst>
                                    <p:set>
                                      <p:cBhvr>
                                        <p:cTn dur="1" fill="hold" id="46">
                                          <p:stCondLst>
                                            <p:cond delay="0"/>
                                          </p:stCondLst>
                                        </p:cTn>
                                        <p:tgtEl>
                                          <p:spTgt spid="38"/>
                                        </p:tgtEl>
                                        <p:attrNameLst>
                                          <p:attrName>style.visibility</p:attrName>
                                        </p:attrNameLst>
                                      </p:cBhvr>
                                      <p:to>
                                        <p:strVal val="visible"/>
                                      </p:to>
                                    </p:set>
                                    <p:animEffect filter="wipe(up)" transition="in">
                                      <p:cBhvr>
                                        <p:cTn dur="500" id="47"/>
                                        <p:tgtEl>
                                          <p:spTgt spid="38"/>
                                        </p:tgtEl>
                                      </p:cBhvr>
                                    </p:animEffect>
                                  </p:childTnLst>
                                </p:cTn>
                              </p:par>
                              <p:par>
                                <p:cTn fill="hold" grpId="0" id="48" nodeType="withEffect" presetClass="entr" presetID="22" presetSubtype="1">
                                  <p:stCondLst>
                                    <p:cond delay="0"/>
                                  </p:stCondLst>
                                  <p:childTnLst>
                                    <p:set>
                                      <p:cBhvr>
                                        <p:cTn dur="1" fill="hold" id="49">
                                          <p:stCondLst>
                                            <p:cond delay="0"/>
                                          </p:stCondLst>
                                        </p:cTn>
                                        <p:tgtEl>
                                          <p:spTgt spid="39"/>
                                        </p:tgtEl>
                                        <p:attrNameLst>
                                          <p:attrName>style.visibility</p:attrName>
                                        </p:attrNameLst>
                                      </p:cBhvr>
                                      <p:to>
                                        <p:strVal val="visible"/>
                                      </p:to>
                                    </p:set>
                                    <p:animEffect filter="wipe(up)" transition="in">
                                      <p:cBhvr>
                                        <p:cTn dur="500" id="50"/>
                                        <p:tgtEl>
                                          <p:spTgt spid="39"/>
                                        </p:tgtEl>
                                      </p:cBhvr>
                                    </p:animEffect>
                                  </p:childTnLst>
                                </p:cTn>
                              </p:par>
                            </p:childTnLst>
                          </p:cTn>
                        </p:par>
                        <p:par>
                          <p:cTn fill="hold" id="51" nodeType="afterGroup">
                            <p:stCondLst>
                              <p:cond delay="2000"/>
                            </p:stCondLst>
                            <p:childTnLst>
                              <p:par>
                                <p:cTn fill="hold" grpId="0" id="52" nodeType="afterEffect" presetClass="entr" presetID="10" presetSubtype="0">
                                  <p:stCondLst>
                                    <p:cond delay="0"/>
                                  </p:stCondLst>
                                  <p:childTnLst>
                                    <p:set>
                                      <p:cBhvr>
                                        <p:cTn dur="1" fill="hold" id="53">
                                          <p:stCondLst>
                                            <p:cond delay="0"/>
                                          </p:stCondLst>
                                        </p:cTn>
                                        <p:tgtEl>
                                          <p:spTgt spid="13"/>
                                        </p:tgtEl>
                                        <p:attrNameLst>
                                          <p:attrName>style.visibility</p:attrName>
                                        </p:attrNameLst>
                                      </p:cBhvr>
                                      <p:to>
                                        <p:strVal val="visible"/>
                                      </p:to>
                                    </p:set>
                                    <p:animEffect filter="fade" transition="in">
                                      <p:cBhvr>
                                        <p:cTn dur="500" id="54"/>
                                        <p:tgtEl>
                                          <p:spTgt spid="13"/>
                                        </p:tgtEl>
                                      </p:cBhvr>
                                    </p:animEffect>
                                  </p:childTnLst>
                                </p:cTn>
                              </p:par>
                              <p:par>
                                <p:cTn fill="hold" grpId="0" id="55" nodeType="withEffect" presetClass="entr" presetID="22" presetSubtype="4">
                                  <p:stCondLst>
                                    <p:cond delay="0"/>
                                  </p:stCondLst>
                                  <p:childTnLst>
                                    <p:set>
                                      <p:cBhvr>
                                        <p:cTn dur="1" fill="hold" id="56">
                                          <p:stCondLst>
                                            <p:cond delay="0"/>
                                          </p:stCondLst>
                                        </p:cTn>
                                        <p:tgtEl>
                                          <p:spTgt spid="40"/>
                                        </p:tgtEl>
                                        <p:attrNameLst>
                                          <p:attrName>style.visibility</p:attrName>
                                        </p:attrNameLst>
                                      </p:cBhvr>
                                      <p:to>
                                        <p:strVal val="visible"/>
                                      </p:to>
                                    </p:set>
                                    <p:animEffect filter="wipe(down)" transition="in">
                                      <p:cBhvr>
                                        <p:cTn dur="500" id="57"/>
                                        <p:tgtEl>
                                          <p:spTgt spid="40"/>
                                        </p:tgtEl>
                                      </p:cBhvr>
                                    </p:animEffect>
                                  </p:childTnLst>
                                </p:cTn>
                              </p:par>
                            </p:childTnLst>
                          </p:cTn>
                        </p:par>
                        <p:par>
                          <p:cTn fill="hold" id="58" nodeType="afterGroup">
                            <p:stCondLst>
                              <p:cond delay="2500"/>
                            </p:stCondLst>
                            <p:childTnLst>
                              <p:par>
                                <p:cTn fill="hold" id="59" nodeType="afterEffect" presetClass="entr" presetID="22" presetSubtype="4">
                                  <p:stCondLst>
                                    <p:cond delay="0"/>
                                  </p:stCondLst>
                                  <p:childTnLst>
                                    <p:set>
                                      <p:cBhvr>
                                        <p:cTn dur="1" fill="hold" id="60">
                                          <p:stCondLst>
                                            <p:cond delay="0"/>
                                          </p:stCondLst>
                                        </p:cTn>
                                        <p:tgtEl>
                                          <p:spTgt spid="48"/>
                                        </p:tgtEl>
                                        <p:attrNameLst>
                                          <p:attrName>style.visibility</p:attrName>
                                        </p:attrNameLst>
                                      </p:cBhvr>
                                      <p:to>
                                        <p:strVal val="visible"/>
                                      </p:to>
                                    </p:set>
                                    <p:animEffect filter="wipe(down)" transition="in">
                                      <p:cBhvr>
                                        <p:cTn dur="500" id="61"/>
                                        <p:tgtEl>
                                          <p:spTgt spid="48"/>
                                        </p:tgtEl>
                                      </p:cBhvr>
                                    </p:animEffect>
                                  </p:childTnLst>
                                </p:cTn>
                              </p:par>
                            </p:childTnLst>
                          </p:cTn>
                        </p:par>
                        <p:par>
                          <p:cTn fill="hold" id="62" nodeType="afterGroup">
                            <p:stCondLst>
                              <p:cond delay="3000"/>
                            </p:stCondLst>
                            <p:childTnLst>
                              <p:par>
                                <p:cTn fill="hold" grpId="0" id="63" nodeType="afterEffect" presetClass="entr" presetID="10" presetSubtype="0">
                                  <p:stCondLst>
                                    <p:cond delay="0"/>
                                  </p:stCondLst>
                                  <p:childTnLst>
                                    <p:set>
                                      <p:cBhvr>
                                        <p:cTn dur="1" fill="hold" id="64">
                                          <p:stCondLst>
                                            <p:cond delay="0"/>
                                          </p:stCondLst>
                                        </p:cTn>
                                        <p:tgtEl>
                                          <p:spTgt spid="14"/>
                                        </p:tgtEl>
                                        <p:attrNameLst>
                                          <p:attrName>style.visibility</p:attrName>
                                        </p:attrNameLst>
                                      </p:cBhvr>
                                      <p:to>
                                        <p:strVal val="visible"/>
                                      </p:to>
                                    </p:set>
                                    <p:animEffect filter="fade" transition="in">
                                      <p:cBhvr>
                                        <p:cTn dur="500" id="65"/>
                                        <p:tgtEl>
                                          <p:spTgt spid="14"/>
                                        </p:tgtEl>
                                      </p:cBhvr>
                                    </p:animEffect>
                                  </p:childTnLst>
                                </p:cTn>
                              </p:par>
                              <p:par>
                                <p:cTn fill="hold" grpId="0" id="66" nodeType="withEffect" presetClass="entr" presetID="22" presetSubtype="4">
                                  <p:stCondLst>
                                    <p:cond delay="0"/>
                                  </p:stCondLst>
                                  <p:childTnLst>
                                    <p:set>
                                      <p:cBhvr>
                                        <p:cTn dur="1" fill="hold" id="67">
                                          <p:stCondLst>
                                            <p:cond delay="0"/>
                                          </p:stCondLst>
                                        </p:cTn>
                                        <p:tgtEl>
                                          <p:spTgt spid="41"/>
                                        </p:tgtEl>
                                        <p:attrNameLst>
                                          <p:attrName>style.visibility</p:attrName>
                                        </p:attrNameLst>
                                      </p:cBhvr>
                                      <p:to>
                                        <p:strVal val="visible"/>
                                      </p:to>
                                    </p:set>
                                    <p:animEffect filter="wipe(down)" transition="in">
                                      <p:cBhvr>
                                        <p:cTn dur="500" id="68"/>
                                        <p:tgtEl>
                                          <p:spTgt spid="41"/>
                                        </p:tgtEl>
                                      </p:cBhvr>
                                    </p:animEffect>
                                  </p:childTnLst>
                                </p:cTn>
                              </p:par>
                            </p:childTnLst>
                          </p:cTn>
                        </p:par>
                        <p:par>
                          <p:cTn fill="hold" id="69" nodeType="afterGroup">
                            <p:stCondLst>
                              <p:cond delay="3500"/>
                            </p:stCondLst>
                            <p:childTnLst>
                              <p:par>
                                <p:cTn fill="hold" id="70" nodeType="afterEffect" presetClass="entr" presetID="22" presetSubtype="4">
                                  <p:stCondLst>
                                    <p:cond delay="0"/>
                                  </p:stCondLst>
                                  <p:childTnLst>
                                    <p:set>
                                      <p:cBhvr>
                                        <p:cTn dur="1" fill="hold" id="71">
                                          <p:stCondLst>
                                            <p:cond delay="0"/>
                                          </p:stCondLst>
                                        </p:cTn>
                                        <p:tgtEl>
                                          <p:spTgt spid="49"/>
                                        </p:tgtEl>
                                        <p:attrNameLst>
                                          <p:attrName>style.visibility</p:attrName>
                                        </p:attrNameLst>
                                      </p:cBhvr>
                                      <p:to>
                                        <p:strVal val="visible"/>
                                      </p:to>
                                    </p:set>
                                    <p:animEffect filter="wipe(down)" transition="in">
                                      <p:cBhvr>
                                        <p:cTn dur="500" id="72"/>
                                        <p:tgtEl>
                                          <p:spTgt spid="49"/>
                                        </p:tgtEl>
                                      </p:cBhvr>
                                    </p:animEffect>
                                  </p:childTnLst>
                                </p:cTn>
                              </p:par>
                            </p:childTnLst>
                          </p:cTn>
                        </p:par>
                        <p:par>
                          <p:cTn fill="hold" id="73" nodeType="afterGroup">
                            <p:stCondLst>
                              <p:cond delay="4000"/>
                            </p:stCondLst>
                            <p:childTnLst>
                              <p:par>
                                <p:cTn fill="hold" grpId="0" id="74" nodeType="afterEffect" presetClass="entr" presetID="10" presetSubtype="0">
                                  <p:stCondLst>
                                    <p:cond delay="0"/>
                                  </p:stCondLst>
                                  <p:childTnLst>
                                    <p:set>
                                      <p:cBhvr>
                                        <p:cTn dur="1" fill="hold" id="75">
                                          <p:stCondLst>
                                            <p:cond delay="0"/>
                                          </p:stCondLst>
                                        </p:cTn>
                                        <p:tgtEl>
                                          <p:spTgt spid="15"/>
                                        </p:tgtEl>
                                        <p:attrNameLst>
                                          <p:attrName>style.visibility</p:attrName>
                                        </p:attrNameLst>
                                      </p:cBhvr>
                                      <p:to>
                                        <p:strVal val="visible"/>
                                      </p:to>
                                    </p:set>
                                    <p:animEffect filter="fade" transition="in">
                                      <p:cBhvr>
                                        <p:cTn dur="500" id="76"/>
                                        <p:tgtEl>
                                          <p:spTgt spid="15"/>
                                        </p:tgtEl>
                                      </p:cBhvr>
                                    </p:animEffect>
                                  </p:childTnLst>
                                </p:cTn>
                              </p:par>
                              <p:par>
                                <p:cTn fill="hold" grpId="0" id="77" nodeType="withEffect" presetClass="entr" presetID="22" presetSubtype="4">
                                  <p:stCondLst>
                                    <p:cond delay="0"/>
                                  </p:stCondLst>
                                  <p:childTnLst>
                                    <p:set>
                                      <p:cBhvr>
                                        <p:cTn dur="1" fill="hold" id="78">
                                          <p:stCondLst>
                                            <p:cond delay="0"/>
                                          </p:stCondLst>
                                        </p:cTn>
                                        <p:tgtEl>
                                          <p:spTgt spid="42"/>
                                        </p:tgtEl>
                                        <p:attrNameLst>
                                          <p:attrName>style.visibility</p:attrName>
                                        </p:attrNameLst>
                                      </p:cBhvr>
                                      <p:to>
                                        <p:strVal val="visible"/>
                                      </p:to>
                                    </p:set>
                                    <p:animEffect filter="wipe(down)" transition="in">
                                      <p:cBhvr>
                                        <p:cTn dur="500" id="79"/>
                                        <p:tgtEl>
                                          <p:spTgt spid="42"/>
                                        </p:tgtEl>
                                      </p:cBhvr>
                                    </p:animEffect>
                                  </p:childTnLst>
                                </p:cTn>
                              </p:par>
                            </p:childTnLst>
                          </p:cTn>
                        </p:par>
                        <p:par>
                          <p:cTn fill="hold" id="80" nodeType="afterGroup">
                            <p:stCondLst>
                              <p:cond delay="4500"/>
                            </p:stCondLst>
                            <p:childTnLst>
                              <p:par>
                                <p:cTn fill="hold" id="81" nodeType="afterEffect" presetClass="entr" presetID="22" presetSubtype="1">
                                  <p:stCondLst>
                                    <p:cond delay="0"/>
                                  </p:stCondLst>
                                  <p:childTnLst>
                                    <p:set>
                                      <p:cBhvr>
                                        <p:cTn dur="1" fill="hold" id="82">
                                          <p:stCondLst>
                                            <p:cond delay="0"/>
                                          </p:stCondLst>
                                        </p:cTn>
                                        <p:tgtEl>
                                          <p:spTgt spid="50"/>
                                        </p:tgtEl>
                                        <p:attrNameLst>
                                          <p:attrName>style.visibility</p:attrName>
                                        </p:attrNameLst>
                                      </p:cBhvr>
                                      <p:to>
                                        <p:strVal val="visible"/>
                                      </p:to>
                                    </p:set>
                                    <p:animEffect filter="wipe(up)" transition="in">
                                      <p:cBhvr>
                                        <p:cTn dur="500" id="83"/>
                                        <p:tgtEl>
                                          <p:spTgt spid="50"/>
                                        </p:tgtEl>
                                      </p:cBhvr>
                                    </p:animEffect>
                                  </p:childTnLst>
                                </p:cTn>
                              </p:par>
                            </p:childTnLst>
                          </p:cTn>
                        </p:par>
                        <p:par>
                          <p:cTn fill="hold" id="84" nodeType="afterGroup">
                            <p:stCondLst>
                              <p:cond delay="5000"/>
                            </p:stCondLst>
                            <p:childTnLst>
                              <p:par>
                                <p:cTn fill="hold" grpId="0" id="85" nodeType="afterEffect" presetClass="entr" presetID="10" presetSubtype="0">
                                  <p:stCondLst>
                                    <p:cond delay="0"/>
                                  </p:stCondLst>
                                  <p:childTnLst>
                                    <p:set>
                                      <p:cBhvr>
                                        <p:cTn dur="1" fill="hold" id="86">
                                          <p:stCondLst>
                                            <p:cond delay="0"/>
                                          </p:stCondLst>
                                        </p:cTn>
                                        <p:tgtEl>
                                          <p:spTgt spid="25"/>
                                        </p:tgtEl>
                                        <p:attrNameLst>
                                          <p:attrName>style.visibility</p:attrName>
                                        </p:attrNameLst>
                                      </p:cBhvr>
                                      <p:to>
                                        <p:strVal val="visible"/>
                                      </p:to>
                                    </p:set>
                                    <p:animEffect filter="fade" transition="in">
                                      <p:cBhvr>
                                        <p:cTn dur="500" id="87"/>
                                        <p:tgtEl>
                                          <p:spTgt spid="25"/>
                                        </p:tgtEl>
                                      </p:cBhvr>
                                    </p:animEffect>
                                  </p:childTnLst>
                                </p:cTn>
                              </p:par>
                              <p:par>
                                <p:cTn fill="hold" grpId="0" id="88" nodeType="withEffect" presetClass="entr" presetID="22" presetSubtype="4">
                                  <p:stCondLst>
                                    <p:cond delay="0"/>
                                  </p:stCondLst>
                                  <p:childTnLst>
                                    <p:set>
                                      <p:cBhvr>
                                        <p:cTn dur="1" fill="hold" id="89">
                                          <p:stCondLst>
                                            <p:cond delay="0"/>
                                          </p:stCondLst>
                                        </p:cTn>
                                        <p:tgtEl>
                                          <p:spTgt spid="43"/>
                                        </p:tgtEl>
                                        <p:attrNameLst>
                                          <p:attrName>style.visibility</p:attrName>
                                        </p:attrNameLst>
                                      </p:cBhvr>
                                      <p:to>
                                        <p:strVal val="visible"/>
                                      </p:to>
                                    </p:set>
                                    <p:animEffect filter="wipe(down)" transition="in">
                                      <p:cBhvr>
                                        <p:cTn dur="500" id="90"/>
                                        <p:tgtEl>
                                          <p:spTgt spid="43"/>
                                        </p:tgtEl>
                                      </p:cBhvr>
                                    </p:animEffect>
                                  </p:childTnLst>
                                </p:cTn>
                              </p:par>
                            </p:childTnLst>
                          </p:cTn>
                        </p:par>
                        <p:par>
                          <p:cTn fill="hold" id="91" nodeType="afterGroup">
                            <p:stCondLst>
                              <p:cond delay="5500"/>
                            </p:stCondLst>
                            <p:childTnLst>
                              <p:par>
                                <p:cTn fill="hold" id="92" nodeType="afterEffect" presetClass="entr" presetID="22" presetSubtype="1">
                                  <p:stCondLst>
                                    <p:cond delay="0"/>
                                  </p:stCondLst>
                                  <p:childTnLst>
                                    <p:set>
                                      <p:cBhvr>
                                        <p:cTn dur="1" fill="hold" id="93">
                                          <p:stCondLst>
                                            <p:cond delay="0"/>
                                          </p:stCondLst>
                                        </p:cTn>
                                        <p:tgtEl>
                                          <p:spTgt spid="52"/>
                                        </p:tgtEl>
                                        <p:attrNameLst>
                                          <p:attrName>style.visibility</p:attrName>
                                        </p:attrNameLst>
                                      </p:cBhvr>
                                      <p:to>
                                        <p:strVal val="visible"/>
                                      </p:to>
                                    </p:set>
                                    <p:animEffect filter="wipe(up)" transition="in">
                                      <p:cBhvr>
                                        <p:cTn dur="500" id="94"/>
                                        <p:tgtEl>
                                          <p:spTgt spid="52"/>
                                        </p:tgtEl>
                                      </p:cBhvr>
                                    </p:animEffect>
                                  </p:childTnLst>
                                </p:cTn>
                              </p:par>
                            </p:childTnLst>
                          </p:cTn>
                        </p:par>
                        <p:par>
                          <p:cTn fill="hold" id="95" nodeType="afterGroup">
                            <p:stCondLst>
                              <p:cond delay="6000"/>
                            </p:stCondLst>
                            <p:childTnLst>
                              <p:par>
                                <p:cTn fill="hold" grpId="0" id="96" nodeType="afterEffect" presetClass="entr" presetID="10" presetSubtype="0">
                                  <p:stCondLst>
                                    <p:cond delay="0"/>
                                  </p:stCondLst>
                                  <p:childTnLst>
                                    <p:set>
                                      <p:cBhvr>
                                        <p:cTn dur="1" fill="hold" id="97">
                                          <p:stCondLst>
                                            <p:cond delay="0"/>
                                          </p:stCondLst>
                                        </p:cTn>
                                        <p:tgtEl>
                                          <p:spTgt spid="51"/>
                                        </p:tgtEl>
                                        <p:attrNameLst>
                                          <p:attrName>style.visibility</p:attrName>
                                        </p:attrNameLst>
                                      </p:cBhvr>
                                      <p:to>
                                        <p:strVal val="visible"/>
                                      </p:to>
                                    </p:set>
                                    <p:animEffect filter="fade" transition="in">
                                      <p:cBhvr>
                                        <p:cTn dur="500" id="98"/>
                                        <p:tgtEl>
                                          <p:spTgt spid="51"/>
                                        </p:tgtEl>
                                      </p:cBhvr>
                                    </p:animEffect>
                                  </p:childTnLst>
                                </p:cTn>
                              </p:par>
                              <p:par>
                                <p:cTn fill="hold" grpId="0" id="99" nodeType="withEffect" presetClass="entr" presetID="22" presetSubtype="4">
                                  <p:stCondLst>
                                    <p:cond delay="0"/>
                                  </p:stCondLst>
                                  <p:childTnLst>
                                    <p:set>
                                      <p:cBhvr>
                                        <p:cTn dur="1" fill="hold" id="100">
                                          <p:stCondLst>
                                            <p:cond delay="0"/>
                                          </p:stCondLst>
                                        </p:cTn>
                                        <p:tgtEl>
                                          <p:spTgt spid="58"/>
                                        </p:tgtEl>
                                        <p:attrNameLst>
                                          <p:attrName>style.visibility</p:attrName>
                                        </p:attrNameLst>
                                      </p:cBhvr>
                                      <p:to>
                                        <p:strVal val="visible"/>
                                      </p:to>
                                    </p:set>
                                    <p:animEffect filter="wipe(down)" transition="in">
                                      <p:cBhvr>
                                        <p:cTn dur="500" id="101"/>
                                        <p:tgtEl>
                                          <p:spTgt spid="58"/>
                                        </p:tgtEl>
                                      </p:cBhvr>
                                    </p:animEffect>
                                  </p:childTnLst>
                                </p:cTn>
                              </p:par>
                            </p:childTnLst>
                          </p:cTn>
                        </p:par>
                        <p:par>
                          <p:cTn fill="hold" id="102" nodeType="afterGroup">
                            <p:stCondLst>
                              <p:cond delay="6500"/>
                            </p:stCondLst>
                            <p:childTnLst>
                              <p:par>
                                <p:cTn fill="hold" id="103" nodeType="afterEffect" presetClass="entr" presetID="22" presetSubtype="4">
                                  <p:stCondLst>
                                    <p:cond delay="0"/>
                                  </p:stCondLst>
                                  <p:childTnLst>
                                    <p:set>
                                      <p:cBhvr>
                                        <p:cTn dur="1" fill="hold" id="104">
                                          <p:stCondLst>
                                            <p:cond delay="0"/>
                                          </p:stCondLst>
                                        </p:cTn>
                                        <p:tgtEl>
                                          <p:spTgt spid="53"/>
                                        </p:tgtEl>
                                        <p:attrNameLst>
                                          <p:attrName>style.visibility</p:attrName>
                                        </p:attrNameLst>
                                      </p:cBhvr>
                                      <p:to>
                                        <p:strVal val="visible"/>
                                      </p:to>
                                    </p:set>
                                    <p:animEffect filter="wipe(down)" transition="in">
                                      <p:cBhvr>
                                        <p:cTn dur="500" id="105"/>
                                        <p:tgtEl>
                                          <p:spTgt spid="53"/>
                                        </p:tgtEl>
                                      </p:cBhvr>
                                    </p:animEffect>
                                  </p:childTnLst>
                                </p:cTn>
                              </p:par>
                            </p:childTnLst>
                          </p:cTn>
                        </p:par>
                        <p:par>
                          <p:cTn fill="hold" id="106" nodeType="afterGroup">
                            <p:stCondLst>
                              <p:cond delay="7000"/>
                            </p:stCondLst>
                            <p:childTnLst>
                              <p:par>
                                <p:cTn fill="hold" grpId="0" id="107" nodeType="afterEffect" presetClass="entr" presetID="10" presetSubtype="0">
                                  <p:stCondLst>
                                    <p:cond delay="0"/>
                                  </p:stCondLst>
                                  <p:childTnLst>
                                    <p:set>
                                      <p:cBhvr>
                                        <p:cTn dur="1" fill="hold" id="108">
                                          <p:stCondLst>
                                            <p:cond delay="0"/>
                                          </p:stCondLst>
                                        </p:cTn>
                                        <p:tgtEl>
                                          <p:spTgt spid="26"/>
                                        </p:tgtEl>
                                        <p:attrNameLst>
                                          <p:attrName>style.visibility</p:attrName>
                                        </p:attrNameLst>
                                      </p:cBhvr>
                                      <p:to>
                                        <p:strVal val="visible"/>
                                      </p:to>
                                    </p:set>
                                    <p:animEffect filter="fade" transition="in">
                                      <p:cBhvr>
                                        <p:cTn dur="500" id="109"/>
                                        <p:tgtEl>
                                          <p:spTgt spid="26"/>
                                        </p:tgtEl>
                                      </p:cBhvr>
                                    </p:animEffect>
                                  </p:childTnLst>
                                </p:cTn>
                              </p:par>
                              <p:par>
                                <p:cTn fill="hold" grpId="0" id="110" nodeType="withEffect" presetClass="entr" presetID="22" presetSubtype="4">
                                  <p:stCondLst>
                                    <p:cond delay="0"/>
                                  </p:stCondLst>
                                  <p:childTnLst>
                                    <p:set>
                                      <p:cBhvr>
                                        <p:cTn dur="1" fill="hold" id="111">
                                          <p:stCondLst>
                                            <p:cond delay="0"/>
                                          </p:stCondLst>
                                        </p:cTn>
                                        <p:tgtEl>
                                          <p:spTgt spid="44"/>
                                        </p:tgtEl>
                                        <p:attrNameLst>
                                          <p:attrName>style.visibility</p:attrName>
                                        </p:attrNameLst>
                                      </p:cBhvr>
                                      <p:to>
                                        <p:strVal val="visible"/>
                                      </p:to>
                                    </p:set>
                                    <p:animEffect filter="wipe(down)" transition="in">
                                      <p:cBhvr>
                                        <p:cTn dur="500" id="112"/>
                                        <p:tgtEl>
                                          <p:spTgt spid="44"/>
                                        </p:tgtEl>
                                      </p:cBhvr>
                                    </p:animEffect>
                                  </p:childTnLst>
                                </p:cTn>
                              </p:par>
                            </p:childTnLst>
                          </p:cTn>
                        </p:par>
                        <p:par>
                          <p:cTn fill="hold" id="113" nodeType="afterGroup">
                            <p:stCondLst>
                              <p:cond delay="7500"/>
                            </p:stCondLst>
                            <p:childTnLst>
                              <p:par>
                                <p:cTn fill="hold" id="114" nodeType="afterEffect" presetClass="entr" presetID="22" presetSubtype="4">
                                  <p:stCondLst>
                                    <p:cond delay="0"/>
                                  </p:stCondLst>
                                  <p:childTnLst>
                                    <p:set>
                                      <p:cBhvr>
                                        <p:cTn dur="1" fill="hold" id="115">
                                          <p:stCondLst>
                                            <p:cond delay="0"/>
                                          </p:stCondLst>
                                        </p:cTn>
                                        <p:tgtEl>
                                          <p:spTgt spid="54"/>
                                        </p:tgtEl>
                                        <p:attrNameLst>
                                          <p:attrName>style.visibility</p:attrName>
                                        </p:attrNameLst>
                                      </p:cBhvr>
                                      <p:to>
                                        <p:strVal val="visible"/>
                                      </p:to>
                                    </p:set>
                                    <p:animEffect filter="wipe(down)" transition="in">
                                      <p:cBhvr>
                                        <p:cTn dur="500" id="116"/>
                                        <p:tgtEl>
                                          <p:spTgt spid="54"/>
                                        </p:tgtEl>
                                      </p:cBhvr>
                                    </p:animEffect>
                                  </p:childTnLst>
                                </p:cTn>
                              </p:par>
                            </p:childTnLst>
                          </p:cTn>
                        </p:par>
                        <p:par>
                          <p:cTn fill="hold" id="117" nodeType="afterGroup">
                            <p:stCondLst>
                              <p:cond delay="8000"/>
                            </p:stCondLst>
                            <p:childTnLst>
                              <p:par>
                                <p:cTn fill="hold" grpId="0" id="118" nodeType="afterEffect" presetClass="entr" presetID="10" presetSubtype="0">
                                  <p:stCondLst>
                                    <p:cond delay="0"/>
                                  </p:stCondLst>
                                  <p:childTnLst>
                                    <p:set>
                                      <p:cBhvr>
                                        <p:cTn dur="1" fill="hold" id="119">
                                          <p:stCondLst>
                                            <p:cond delay="0"/>
                                          </p:stCondLst>
                                        </p:cTn>
                                        <p:tgtEl>
                                          <p:spTgt spid="27"/>
                                        </p:tgtEl>
                                        <p:attrNameLst>
                                          <p:attrName>style.visibility</p:attrName>
                                        </p:attrNameLst>
                                      </p:cBhvr>
                                      <p:to>
                                        <p:strVal val="visible"/>
                                      </p:to>
                                    </p:set>
                                    <p:animEffect filter="fade" transition="in">
                                      <p:cBhvr>
                                        <p:cTn dur="500" id="120"/>
                                        <p:tgtEl>
                                          <p:spTgt spid="27"/>
                                        </p:tgtEl>
                                      </p:cBhvr>
                                    </p:animEffect>
                                  </p:childTnLst>
                                </p:cTn>
                              </p:par>
                              <p:par>
                                <p:cTn fill="hold" grpId="0" id="121" nodeType="withEffect" presetClass="entr" presetID="22" presetSubtype="4">
                                  <p:stCondLst>
                                    <p:cond delay="0"/>
                                  </p:stCondLst>
                                  <p:childTnLst>
                                    <p:set>
                                      <p:cBhvr>
                                        <p:cTn dur="1" fill="hold" id="122">
                                          <p:stCondLst>
                                            <p:cond delay="0"/>
                                          </p:stCondLst>
                                        </p:cTn>
                                        <p:tgtEl>
                                          <p:spTgt spid="45"/>
                                        </p:tgtEl>
                                        <p:attrNameLst>
                                          <p:attrName>style.visibility</p:attrName>
                                        </p:attrNameLst>
                                      </p:cBhvr>
                                      <p:to>
                                        <p:strVal val="visible"/>
                                      </p:to>
                                    </p:set>
                                    <p:animEffect filter="wipe(down)" transition="in">
                                      <p:cBhvr>
                                        <p:cTn dur="500" id="123"/>
                                        <p:tgtEl>
                                          <p:spTgt spid="45"/>
                                        </p:tgtEl>
                                      </p:cBhvr>
                                    </p:animEffect>
                                  </p:childTnLst>
                                </p:cTn>
                              </p:par>
                            </p:childTnLst>
                          </p:cTn>
                        </p:par>
                        <p:par>
                          <p:cTn fill="hold" id="124" nodeType="afterGroup">
                            <p:stCondLst>
                              <p:cond delay="8500"/>
                            </p:stCondLst>
                            <p:childTnLst>
                              <p:par>
                                <p:cTn fill="hold" id="125" nodeType="afterEffect" presetClass="entr" presetID="22" presetSubtype="4">
                                  <p:stCondLst>
                                    <p:cond delay="0"/>
                                  </p:stCondLst>
                                  <p:childTnLst>
                                    <p:set>
                                      <p:cBhvr>
                                        <p:cTn dur="1" fill="hold" id="126">
                                          <p:stCondLst>
                                            <p:cond delay="0"/>
                                          </p:stCondLst>
                                        </p:cTn>
                                        <p:tgtEl>
                                          <p:spTgt spid="55"/>
                                        </p:tgtEl>
                                        <p:attrNameLst>
                                          <p:attrName>style.visibility</p:attrName>
                                        </p:attrNameLst>
                                      </p:cBhvr>
                                      <p:to>
                                        <p:strVal val="visible"/>
                                      </p:to>
                                    </p:set>
                                    <p:animEffect filter="wipe(down)" transition="in">
                                      <p:cBhvr>
                                        <p:cTn dur="500" id="127"/>
                                        <p:tgtEl>
                                          <p:spTgt spid="55"/>
                                        </p:tgtEl>
                                      </p:cBhvr>
                                    </p:animEffect>
                                  </p:childTnLst>
                                </p:cTn>
                              </p:par>
                            </p:childTnLst>
                          </p:cTn>
                        </p:par>
                        <p:par>
                          <p:cTn fill="hold" id="128" nodeType="afterGroup">
                            <p:stCondLst>
                              <p:cond delay="9000"/>
                            </p:stCondLst>
                            <p:childTnLst>
                              <p:par>
                                <p:cTn fill="hold" grpId="0" id="129" nodeType="afterEffect" presetClass="entr" presetID="10" presetSubtype="0">
                                  <p:stCondLst>
                                    <p:cond delay="0"/>
                                  </p:stCondLst>
                                  <p:childTnLst>
                                    <p:set>
                                      <p:cBhvr>
                                        <p:cTn dur="1" fill="hold" id="130">
                                          <p:stCondLst>
                                            <p:cond delay="0"/>
                                          </p:stCondLst>
                                        </p:cTn>
                                        <p:tgtEl>
                                          <p:spTgt spid="28"/>
                                        </p:tgtEl>
                                        <p:attrNameLst>
                                          <p:attrName>style.visibility</p:attrName>
                                        </p:attrNameLst>
                                      </p:cBhvr>
                                      <p:to>
                                        <p:strVal val="visible"/>
                                      </p:to>
                                    </p:set>
                                    <p:animEffect filter="fade" transition="in">
                                      <p:cBhvr>
                                        <p:cTn dur="500" id="131"/>
                                        <p:tgtEl>
                                          <p:spTgt spid="28"/>
                                        </p:tgtEl>
                                      </p:cBhvr>
                                    </p:animEffect>
                                  </p:childTnLst>
                                </p:cTn>
                              </p:par>
                              <p:par>
                                <p:cTn fill="hold" grpId="0" id="132" nodeType="withEffect" presetClass="entr" presetID="22" presetSubtype="4">
                                  <p:stCondLst>
                                    <p:cond delay="0"/>
                                  </p:stCondLst>
                                  <p:childTnLst>
                                    <p:set>
                                      <p:cBhvr>
                                        <p:cTn dur="1" fill="hold" id="133">
                                          <p:stCondLst>
                                            <p:cond delay="0"/>
                                          </p:stCondLst>
                                        </p:cTn>
                                        <p:tgtEl>
                                          <p:spTgt spid="46"/>
                                        </p:tgtEl>
                                        <p:attrNameLst>
                                          <p:attrName>style.visibility</p:attrName>
                                        </p:attrNameLst>
                                      </p:cBhvr>
                                      <p:to>
                                        <p:strVal val="visible"/>
                                      </p:to>
                                    </p:set>
                                    <p:animEffect filter="wipe(down)" transition="in">
                                      <p:cBhvr>
                                        <p:cTn dur="500" id="134"/>
                                        <p:tgtEl>
                                          <p:spTgt spid="46"/>
                                        </p:tgtEl>
                                      </p:cBhvr>
                                    </p:animEffect>
                                  </p:childTnLst>
                                </p:cTn>
                              </p:par>
                            </p:childTnLst>
                          </p:cTn>
                        </p:par>
                        <p:par>
                          <p:cTn fill="hold" id="135" nodeType="afterGroup">
                            <p:stCondLst>
                              <p:cond delay="9500"/>
                            </p:stCondLst>
                            <p:childTnLst>
                              <p:par>
                                <p:cTn fill="hold" id="136" nodeType="afterEffect" presetClass="entr" presetID="22" presetSubtype="4">
                                  <p:stCondLst>
                                    <p:cond delay="0"/>
                                  </p:stCondLst>
                                  <p:childTnLst>
                                    <p:set>
                                      <p:cBhvr>
                                        <p:cTn dur="1" fill="hold" id="137">
                                          <p:stCondLst>
                                            <p:cond delay="0"/>
                                          </p:stCondLst>
                                        </p:cTn>
                                        <p:tgtEl>
                                          <p:spTgt spid="56"/>
                                        </p:tgtEl>
                                        <p:attrNameLst>
                                          <p:attrName>style.visibility</p:attrName>
                                        </p:attrNameLst>
                                      </p:cBhvr>
                                      <p:to>
                                        <p:strVal val="visible"/>
                                      </p:to>
                                    </p:set>
                                    <p:animEffect filter="wipe(down)" transition="in">
                                      <p:cBhvr>
                                        <p:cTn dur="500" id="138"/>
                                        <p:tgtEl>
                                          <p:spTgt spid="56"/>
                                        </p:tgtEl>
                                      </p:cBhvr>
                                    </p:animEffect>
                                  </p:childTnLst>
                                </p:cTn>
                              </p:par>
                            </p:childTnLst>
                          </p:cTn>
                        </p:par>
                        <p:par>
                          <p:cTn fill="hold" id="139" nodeType="afterGroup">
                            <p:stCondLst>
                              <p:cond delay="10000"/>
                            </p:stCondLst>
                            <p:childTnLst>
                              <p:par>
                                <p:cTn fill="hold" grpId="0" id="140" nodeType="afterEffect" presetClass="entr" presetID="10" presetSubtype="0">
                                  <p:stCondLst>
                                    <p:cond delay="0"/>
                                  </p:stCondLst>
                                  <p:childTnLst>
                                    <p:set>
                                      <p:cBhvr>
                                        <p:cTn dur="1" fill="hold" id="141">
                                          <p:stCondLst>
                                            <p:cond delay="0"/>
                                          </p:stCondLst>
                                        </p:cTn>
                                        <p:tgtEl>
                                          <p:spTgt spid="29"/>
                                        </p:tgtEl>
                                        <p:attrNameLst>
                                          <p:attrName>style.visibility</p:attrName>
                                        </p:attrNameLst>
                                      </p:cBhvr>
                                      <p:to>
                                        <p:strVal val="visible"/>
                                      </p:to>
                                    </p:set>
                                    <p:animEffect filter="fade" transition="in">
                                      <p:cBhvr>
                                        <p:cTn dur="500" id="142"/>
                                        <p:tgtEl>
                                          <p:spTgt spid="29"/>
                                        </p:tgtEl>
                                      </p:cBhvr>
                                    </p:animEffect>
                                  </p:childTnLst>
                                </p:cTn>
                              </p:par>
                              <p:par>
                                <p:cTn fill="hold" grpId="0" id="143" nodeType="withEffect" presetClass="entr" presetID="22" presetSubtype="4">
                                  <p:stCondLst>
                                    <p:cond delay="0"/>
                                  </p:stCondLst>
                                  <p:childTnLst>
                                    <p:set>
                                      <p:cBhvr>
                                        <p:cTn dur="1" fill="hold" id="144">
                                          <p:stCondLst>
                                            <p:cond delay="0"/>
                                          </p:stCondLst>
                                        </p:cTn>
                                        <p:tgtEl>
                                          <p:spTgt spid="47"/>
                                        </p:tgtEl>
                                        <p:attrNameLst>
                                          <p:attrName>style.visibility</p:attrName>
                                        </p:attrNameLst>
                                      </p:cBhvr>
                                      <p:to>
                                        <p:strVal val="visible"/>
                                      </p:to>
                                    </p:set>
                                    <p:animEffect filter="wipe(down)" transition="in">
                                      <p:cBhvr>
                                        <p:cTn dur="500" id="145"/>
                                        <p:tgtEl>
                                          <p:spTgt spid="47"/>
                                        </p:tgtEl>
                                      </p:cBhvr>
                                    </p:animEffect>
                                  </p:childTnLst>
                                </p:cTn>
                              </p:par>
                            </p:childTnLst>
                          </p:cTn>
                        </p:par>
                        <p:par>
                          <p:cTn fill="hold" id="146" nodeType="afterGroup">
                            <p:stCondLst>
                              <p:cond delay="10500"/>
                            </p:stCondLst>
                            <p:childTnLst>
                              <p:par>
                                <p:cTn fill="hold" id="147" nodeType="afterEffect" presetClass="entr" presetID="22" presetSubtype="4">
                                  <p:stCondLst>
                                    <p:cond delay="0"/>
                                  </p:stCondLst>
                                  <p:childTnLst>
                                    <p:set>
                                      <p:cBhvr>
                                        <p:cTn dur="1" fill="hold" id="148">
                                          <p:stCondLst>
                                            <p:cond delay="0"/>
                                          </p:stCondLst>
                                        </p:cTn>
                                        <p:tgtEl>
                                          <p:spTgt spid="57"/>
                                        </p:tgtEl>
                                        <p:attrNameLst>
                                          <p:attrName>style.visibility</p:attrName>
                                        </p:attrNameLst>
                                      </p:cBhvr>
                                      <p:to>
                                        <p:strVal val="visible"/>
                                      </p:to>
                                    </p:set>
                                    <p:animEffect filter="wipe(down)" transition="in">
                                      <p:cBhvr>
                                        <p:cTn dur="500" id="149"/>
                                        <p:tgtEl>
                                          <p:spTgt spid="57"/>
                                        </p:tgtEl>
                                      </p:cBhvr>
                                    </p:animEffect>
                                  </p:childTnLst>
                                </p:cTn>
                              </p:par>
                            </p:childTnLst>
                          </p:cTn>
                        </p:par>
                        <p:par>
                          <p:cTn fill="hold" id="150" nodeType="afterGroup">
                            <p:stCondLst>
                              <p:cond delay="11000"/>
                            </p:stCondLst>
                            <p:childTnLst>
                              <p:par>
                                <p:cTn fill="hold" grpId="0" id="151" nodeType="afterEffect" presetClass="entr" presetID="10" presetSubtype="0">
                                  <p:stCondLst>
                                    <p:cond delay="0"/>
                                  </p:stCondLst>
                                  <p:childTnLst>
                                    <p:set>
                                      <p:cBhvr>
                                        <p:cTn dur="1" fill="hold" id="152">
                                          <p:stCondLst>
                                            <p:cond delay="0"/>
                                          </p:stCondLst>
                                        </p:cTn>
                                        <p:tgtEl>
                                          <p:spTgt spid="30"/>
                                        </p:tgtEl>
                                        <p:attrNameLst>
                                          <p:attrName>style.visibility</p:attrName>
                                        </p:attrNameLst>
                                      </p:cBhvr>
                                      <p:to>
                                        <p:strVal val="visible"/>
                                      </p:to>
                                    </p:set>
                                    <p:animEffect filter="fade" transition="in">
                                      <p:cBhvr>
                                        <p:cTn dur="500" id="153"/>
                                        <p:tgtEl>
                                          <p:spTgt spid="30"/>
                                        </p:tgtEl>
                                      </p:cBhvr>
                                    </p:animEffect>
                                  </p:childTnLst>
                                </p:cTn>
                              </p:par>
                              <p:par>
                                <p:cTn fill="hold" grpId="0" id="154" nodeType="withEffect" presetClass="entr" presetID="22" presetSubtype="4">
                                  <p:stCondLst>
                                    <p:cond delay="0"/>
                                  </p:stCondLst>
                                  <p:childTnLst>
                                    <p:set>
                                      <p:cBhvr>
                                        <p:cTn dur="1" fill="hold" id="155">
                                          <p:stCondLst>
                                            <p:cond delay="0"/>
                                          </p:stCondLst>
                                        </p:cTn>
                                        <p:tgtEl>
                                          <p:spTgt spid="60"/>
                                        </p:tgtEl>
                                        <p:attrNameLst>
                                          <p:attrName>style.visibility</p:attrName>
                                        </p:attrNameLst>
                                      </p:cBhvr>
                                      <p:to>
                                        <p:strVal val="visible"/>
                                      </p:to>
                                    </p:set>
                                    <p:animEffect filter="wipe(down)" transition="in">
                                      <p:cBhvr>
                                        <p:cTn dur="500" id="156"/>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51"/>
      <p:bldP grpId="0" spid="58"/>
      <p:bldP grpId="0" spid="59"/>
      <p:bldP grpId="0" spid="60"/>
      <p:bldP grpId="0" spid="73"/>
      <p:bldP grpId="0" spid="7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0"/>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圆角矩形 66"/>
          <p:cNvSpPr/>
          <p:nvPr/>
        </p:nvSpPr>
        <p:spPr>
          <a:xfrm>
            <a:off x="5786378" y="1573726"/>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1</a:t>
            </a:r>
          </a:p>
        </p:txBody>
      </p:sp>
      <p:grpSp>
        <p:nvGrpSpPr>
          <p:cNvPr id="68" name="组合 67"/>
          <p:cNvGrpSpPr/>
          <p:nvPr/>
        </p:nvGrpSpPr>
        <p:grpSpPr>
          <a:xfrm>
            <a:off x="6667893" y="1573725"/>
            <a:ext cx="3741980" cy="511504"/>
            <a:chOff x="6339097" y="1573726"/>
            <a:chExt cx="3744416" cy="511504"/>
          </a:xfrm>
        </p:grpSpPr>
        <p:sp>
          <p:nvSpPr>
            <p:cNvPr id="69" name="圆角矩形 68"/>
            <p:cNvSpPr/>
            <p:nvPr/>
          </p:nvSpPr>
          <p:spPr>
            <a:xfrm>
              <a:off x="6339097" y="1573726"/>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70" name="矩形 69"/>
            <p:cNvSpPr/>
            <p:nvPr/>
          </p:nvSpPr>
          <p:spPr>
            <a:xfrm>
              <a:off x="6723350" y="1614014"/>
              <a:ext cx="2653075"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年度工作概述</a:t>
              </a:r>
            </a:p>
          </p:txBody>
        </p:sp>
      </p:grpSp>
      <p:sp>
        <p:nvSpPr>
          <p:cNvPr id="71" name="圆角矩形 70"/>
          <p:cNvSpPr/>
          <p:nvPr/>
        </p:nvSpPr>
        <p:spPr>
          <a:xfrm>
            <a:off x="5786378" y="2410178"/>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2</a:t>
            </a:r>
          </a:p>
        </p:txBody>
      </p:sp>
      <p:grpSp>
        <p:nvGrpSpPr>
          <p:cNvPr id="72" name="组合 71"/>
          <p:cNvGrpSpPr/>
          <p:nvPr/>
        </p:nvGrpSpPr>
        <p:grpSpPr>
          <a:xfrm>
            <a:off x="6644011" y="2410178"/>
            <a:ext cx="3741980" cy="511504"/>
            <a:chOff x="6315199" y="2410178"/>
            <a:chExt cx="3744416" cy="511504"/>
          </a:xfrm>
        </p:grpSpPr>
        <p:sp>
          <p:nvSpPr>
            <p:cNvPr id="73" name="圆角矩形 72"/>
            <p:cNvSpPr/>
            <p:nvPr/>
          </p:nvSpPr>
          <p:spPr>
            <a:xfrm>
              <a:off x="6315199" y="2410178"/>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74" name="矩形 73"/>
            <p:cNvSpPr/>
            <p:nvPr/>
          </p:nvSpPr>
          <p:spPr>
            <a:xfrm>
              <a:off x="6747248" y="2450466"/>
              <a:ext cx="2653075"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工作完成情况</a:t>
              </a:r>
            </a:p>
          </p:txBody>
        </p:sp>
      </p:grpSp>
      <p:sp>
        <p:nvSpPr>
          <p:cNvPr id="75" name="圆角矩形 74"/>
          <p:cNvSpPr/>
          <p:nvPr/>
        </p:nvSpPr>
        <p:spPr>
          <a:xfrm>
            <a:off x="5786378" y="3296032"/>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3</a:t>
            </a:r>
          </a:p>
        </p:txBody>
      </p:sp>
      <p:grpSp>
        <p:nvGrpSpPr>
          <p:cNvPr id="76" name="组合 75"/>
          <p:cNvGrpSpPr/>
          <p:nvPr/>
        </p:nvGrpSpPr>
        <p:grpSpPr>
          <a:xfrm>
            <a:off x="6667893" y="3296030"/>
            <a:ext cx="3741980" cy="511504"/>
            <a:chOff x="6339097" y="3296031"/>
            <a:chExt cx="3744416" cy="511504"/>
          </a:xfrm>
        </p:grpSpPr>
        <p:sp>
          <p:nvSpPr>
            <p:cNvPr id="77" name="圆角矩形 76"/>
            <p:cNvSpPr/>
            <p:nvPr/>
          </p:nvSpPr>
          <p:spPr>
            <a:xfrm>
              <a:off x="6339097" y="3296031"/>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78" name="矩形 77"/>
            <p:cNvSpPr/>
            <p:nvPr/>
          </p:nvSpPr>
          <p:spPr>
            <a:xfrm>
              <a:off x="6723349" y="3336319"/>
              <a:ext cx="2736305"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成功项目展示</a:t>
              </a:r>
            </a:p>
          </p:txBody>
        </p:sp>
      </p:grpSp>
      <p:sp>
        <p:nvSpPr>
          <p:cNvPr id="79" name="圆角矩形 78"/>
          <p:cNvSpPr/>
          <p:nvPr/>
        </p:nvSpPr>
        <p:spPr>
          <a:xfrm>
            <a:off x="5786378" y="4180903"/>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4</a:t>
            </a:r>
          </a:p>
        </p:txBody>
      </p:sp>
      <p:grpSp>
        <p:nvGrpSpPr>
          <p:cNvPr id="80" name="组合 79"/>
          <p:cNvGrpSpPr/>
          <p:nvPr/>
        </p:nvGrpSpPr>
        <p:grpSpPr>
          <a:xfrm>
            <a:off x="6667893" y="4180900"/>
            <a:ext cx="3741980" cy="511503"/>
            <a:chOff x="6339097" y="4180903"/>
            <a:chExt cx="3744416" cy="511504"/>
          </a:xfrm>
        </p:grpSpPr>
        <p:sp>
          <p:nvSpPr>
            <p:cNvPr id="81" name="圆角矩形 80"/>
            <p:cNvSpPr/>
            <p:nvPr/>
          </p:nvSpPr>
          <p:spPr>
            <a:xfrm>
              <a:off x="6339097" y="4180903"/>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82" name="矩形 81"/>
            <p:cNvSpPr/>
            <p:nvPr/>
          </p:nvSpPr>
          <p:spPr>
            <a:xfrm>
              <a:off x="6723349" y="4221882"/>
              <a:ext cx="2736305"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工作存在不足</a:t>
              </a:r>
            </a:p>
          </p:txBody>
        </p:sp>
      </p:grpSp>
      <p:sp>
        <p:nvSpPr>
          <p:cNvPr id="83" name="圆角矩形 82"/>
          <p:cNvSpPr/>
          <p:nvPr/>
        </p:nvSpPr>
        <p:spPr>
          <a:xfrm>
            <a:off x="5786507" y="5057483"/>
            <a:ext cx="512927"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46" lIns="121892" rIns="121892" tIns="60946"/>
          <a:lstStyle/>
          <a:p>
            <a:pPr algn="ctr">
              <a:defRPr/>
            </a:pPr>
            <a:r>
              <a:rPr altLang="zh-CN" lang="en-US" sz="3600">
                <a:latin typeface="+mj-lt"/>
                <a:ea charset="-122" panose="020b0604020202020204" pitchFamily="34" typeface="Arial Unicode MS"/>
                <a:cs charset="-122" panose="020b0604020202020204" pitchFamily="34" typeface="Arial Unicode MS"/>
              </a:rPr>
              <a:t>5</a:t>
            </a:r>
          </a:p>
        </p:txBody>
      </p:sp>
      <p:grpSp>
        <p:nvGrpSpPr>
          <p:cNvPr id="84" name="组合 83"/>
          <p:cNvGrpSpPr/>
          <p:nvPr/>
        </p:nvGrpSpPr>
        <p:grpSpPr>
          <a:xfrm>
            <a:off x="6667893" y="5057483"/>
            <a:ext cx="3741980" cy="511504"/>
            <a:chOff x="6339097" y="5057483"/>
            <a:chExt cx="3744416" cy="511504"/>
          </a:xfrm>
        </p:grpSpPr>
        <p:sp>
          <p:nvSpPr>
            <p:cNvPr id="85" name="圆角矩形 84"/>
            <p:cNvSpPr/>
            <p:nvPr/>
          </p:nvSpPr>
          <p:spPr>
            <a:xfrm>
              <a:off x="6339097" y="5057483"/>
              <a:ext cx="3744416" cy="511504"/>
            </a:xfrm>
            <a:prstGeom prst="roundRect">
              <a:avLst/>
            </a:prstGeom>
            <a:solidFill>
              <a:schemeClr val="accent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80" lIns="121960" rIns="121960" tIns="60980"/>
            <a:lstStyle/>
            <a:p>
              <a:pPr algn="ctr">
                <a:defRPr/>
              </a:pPr>
              <a:endParaRPr altLang="en-US" lang="zh-CN" sz="3600">
                <a:latin typeface="+mj-lt"/>
                <a:ea charset="-122" panose="020b0604020202020204" pitchFamily="34" typeface="Arial Unicode MS"/>
                <a:cs charset="-122" panose="020b0604020202020204" pitchFamily="34" typeface="Arial Unicode MS"/>
              </a:endParaRPr>
            </a:p>
          </p:txBody>
        </p:sp>
        <p:sp>
          <p:nvSpPr>
            <p:cNvPr id="86" name="矩形 85"/>
            <p:cNvSpPr/>
            <p:nvPr/>
          </p:nvSpPr>
          <p:spPr>
            <a:xfrm>
              <a:off x="6723478" y="5085978"/>
              <a:ext cx="2736174" cy="426760"/>
            </a:xfrm>
            <a:prstGeom prst="rect">
              <a:avLst/>
            </a:prstGeom>
          </p:spPr>
          <p:txBody>
            <a:bodyPr bIns="60980" lIns="121960" rIns="121960" tIns="60980" wrap="square">
              <a:spAutoFit/>
            </a:bodyPr>
            <a:lstStyle/>
            <a:p>
              <a:pPr>
                <a:defRPr/>
              </a:pPr>
              <a:r>
                <a:rPr altLang="en-US" b="1" kern="100" lang="zh-CN" sz="2000">
                  <a:solidFill>
                    <a:schemeClr val="bg1"/>
                  </a:solidFill>
                  <a:latin charset="-122" panose="020b0503020204020204" pitchFamily="34" typeface="微软雅黑"/>
                  <a:ea charset="-122" pitchFamily="34" typeface="微软雅黑"/>
                  <a:cs charset="0" panose="02020603050405020304" pitchFamily="18" typeface="Times New Roman"/>
                </a:rPr>
                <a:t>明年工作计划</a:t>
              </a:r>
            </a:p>
          </p:txBody>
        </p:sp>
      </p:grpSp>
      <p:sp>
        <p:nvSpPr>
          <p:cNvPr id="87" name="TextBox 86"/>
          <p:cNvSpPr txBox="1"/>
          <p:nvPr/>
        </p:nvSpPr>
        <p:spPr>
          <a:xfrm>
            <a:off x="340362" y="2219568"/>
            <a:ext cx="2806485" cy="2316436"/>
          </a:xfrm>
          <a:prstGeom prst="rect">
            <a:avLst/>
          </a:prstGeom>
          <a:noFill/>
        </p:spPr>
        <p:txBody>
          <a:bodyPr bIns="60938" lIns="121880" rIns="121880" tIns="60938" wrap="square">
            <a:spAutoFit/>
          </a:bodyPr>
          <a:lstStyle/>
          <a:p>
            <a:pPr algn="r">
              <a:defRPr/>
            </a:pPr>
            <a:r>
              <a:rPr altLang="en-US" b="1" lang="zh-CN" spc="200" sz="4800">
                <a:solidFill>
                  <a:schemeClr val="bg1"/>
                </a:solidFill>
                <a:latin charset="-122" panose="020b0503020204020204" pitchFamily="34" typeface="微软雅黑"/>
                <a:ea charset="-122" pitchFamily="34" typeface="微软雅黑"/>
              </a:rPr>
              <a:t>目录 </a:t>
            </a:r>
          </a:p>
          <a:p>
            <a:pPr algn="r">
              <a:defRPr/>
            </a:pPr>
            <a:r>
              <a:rPr altLang="en-US" b="1" lang="zh-CN" spc="200" sz="4800">
                <a:solidFill>
                  <a:schemeClr val="bg1"/>
                </a:solidFill>
                <a:latin charset="-122" panose="020b0503020204020204" pitchFamily="34" typeface="微软雅黑"/>
                <a:ea charset="-122" pitchFamily="34" typeface="微软雅黑"/>
              </a:rPr>
              <a:t>CONTENTS</a:t>
            </a:r>
          </a:p>
        </p:txBody>
      </p:sp>
      <p:sp>
        <p:nvSpPr>
          <p:cNvPr id="88" name="下箭头 87"/>
          <p:cNvSpPr/>
          <p:nvPr/>
        </p:nvSpPr>
        <p:spPr>
          <a:xfrm rot="16200000">
            <a:off x="4608799" y="2370020"/>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95" lIns="91388" rIns="91388" rtlCol="0" tIns="45695"/>
          <a:lstStyle/>
          <a:p>
            <a:pPr algn="ctr"/>
            <a:endParaRPr altLang="en-US" lang="zh-CN"/>
          </a:p>
        </p:txBody>
      </p:sp>
    </p:spTree>
    <p:extLst>
      <p:ext uri="{BB962C8B-B14F-4D97-AF65-F5344CB8AC3E}">
        <p14:creationId val="2198275292"/>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500" fill="hold" id="7"/>
                                        <p:tgtEl>
                                          <p:spTgt spid="31"/>
                                        </p:tgtEl>
                                        <p:attrNameLst>
                                          <p:attrName>ppt_x</p:attrName>
                                        </p:attrNameLst>
                                      </p:cBhvr>
                                      <p:tavLst>
                                        <p:tav tm="0">
                                          <p:val>
                                            <p:strVal val="0-#ppt_w/2"/>
                                          </p:val>
                                        </p:tav>
                                        <p:tav tm="100000">
                                          <p:val>
                                            <p:strVal val="#ppt_x"/>
                                          </p:val>
                                        </p:tav>
                                      </p:tavLst>
                                    </p:anim>
                                    <p:anim calcmode="lin" valueType="num">
                                      <p:cBhvr additive="base">
                                        <p:cTn dur="500" fill="hold" id="8"/>
                                        <p:tgtEl>
                                          <p:spTgt spid="3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88"/>
                                        </p:tgtEl>
                                        <p:attrNameLst>
                                          <p:attrName>style.visibility</p:attrName>
                                        </p:attrNameLst>
                                      </p:cBhvr>
                                      <p:to>
                                        <p:strVal val="visible"/>
                                      </p:to>
                                    </p:set>
                                    <p:anim calcmode="lin" valueType="num">
                                      <p:cBhvr additive="base">
                                        <p:cTn dur="500" fill="hold" id="12"/>
                                        <p:tgtEl>
                                          <p:spTgt spid="88"/>
                                        </p:tgtEl>
                                        <p:attrNameLst>
                                          <p:attrName>ppt_x</p:attrName>
                                        </p:attrNameLst>
                                      </p:cBhvr>
                                      <p:tavLst>
                                        <p:tav tm="0">
                                          <p:val>
                                            <p:strVal val="0-#ppt_w/2"/>
                                          </p:val>
                                        </p:tav>
                                        <p:tav tm="100000">
                                          <p:val>
                                            <p:strVal val="#ppt_x"/>
                                          </p:val>
                                        </p:tav>
                                      </p:tavLst>
                                    </p:anim>
                                    <p:anim calcmode="lin" valueType="num">
                                      <p:cBhvr additive="base">
                                        <p:cTn dur="500" fill="hold" id="13"/>
                                        <p:tgtEl>
                                          <p:spTgt spid="8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mph" presetID="26" presetSubtype="0">
                                  <p:stCondLst>
                                    <p:cond delay="0"/>
                                  </p:stCondLst>
                                  <p:childTnLst>
                                    <p:animEffect filter="fade" transition="out">
                                      <p:cBhvr>
                                        <p:cTn dur="500" id="16" tmFilter="0, 0; .2, .5; .8, .5; 1, 0"/>
                                        <p:tgtEl>
                                          <p:spTgt spid="71"/>
                                        </p:tgtEl>
                                      </p:cBhvr>
                                    </p:animEffect>
                                    <p:animScale>
                                      <p:cBhvr>
                                        <p:cTn autoRev="1" dur="250" fill="hold" id="17"/>
                                        <p:tgtEl>
                                          <p:spTgt spid="71"/>
                                        </p:tgtEl>
                                      </p:cBhvr>
                                      <p:by x="105000" y="105000"/>
                                    </p:animScale>
                                  </p:childTnLst>
                                </p:cTn>
                              </p:par>
                              <p:par>
                                <p:cTn fill="hold" id="18" nodeType="withEffect" presetClass="emph" presetID="26" presetSubtype="0">
                                  <p:stCondLst>
                                    <p:cond delay="0"/>
                                  </p:stCondLst>
                                  <p:childTnLst>
                                    <p:animEffect filter="fade" transition="out">
                                      <p:cBhvr>
                                        <p:cTn dur="500" id="19" tmFilter="0, 0; .2, .5; .8, .5; 1, 0"/>
                                        <p:tgtEl>
                                          <p:spTgt spid="72"/>
                                        </p:tgtEl>
                                      </p:cBhvr>
                                    </p:animEffect>
                                    <p:animScale>
                                      <p:cBhvr>
                                        <p:cTn autoRev="1" dur="250" fill="hold" id="20"/>
                                        <p:tgtEl>
                                          <p:spTgt spid="72"/>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71"/>
      <p:bldP grpId="0" spid="88"/>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 name="ISPRING_RESOURCE_PATHS_HASH_PRESENTER" val="af3f2d575d923f6e4ff64f325e7b41567660d7"/>
  <p:tag name="ISPRING_ULTRA_SCORM_SLIDE_COUNT" val="4"/>
</p:tagLst>
</file>

<file path=ppt/theme/theme1.xml><?xml version="1.0" encoding="utf-8"?>
<a:theme xmlns:r="http://schemas.openxmlformats.org/officeDocument/2006/relationships" xmlns:a="http://schemas.openxmlformats.org/drawingml/2006/main" name="">
  <a:themeElements>
    <a:clrScheme name="自定义 107">
      <a:dk1>
        <a:sysClr val="windowText" lastClr="000000"/>
      </a:dk1>
      <a:lt1>
        <a:sysClr val="window" lastClr="FFFFFF"/>
      </a:lt1>
      <a:dk2>
        <a:srgbClr val="1F497D"/>
      </a:dk2>
      <a:lt2>
        <a:srgbClr val="EEECE1"/>
      </a:lt2>
      <a:accent1>
        <a:srgbClr val="0070C0"/>
      </a:accent1>
      <a:accent2>
        <a:srgbClr val="FFC000"/>
      </a:accent2>
      <a:accent3>
        <a:srgbClr val="BFBFBF"/>
      </a:accent3>
      <a:accent4>
        <a:srgbClr val="BFBFBF"/>
      </a:accent4>
      <a:accent5>
        <a:srgbClr val="BFBFBF"/>
      </a:accent5>
      <a:accent6>
        <a:srgbClr val="BFBFBF"/>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自定义</PresentationFormat>
  <Paragraphs>430</Paragraphs>
  <Slides>36</Slides>
  <Notes>36</Notes>
  <TotalTime>797</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36</vt:i4>
      </vt:variant>
    </vt:vector>
  </HeadingPairs>
  <TitlesOfParts>
    <vt:vector baseType="lpstr" size="54">
      <vt:lpstr>Arial</vt:lpstr>
      <vt:lpstr>Calibri</vt:lpstr>
      <vt:lpstr>Arial Black</vt:lpstr>
      <vt:lpstr>微软雅黑</vt:lpstr>
      <vt:lpstr>Calibri Light</vt:lpstr>
      <vt:lpstr>Eras Bold ITC</vt:lpstr>
      <vt:lpstr>宋体</vt:lpstr>
      <vt:lpstr>Arial Unicode MS</vt:lpstr>
      <vt:lpstr>Times New Roman</vt:lpstr>
      <vt:lpstr>华文黑体</vt:lpstr>
      <vt:lpstr>Roboto condensed</vt:lpstr>
      <vt:lpstr>Gulim</vt:lpstr>
      <vt:lpstr>造字工房悦黑体验版常规体</vt:lpstr>
      <vt:lpstr>Impact</vt:lpstr>
      <vt:lpstr>Wingdings</vt:lpstr>
      <vt:lpstr>굴림</vt:lpstr>
      <vt:lpstr>TeXGyreAdventor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2014-08-23T07:50:08Z</dcterms:created>
  <cp:lastModifiedBy>Administrator</cp:lastModifiedBy>
  <dcterms:modified xsi:type="dcterms:W3CDTF">2021-08-20T11:23:49Z</dcterms:modified>
  <cp:revision>100</cp:revision>
  <dc:title>PowerPoint 演示文稿</dc:title>
</cp:coreProperties>
</file>