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5" r:id="rId2"/>
  </p:sldMasterIdLst>
  <p:notesMasterIdLst>
    <p:notesMasterId r:id="rId3"/>
  </p:notesMasterIdLst>
  <p:sldIdLst>
    <p:sldId id="256" r:id="rId4"/>
    <p:sldId id="414" r:id="rId5"/>
    <p:sldId id="415" r:id="rId6"/>
    <p:sldId id="339" r:id="rId7"/>
    <p:sldId id="386" r:id="rId8"/>
    <p:sldId id="388" r:id="rId9"/>
    <p:sldId id="391" r:id="rId10"/>
    <p:sldId id="416" r:id="rId11"/>
    <p:sldId id="395" r:id="rId12"/>
    <p:sldId id="410" r:id="rId13"/>
    <p:sldId id="413" r:id="rId14"/>
    <p:sldId id="417" r:id="rId15"/>
    <p:sldId id="273" r:id="rId16"/>
    <p:sldId id="274" r:id="rId17"/>
    <p:sldId id="340" r:id="rId18"/>
    <p:sldId id="341" r:id="rId19"/>
    <p:sldId id="347" r:id="rId20"/>
    <p:sldId id="351" r:id="rId21"/>
    <p:sldId id="418" r:id="rId22"/>
    <p:sldId id="369" r:id="rId23"/>
    <p:sldId id="358" r:id="rId24"/>
    <p:sldId id="374" r:id="rId25"/>
    <p:sldId id="360" r:id="rId26"/>
    <p:sldId id="367" r:id="rId27"/>
    <p:sldId id="1740"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87" userDrawn="1">
          <p15:clr>
            <a:srgbClr val="A4A3A4"/>
          </p15:clr>
        </p15:guide>
        <p15:guide id="3" orient="horz" pos="648" userDrawn="1">
          <p15:clr>
            <a:srgbClr val="A4A3A4"/>
          </p15:clr>
        </p15:guide>
        <p15:guide id="4" orient="horz" pos="712" userDrawn="1">
          <p15:clr>
            <a:srgbClr val="A4A3A4"/>
          </p15:clr>
        </p15:guide>
        <p15:guide id="5" orient="horz" pos="3952" userDrawn="1">
          <p15:clr>
            <a:srgbClr val="A4A3A4"/>
          </p15:clr>
        </p15:guide>
        <p15:guide id="6" orient="horz" pos="386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6314" autoAdjust="0"/>
  </p:normalViewPr>
  <p:slideViewPr>
    <p:cSldViewPr snapToGrid="0" showGuides="1">
      <p:cViewPr varScale="1">
        <p:scale>
          <a:sx n="108" d="100"/>
          <a:sy n="108" d="100"/>
        </p:scale>
        <p:origin x="738" y="114"/>
      </p:cViewPr>
      <p:guideLst>
        <p:guide pos="416"/>
        <p:guide pos="7287"/>
        <p:guide orient="horz" pos="648"/>
        <p:guide orient="horz" pos="712"/>
        <p:guide orient="horz" pos="3952"/>
        <p:guide orient="horz" pos="386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8.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762F5-1B3C-489E-8F86-939957E48620}" type="datetimeFigureOut">
              <a:rPr lang="zh-CN" altLang="en-US" smtClean="0"/>
              <a:t>2020/8/10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4F0B2C-59EA-49B5-8ADD-D9CFFFCAE205}" type="slidenum">
              <a:rPr lang="zh-CN" altLang="en-US" smtClean="0"/>
              <a:t>‹#›</a:t>
            </a:fld>
            <a:endParaRPr lang="zh-CN" altLang="en-US"/>
          </a:p>
        </p:txBody>
      </p:sp>
    </p:spTree>
    <p:extLst>
      <p:ext uri="{BB962C8B-B14F-4D97-AF65-F5344CB8AC3E}">
        <p14:creationId val="257636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032626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229013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0624863"/>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4D50E50-0582-47F4-BAC7-865FDA685DED}"/>
              </a:ext>
            </a:extLst>
          </p:cNvPr>
          <p:cNvGrpSpPr/>
          <p:nvPr userDrawn="1"/>
        </p:nvGrpSpPr>
        <p:grpSpPr>
          <a:xfrm>
            <a:off x="0" y="0"/>
            <a:ext cx="12201287" cy="6858000"/>
            <a:chExt cx="12201287" cy="6858000"/>
          </a:xfrm>
        </p:grpSpPr>
        <p:pic>
          <p:nvPicPr>
            <p:cNvPr id="8" name="图片 7">
              <a:extLst>
                <a:ext uri="{FF2B5EF4-FFF2-40B4-BE49-F238E27FC236}">
                  <a16:creationId xmlns:a16="http://schemas.microsoft.com/office/drawing/2014/main" id="{8E3AA015-A06D-4F85-93A7-13E7697C3395}"/>
                </a:ext>
              </a:extLst>
            </p:cNvPr>
            <p:cNvPicPr>
              <a:picLocks noChangeAspect="1"/>
            </p:cNvPicPr>
            <p:nvPr/>
          </p:nvPicPr>
          <p:blipFill>
            <a:blip r:embed="rId1">
              <a:extLst>
                <a:ext uri="{28A0092B-C50C-407E-A947-70E740481C1C}">
                  <a14:useLocalDpi val="0"/>
                </a:ext>
              </a:extLst>
            </a:blip>
            <a:srcRect l="6012" r="63719"/>
            <a:stretch>
              <a:fillRect/>
            </a:stretch>
          </p:blipFill>
          <p:spPr>
            <a:xfrm flipH="1">
              <a:off x="5695633" y="0"/>
              <a:ext cx="6505654" cy="6858000"/>
            </a:xfrm>
            <a:prstGeom prst="rect">
              <a:avLst/>
            </a:prstGeom>
          </p:spPr>
        </p:pic>
        <p:pic>
          <p:nvPicPr>
            <p:cNvPr id="9" name="图片 8">
              <a:extLst>
                <a:ext uri="{FF2B5EF4-FFF2-40B4-BE49-F238E27FC236}">
                  <a16:creationId xmlns:a16="http://schemas.microsoft.com/office/drawing/2014/main" id="{E2E7AA4B-2BE1-428F-805E-DF34FD5143F7}"/>
                </a:ext>
              </a:extLst>
            </p:cNvPr>
            <p:cNvPicPr>
              <a:picLocks noChangeAspect="1"/>
            </p:cNvPicPr>
            <p:nvPr/>
          </p:nvPicPr>
          <p:blipFill>
            <a:blip r:embed="rId1">
              <a:extLst>
                <a:ext uri="{28A0092B-C50C-407E-A947-70E740481C1C}">
                  <a14:useLocalDpi val="0"/>
                </a:ext>
              </a:extLst>
            </a:blip>
            <a:srcRect l="6012" r="63719"/>
            <a:stretch>
              <a:fillRect/>
            </a:stretch>
          </p:blipFill>
          <p:spPr>
            <a:xfrm>
              <a:off x="0" y="0"/>
              <a:ext cx="6505654" cy="6858000"/>
            </a:xfrm>
            <a:prstGeom prst="rect">
              <a:avLst/>
            </a:prstGeom>
          </p:spPr>
        </p:pic>
      </p:grpSp>
    </p:spTree>
    <p:extLst>
      <p:ext uri="{BB962C8B-B14F-4D97-AF65-F5344CB8AC3E}">
        <p14:creationId val="3221907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8CD43BB-3CF7-49CB-BD6D-579F326100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58EE5F2-BB90-4D5E-8680-9234D9519D57}"/>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4" name="页脚占位符 3">
            <a:extLst>
              <a:ext uri="{FF2B5EF4-FFF2-40B4-BE49-F238E27FC236}">
                <a16:creationId xmlns:a16="http://schemas.microsoft.com/office/drawing/2014/main" id="{92C53617-B471-4263-A9EA-BF77A0D3E0E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30492E1-62C3-4E34-928F-8435A274C055}"/>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311503076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55259067-451B-4493-BA59-56F83152A2EB}"/>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3" name="页脚占位符 2">
            <a:extLst>
              <a:ext uri="{FF2B5EF4-FFF2-40B4-BE49-F238E27FC236}">
                <a16:creationId xmlns:a16="http://schemas.microsoft.com/office/drawing/2014/main" id="{B1526263-B6C3-45E1-A26B-8AC1650A22B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4185B22-38FF-4E2D-A0F5-517FEF0E2827}"/>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336773478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116F573A-D957-46BF-ACD8-4D6A63897FF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FC5E0D2-6251-440F-B899-DA00C7862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D129A1-2F24-45DC-B394-5D0005D2B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CBA5AC7-C470-4263-9273-CBC70B8C6C00}"/>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6" name="页脚占位符 5">
            <a:extLst>
              <a:ext uri="{FF2B5EF4-FFF2-40B4-BE49-F238E27FC236}">
                <a16:creationId xmlns:a16="http://schemas.microsoft.com/office/drawing/2014/main" id="{AB029699-E9A4-4C8A-A173-D6440A9DB83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2498ABE-D9FB-49DE-9393-9321E796062C}"/>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422361413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81B5BB8-1962-46AD-BAB6-201DEAB17C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2B66E5D-6FDF-4C1B-BD68-14C3879410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DC8E0FB-7854-4243-AE05-7AC9340AF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C9D86E6-4F82-465C-909A-E9BE028CD388}"/>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6" name="页脚占位符 5">
            <a:extLst>
              <a:ext uri="{FF2B5EF4-FFF2-40B4-BE49-F238E27FC236}">
                <a16:creationId xmlns:a16="http://schemas.microsoft.com/office/drawing/2014/main" id="{09923049-69A5-40C4-975C-BBE7F6431A4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678360-2614-4830-93B0-C35462E2B53D}"/>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281563767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67875DA4-7C28-4A85-88C8-87C8A2ACDD4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D6BE358-9407-4BEB-BE80-38D06DF3319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992EBF6-C100-4B3E-8060-AAB154EA4C4D}"/>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5" name="页脚占位符 4">
            <a:extLst>
              <a:ext uri="{FF2B5EF4-FFF2-40B4-BE49-F238E27FC236}">
                <a16:creationId xmlns:a16="http://schemas.microsoft.com/office/drawing/2014/main" id="{ECB44CF1-633F-44D3-BFB5-0C6A2DBB18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0FD74C6-2D59-411B-A182-1AE5353EE301}"/>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116224136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3C64DB0-EEDA-4062-A087-9F9336060F9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C94C280-2323-41A5-8021-E7FCFE7D3DA6}"/>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967FE48-B320-47DE-88D1-BD5A002FCF84}"/>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5" name="页脚占位符 4">
            <a:extLst>
              <a:ext uri="{FF2B5EF4-FFF2-40B4-BE49-F238E27FC236}">
                <a16:creationId xmlns:a16="http://schemas.microsoft.com/office/drawing/2014/main" id="{8BECDF85-5C6D-471B-ACE8-2D19BCDEEA2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857C9FA-7190-4B26-A1F9-80AEA40A38E9}"/>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95747103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
        <p:nvSpPr>
          <p:cNvPr id="3" name="矩形 2">
            <a:extLst>
              <a:ext uri="{FF2B5EF4-FFF2-40B4-BE49-F238E27FC236}">
                <a16:creationId xmlns:a16="http://schemas.microsoft.com/office/drawing/2014/main" id="{7269744A-077D-4AE1-A804-DC41E55B54DF}"/>
              </a:ext>
            </a:extLst>
          </p:cNvPr>
          <p:cNvSpPr/>
          <p:nvPr userDrawn="1"/>
        </p:nvSpPr>
        <p:spPr>
          <a:xfrm>
            <a:off x="0" y="0"/>
            <a:ext cx="12192000" cy="914400"/>
          </a:xfrm>
          <a:prstGeom prst="rect">
            <a:avLst/>
          </a:prstGeom>
          <a:solidFill>
            <a:srgbClr val="3D6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8DF434CC-6E9E-4F44-B39B-85DCA7821012}"/>
              </a:ext>
            </a:extLst>
          </p:cNvPr>
          <p:cNvSpPr/>
          <p:nvPr userDrawn="1"/>
        </p:nvSpPr>
        <p:spPr>
          <a:xfrm>
            <a:off x="4498058" y="164812"/>
            <a:ext cx="3877985" cy="584775"/>
          </a:xfrm>
          <a:prstGeom prst="rect">
            <a:avLst/>
          </a:prstGeom>
        </p:spPr>
        <p:txBody>
          <a:bodyPr wrap="none">
            <a:spAutoFit/>
          </a:bodyPr>
          <a:lstStyle/>
          <a:p>
            <a:pPr lvl="0">
              <a:defRPr/>
            </a:pPr>
            <a:r>
              <a:rPr lang="zh-CN" altLang="en-US" sz="3200" b="1">
                <a:solidFill>
                  <a:schemeClr val="bg1"/>
                </a:solidFill>
                <a:latin typeface="+mn-ea"/>
                <a:cs typeface="+mn-ea"/>
                <a:sym typeface="+mn-lt"/>
              </a:rPr>
              <a:t>讲究电话礼仪的原因</a:t>
            </a:r>
          </a:p>
        </p:txBody>
      </p:sp>
      <p:grpSp>
        <p:nvGrpSpPr>
          <p:cNvPr id="5" name="组合 4">
            <a:extLst>
              <a:ext uri="{FF2B5EF4-FFF2-40B4-BE49-F238E27FC236}">
                <a16:creationId xmlns:a16="http://schemas.microsoft.com/office/drawing/2014/main" id="{9E53C282-19C4-4186-9558-918A98CDF408}"/>
              </a:ext>
            </a:extLst>
          </p:cNvPr>
          <p:cNvGrpSpPr/>
          <p:nvPr userDrawn="1"/>
        </p:nvGrpSpPr>
        <p:grpSpPr>
          <a:xfrm>
            <a:off x="3815957" y="114587"/>
            <a:ext cx="682101" cy="635000"/>
            <a:chOff x="10949353" y="2667001"/>
            <a:chExt cx="682101" cy="635000"/>
          </a:xfrm>
          <a:noFill/>
        </p:grpSpPr>
        <p:sp>
          <p:nvSpPr>
            <p:cNvPr id="6" name="iconfont-1161-877265">
              <a:extLst>
                <a:ext uri="{FF2B5EF4-FFF2-40B4-BE49-F238E27FC236}">
                  <a16:creationId xmlns:a16="http://schemas.microsoft.com/office/drawing/2014/main" id="{0F6682B7-1E05-4B9D-A7CD-F7F9BE114BD0}"/>
                </a:ext>
              </a:extLst>
            </p:cNvPr>
            <p:cNvSpPr>
              <a:spLocks noChangeAspect="1"/>
            </p:cNvSpPr>
            <p:nvPr/>
          </p:nvSpPr>
          <p:spPr bwMode="auto">
            <a:xfrm>
              <a:off x="11084223" y="2788699"/>
              <a:ext cx="392927" cy="434101"/>
            </a:xfrm>
            <a:custGeom>
              <a:gdLst>
                <a:gd name="T0" fmla="*/ 7653 w 8309"/>
                <a:gd name="T1" fmla="*/ 2843 h 9182"/>
                <a:gd name="T2" fmla="*/ 4154 w 8309"/>
                <a:gd name="T3" fmla="*/ 0 h 9182"/>
                <a:gd name="T4" fmla="*/ 656 w 8309"/>
                <a:gd name="T5" fmla="*/ 2843 h 9182"/>
                <a:gd name="T6" fmla="*/ 0 w 8309"/>
                <a:gd name="T7" fmla="*/ 3499 h 9182"/>
                <a:gd name="T8" fmla="*/ 0 w 8309"/>
                <a:gd name="T9" fmla="*/ 5248 h 9182"/>
                <a:gd name="T10" fmla="*/ 656 w 8309"/>
                <a:gd name="T11" fmla="*/ 5904 h 9182"/>
                <a:gd name="T12" fmla="*/ 1312 w 8309"/>
                <a:gd name="T13" fmla="*/ 5685 h 9182"/>
                <a:gd name="T14" fmla="*/ 2405 w 8309"/>
                <a:gd name="T15" fmla="*/ 7216 h 9182"/>
                <a:gd name="T16" fmla="*/ 3061 w 8309"/>
                <a:gd name="T17" fmla="*/ 7435 h 9182"/>
                <a:gd name="T18" fmla="*/ 2186 w 8309"/>
                <a:gd name="T19" fmla="*/ 5685 h 9182"/>
                <a:gd name="T20" fmla="*/ 2624 w 8309"/>
                <a:gd name="T21" fmla="*/ 4592 h 9182"/>
                <a:gd name="T22" fmla="*/ 4373 w 8309"/>
                <a:gd name="T23" fmla="*/ 4373 h 9182"/>
                <a:gd name="T24" fmla="*/ 5029 w 8309"/>
                <a:gd name="T25" fmla="*/ 3718 h 9182"/>
                <a:gd name="T26" fmla="*/ 5248 w 8309"/>
                <a:gd name="T27" fmla="*/ 3280 h 9182"/>
                <a:gd name="T28" fmla="*/ 5466 w 8309"/>
                <a:gd name="T29" fmla="*/ 3280 h 9182"/>
                <a:gd name="T30" fmla="*/ 6341 w 8309"/>
                <a:gd name="T31" fmla="*/ 5029 h 9182"/>
                <a:gd name="T32" fmla="*/ 5466 w 8309"/>
                <a:gd name="T33" fmla="*/ 7435 h 9182"/>
                <a:gd name="T34" fmla="*/ 5466 w 8309"/>
                <a:gd name="T35" fmla="*/ 7435 h 9182"/>
                <a:gd name="T36" fmla="*/ 6997 w 8309"/>
                <a:gd name="T37" fmla="*/ 5467 h 9182"/>
                <a:gd name="T38" fmla="*/ 7434 w 8309"/>
                <a:gd name="T39" fmla="*/ 5904 h 9182"/>
                <a:gd name="T40" fmla="*/ 4810 w 8309"/>
                <a:gd name="T41" fmla="*/ 8309 h 9182"/>
                <a:gd name="T42" fmla="*/ 4154 w 8309"/>
                <a:gd name="T43" fmla="*/ 7872 h 9182"/>
                <a:gd name="T44" fmla="*/ 3498 w 8309"/>
                <a:gd name="T45" fmla="*/ 8528 h 9182"/>
                <a:gd name="T46" fmla="*/ 4150 w 8309"/>
                <a:gd name="T47" fmla="*/ 9182 h 9182"/>
                <a:gd name="T48" fmla="*/ 4810 w 8309"/>
                <a:gd name="T49" fmla="*/ 8747 h 9182"/>
                <a:gd name="T50" fmla="*/ 7872 w 8309"/>
                <a:gd name="T51" fmla="*/ 5904 h 9182"/>
                <a:gd name="T52" fmla="*/ 8309 w 8309"/>
                <a:gd name="T53" fmla="*/ 5248 h 9182"/>
                <a:gd name="T54" fmla="*/ 8309 w 8309"/>
                <a:gd name="T55" fmla="*/ 3499 h 9182"/>
                <a:gd name="T56" fmla="*/ 7653 w 8309"/>
                <a:gd name="T57" fmla="*/ 2843 h 9182"/>
                <a:gd name="T58" fmla="*/ 6778 w 8309"/>
                <a:gd name="T59" fmla="*/ 3499 h 9182"/>
                <a:gd name="T60" fmla="*/ 4154 w 8309"/>
                <a:gd name="T61" fmla="*/ 1531 h 9182"/>
                <a:gd name="T62" fmla="*/ 1312 w 8309"/>
                <a:gd name="T63" fmla="*/ 3499 h 9182"/>
                <a:gd name="T64" fmla="*/ 1093 w 8309"/>
                <a:gd name="T65" fmla="*/ 3280 h 9182"/>
                <a:gd name="T66" fmla="*/ 4154 w 8309"/>
                <a:gd name="T67" fmla="*/ 656 h 9182"/>
                <a:gd name="T68" fmla="*/ 6997 w 8309"/>
                <a:gd name="T69" fmla="*/ 3280 h 9182"/>
                <a:gd name="T70" fmla="*/ 6778 w 8309"/>
                <a:gd name="T71" fmla="*/ 3499 h 91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09" h="9182">
                  <a:moveTo>
                    <a:pt x="7653" y="2843"/>
                  </a:moveTo>
                  <a:cubicBezTo>
                    <a:pt x="7352" y="1237"/>
                    <a:pt x="5864" y="0"/>
                    <a:pt x="4154" y="0"/>
                  </a:cubicBezTo>
                  <a:cubicBezTo>
                    <a:pt x="2397" y="0"/>
                    <a:pt x="880" y="1202"/>
                    <a:pt x="656" y="2843"/>
                  </a:cubicBezTo>
                  <a:cubicBezTo>
                    <a:pt x="215" y="2947"/>
                    <a:pt x="0" y="3193"/>
                    <a:pt x="0" y="3499"/>
                  </a:cubicBezTo>
                  <a:lnTo>
                    <a:pt x="0" y="5248"/>
                  </a:lnTo>
                  <a:cubicBezTo>
                    <a:pt x="0" y="5630"/>
                    <a:pt x="285" y="5904"/>
                    <a:pt x="656" y="5904"/>
                  </a:cubicBezTo>
                  <a:cubicBezTo>
                    <a:pt x="959" y="5904"/>
                    <a:pt x="1189" y="5840"/>
                    <a:pt x="1312" y="5685"/>
                  </a:cubicBezTo>
                  <a:cubicBezTo>
                    <a:pt x="1609" y="6487"/>
                    <a:pt x="2221" y="7081"/>
                    <a:pt x="2405" y="7216"/>
                  </a:cubicBezTo>
                  <a:cubicBezTo>
                    <a:pt x="2633" y="7384"/>
                    <a:pt x="3101" y="7467"/>
                    <a:pt x="3061" y="7435"/>
                  </a:cubicBezTo>
                  <a:cubicBezTo>
                    <a:pt x="2827" y="7246"/>
                    <a:pt x="2390" y="6638"/>
                    <a:pt x="2186" y="5685"/>
                  </a:cubicBezTo>
                  <a:cubicBezTo>
                    <a:pt x="2084" y="5205"/>
                    <a:pt x="2260" y="4661"/>
                    <a:pt x="2624" y="4592"/>
                  </a:cubicBezTo>
                  <a:cubicBezTo>
                    <a:pt x="3207" y="4482"/>
                    <a:pt x="3917" y="4664"/>
                    <a:pt x="4373" y="4373"/>
                  </a:cubicBezTo>
                  <a:cubicBezTo>
                    <a:pt x="4734" y="4143"/>
                    <a:pt x="4906" y="3872"/>
                    <a:pt x="5029" y="3718"/>
                  </a:cubicBezTo>
                  <a:cubicBezTo>
                    <a:pt x="5084" y="3648"/>
                    <a:pt x="5198" y="3448"/>
                    <a:pt x="5248" y="3280"/>
                  </a:cubicBezTo>
                  <a:cubicBezTo>
                    <a:pt x="5290" y="3169"/>
                    <a:pt x="5462" y="3274"/>
                    <a:pt x="5466" y="3280"/>
                  </a:cubicBezTo>
                  <a:cubicBezTo>
                    <a:pt x="5466" y="3280"/>
                    <a:pt x="6232" y="3532"/>
                    <a:pt x="6341" y="5029"/>
                  </a:cubicBezTo>
                  <a:cubicBezTo>
                    <a:pt x="6416" y="6057"/>
                    <a:pt x="5616" y="7287"/>
                    <a:pt x="5466" y="7435"/>
                  </a:cubicBezTo>
                  <a:cubicBezTo>
                    <a:pt x="5444" y="7457"/>
                    <a:pt x="5456" y="7437"/>
                    <a:pt x="5466" y="7435"/>
                  </a:cubicBezTo>
                  <a:cubicBezTo>
                    <a:pt x="6343" y="7223"/>
                    <a:pt x="6831" y="6255"/>
                    <a:pt x="6997" y="5467"/>
                  </a:cubicBezTo>
                  <a:cubicBezTo>
                    <a:pt x="7110" y="5606"/>
                    <a:pt x="7187" y="5856"/>
                    <a:pt x="7434" y="5904"/>
                  </a:cubicBezTo>
                  <a:cubicBezTo>
                    <a:pt x="7186" y="7146"/>
                    <a:pt x="5892" y="8102"/>
                    <a:pt x="4810" y="8309"/>
                  </a:cubicBezTo>
                  <a:cubicBezTo>
                    <a:pt x="4654" y="8007"/>
                    <a:pt x="4572" y="7872"/>
                    <a:pt x="4154" y="7872"/>
                  </a:cubicBezTo>
                  <a:cubicBezTo>
                    <a:pt x="3697" y="7872"/>
                    <a:pt x="3498" y="8208"/>
                    <a:pt x="3498" y="8528"/>
                  </a:cubicBezTo>
                  <a:cubicBezTo>
                    <a:pt x="3498" y="8829"/>
                    <a:pt x="3701" y="9182"/>
                    <a:pt x="4150" y="9182"/>
                  </a:cubicBezTo>
                  <a:cubicBezTo>
                    <a:pt x="4575" y="9182"/>
                    <a:pt x="4771" y="9035"/>
                    <a:pt x="4810" y="8747"/>
                  </a:cubicBezTo>
                  <a:cubicBezTo>
                    <a:pt x="6692" y="8244"/>
                    <a:pt x="7344" y="7530"/>
                    <a:pt x="7872" y="5904"/>
                  </a:cubicBezTo>
                  <a:cubicBezTo>
                    <a:pt x="8235" y="5805"/>
                    <a:pt x="8309" y="5618"/>
                    <a:pt x="8309" y="5248"/>
                  </a:cubicBezTo>
                  <a:lnTo>
                    <a:pt x="8309" y="3499"/>
                  </a:lnTo>
                  <a:cubicBezTo>
                    <a:pt x="8309" y="2848"/>
                    <a:pt x="7655" y="2853"/>
                    <a:pt x="7653" y="2843"/>
                  </a:cubicBezTo>
                  <a:close/>
                  <a:moveTo>
                    <a:pt x="6778" y="3499"/>
                  </a:moveTo>
                  <a:cubicBezTo>
                    <a:pt x="6255" y="2038"/>
                    <a:pt x="5233" y="1531"/>
                    <a:pt x="4154" y="1531"/>
                  </a:cubicBezTo>
                  <a:cubicBezTo>
                    <a:pt x="3067" y="1531"/>
                    <a:pt x="1831" y="2051"/>
                    <a:pt x="1312" y="3499"/>
                  </a:cubicBezTo>
                  <a:cubicBezTo>
                    <a:pt x="1289" y="3472"/>
                    <a:pt x="1118" y="3304"/>
                    <a:pt x="1093" y="3280"/>
                  </a:cubicBezTo>
                  <a:cubicBezTo>
                    <a:pt x="1343" y="1816"/>
                    <a:pt x="2664" y="656"/>
                    <a:pt x="4154" y="656"/>
                  </a:cubicBezTo>
                  <a:cubicBezTo>
                    <a:pt x="5638" y="656"/>
                    <a:pt x="6738" y="1826"/>
                    <a:pt x="6997" y="3280"/>
                  </a:cubicBezTo>
                  <a:cubicBezTo>
                    <a:pt x="6905" y="3406"/>
                    <a:pt x="6778" y="3499"/>
                    <a:pt x="6778" y="3499"/>
                  </a:cubicBezTo>
                  <a:close/>
                </a:path>
              </a:pathLst>
            </a:custGeom>
            <a:solidFill>
              <a:schemeClr val="bg1"/>
            </a:solidFill>
            <a:ln>
              <a:noFill/>
            </a:ln>
          </p:spPr>
          <p:txBody>
            <a:bodyPr/>
            <a:lstStyle/>
            <a:p/>
          </p:txBody>
        </p:sp>
        <p:sp>
          <p:nvSpPr>
            <p:cNvPr id="7" name="矩形: 圆角 6">
              <a:extLst>
                <a:ext uri="{FF2B5EF4-FFF2-40B4-BE49-F238E27FC236}">
                  <a16:creationId xmlns:a16="http://schemas.microsoft.com/office/drawing/2014/main" id="{29412CC9-B82F-4E07-96BF-2DA5662B85EA}"/>
                </a:ext>
              </a:extLst>
            </p:cNvPr>
            <p:cNvSpPr/>
            <p:nvPr/>
          </p:nvSpPr>
          <p:spPr>
            <a:xfrm>
              <a:off x="10949353" y="2667001"/>
              <a:ext cx="682101" cy="635000"/>
            </a:xfrm>
            <a:prstGeom prst="roundRect">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15903782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82271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6346942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1744713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4D50E50-0582-47F4-BAC7-865FDA685DED}"/>
              </a:ext>
            </a:extLst>
          </p:cNvPr>
          <p:cNvGrpSpPr/>
          <p:nvPr userDrawn="1"/>
        </p:nvGrpSpPr>
        <p:grpSpPr>
          <a:xfrm>
            <a:off x="0" y="0"/>
            <a:ext cx="12201287" cy="6858000"/>
            <a:chExt cx="12201287" cy="6858000"/>
          </a:xfrm>
        </p:grpSpPr>
        <p:pic>
          <p:nvPicPr>
            <p:cNvPr id="8" name="图片 7">
              <a:extLst>
                <a:ext uri="{FF2B5EF4-FFF2-40B4-BE49-F238E27FC236}">
                  <a16:creationId xmlns:a16="http://schemas.microsoft.com/office/drawing/2014/main" id="{8E3AA015-A06D-4F85-93A7-13E7697C3395}"/>
                </a:ext>
              </a:extLst>
            </p:cNvPr>
            <p:cNvPicPr>
              <a:picLocks noChangeAspect="1"/>
            </p:cNvPicPr>
            <p:nvPr/>
          </p:nvPicPr>
          <p:blipFill>
            <a:blip r:embed="rId1">
              <a:extLst>
                <a:ext uri="{28A0092B-C50C-407E-A947-70E740481C1C}">
                  <a14:useLocalDpi val="0"/>
                </a:ext>
              </a:extLst>
            </a:blip>
            <a:srcRect l="6012" r="63719"/>
            <a:stretch>
              <a:fillRect/>
            </a:stretch>
          </p:blipFill>
          <p:spPr>
            <a:xfrm flipH="1">
              <a:off x="5695633" y="0"/>
              <a:ext cx="6505654" cy="6858000"/>
            </a:xfrm>
            <a:prstGeom prst="rect">
              <a:avLst/>
            </a:prstGeom>
          </p:spPr>
        </p:pic>
        <p:pic>
          <p:nvPicPr>
            <p:cNvPr id="9" name="图片 8">
              <a:extLst>
                <a:ext uri="{FF2B5EF4-FFF2-40B4-BE49-F238E27FC236}">
                  <a16:creationId xmlns:a16="http://schemas.microsoft.com/office/drawing/2014/main" id="{E2E7AA4B-2BE1-428F-805E-DF34FD5143F7}"/>
                </a:ext>
              </a:extLst>
            </p:cNvPr>
            <p:cNvPicPr>
              <a:picLocks noChangeAspect="1"/>
            </p:cNvPicPr>
            <p:nvPr/>
          </p:nvPicPr>
          <p:blipFill>
            <a:blip r:embed="rId1">
              <a:extLst>
                <a:ext uri="{28A0092B-C50C-407E-A947-70E740481C1C}">
                  <a14:useLocalDpi val="0"/>
                </a:ext>
              </a:extLst>
            </a:blip>
            <a:srcRect l="6012" r="63719"/>
            <a:stretch>
              <a:fillRect/>
            </a:stretch>
          </p:blipFill>
          <p:spPr>
            <a:xfrm>
              <a:off x="0" y="0"/>
              <a:ext cx="6505654" cy="6858000"/>
            </a:xfrm>
            <a:prstGeom prst="rect">
              <a:avLst/>
            </a:prstGeom>
          </p:spPr>
        </p:pic>
      </p:grpSp>
      <p:sp>
        <p:nvSpPr>
          <p:cNvPr id="2" name="矩形 1">
            <a:extLst>
              <a:ext uri="{FF2B5EF4-FFF2-40B4-BE49-F238E27FC236}">
                <a16:creationId xmlns:a16="http://schemas.microsoft.com/office/drawing/2014/main" id="{2BEE64BE-0D79-40D6-8AE3-57458B0E43CE}"/>
              </a:ext>
            </a:extLst>
          </p:cNvPr>
          <p:cNvSpPr/>
          <p:nvPr userDrawn="1"/>
        </p:nvSpPr>
        <p:spPr>
          <a:xfrm>
            <a:off x="180975" y="152400"/>
            <a:ext cx="1183005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examination_343109">
            <a:extLst>
              <a:ext uri="{FF2B5EF4-FFF2-40B4-BE49-F238E27FC236}">
                <a16:creationId xmlns:a16="http://schemas.microsoft.com/office/drawing/2014/main" id="{7A017A48-B860-4A50-825F-0BDD07A49B21}"/>
              </a:ext>
            </a:extLst>
          </p:cNvPr>
          <p:cNvSpPr>
            <a:spLocks noChangeAspect="1"/>
          </p:cNvSpPr>
          <p:nvPr userDrawn="1"/>
        </p:nvSpPr>
        <p:spPr bwMode="auto">
          <a:xfrm>
            <a:off x="553124" y="292746"/>
            <a:ext cx="605235" cy="563135"/>
          </a:xfrm>
          <a:custGeom>
            <a:gdLst>
              <a:gd name="T0" fmla="*/ 10575 w 11292"/>
              <a:gd name="T1" fmla="*/ 1504 h 10505"/>
              <a:gd name="T2" fmla="*/ 9215 w 11292"/>
              <a:gd name="T3" fmla="*/ 266 h 10505"/>
              <a:gd name="T4" fmla="*/ 6598 w 11292"/>
              <a:gd name="T5" fmla="*/ 775 h 10505"/>
              <a:gd name="T6" fmla="*/ 5521 w 11292"/>
              <a:gd name="T7" fmla="*/ 1418 h 10505"/>
              <a:gd name="T8" fmla="*/ 2322 w 11292"/>
              <a:gd name="T9" fmla="*/ 189 h 10505"/>
              <a:gd name="T10" fmla="*/ 572 w 11292"/>
              <a:gd name="T11" fmla="*/ 1466 h 10505"/>
              <a:gd name="T12" fmla="*/ 241 w 11292"/>
              <a:gd name="T13" fmla="*/ 3959 h 10505"/>
              <a:gd name="T14" fmla="*/ 1500 w 11292"/>
              <a:gd name="T15" fmla="*/ 5863 h 10505"/>
              <a:gd name="T16" fmla="*/ 1571 w 11292"/>
              <a:gd name="T17" fmla="*/ 5921 h 10505"/>
              <a:gd name="T18" fmla="*/ 1761 w 11292"/>
              <a:gd name="T19" fmla="*/ 6896 h 10505"/>
              <a:gd name="T20" fmla="*/ 2209 w 11292"/>
              <a:gd name="T21" fmla="*/ 8108 h 10505"/>
              <a:gd name="T22" fmla="*/ 2272 w 11292"/>
              <a:gd name="T23" fmla="*/ 8196 h 10505"/>
              <a:gd name="T24" fmla="*/ 1931 w 11292"/>
              <a:gd name="T25" fmla="*/ 9110 h 10505"/>
              <a:gd name="T26" fmla="*/ 3326 w 11292"/>
              <a:gd name="T27" fmla="*/ 10505 h 10505"/>
              <a:gd name="T28" fmla="*/ 4721 w 11292"/>
              <a:gd name="T29" fmla="*/ 9110 h 10505"/>
              <a:gd name="T30" fmla="*/ 3325 w 11292"/>
              <a:gd name="T31" fmla="*/ 7713 h 10505"/>
              <a:gd name="T32" fmla="*/ 2823 w 11292"/>
              <a:gd name="T33" fmla="*/ 7806 h 10505"/>
              <a:gd name="T34" fmla="*/ 2416 w 11292"/>
              <a:gd name="T35" fmla="*/ 6700 h 10505"/>
              <a:gd name="T36" fmla="*/ 2338 w 11292"/>
              <a:gd name="T37" fmla="*/ 6391 h 10505"/>
              <a:gd name="T38" fmla="*/ 4267 w 11292"/>
              <a:gd name="T39" fmla="*/ 6254 h 10505"/>
              <a:gd name="T40" fmla="*/ 4738 w 11292"/>
              <a:gd name="T41" fmla="*/ 5370 h 10505"/>
              <a:gd name="T42" fmla="*/ 4557 w 11292"/>
              <a:gd name="T43" fmla="*/ 4430 h 10505"/>
              <a:gd name="T44" fmla="*/ 3844 w 11292"/>
              <a:gd name="T45" fmla="*/ 3789 h 10505"/>
              <a:gd name="T46" fmla="*/ 2734 w 11292"/>
              <a:gd name="T47" fmla="*/ 3767 h 10505"/>
              <a:gd name="T48" fmla="*/ 1726 w 11292"/>
              <a:gd name="T49" fmla="*/ 4650 h 10505"/>
              <a:gd name="T50" fmla="*/ 1608 w 11292"/>
              <a:gd name="T51" fmla="*/ 5024 h 10505"/>
              <a:gd name="T52" fmla="*/ 899 w 11292"/>
              <a:gd name="T53" fmla="*/ 3775 h 10505"/>
              <a:gd name="T54" fmla="*/ 1162 w 11292"/>
              <a:gd name="T55" fmla="*/ 1815 h 10505"/>
              <a:gd name="T56" fmla="*/ 2418 w 11292"/>
              <a:gd name="T57" fmla="*/ 867 h 10505"/>
              <a:gd name="T58" fmla="*/ 5268 w 11292"/>
              <a:gd name="T59" fmla="*/ 2105 h 10505"/>
              <a:gd name="T60" fmla="*/ 5711 w 11292"/>
              <a:gd name="T61" fmla="*/ 2126 h 10505"/>
              <a:gd name="T62" fmla="*/ 6906 w 11292"/>
              <a:gd name="T63" fmla="*/ 1387 h 10505"/>
              <a:gd name="T64" fmla="*/ 9045 w 11292"/>
              <a:gd name="T65" fmla="*/ 930 h 10505"/>
              <a:gd name="T66" fmla="*/ 9947 w 11292"/>
              <a:gd name="T67" fmla="*/ 1777 h 10505"/>
              <a:gd name="T68" fmla="*/ 10032 w 11292"/>
              <a:gd name="T69" fmla="*/ 4070 h 10505"/>
              <a:gd name="T70" fmla="*/ 8756 w 11292"/>
              <a:gd name="T71" fmla="*/ 5934 h 10505"/>
              <a:gd name="T72" fmla="*/ 6353 w 11292"/>
              <a:gd name="T73" fmla="*/ 7645 h 10505"/>
              <a:gd name="T74" fmla="*/ 6194 w 11292"/>
              <a:gd name="T75" fmla="*/ 8101 h 10505"/>
              <a:gd name="T76" fmla="*/ 6651 w 11292"/>
              <a:gd name="T77" fmla="*/ 8260 h 10505"/>
              <a:gd name="T78" fmla="*/ 9222 w 11292"/>
              <a:gd name="T79" fmla="*/ 6432 h 10505"/>
              <a:gd name="T80" fmla="*/ 10575 w 11292"/>
              <a:gd name="T81" fmla="*/ 1504 h 10505"/>
              <a:gd name="T82" fmla="*/ 2352 w 11292"/>
              <a:gd name="T83" fmla="*/ 4920 h 10505"/>
              <a:gd name="T84" fmla="*/ 2935 w 11292"/>
              <a:gd name="T85" fmla="*/ 4419 h 10505"/>
              <a:gd name="T86" fmla="*/ 3958 w 11292"/>
              <a:gd name="T87" fmla="*/ 4759 h 10505"/>
              <a:gd name="T88" fmla="*/ 3821 w 11292"/>
              <a:gd name="T89" fmla="*/ 5735 h 10505"/>
              <a:gd name="T90" fmla="*/ 3019 w 11292"/>
              <a:gd name="T91" fmla="*/ 5895 h 10505"/>
              <a:gd name="T92" fmla="*/ 2237 w 11292"/>
              <a:gd name="T93" fmla="*/ 5560 h 10505"/>
              <a:gd name="T94" fmla="*/ 2352 w 11292"/>
              <a:gd name="T95" fmla="*/ 4920 h 105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92" h="10505">
                <a:moveTo>
                  <a:pt x="10575" y="1504"/>
                </a:moveTo>
                <a:cubicBezTo>
                  <a:pt x="10288" y="841"/>
                  <a:pt x="9831" y="425"/>
                  <a:pt x="9215" y="266"/>
                </a:cubicBezTo>
                <a:cubicBezTo>
                  <a:pt x="8508" y="85"/>
                  <a:pt x="7628" y="256"/>
                  <a:pt x="6598" y="775"/>
                </a:cubicBezTo>
                <a:cubicBezTo>
                  <a:pt x="6136" y="1008"/>
                  <a:pt x="5751" y="1259"/>
                  <a:pt x="5521" y="1418"/>
                </a:cubicBezTo>
                <a:cubicBezTo>
                  <a:pt x="5003" y="990"/>
                  <a:pt x="3641" y="0"/>
                  <a:pt x="2322" y="189"/>
                </a:cubicBezTo>
                <a:cubicBezTo>
                  <a:pt x="1600" y="291"/>
                  <a:pt x="1011" y="721"/>
                  <a:pt x="572" y="1466"/>
                </a:cubicBezTo>
                <a:cubicBezTo>
                  <a:pt x="115" y="2244"/>
                  <a:pt x="0" y="3105"/>
                  <a:pt x="241" y="3959"/>
                </a:cubicBezTo>
                <a:cubicBezTo>
                  <a:pt x="445" y="4678"/>
                  <a:pt x="891" y="5354"/>
                  <a:pt x="1500" y="5863"/>
                </a:cubicBezTo>
                <a:cubicBezTo>
                  <a:pt x="1523" y="5883"/>
                  <a:pt x="1547" y="5901"/>
                  <a:pt x="1571" y="5921"/>
                </a:cubicBezTo>
                <a:cubicBezTo>
                  <a:pt x="1600" y="6220"/>
                  <a:pt x="1662" y="6545"/>
                  <a:pt x="1761" y="6896"/>
                </a:cubicBezTo>
                <a:cubicBezTo>
                  <a:pt x="1949" y="7568"/>
                  <a:pt x="2199" y="8085"/>
                  <a:pt x="2209" y="8108"/>
                </a:cubicBezTo>
                <a:cubicBezTo>
                  <a:pt x="2226" y="8141"/>
                  <a:pt x="2247" y="8170"/>
                  <a:pt x="2272" y="8196"/>
                </a:cubicBezTo>
                <a:cubicBezTo>
                  <a:pt x="2059" y="8441"/>
                  <a:pt x="1931" y="8760"/>
                  <a:pt x="1931" y="9110"/>
                </a:cubicBezTo>
                <a:cubicBezTo>
                  <a:pt x="1931" y="9880"/>
                  <a:pt x="2556" y="10505"/>
                  <a:pt x="3326" y="10505"/>
                </a:cubicBezTo>
                <a:cubicBezTo>
                  <a:pt x="4096" y="10505"/>
                  <a:pt x="4721" y="9880"/>
                  <a:pt x="4721" y="9110"/>
                </a:cubicBezTo>
                <a:cubicBezTo>
                  <a:pt x="4721" y="8340"/>
                  <a:pt x="4095" y="7713"/>
                  <a:pt x="3325" y="7713"/>
                </a:cubicBezTo>
                <a:cubicBezTo>
                  <a:pt x="3148" y="7713"/>
                  <a:pt x="2978" y="7746"/>
                  <a:pt x="2823" y="7806"/>
                </a:cubicBezTo>
                <a:cubicBezTo>
                  <a:pt x="2808" y="7774"/>
                  <a:pt x="2582" y="7296"/>
                  <a:pt x="2416" y="6700"/>
                </a:cubicBezTo>
                <a:cubicBezTo>
                  <a:pt x="2386" y="6594"/>
                  <a:pt x="2361" y="6491"/>
                  <a:pt x="2338" y="6391"/>
                </a:cubicBezTo>
                <a:cubicBezTo>
                  <a:pt x="3064" y="6710"/>
                  <a:pt x="3778" y="6674"/>
                  <a:pt x="4267" y="6254"/>
                </a:cubicBezTo>
                <a:cubicBezTo>
                  <a:pt x="4527" y="6030"/>
                  <a:pt x="4694" y="5716"/>
                  <a:pt x="4738" y="5370"/>
                </a:cubicBezTo>
                <a:cubicBezTo>
                  <a:pt x="4780" y="5050"/>
                  <a:pt x="4715" y="4716"/>
                  <a:pt x="4557" y="4430"/>
                </a:cubicBezTo>
                <a:cubicBezTo>
                  <a:pt x="4393" y="4134"/>
                  <a:pt x="4147" y="3912"/>
                  <a:pt x="3844" y="3789"/>
                </a:cubicBezTo>
                <a:cubicBezTo>
                  <a:pt x="3513" y="3654"/>
                  <a:pt x="3129" y="3646"/>
                  <a:pt x="2734" y="3767"/>
                </a:cubicBezTo>
                <a:cubicBezTo>
                  <a:pt x="2256" y="3915"/>
                  <a:pt x="1917" y="4211"/>
                  <a:pt x="1726" y="4650"/>
                </a:cubicBezTo>
                <a:cubicBezTo>
                  <a:pt x="1676" y="4766"/>
                  <a:pt x="1636" y="4890"/>
                  <a:pt x="1608" y="5024"/>
                </a:cubicBezTo>
                <a:cubicBezTo>
                  <a:pt x="1273" y="4657"/>
                  <a:pt x="1027" y="4225"/>
                  <a:pt x="899" y="3775"/>
                </a:cubicBezTo>
                <a:cubicBezTo>
                  <a:pt x="709" y="3105"/>
                  <a:pt x="801" y="2427"/>
                  <a:pt x="1162" y="1815"/>
                </a:cubicBezTo>
                <a:cubicBezTo>
                  <a:pt x="1494" y="1251"/>
                  <a:pt x="1904" y="941"/>
                  <a:pt x="2418" y="867"/>
                </a:cubicBezTo>
                <a:cubicBezTo>
                  <a:pt x="3731" y="679"/>
                  <a:pt x="5253" y="2091"/>
                  <a:pt x="5268" y="2105"/>
                </a:cubicBezTo>
                <a:cubicBezTo>
                  <a:pt x="5391" y="2220"/>
                  <a:pt x="5578" y="2229"/>
                  <a:pt x="5711" y="2126"/>
                </a:cubicBezTo>
                <a:cubicBezTo>
                  <a:pt x="5716" y="2122"/>
                  <a:pt x="6224" y="1731"/>
                  <a:pt x="6906" y="1387"/>
                </a:cubicBezTo>
                <a:cubicBezTo>
                  <a:pt x="7772" y="951"/>
                  <a:pt x="8511" y="792"/>
                  <a:pt x="9045" y="930"/>
                </a:cubicBezTo>
                <a:cubicBezTo>
                  <a:pt x="9451" y="1035"/>
                  <a:pt x="9746" y="1311"/>
                  <a:pt x="9947" y="1777"/>
                </a:cubicBezTo>
                <a:cubicBezTo>
                  <a:pt x="10277" y="2539"/>
                  <a:pt x="10306" y="3310"/>
                  <a:pt x="10032" y="4070"/>
                </a:cubicBezTo>
                <a:cubicBezTo>
                  <a:pt x="9807" y="4697"/>
                  <a:pt x="9377" y="5324"/>
                  <a:pt x="8756" y="5934"/>
                </a:cubicBezTo>
                <a:cubicBezTo>
                  <a:pt x="7670" y="7000"/>
                  <a:pt x="6366" y="7639"/>
                  <a:pt x="6353" y="7645"/>
                </a:cubicBezTo>
                <a:cubicBezTo>
                  <a:pt x="6183" y="7728"/>
                  <a:pt x="6113" y="7931"/>
                  <a:pt x="6194" y="8101"/>
                </a:cubicBezTo>
                <a:cubicBezTo>
                  <a:pt x="6277" y="8271"/>
                  <a:pt x="6481" y="8342"/>
                  <a:pt x="6651" y="8260"/>
                </a:cubicBezTo>
                <a:cubicBezTo>
                  <a:pt x="6707" y="8232"/>
                  <a:pt x="8056" y="7573"/>
                  <a:pt x="9222" y="6432"/>
                </a:cubicBezTo>
                <a:cubicBezTo>
                  <a:pt x="10825" y="4865"/>
                  <a:pt x="11292" y="3161"/>
                  <a:pt x="10575" y="1504"/>
                </a:cubicBezTo>
                <a:close/>
                <a:moveTo>
                  <a:pt x="2352" y="4920"/>
                </a:moveTo>
                <a:cubicBezTo>
                  <a:pt x="2461" y="4670"/>
                  <a:pt x="2652" y="4506"/>
                  <a:pt x="2935" y="4419"/>
                </a:cubicBezTo>
                <a:cubicBezTo>
                  <a:pt x="3580" y="4220"/>
                  <a:pt x="3866" y="4590"/>
                  <a:pt x="3958" y="4759"/>
                </a:cubicBezTo>
                <a:cubicBezTo>
                  <a:pt x="4118" y="5048"/>
                  <a:pt x="4122" y="5476"/>
                  <a:pt x="3821" y="5735"/>
                </a:cubicBezTo>
                <a:cubicBezTo>
                  <a:pt x="3573" y="5947"/>
                  <a:pt x="3250" y="5939"/>
                  <a:pt x="3019" y="5895"/>
                </a:cubicBezTo>
                <a:cubicBezTo>
                  <a:pt x="2767" y="5846"/>
                  <a:pt x="2498" y="5730"/>
                  <a:pt x="2237" y="5560"/>
                </a:cubicBezTo>
                <a:cubicBezTo>
                  <a:pt x="2238" y="5307"/>
                  <a:pt x="2276" y="5093"/>
                  <a:pt x="2352" y="4920"/>
                </a:cubicBezTo>
                <a:close/>
              </a:path>
            </a:pathLst>
          </a:custGeom>
          <a:solidFill>
            <a:schemeClr val="accent1"/>
          </a:solidFill>
          <a:ln>
            <a:noFill/>
          </a:ln>
        </p:spPr>
        <p:txBody>
          <a:bodyPr/>
          <a:lstStyle/>
          <a:p>
            <a:endParaRPr lang="zh-CN" altLang="en-US"/>
          </a:p>
        </p:txBody>
      </p:sp>
      <p:sp>
        <p:nvSpPr>
          <p:cNvPr id="11" name="文本框 10">
            <a:extLst>
              <a:ext uri="{FF2B5EF4-FFF2-40B4-BE49-F238E27FC236}">
                <a16:creationId xmlns:a16="http://schemas.microsoft.com/office/drawing/2014/main" id="{D8A36361-BCE6-473B-8FAD-14E0488D7471}"/>
              </a:ext>
            </a:extLst>
          </p:cNvPr>
          <p:cNvSpPr txBox="1"/>
          <p:nvPr userDrawn="1"/>
        </p:nvSpPr>
        <p:spPr>
          <a:xfrm>
            <a:off x="1158359" y="209550"/>
            <a:ext cx="29546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600" b="1">
                <a:solidFill>
                  <a:srgbClr val="000000">
                    <a:lumMod val="75000"/>
                    <a:lumOff val="25000"/>
                  </a:srgbClr>
                </a:solidFill>
                <a:latin typeface="+mn-ea"/>
                <a:ea typeface="+mn-ea"/>
                <a:cs typeface="+mn-ea"/>
                <a:sym typeface="+mn-lt"/>
              </a:rPr>
              <a:t>病史和既往史</a:t>
            </a:r>
          </a:p>
        </p:txBody>
      </p:sp>
      <p:cxnSp>
        <p:nvCxnSpPr>
          <p:cNvPr id="4" name="直接连接符 3">
            <a:extLst>
              <a:ext uri="{FF2B5EF4-FFF2-40B4-BE49-F238E27FC236}">
                <a16:creationId xmlns:a16="http://schemas.microsoft.com/office/drawing/2014/main" id="{BF1E2C81-28A0-46B2-A37E-CF68069D2F50}"/>
              </a:ext>
            </a:extLst>
          </p:cNvPr>
          <p:cNvCxnSpPr/>
          <p:nvPr userDrawn="1"/>
        </p:nvCxnSpPr>
        <p:spPr>
          <a:xfrm>
            <a:off x="498812" y="982881"/>
            <a:ext cx="11194376" cy="0"/>
          </a:xfrm>
          <a:prstGeom prst="line">
            <a:avLst/>
          </a:prstGeom>
          <a:ln w="38100"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val="4104915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162940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319440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916142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2642656"/>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09854224"/>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612731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0878654"/>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4914090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标题幻灯片">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4D50E50-0582-47F4-BAC7-865FDA685DED}"/>
              </a:ext>
            </a:extLst>
          </p:cNvPr>
          <p:cNvGrpSpPr/>
          <p:nvPr userDrawn="1"/>
        </p:nvGrpSpPr>
        <p:grpSpPr>
          <a:xfrm>
            <a:off x="0" y="0"/>
            <a:ext cx="12201287" cy="6858000"/>
            <a:chExt cx="12201287" cy="6858000"/>
          </a:xfrm>
        </p:grpSpPr>
        <p:pic>
          <p:nvPicPr>
            <p:cNvPr id="8" name="图片 7">
              <a:extLst>
                <a:ext uri="{FF2B5EF4-FFF2-40B4-BE49-F238E27FC236}">
                  <a16:creationId xmlns:a16="http://schemas.microsoft.com/office/drawing/2014/main" id="{8E3AA015-A06D-4F85-93A7-13E7697C3395}"/>
                </a:ext>
              </a:extLst>
            </p:cNvPr>
            <p:cNvPicPr>
              <a:picLocks noChangeAspect="1"/>
            </p:cNvPicPr>
            <p:nvPr/>
          </p:nvPicPr>
          <p:blipFill>
            <a:blip r:embed="rId1">
              <a:extLst>
                <a:ext uri="{28A0092B-C50C-407E-A947-70E740481C1C}">
                  <a14:useLocalDpi val="0"/>
                </a:ext>
              </a:extLst>
            </a:blip>
            <a:srcRect l="6012" r="63719"/>
            <a:stretch>
              <a:fillRect/>
            </a:stretch>
          </p:blipFill>
          <p:spPr>
            <a:xfrm flipH="1">
              <a:off x="5695633" y="0"/>
              <a:ext cx="6505654" cy="6858000"/>
            </a:xfrm>
            <a:prstGeom prst="rect">
              <a:avLst/>
            </a:prstGeom>
          </p:spPr>
        </p:pic>
        <p:pic>
          <p:nvPicPr>
            <p:cNvPr id="9" name="图片 8">
              <a:extLst>
                <a:ext uri="{FF2B5EF4-FFF2-40B4-BE49-F238E27FC236}">
                  <a16:creationId xmlns:a16="http://schemas.microsoft.com/office/drawing/2014/main" id="{E2E7AA4B-2BE1-428F-805E-DF34FD5143F7}"/>
                </a:ext>
              </a:extLst>
            </p:cNvPr>
            <p:cNvPicPr>
              <a:picLocks noChangeAspect="1"/>
            </p:cNvPicPr>
            <p:nvPr/>
          </p:nvPicPr>
          <p:blipFill>
            <a:blip r:embed="rId1">
              <a:extLst>
                <a:ext uri="{28A0092B-C50C-407E-A947-70E740481C1C}">
                  <a14:useLocalDpi val="0"/>
                </a:ext>
              </a:extLst>
            </a:blip>
            <a:srcRect l="6012" r="63719"/>
            <a:stretch>
              <a:fillRect/>
            </a:stretch>
          </p:blipFill>
          <p:spPr>
            <a:xfrm>
              <a:off x="0" y="0"/>
              <a:ext cx="6505654" cy="6858000"/>
            </a:xfrm>
            <a:prstGeom prst="rect">
              <a:avLst/>
            </a:prstGeom>
          </p:spPr>
        </p:pic>
      </p:grpSp>
      <p:sp>
        <p:nvSpPr>
          <p:cNvPr id="2" name="矩形 1">
            <a:extLst>
              <a:ext uri="{FF2B5EF4-FFF2-40B4-BE49-F238E27FC236}">
                <a16:creationId xmlns:a16="http://schemas.microsoft.com/office/drawing/2014/main" id="{2BEE64BE-0D79-40D6-8AE3-57458B0E43CE}"/>
              </a:ext>
            </a:extLst>
          </p:cNvPr>
          <p:cNvSpPr/>
          <p:nvPr userDrawn="1"/>
        </p:nvSpPr>
        <p:spPr>
          <a:xfrm>
            <a:off x="180975" y="152400"/>
            <a:ext cx="1183005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examination_343109">
            <a:extLst>
              <a:ext uri="{FF2B5EF4-FFF2-40B4-BE49-F238E27FC236}">
                <a16:creationId xmlns:a16="http://schemas.microsoft.com/office/drawing/2014/main" id="{7A017A48-B860-4A50-825F-0BDD07A49B21}"/>
              </a:ext>
            </a:extLst>
          </p:cNvPr>
          <p:cNvSpPr>
            <a:spLocks noChangeAspect="1"/>
          </p:cNvSpPr>
          <p:nvPr userDrawn="1"/>
        </p:nvSpPr>
        <p:spPr bwMode="auto">
          <a:xfrm>
            <a:off x="553124" y="292746"/>
            <a:ext cx="605235" cy="563135"/>
          </a:xfrm>
          <a:custGeom>
            <a:gdLst>
              <a:gd name="T0" fmla="*/ 10575 w 11292"/>
              <a:gd name="T1" fmla="*/ 1504 h 10505"/>
              <a:gd name="T2" fmla="*/ 9215 w 11292"/>
              <a:gd name="T3" fmla="*/ 266 h 10505"/>
              <a:gd name="T4" fmla="*/ 6598 w 11292"/>
              <a:gd name="T5" fmla="*/ 775 h 10505"/>
              <a:gd name="T6" fmla="*/ 5521 w 11292"/>
              <a:gd name="T7" fmla="*/ 1418 h 10505"/>
              <a:gd name="T8" fmla="*/ 2322 w 11292"/>
              <a:gd name="T9" fmla="*/ 189 h 10505"/>
              <a:gd name="T10" fmla="*/ 572 w 11292"/>
              <a:gd name="T11" fmla="*/ 1466 h 10505"/>
              <a:gd name="T12" fmla="*/ 241 w 11292"/>
              <a:gd name="T13" fmla="*/ 3959 h 10505"/>
              <a:gd name="T14" fmla="*/ 1500 w 11292"/>
              <a:gd name="T15" fmla="*/ 5863 h 10505"/>
              <a:gd name="T16" fmla="*/ 1571 w 11292"/>
              <a:gd name="T17" fmla="*/ 5921 h 10505"/>
              <a:gd name="T18" fmla="*/ 1761 w 11292"/>
              <a:gd name="T19" fmla="*/ 6896 h 10505"/>
              <a:gd name="T20" fmla="*/ 2209 w 11292"/>
              <a:gd name="T21" fmla="*/ 8108 h 10505"/>
              <a:gd name="T22" fmla="*/ 2272 w 11292"/>
              <a:gd name="T23" fmla="*/ 8196 h 10505"/>
              <a:gd name="T24" fmla="*/ 1931 w 11292"/>
              <a:gd name="T25" fmla="*/ 9110 h 10505"/>
              <a:gd name="T26" fmla="*/ 3326 w 11292"/>
              <a:gd name="T27" fmla="*/ 10505 h 10505"/>
              <a:gd name="T28" fmla="*/ 4721 w 11292"/>
              <a:gd name="T29" fmla="*/ 9110 h 10505"/>
              <a:gd name="T30" fmla="*/ 3325 w 11292"/>
              <a:gd name="T31" fmla="*/ 7713 h 10505"/>
              <a:gd name="T32" fmla="*/ 2823 w 11292"/>
              <a:gd name="T33" fmla="*/ 7806 h 10505"/>
              <a:gd name="T34" fmla="*/ 2416 w 11292"/>
              <a:gd name="T35" fmla="*/ 6700 h 10505"/>
              <a:gd name="T36" fmla="*/ 2338 w 11292"/>
              <a:gd name="T37" fmla="*/ 6391 h 10505"/>
              <a:gd name="T38" fmla="*/ 4267 w 11292"/>
              <a:gd name="T39" fmla="*/ 6254 h 10505"/>
              <a:gd name="T40" fmla="*/ 4738 w 11292"/>
              <a:gd name="T41" fmla="*/ 5370 h 10505"/>
              <a:gd name="T42" fmla="*/ 4557 w 11292"/>
              <a:gd name="T43" fmla="*/ 4430 h 10505"/>
              <a:gd name="T44" fmla="*/ 3844 w 11292"/>
              <a:gd name="T45" fmla="*/ 3789 h 10505"/>
              <a:gd name="T46" fmla="*/ 2734 w 11292"/>
              <a:gd name="T47" fmla="*/ 3767 h 10505"/>
              <a:gd name="T48" fmla="*/ 1726 w 11292"/>
              <a:gd name="T49" fmla="*/ 4650 h 10505"/>
              <a:gd name="T50" fmla="*/ 1608 w 11292"/>
              <a:gd name="T51" fmla="*/ 5024 h 10505"/>
              <a:gd name="T52" fmla="*/ 899 w 11292"/>
              <a:gd name="T53" fmla="*/ 3775 h 10505"/>
              <a:gd name="T54" fmla="*/ 1162 w 11292"/>
              <a:gd name="T55" fmla="*/ 1815 h 10505"/>
              <a:gd name="T56" fmla="*/ 2418 w 11292"/>
              <a:gd name="T57" fmla="*/ 867 h 10505"/>
              <a:gd name="T58" fmla="*/ 5268 w 11292"/>
              <a:gd name="T59" fmla="*/ 2105 h 10505"/>
              <a:gd name="T60" fmla="*/ 5711 w 11292"/>
              <a:gd name="T61" fmla="*/ 2126 h 10505"/>
              <a:gd name="T62" fmla="*/ 6906 w 11292"/>
              <a:gd name="T63" fmla="*/ 1387 h 10505"/>
              <a:gd name="T64" fmla="*/ 9045 w 11292"/>
              <a:gd name="T65" fmla="*/ 930 h 10505"/>
              <a:gd name="T66" fmla="*/ 9947 w 11292"/>
              <a:gd name="T67" fmla="*/ 1777 h 10505"/>
              <a:gd name="T68" fmla="*/ 10032 w 11292"/>
              <a:gd name="T69" fmla="*/ 4070 h 10505"/>
              <a:gd name="T70" fmla="*/ 8756 w 11292"/>
              <a:gd name="T71" fmla="*/ 5934 h 10505"/>
              <a:gd name="T72" fmla="*/ 6353 w 11292"/>
              <a:gd name="T73" fmla="*/ 7645 h 10505"/>
              <a:gd name="T74" fmla="*/ 6194 w 11292"/>
              <a:gd name="T75" fmla="*/ 8101 h 10505"/>
              <a:gd name="T76" fmla="*/ 6651 w 11292"/>
              <a:gd name="T77" fmla="*/ 8260 h 10505"/>
              <a:gd name="T78" fmla="*/ 9222 w 11292"/>
              <a:gd name="T79" fmla="*/ 6432 h 10505"/>
              <a:gd name="T80" fmla="*/ 10575 w 11292"/>
              <a:gd name="T81" fmla="*/ 1504 h 10505"/>
              <a:gd name="T82" fmla="*/ 2352 w 11292"/>
              <a:gd name="T83" fmla="*/ 4920 h 10505"/>
              <a:gd name="T84" fmla="*/ 2935 w 11292"/>
              <a:gd name="T85" fmla="*/ 4419 h 10505"/>
              <a:gd name="T86" fmla="*/ 3958 w 11292"/>
              <a:gd name="T87" fmla="*/ 4759 h 10505"/>
              <a:gd name="T88" fmla="*/ 3821 w 11292"/>
              <a:gd name="T89" fmla="*/ 5735 h 10505"/>
              <a:gd name="T90" fmla="*/ 3019 w 11292"/>
              <a:gd name="T91" fmla="*/ 5895 h 10505"/>
              <a:gd name="T92" fmla="*/ 2237 w 11292"/>
              <a:gd name="T93" fmla="*/ 5560 h 10505"/>
              <a:gd name="T94" fmla="*/ 2352 w 11292"/>
              <a:gd name="T95" fmla="*/ 4920 h 105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92" h="10505">
                <a:moveTo>
                  <a:pt x="10575" y="1504"/>
                </a:moveTo>
                <a:cubicBezTo>
                  <a:pt x="10288" y="841"/>
                  <a:pt x="9831" y="425"/>
                  <a:pt x="9215" y="266"/>
                </a:cubicBezTo>
                <a:cubicBezTo>
                  <a:pt x="8508" y="85"/>
                  <a:pt x="7628" y="256"/>
                  <a:pt x="6598" y="775"/>
                </a:cubicBezTo>
                <a:cubicBezTo>
                  <a:pt x="6136" y="1008"/>
                  <a:pt x="5751" y="1259"/>
                  <a:pt x="5521" y="1418"/>
                </a:cubicBezTo>
                <a:cubicBezTo>
                  <a:pt x="5003" y="990"/>
                  <a:pt x="3641" y="0"/>
                  <a:pt x="2322" y="189"/>
                </a:cubicBezTo>
                <a:cubicBezTo>
                  <a:pt x="1600" y="291"/>
                  <a:pt x="1011" y="721"/>
                  <a:pt x="572" y="1466"/>
                </a:cubicBezTo>
                <a:cubicBezTo>
                  <a:pt x="115" y="2244"/>
                  <a:pt x="0" y="3105"/>
                  <a:pt x="241" y="3959"/>
                </a:cubicBezTo>
                <a:cubicBezTo>
                  <a:pt x="445" y="4678"/>
                  <a:pt x="891" y="5354"/>
                  <a:pt x="1500" y="5863"/>
                </a:cubicBezTo>
                <a:cubicBezTo>
                  <a:pt x="1523" y="5883"/>
                  <a:pt x="1547" y="5901"/>
                  <a:pt x="1571" y="5921"/>
                </a:cubicBezTo>
                <a:cubicBezTo>
                  <a:pt x="1600" y="6220"/>
                  <a:pt x="1662" y="6545"/>
                  <a:pt x="1761" y="6896"/>
                </a:cubicBezTo>
                <a:cubicBezTo>
                  <a:pt x="1949" y="7568"/>
                  <a:pt x="2199" y="8085"/>
                  <a:pt x="2209" y="8108"/>
                </a:cubicBezTo>
                <a:cubicBezTo>
                  <a:pt x="2226" y="8141"/>
                  <a:pt x="2247" y="8170"/>
                  <a:pt x="2272" y="8196"/>
                </a:cubicBezTo>
                <a:cubicBezTo>
                  <a:pt x="2059" y="8441"/>
                  <a:pt x="1931" y="8760"/>
                  <a:pt x="1931" y="9110"/>
                </a:cubicBezTo>
                <a:cubicBezTo>
                  <a:pt x="1931" y="9880"/>
                  <a:pt x="2556" y="10505"/>
                  <a:pt x="3326" y="10505"/>
                </a:cubicBezTo>
                <a:cubicBezTo>
                  <a:pt x="4096" y="10505"/>
                  <a:pt x="4721" y="9880"/>
                  <a:pt x="4721" y="9110"/>
                </a:cubicBezTo>
                <a:cubicBezTo>
                  <a:pt x="4721" y="8340"/>
                  <a:pt x="4095" y="7713"/>
                  <a:pt x="3325" y="7713"/>
                </a:cubicBezTo>
                <a:cubicBezTo>
                  <a:pt x="3148" y="7713"/>
                  <a:pt x="2978" y="7746"/>
                  <a:pt x="2823" y="7806"/>
                </a:cubicBezTo>
                <a:cubicBezTo>
                  <a:pt x="2808" y="7774"/>
                  <a:pt x="2582" y="7296"/>
                  <a:pt x="2416" y="6700"/>
                </a:cubicBezTo>
                <a:cubicBezTo>
                  <a:pt x="2386" y="6594"/>
                  <a:pt x="2361" y="6491"/>
                  <a:pt x="2338" y="6391"/>
                </a:cubicBezTo>
                <a:cubicBezTo>
                  <a:pt x="3064" y="6710"/>
                  <a:pt x="3778" y="6674"/>
                  <a:pt x="4267" y="6254"/>
                </a:cubicBezTo>
                <a:cubicBezTo>
                  <a:pt x="4527" y="6030"/>
                  <a:pt x="4694" y="5716"/>
                  <a:pt x="4738" y="5370"/>
                </a:cubicBezTo>
                <a:cubicBezTo>
                  <a:pt x="4780" y="5050"/>
                  <a:pt x="4715" y="4716"/>
                  <a:pt x="4557" y="4430"/>
                </a:cubicBezTo>
                <a:cubicBezTo>
                  <a:pt x="4393" y="4134"/>
                  <a:pt x="4147" y="3912"/>
                  <a:pt x="3844" y="3789"/>
                </a:cubicBezTo>
                <a:cubicBezTo>
                  <a:pt x="3513" y="3654"/>
                  <a:pt x="3129" y="3646"/>
                  <a:pt x="2734" y="3767"/>
                </a:cubicBezTo>
                <a:cubicBezTo>
                  <a:pt x="2256" y="3915"/>
                  <a:pt x="1917" y="4211"/>
                  <a:pt x="1726" y="4650"/>
                </a:cubicBezTo>
                <a:cubicBezTo>
                  <a:pt x="1676" y="4766"/>
                  <a:pt x="1636" y="4890"/>
                  <a:pt x="1608" y="5024"/>
                </a:cubicBezTo>
                <a:cubicBezTo>
                  <a:pt x="1273" y="4657"/>
                  <a:pt x="1027" y="4225"/>
                  <a:pt x="899" y="3775"/>
                </a:cubicBezTo>
                <a:cubicBezTo>
                  <a:pt x="709" y="3105"/>
                  <a:pt x="801" y="2427"/>
                  <a:pt x="1162" y="1815"/>
                </a:cubicBezTo>
                <a:cubicBezTo>
                  <a:pt x="1494" y="1251"/>
                  <a:pt x="1904" y="941"/>
                  <a:pt x="2418" y="867"/>
                </a:cubicBezTo>
                <a:cubicBezTo>
                  <a:pt x="3731" y="679"/>
                  <a:pt x="5253" y="2091"/>
                  <a:pt x="5268" y="2105"/>
                </a:cubicBezTo>
                <a:cubicBezTo>
                  <a:pt x="5391" y="2220"/>
                  <a:pt x="5578" y="2229"/>
                  <a:pt x="5711" y="2126"/>
                </a:cubicBezTo>
                <a:cubicBezTo>
                  <a:pt x="5716" y="2122"/>
                  <a:pt x="6224" y="1731"/>
                  <a:pt x="6906" y="1387"/>
                </a:cubicBezTo>
                <a:cubicBezTo>
                  <a:pt x="7772" y="951"/>
                  <a:pt x="8511" y="792"/>
                  <a:pt x="9045" y="930"/>
                </a:cubicBezTo>
                <a:cubicBezTo>
                  <a:pt x="9451" y="1035"/>
                  <a:pt x="9746" y="1311"/>
                  <a:pt x="9947" y="1777"/>
                </a:cubicBezTo>
                <a:cubicBezTo>
                  <a:pt x="10277" y="2539"/>
                  <a:pt x="10306" y="3310"/>
                  <a:pt x="10032" y="4070"/>
                </a:cubicBezTo>
                <a:cubicBezTo>
                  <a:pt x="9807" y="4697"/>
                  <a:pt x="9377" y="5324"/>
                  <a:pt x="8756" y="5934"/>
                </a:cubicBezTo>
                <a:cubicBezTo>
                  <a:pt x="7670" y="7000"/>
                  <a:pt x="6366" y="7639"/>
                  <a:pt x="6353" y="7645"/>
                </a:cubicBezTo>
                <a:cubicBezTo>
                  <a:pt x="6183" y="7728"/>
                  <a:pt x="6113" y="7931"/>
                  <a:pt x="6194" y="8101"/>
                </a:cubicBezTo>
                <a:cubicBezTo>
                  <a:pt x="6277" y="8271"/>
                  <a:pt x="6481" y="8342"/>
                  <a:pt x="6651" y="8260"/>
                </a:cubicBezTo>
                <a:cubicBezTo>
                  <a:pt x="6707" y="8232"/>
                  <a:pt x="8056" y="7573"/>
                  <a:pt x="9222" y="6432"/>
                </a:cubicBezTo>
                <a:cubicBezTo>
                  <a:pt x="10825" y="4865"/>
                  <a:pt x="11292" y="3161"/>
                  <a:pt x="10575" y="1504"/>
                </a:cubicBezTo>
                <a:close/>
                <a:moveTo>
                  <a:pt x="2352" y="4920"/>
                </a:moveTo>
                <a:cubicBezTo>
                  <a:pt x="2461" y="4670"/>
                  <a:pt x="2652" y="4506"/>
                  <a:pt x="2935" y="4419"/>
                </a:cubicBezTo>
                <a:cubicBezTo>
                  <a:pt x="3580" y="4220"/>
                  <a:pt x="3866" y="4590"/>
                  <a:pt x="3958" y="4759"/>
                </a:cubicBezTo>
                <a:cubicBezTo>
                  <a:pt x="4118" y="5048"/>
                  <a:pt x="4122" y="5476"/>
                  <a:pt x="3821" y="5735"/>
                </a:cubicBezTo>
                <a:cubicBezTo>
                  <a:pt x="3573" y="5947"/>
                  <a:pt x="3250" y="5939"/>
                  <a:pt x="3019" y="5895"/>
                </a:cubicBezTo>
                <a:cubicBezTo>
                  <a:pt x="2767" y="5846"/>
                  <a:pt x="2498" y="5730"/>
                  <a:pt x="2237" y="5560"/>
                </a:cubicBezTo>
                <a:cubicBezTo>
                  <a:pt x="2238" y="5307"/>
                  <a:pt x="2276" y="5093"/>
                  <a:pt x="2352" y="4920"/>
                </a:cubicBezTo>
                <a:close/>
              </a:path>
            </a:pathLst>
          </a:custGeom>
          <a:solidFill>
            <a:schemeClr val="accent1"/>
          </a:solidFill>
          <a:ln>
            <a:noFill/>
          </a:ln>
        </p:spPr>
        <p:txBody>
          <a:bodyPr/>
          <a:lstStyle/>
          <a:p>
            <a:endParaRPr lang="zh-CN" altLang="en-US"/>
          </a:p>
        </p:txBody>
      </p:sp>
      <p:sp>
        <p:nvSpPr>
          <p:cNvPr id="11" name="文本框 10">
            <a:extLst>
              <a:ext uri="{FF2B5EF4-FFF2-40B4-BE49-F238E27FC236}">
                <a16:creationId xmlns:a16="http://schemas.microsoft.com/office/drawing/2014/main" id="{D8A36361-BCE6-473B-8FAD-14E0488D7471}"/>
              </a:ext>
            </a:extLst>
          </p:cNvPr>
          <p:cNvSpPr txBox="1"/>
          <p:nvPr userDrawn="1"/>
        </p:nvSpPr>
        <p:spPr>
          <a:xfrm>
            <a:off x="1158359" y="209550"/>
            <a:ext cx="399340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600" b="1" spc="-300">
                <a:solidFill>
                  <a:srgbClr val="404040"/>
                </a:solidFill>
                <a:cs typeface="+mn-ea"/>
                <a:sym typeface="+mn-lt"/>
              </a:rPr>
              <a:t>入院检查和初步治疗</a:t>
            </a:r>
          </a:p>
          <a:p>
            <a:pPr lvl="0">
              <a:defRPr/>
            </a:pPr>
            <a:endParaRPr lang="zh-CN" altLang="en-US" sz="3600" b="1">
              <a:solidFill>
                <a:srgbClr val="000000">
                  <a:lumMod val="75000"/>
                  <a:lumOff val="25000"/>
                </a:srgbClr>
              </a:solidFill>
              <a:latin typeface="+mn-ea"/>
              <a:ea typeface="+mn-ea"/>
              <a:cs typeface="+mn-ea"/>
              <a:sym typeface="+mn-lt"/>
            </a:endParaRPr>
          </a:p>
        </p:txBody>
      </p:sp>
      <p:cxnSp>
        <p:nvCxnSpPr>
          <p:cNvPr id="4" name="直接连接符 3">
            <a:extLst>
              <a:ext uri="{FF2B5EF4-FFF2-40B4-BE49-F238E27FC236}">
                <a16:creationId xmlns:a16="http://schemas.microsoft.com/office/drawing/2014/main" id="{BF1E2C81-28A0-46B2-A37E-CF68069D2F50}"/>
              </a:ext>
            </a:extLst>
          </p:cNvPr>
          <p:cNvCxnSpPr/>
          <p:nvPr userDrawn="1"/>
        </p:nvCxnSpPr>
        <p:spPr>
          <a:xfrm>
            <a:off x="498812" y="982881"/>
            <a:ext cx="11194376" cy="0"/>
          </a:xfrm>
          <a:prstGeom prst="line">
            <a:avLst/>
          </a:prstGeom>
          <a:ln w="38100"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val="32298512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标题幻灯片">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4D50E50-0582-47F4-BAC7-865FDA685DED}"/>
              </a:ext>
            </a:extLst>
          </p:cNvPr>
          <p:cNvGrpSpPr/>
          <p:nvPr userDrawn="1"/>
        </p:nvGrpSpPr>
        <p:grpSpPr>
          <a:xfrm>
            <a:off x="0" y="0"/>
            <a:ext cx="12201287" cy="6858000"/>
            <a:chExt cx="12201287" cy="6858000"/>
          </a:xfrm>
        </p:grpSpPr>
        <p:pic>
          <p:nvPicPr>
            <p:cNvPr id="8" name="图片 7">
              <a:extLst>
                <a:ext uri="{FF2B5EF4-FFF2-40B4-BE49-F238E27FC236}">
                  <a16:creationId xmlns:a16="http://schemas.microsoft.com/office/drawing/2014/main" id="{8E3AA015-A06D-4F85-93A7-13E7697C3395}"/>
                </a:ext>
              </a:extLst>
            </p:cNvPr>
            <p:cNvPicPr>
              <a:picLocks noChangeAspect="1"/>
            </p:cNvPicPr>
            <p:nvPr/>
          </p:nvPicPr>
          <p:blipFill>
            <a:blip r:embed="rId1">
              <a:extLst>
                <a:ext uri="{28A0092B-C50C-407E-A947-70E740481C1C}">
                  <a14:useLocalDpi val="0"/>
                </a:ext>
              </a:extLst>
            </a:blip>
            <a:srcRect l="6012" r="63719"/>
            <a:stretch>
              <a:fillRect/>
            </a:stretch>
          </p:blipFill>
          <p:spPr>
            <a:xfrm flipH="1">
              <a:off x="5695633" y="0"/>
              <a:ext cx="6505654" cy="6858000"/>
            </a:xfrm>
            <a:prstGeom prst="rect">
              <a:avLst/>
            </a:prstGeom>
          </p:spPr>
        </p:pic>
        <p:pic>
          <p:nvPicPr>
            <p:cNvPr id="9" name="图片 8">
              <a:extLst>
                <a:ext uri="{FF2B5EF4-FFF2-40B4-BE49-F238E27FC236}">
                  <a16:creationId xmlns:a16="http://schemas.microsoft.com/office/drawing/2014/main" id="{E2E7AA4B-2BE1-428F-805E-DF34FD5143F7}"/>
                </a:ext>
              </a:extLst>
            </p:cNvPr>
            <p:cNvPicPr>
              <a:picLocks noChangeAspect="1"/>
            </p:cNvPicPr>
            <p:nvPr/>
          </p:nvPicPr>
          <p:blipFill>
            <a:blip r:embed="rId1">
              <a:extLst>
                <a:ext uri="{28A0092B-C50C-407E-A947-70E740481C1C}">
                  <a14:useLocalDpi val="0"/>
                </a:ext>
              </a:extLst>
            </a:blip>
            <a:srcRect l="6012" r="63719"/>
            <a:stretch>
              <a:fillRect/>
            </a:stretch>
          </p:blipFill>
          <p:spPr>
            <a:xfrm>
              <a:off x="0" y="0"/>
              <a:ext cx="6505654" cy="6858000"/>
            </a:xfrm>
            <a:prstGeom prst="rect">
              <a:avLst/>
            </a:prstGeom>
          </p:spPr>
        </p:pic>
      </p:grpSp>
      <p:sp>
        <p:nvSpPr>
          <p:cNvPr id="2" name="矩形 1">
            <a:extLst>
              <a:ext uri="{FF2B5EF4-FFF2-40B4-BE49-F238E27FC236}">
                <a16:creationId xmlns:a16="http://schemas.microsoft.com/office/drawing/2014/main" id="{2BEE64BE-0D79-40D6-8AE3-57458B0E43CE}"/>
              </a:ext>
            </a:extLst>
          </p:cNvPr>
          <p:cNvSpPr/>
          <p:nvPr userDrawn="1"/>
        </p:nvSpPr>
        <p:spPr>
          <a:xfrm>
            <a:off x="180975" y="152400"/>
            <a:ext cx="1183005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examination_343109">
            <a:extLst>
              <a:ext uri="{FF2B5EF4-FFF2-40B4-BE49-F238E27FC236}">
                <a16:creationId xmlns:a16="http://schemas.microsoft.com/office/drawing/2014/main" id="{7A017A48-B860-4A50-825F-0BDD07A49B21}"/>
              </a:ext>
            </a:extLst>
          </p:cNvPr>
          <p:cNvSpPr>
            <a:spLocks noChangeAspect="1"/>
          </p:cNvSpPr>
          <p:nvPr userDrawn="1"/>
        </p:nvSpPr>
        <p:spPr bwMode="auto">
          <a:xfrm>
            <a:off x="553124" y="292746"/>
            <a:ext cx="605235" cy="563135"/>
          </a:xfrm>
          <a:custGeom>
            <a:gdLst>
              <a:gd name="T0" fmla="*/ 10575 w 11292"/>
              <a:gd name="T1" fmla="*/ 1504 h 10505"/>
              <a:gd name="T2" fmla="*/ 9215 w 11292"/>
              <a:gd name="T3" fmla="*/ 266 h 10505"/>
              <a:gd name="T4" fmla="*/ 6598 w 11292"/>
              <a:gd name="T5" fmla="*/ 775 h 10505"/>
              <a:gd name="T6" fmla="*/ 5521 w 11292"/>
              <a:gd name="T7" fmla="*/ 1418 h 10505"/>
              <a:gd name="T8" fmla="*/ 2322 w 11292"/>
              <a:gd name="T9" fmla="*/ 189 h 10505"/>
              <a:gd name="T10" fmla="*/ 572 w 11292"/>
              <a:gd name="T11" fmla="*/ 1466 h 10505"/>
              <a:gd name="T12" fmla="*/ 241 w 11292"/>
              <a:gd name="T13" fmla="*/ 3959 h 10505"/>
              <a:gd name="T14" fmla="*/ 1500 w 11292"/>
              <a:gd name="T15" fmla="*/ 5863 h 10505"/>
              <a:gd name="T16" fmla="*/ 1571 w 11292"/>
              <a:gd name="T17" fmla="*/ 5921 h 10505"/>
              <a:gd name="T18" fmla="*/ 1761 w 11292"/>
              <a:gd name="T19" fmla="*/ 6896 h 10505"/>
              <a:gd name="T20" fmla="*/ 2209 w 11292"/>
              <a:gd name="T21" fmla="*/ 8108 h 10505"/>
              <a:gd name="T22" fmla="*/ 2272 w 11292"/>
              <a:gd name="T23" fmla="*/ 8196 h 10505"/>
              <a:gd name="T24" fmla="*/ 1931 w 11292"/>
              <a:gd name="T25" fmla="*/ 9110 h 10505"/>
              <a:gd name="T26" fmla="*/ 3326 w 11292"/>
              <a:gd name="T27" fmla="*/ 10505 h 10505"/>
              <a:gd name="T28" fmla="*/ 4721 w 11292"/>
              <a:gd name="T29" fmla="*/ 9110 h 10505"/>
              <a:gd name="T30" fmla="*/ 3325 w 11292"/>
              <a:gd name="T31" fmla="*/ 7713 h 10505"/>
              <a:gd name="T32" fmla="*/ 2823 w 11292"/>
              <a:gd name="T33" fmla="*/ 7806 h 10505"/>
              <a:gd name="T34" fmla="*/ 2416 w 11292"/>
              <a:gd name="T35" fmla="*/ 6700 h 10505"/>
              <a:gd name="T36" fmla="*/ 2338 w 11292"/>
              <a:gd name="T37" fmla="*/ 6391 h 10505"/>
              <a:gd name="T38" fmla="*/ 4267 w 11292"/>
              <a:gd name="T39" fmla="*/ 6254 h 10505"/>
              <a:gd name="T40" fmla="*/ 4738 w 11292"/>
              <a:gd name="T41" fmla="*/ 5370 h 10505"/>
              <a:gd name="T42" fmla="*/ 4557 w 11292"/>
              <a:gd name="T43" fmla="*/ 4430 h 10505"/>
              <a:gd name="T44" fmla="*/ 3844 w 11292"/>
              <a:gd name="T45" fmla="*/ 3789 h 10505"/>
              <a:gd name="T46" fmla="*/ 2734 w 11292"/>
              <a:gd name="T47" fmla="*/ 3767 h 10505"/>
              <a:gd name="T48" fmla="*/ 1726 w 11292"/>
              <a:gd name="T49" fmla="*/ 4650 h 10505"/>
              <a:gd name="T50" fmla="*/ 1608 w 11292"/>
              <a:gd name="T51" fmla="*/ 5024 h 10505"/>
              <a:gd name="T52" fmla="*/ 899 w 11292"/>
              <a:gd name="T53" fmla="*/ 3775 h 10505"/>
              <a:gd name="T54" fmla="*/ 1162 w 11292"/>
              <a:gd name="T55" fmla="*/ 1815 h 10505"/>
              <a:gd name="T56" fmla="*/ 2418 w 11292"/>
              <a:gd name="T57" fmla="*/ 867 h 10505"/>
              <a:gd name="T58" fmla="*/ 5268 w 11292"/>
              <a:gd name="T59" fmla="*/ 2105 h 10505"/>
              <a:gd name="T60" fmla="*/ 5711 w 11292"/>
              <a:gd name="T61" fmla="*/ 2126 h 10505"/>
              <a:gd name="T62" fmla="*/ 6906 w 11292"/>
              <a:gd name="T63" fmla="*/ 1387 h 10505"/>
              <a:gd name="T64" fmla="*/ 9045 w 11292"/>
              <a:gd name="T65" fmla="*/ 930 h 10505"/>
              <a:gd name="T66" fmla="*/ 9947 w 11292"/>
              <a:gd name="T67" fmla="*/ 1777 h 10505"/>
              <a:gd name="T68" fmla="*/ 10032 w 11292"/>
              <a:gd name="T69" fmla="*/ 4070 h 10505"/>
              <a:gd name="T70" fmla="*/ 8756 w 11292"/>
              <a:gd name="T71" fmla="*/ 5934 h 10505"/>
              <a:gd name="T72" fmla="*/ 6353 w 11292"/>
              <a:gd name="T73" fmla="*/ 7645 h 10505"/>
              <a:gd name="T74" fmla="*/ 6194 w 11292"/>
              <a:gd name="T75" fmla="*/ 8101 h 10505"/>
              <a:gd name="T76" fmla="*/ 6651 w 11292"/>
              <a:gd name="T77" fmla="*/ 8260 h 10505"/>
              <a:gd name="T78" fmla="*/ 9222 w 11292"/>
              <a:gd name="T79" fmla="*/ 6432 h 10505"/>
              <a:gd name="T80" fmla="*/ 10575 w 11292"/>
              <a:gd name="T81" fmla="*/ 1504 h 10505"/>
              <a:gd name="T82" fmla="*/ 2352 w 11292"/>
              <a:gd name="T83" fmla="*/ 4920 h 10505"/>
              <a:gd name="T84" fmla="*/ 2935 w 11292"/>
              <a:gd name="T85" fmla="*/ 4419 h 10505"/>
              <a:gd name="T86" fmla="*/ 3958 w 11292"/>
              <a:gd name="T87" fmla="*/ 4759 h 10505"/>
              <a:gd name="T88" fmla="*/ 3821 w 11292"/>
              <a:gd name="T89" fmla="*/ 5735 h 10505"/>
              <a:gd name="T90" fmla="*/ 3019 w 11292"/>
              <a:gd name="T91" fmla="*/ 5895 h 10505"/>
              <a:gd name="T92" fmla="*/ 2237 w 11292"/>
              <a:gd name="T93" fmla="*/ 5560 h 10505"/>
              <a:gd name="T94" fmla="*/ 2352 w 11292"/>
              <a:gd name="T95" fmla="*/ 4920 h 105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92" h="10505">
                <a:moveTo>
                  <a:pt x="10575" y="1504"/>
                </a:moveTo>
                <a:cubicBezTo>
                  <a:pt x="10288" y="841"/>
                  <a:pt x="9831" y="425"/>
                  <a:pt x="9215" y="266"/>
                </a:cubicBezTo>
                <a:cubicBezTo>
                  <a:pt x="8508" y="85"/>
                  <a:pt x="7628" y="256"/>
                  <a:pt x="6598" y="775"/>
                </a:cubicBezTo>
                <a:cubicBezTo>
                  <a:pt x="6136" y="1008"/>
                  <a:pt x="5751" y="1259"/>
                  <a:pt x="5521" y="1418"/>
                </a:cubicBezTo>
                <a:cubicBezTo>
                  <a:pt x="5003" y="990"/>
                  <a:pt x="3641" y="0"/>
                  <a:pt x="2322" y="189"/>
                </a:cubicBezTo>
                <a:cubicBezTo>
                  <a:pt x="1600" y="291"/>
                  <a:pt x="1011" y="721"/>
                  <a:pt x="572" y="1466"/>
                </a:cubicBezTo>
                <a:cubicBezTo>
                  <a:pt x="115" y="2244"/>
                  <a:pt x="0" y="3105"/>
                  <a:pt x="241" y="3959"/>
                </a:cubicBezTo>
                <a:cubicBezTo>
                  <a:pt x="445" y="4678"/>
                  <a:pt x="891" y="5354"/>
                  <a:pt x="1500" y="5863"/>
                </a:cubicBezTo>
                <a:cubicBezTo>
                  <a:pt x="1523" y="5883"/>
                  <a:pt x="1547" y="5901"/>
                  <a:pt x="1571" y="5921"/>
                </a:cubicBezTo>
                <a:cubicBezTo>
                  <a:pt x="1600" y="6220"/>
                  <a:pt x="1662" y="6545"/>
                  <a:pt x="1761" y="6896"/>
                </a:cubicBezTo>
                <a:cubicBezTo>
                  <a:pt x="1949" y="7568"/>
                  <a:pt x="2199" y="8085"/>
                  <a:pt x="2209" y="8108"/>
                </a:cubicBezTo>
                <a:cubicBezTo>
                  <a:pt x="2226" y="8141"/>
                  <a:pt x="2247" y="8170"/>
                  <a:pt x="2272" y="8196"/>
                </a:cubicBezTo>
                <a:cubicBezTo>
                  <a:pt x="2059" y="8441"/>
                  <a:pt x="1931" y="8760"/>
                  <a:pt x="1931" y="9110"/>
                </a:cubicBezTo>
                <a:cubicBezTo>
                  <a:pt x="1931" y="9880"/>
                  <a:pt x="2556" y="10505"/>
                  <a:pt x="3326" y="10505"/>
                </a:cubicBezTo>
                <a:cubicBezTo>
                  <a:pt x="4096" y="10505"/>
                  <a:pt x="4721" y="9880"/>
                  <a:pt x="4721" y="9110"/>
                </a:cubicBezTo>
                <a:cubicBezTo>
                  <a:pt x="4721" y="8340"/>
                  <a:pt x="4095" y="7713"/>
                  <a:pt x="3325" y="7713"/>
                </a:cubicBezTo>
                <a:cubicBezTo>
                  <a:pt x="3148" y="7713"/>
                  <a:pt x="2978" y="7746"/>
                  <a:pt x="2823" y="7806"/>
                </a:cubicBezTo>
                <a:cubicBezTo>
                  <a:pt x="2808" y="7774"/>
                  <a:pt x="2582" y="7296"/>
                  <a:pt x="2416" y="6700"/>
                </a:cubicBezTo>
                <a:cubicBezTo>
                  <a:pt x="2386" y="6594"/>
                  <a:pt x="2361" y="6491"/>
                  <a:pt x="2338" y="6391"/>
                </a:cubicBezTo>
                <a:cubicBezTo>
                  <a:pt x="3064" y="6710"/>
                  <a:pt x="3778" y="6674"/>
                  <a:pt x="4267" y="6254"/>
                </a:cubicBezTo>
                <a:cubicBezTo>
                  <a:pt x="4527" y="6030"/>
                  <a:pt x="4694" y="5716"/>
                  <a:pt x="4738" y="5370"/>
                </a:cubicBezTo>
                <a:cubicBezTo>
                  <a:pt x="4780" y="5050"/>
                  <a:pt x="4715" y="4716"/>
                  <a:pt x="4557" y="4430"/>
                </a:cubicBezTo>
                <a:cubicBezTo>
                  <a:pt x="4393" y="4134"/>
                  <a:pt x="4147" y="3912"/>
                  <a:pt x="3844" y="3789"/>
                </a:cubicBezTo>
                <a:cubicBezTo>
                  <a:pt x="3513" y="3654"/>
                  <a:pt x="3129" y="3646"/>
                  <a:pt x="2734" y="3767"/>
                </a:cubicBezTo>
                <a:cubicBezTo>
                  <a:pt x="2256" y="3915"/>
                  <a:pt x="1917" y="4211"/>
                  <a:pt x="1726" y="4650"/>
                </a:cubicBezTo>
                <a:cubicBezTo>
                  <a:pt x="1676" y="4766"/>
                  <a:pt x="1636" y="4890"/>
                  <a:pt x="1608" y="5024"/>
                </a:cubicBezTo>
                <a:cubicBezTo>
                  <a:pt x="1273" y="4657"/>
                  <a:pt x="1027" y="4225"/>
                  <a:pt x="899" y="3775"/>
                </a:cubicBezTo>
                <a:cubicBezTo>
                  <a:pt x="709" y="3105"/>
                  <a:pt x="801" y="2427"/>
                  <a:pt x="1162" y="1815"/>
                </a:cubicBezTo>
                <a:cubicBezTo>
                  <a:pt x="1494" y="1251"/>
                  <a:pt x="1904" y="941"/>
                  <a:pt x="2418" y="867"/>
                </a:cubicBezTo>
                <a:cubicBezTo>
                  <a:pt x="3731" y="679"/>
                  <a:pt x="5253" y="2091"/>
                  <a:pt x="5268" y="2105"/>
                </a:cubicBezTo>
                <a:cubicBezTo>
                  <a:pt x="5391" y="2220"/>
                  <a:pt x="5578" y="2229"/>
                  <a:pt x="5711" y="2126"/>
                </a:cubicBezTo>
                <a:cubicBezTo>
                  <a:pt x="5716" y="2122"/>
                  <a:pt x="6224" y="1731"/>
                  <a:pt x="6906" y="1387"/>
                </a:cubicBezTo>
                <a:cubicBezTo>
                  <a:pt x="7772" y="951"/>
                  <a:pt x="8511" y="792"/>
                  <a:pt x="9045" y="930"/>
                </a:cubicBezTo>
                <a:cubicBezTo>
                  <a:pt x="9451" y="1035"/>
                  <a:pt x="9746" y="1311"/>
                  <a:pt x="9947" y="1777"/>
                </a:cubicBezTo>
                <a:cubicBezTo>
                  <a:pt x="10277" y="2539"/>
                  <a:pt x="10306" y="3310"/>
                  <a:pt x="10032" y="4070"/>
                </a:cubicBezTo>
                <a:cubicBezTo>
                  <a:pt x="9807" y="4697"/>
                  <a:pt x="9377" y="5324"/>
                  <a:pt x="8756" y="5934"/>
                </a:cubicBezTo>
                <a:cubicBezTo>
                  <a:pt x="7670" y="7000"/>
                  <a:pt x="6366" y="7639"/>
                  <a:pt x="6353" y="7645"/>
                </a:cubicBezTo>
                <a:cubicBezTo>
                  <a:pt x="6183" y="7728"/>
                  <a:pt x="6113" y="7931"/>
                  <a:pt x="6194" y="8101"/>
                </a:cubicBezTo>
                <a:cubicBezTo>
                  <a:pt x="6277" y="8271"/>
                  <a:pt x="6481" y="8342"/>
                  <a:pt x="6651" y="8260"/>
                </a:cubicBezTo>
                <a:cubicBezTo>
                  <a:pt x="6707" y="8232"/>
                  <a:pt x="8056" y="7573"/>
                  <a:pt x="9222" y="6432"/>
                </a:cubicBezTo>
                <a:cubicBezTo>
                  <a:pt x="10825" y="4865"/>
                  <a:pt x="11292" y="3161"/>
                  <a:pt x="10575" y="1504"/>
                </a:cubicBezTo>
                <a:close/>
                <a:moveTo>
                  <a:pt x="2352" y="4920"/>
                </a:moveTo>
                <a:cubicBezTo>
                  <a:pt x="2461" y="4670"/>
                  <a:pt x="2652" y="4506"/>
                  <a:pt x="2935" y="4419"/>
                </a:cubicBezTo>
                <a:cubicBezTo>
                  <a:pt x="3580" y="4220"/>
                  <a:pt x="3866" y="4590"/>
                  <a:pt x="3958" y="4759"/>
                </a:cubicBezTo>
                <a:cubicBezTo>
                  <a:pt x="4118" y="5048"/>
                  <a:pt x="4122" y="5476"/>
                  <a:pt x="3821" y="5735"/>
                </a:cubicBezTo>
                <a:cubicBezTo>
                  <a:pt x="3573" y="5947"/>
                  <a:pt x="3250" y="5939"/>
                  <a:pt x="3019" y="5895"/>
                </a:cubicBezTo>
                <a:cubicBezTo>
                  <a:pt x="2767" y="5846"/>
                  <a:pt x="2498" y="5730"/>
                  <a:pt x="2237" y="5560"/>
                </a:cubicBezTo>
                <a:cubicBezTo>
                  <a:pt x="2238" y="5307"/>
                  <a:pt x="2276" y="5093"/>
                  <a:pt x="2352" y="4920"/>
                </a:cubicBezTo>
                <a:close/>
              </a:path>
            </a:pathLst>
          </a:custGeom>
          <a:solidFill>
            <a:schemeClr val="accent1"/>
          </a:solidFill>
          <a:ln>
            <a:noFill/>
          </a:ln>
        </p:spPr>
        <p:txBody>
          <a:bodyPr/>
          <a:lstStyle/>
          <a:p>
            <a:endParaRPr lang="zh-CN" altLang="en-US"/>
          </a:p>
        </p:txBody>
      </p:sp>
      <p:sp>
        <p:nvSpPr>
          <p:cNvPr id="11" name="文本框 10">
            <a:extLst>
              <a:ext uri="{FF2B5EF4-FFF2-40B4-BE49-F238E27FC236}">
                <a16:creationId xmlns:a16="http://schemas.microsoft.com/office/drawing/2014/main" id="{D8A36361-BCE6-473B-8FAD-14E0488D7471}"/>
              </a:ext>
            </a:extLst>
          </p:cNvPr>
          <p:cNvSpPr txBox="1"/>
          <p:nvPr userDrawn="1"/>
        </p:nvSpPr>
        <p:spPr>
          <a:xfrm>
            <a:off x="1158359" y="209550"/>
            <a:ext cx="3147015" cy="646331"/>
          </a:xfrm>
          <a:prstGeom prst="rect">
            <a:avLst/>
          </a:prstGeom>
          <a:noFill/>
        </p:spPr>
        <p:txBody>
          <a:bodyPr wrap="none" rtlCol="0">
            <a:spAutoFit/>
          </a:bodyPr>
          <a:lstStyle/>
          <a:p>
            <a:pPr lvl="0">
              <a:defRPr/>
            </a:pPr>
            <a:r>
              <a:rPr lang="zh-CN" altLang="en-US" sz="3600" b="1" spc="-300">
                <a:solidFill>
                  <a:srgbClr val="404040"/>
                </a:solidFill>
                <a:cs typeface="+mn-ea"/>
                <a:sym typeface="+mn-lt"/>
              </a:rPr>
              <a:t>后续治疗及效果</a:t>
            </a:r>
          </a:p>
        </p:txBody>
      </p:sp>
      <p:cxnSp>
        <p:nvCxnSpPr>
          <p:cNvPr id="4" name="直接连接符 3">
            <a:extLst>
              <a:ext uri="{FF2B5EF4-FFF2-40B4-BE49-F238E27FC236}">
                <a16:creationId xmlns:a16="http://schemas.microsoft.com/office/drawing/2014/main" id="{BF1E2C81-28A0-46B2-A37E-CF68069D2F50}"/>
              </a:ext>
            </a:extLst>
          </p:cNvPr>
          <p:cNvCxnSpPr/>
          <p:nvPr userDrawn="1"/>
        </p:nvCxnSpPr>
        <p:spPr>
          <a:xfrm>
            <a:off x="498812" y="982881"/>
            <a:ext cx="11194376" cy="0"/>
          </a:xfrm>
          <a:prstGeom prst="line">
            <a:avLst/>
          </a:prstGeom>
          <a:ln w="38100"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val="2617471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标题幻灯片">
    <p:spTree>
      <p:nvGrpSpPr>
        <p:cNvPr id="1" name=""/>
        <p:cNvGrpSpPr/>
        <p:nvPr/>
      </p:nvGrpSpPr>
      <p:grpSpPr>
        <a:xfrm>
          <a:off x="0" y="0"/>
          <a:ext cx="0" cy="0"/>
        </a:xfrm>
      </p:grpSpPr>
      <p:grpSp>
        <p:nvGrpSpPr>
          <p:cNvPr id="7" name="组合 6">
            <a:extLst>
              <a:ext uri="{FF2B5EF4-FFF2-40B4-BE49-F238E27FC236}">
                <a16:creationId xmlns:a16="http://schemas.microsoft.com/office/drawing/2014/main" id="{44D50E50-0582-47F4-BAC7-865FDA685DED}"/>
              </a:ext>
            </a:extLst>
          </p:cNvPr>
          <p:cNvGrpSpPr/>
          <p:nvPr userDrawn="1"/>
        </p:nvGrpSpPr>
        <p:grpSpPr>
          <a:xfrm>
            <a:off x="0" y="0"/>
            <a:ext cx="12201287" cy="6858000"/>
            <a:chExt cx="12201287" cy="6858000"/>
          </a:xfrm>
        </p:grpSpPr>
        <p:pic>
          <p:nvPicPr>
            <p:cNvPr id="8" name="图片 7">
              <a:extLst>
                <a:ext uri="{FF2B5EF4-FFF2-40B4-BE49-F238E27FC236}">
                  <a16:creationId xmlns:a16="http://schemas.microsoft.com/office/drawing/2014/main" id="{8E3AA015-A06D-4F85-93A7-13E7697C3395}"/>
                </a:ext>
              </a:extLst>
            </p:cNvPr>
            <p:cNvPicPr>
              <a:picLocks noChangeAspect="1"/>
            </p:cNvPicPr>
            <p:nvPr/>
          </p:nvPicPr>
          <p:blipFill>
            <a:blip r:embed="rId1">
              <a:extLst>
                <a:ext uri="{28A0092B-C50C-407E-A947-70E740481C1C}">
                  <a14:useLocalDpi val="0"/>
                </a:ext>
              </a:extLst>
            </a:blip>
            <a:srcRect l="6012" r="63719"/>
            <a:stretch>
              <a:fillRect/>
            </a:stretch>
          </p:blipFill>
          <p:spPr>
            <a:xfrm flipH="1">
              <a:off x="5695633" y="0"/>
              <a:ext cx="6505654" cy="6858000"/>
            </a:xfrm>
            <a:prstGeom prst="rect">
              <a:avLst/>
            </a:prstGeom>
          </p:spPr>
        </p:pic>
        <p:pic>
          <p:nvPicPr>
            <p:cNvPr id="9" name="图片 8">
              <a:extLst>
                <a:ext uri="{FF2B5EF4-FFF2-40B4-BE49-F238E27FC236}">
                  <a16:creationId xmlns:a16="http://schemas.microsoft.com/office/drawing/2014/main" id="{E2E7AA4B-2BE1-428F-805E-DF34FD5143F7}"/>
                </a:ext>
              </a:extLst>
            </p:cNvPr>
            <p:cNvPicPr>
              <a:picLocks noChangeAspect="1"/>
            </p:cNvPicPr>
            <p:nvPr/>
          </p:nvPicPr>
          <p:blipFill>
            <a:blip r:embed="rId1">
              <a:extLst>
                <a:ext uri="{28A0092B-C50C-407E-A947-70E740481C1C}">
                  <a14:useLocalDpi val="0"/>
                </a:ext>
              </a:extLst>
            </a:blip>
            <a:srcRect l="6012" r="63719"/>
            <a:stretch>
              <a:fillRect/>
            </a:stretch>
          </p:blipFill>
          <p:spPr>
            <a:xfrm>
              <a:off x="0" y="0"/>
              <a:ext cx="6505654" cy="6858000"/>
            </a:xfrm>
            <a:prstGeom prst="rect">
              <a:avLst/>
            </a:prstGeom>
          </p:spPr>
        </p:pic>
      </p:grpSp>
      <p:sp>
        <p:nvSpPr>
          <p:cNvPr id="2" name="矩形 1">
            <a:extLst>
              <a:ext uri="{FF2B5EF4-FFF2-40B4-BE49-F238E27FC236}">
                <a16:creationId xmlns:a16="http://schemas.microsoft.com/office/drawing/2014/main" id="{2BEE64BE-0D79-40D6-8AE3-57458B0E43CE}"/>
              </a:ext>
            </a:extLst>
          </p:cNvPr>
          <p:cNvSpPr/>
          <p:nvPr userDrawn="1"/>
        </p:nvSpPr>
        <p:spPr>
          <a:xfrm>
            <a:off x="180975" y="152400"/>
            <a:ext cx="11830050" cy="6496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examination_343109">
            <a:extLst>
              <a:ext uri="{FF2B5EF4-FFF2-40B4-BE49-F238E27FC236}">
                <a16:creationId xmlns:a16="http://schemas.microsoft.com/office/drawing/2014/main" id="{7A017A48-B860-4A50-825F-0BDD07A49B21}"/>
              </a:ext>
            </a:extLst>
          </p:cNvPr>
          <p:cNvSpPr>
            <a:spLocks noChangeAspect="1"/>
          </p:cNvSpPr>
          <p:nvPr userDrawn="1"/>
        </p:nvSpPr>
        <p:spPr bwMode="auto">
          <a:xfrm>
            <a:off x="553124" y="292746"/>
            <a:ext cx="605235" cy="563135"/>
          </a:xfrm>
          <a:custGeom>
            <a:gdLst>
              <a:gd name="T0" fmla="*/ 10575 w 11292"/>
              <a:gd name="T1" fmla="*/ 1504 h 10505"/>
              <a:gd name="T2" fmla="*/ 9215 w 11292"/>
              <a:gd name="T3" fmla="*/ 266 h 10505"/>
              <a:gd name="T4" fmla="*/ 6598 w 11292"/>
              <a:gd name="T5" fmla="*/ 775 h 10505"/>
              <a:gd name="T6" fmla="*/ 5521 w 11292"/>
              <a:gd name="T7" fmla="*/ 1418 h 10505"/>
              <a:gd name="T8" fmla="*/ 2322 w 11292"/>
              <a:gd name="T9" fmla="*/ 189 h 10505"/>
              <a:gd name="T10" fmla="*/ 572 w 11292"/>
              <a:gd name="T11" fmla="*/ 1466 h 10505"/>
              <a:gd name="T12" fmla="*/ 241 w 11292"/>
              <a:gd name="T13" fmla="*/ 3959 h 10505"/>
              <a:gd name="T14" fmla="*/ 1500 w 11292"/>
              <a:gd name="T15" fmla="*/ 5863 h 10505"/>
              <a:gd name="T16" fmla="*/ 1571 w 11292"/>
              <a:gd name="T17" fmla="*/ 5921 h 10505"/>
              <a:gd name="T18" fmla="*/ 1761 w 11292"/>
              <a:gd name="T19" fmla="*/ 6896 h 10505"/>
              <a:gd name="T20" fmla="*/ 2209 w 11292"/>
              <a:gd name="T21" fmla="*/ 8108 h 10505"/>
              <a:gd name="T22" fmla="*/ 2272 w 11292"/>
              <a:gd name="T23" fmla="*/ 8196 h 10505"/>
              <a:gd name="T24" fmla="*/ 1931 w 11292"/>
              <a:gd name="T25" fmla="*/ 9110 h 10505"/>
              <a:gd name="T26" fmla="*/ 3326 w 11292"/>
              <a:gd name="T27" fmla="*/ 10505 h 10505"/>
              <a:gd name="T28" fmla="*/ 4721 w 11292"/>
              <a:gd name="T29" fmla="*/ 9110 h 10505"/>
              <a:gd name="T30" fmla="*/ 3325 w 11292"/>
              <a:gd name="T31" fmla="*/ 7713 h 10505"/>
              <a:gd name="T32" fmla="*/ 2823 w 11292"/>
              <a:gd name="T33" fmla="*/ 7806 h 10505"/>
              <a:gd name="T34" fmla="*/ 2416 w 11292"/>
              <a:gd name="T35" fmla="*/ 6700 h 10505"/>
              <a:gd name="T36" fmla="*/ 2338 w 11292"/>
              <a:gd name="T37" fmla="*/ 6391 h 10505"/>
              <a:gd name="T38" fmla="*/ 4267 w 11292"/>
              <a:gd name="T39" fmla="*/ 6254 h 10505"/>
              <a:gd name="T40" fmla="*/ 4738 w 11292"/>
              <a:gd name="T41" fmla="*/ 5370 h 10505"/>
              <a:gd name="T42" fmla="*/ 4557 w 11292"/>
              <a:gd name="T43" fmla="*/ 4430 h 10505"/>
              <a:gd name="T44" fmla="*/ 3844 w 11292"/>
              <a:gd name="T45" fmla="*/ 3789 h 10505"/>
              <a:gd name="T46" fmla="*/ 2734 w 11292"/>
              <a:gd name="T47" fmla="*/ 3767 h 10505"/>
              <a:gd name="T48" fmla="*/ 1726 w 11292"/>
              <a:gd name="T49" fmla="*/ 4650 h 10505"/>
              <a:gd name="T50" fmla="*/ 1608 w 11292"/>
              <a:gd name="T51" fmla="*/ 5024 h 10505"/>
              <a:gd name="T52" fmla="*/ 899 w 11292"/>
              <a:gd name="T53" fmla="*/ 3775 h 10505"/>
              <a:gd name="T54" fmla="*/ 1162 w 11292"/>
              <a:gd name="T55" fmla="*/ 1815 h 10505"/>
              <a:gd name="T56" fmla="*/ 2418 w 11292"/>
              <a:gd name="T57" fmla="*/ 867 h 10505"/>
              <a:gd name="T58" fmla="*/ 5268 w 11292"/>
              <a:gd name="T59" fmla="*/ 2105 h 10505"/>
              <a:gd name="T60" fmla="*/ 5711 w 11292"/>
              <a:gd name="T61" fmla="*/ 2126 h 10505"/>
              <a:gd name="T62" fmla="*/ 6906 w 11292"/>
              <a:gd name="T63" fmla="*/ 1387 h 10505"/>
              <a:gd name="T64" fmla="*/ 9045 w 11292"/>
              <a:gd name="T65" fmla="*/ 930 h 10505"/>
              <a:gd name="T66" fmla="*/ 9947 w 11292"/>
              <a:gd name="T67" fmla="*/ 1777 h 10505"/>
              <a:gd name="T68" fmla="*/ 10032 w 11292"/>
              <a:gd name="T69" fmla="*/ 4070 h 10505"/>
              <a:gd name="T70" fmla="*/ 8756 w 11292"/>
              <a:gd name="T71" fmla="*/ 5934 h 10505"/>
              <a:gd name="T72" fmla="*/ 6353 w 11292"/>
              <a:gd name="T73" fmla="*/ 7645 h 10505"/>
              <a:gd name="T74" fmla="*/ 6194 w 11292"/>
              <a:gd name="T75" fmla="*/ 8101 h 10505"/>
              <a:gd name="T76" fmla="*/ 6651 w 11292"/>
              <a:gd name="T77" fmla="*/ 8260 h 10505"/>
              <a:gd name="T78" fmla="*/ 9222 w 11292"/>
              <a:gd name="T79" fmla="*/ 6432 h 10505"/>
              <a:gd name="T80" fmla="*/ 10575 w 11292"/>
              <a:gd name="T81" fmla="*/ 1504 h 10505"/>
              <a:gd name="T82" fmla="*/ 2352 w 11292"/>
              <a:gd name="T83" fmla="*/ 4920 h 10505"/>
              <a:gd name="T84" fmla="*/ 2935 w 11292"/>
              <a:gd name="T85" fmla="*/ 4419 h 10505"/>
              <a:gd name="T86" fmla="*/ 3958 w 11292"/>
              <a:gd name="T87" fmla="*/ 4759 h 10505"/>
              <a:gd name="T88" fmla="*/ 3821 w 11292"/>
              <a:gd name="T89" fmla="*/ 5735 h 10505"/>
              <a:gd name="T90" fmla="*/ 3019 w 11292"/>
              <a:gd name="T91" fmla="*/ 5895 h 10505"/>
              <a:gd name="T92" fmla="*/ 2237 w 11292"/>
              <a:gd name="T93" fmla="*/ 5560 h 10505"/>
              <a:gd name="T94" fmla="*/ 2352 w 11292"/>
              <a:gd name="T95" fmla="*/ 4920 h 105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92" h="10505">
                <a:moveTo>
                  <a:pt x="10575" y="1504"/>
                </a:moveTo>
                <a:cubicBezTo>
                  <a:pt x="10288" y="841"/>
                  <a:pt x="9831" y="425"/>
                  <a:pt x="9215" y="266"/>
                </a:cubicBezTo>
                <a:cubicBezTo>
                  <a:pt x="8508" y="85"/>
                  <a:pt x="7628" y="256"/>
                  <a:pt x="6598" y="775"/>
                </a:cubicBezTo>
                <a:cubicBezTo>
                  <a:pt x="6136" y="1008"/>
                  <a:pt x="5751" y="1259"/>
                  <a:pt x="5521" y="1418"/>
                </a:cubicBezTo>
                <a:cubicBezTo>
                  <a:pt x="5003" y="990"/>
                  <a:pt x="3641" y="0"/>
                  <a:pt x="2322" y="189"/>
                </a:cubicBezTo>
                <a:cubicBezTo>
                  <a:pt x="1600" y="291"/>
                  <a:pt x="1011" y="721"/>
                  <a:pt x="572" y="1466"/>
                </a:cubicBezTo>
                <a:cubicBezTo>
                  <a:pt x="115" y="2244"/>
                  <a:pt x="0" y="3105"/>
                  <a:pt x="241" y="3959"/>
                </a:cubicBezTo>
                <a:cubicBezTo>
                  <a:pt x="445" y="4678"/>
                  <a:pt x="891" y="5354"/>
                  <a:pt x="1500" y="5863"/>
                </a:cubicBezTo>
                <a:cubicBezTo>
                  <a:pt x="1523" y="5883"/>
                  <a:pt x="1547" y="5901"/>
                  <a:pt x="1571" y="5921"/>
                </a:cubicBezTo>
                <a:cubicBezTo>
                  <a:pt x="1600" y="6220"/>
                  <a:pt x="1662" y="6545"/>
                  <a:pt x="1761" y="6896"/>
                </a:cubicBezTo>
                <a:cubicBezTo>
                  <a:pt x="1949" y="7568"/>
                  <a:pt x="2199" y="8085"/>
                  <a:pt x="2209" y="8108"/>
                </a:cubicBezTo>
                <a:cubicBezTo>
                  <a:pt x="2226" y="8141"/>
                  <a:pt x="2247" y="8170"/>
                  <a:pt x="2272" y="8196"/>
                </a:cubicBezTo>
                <a:cubicBezTo>
                  <a:pt x="2059" y="8441"/>
                  <a:pt x="1931" y="8760"/>
                  <a:pt x="1931" y="9110"/>
                </a:cubicBezTo>
                <a:cubicBezTo>
                  <a:pt x="1931" y="9880"/>
                  <a:pt x="2556" y="10505"/>
                  <a:pt x="3326" y="10505"/>
                </a:cubicBezTo>
                <a:cubicBezTo>
                  <a:pt x="4096" y="10505"/>
                  <a:pt x="4721" y="9880"/>
                  <a:pt x="4721" y="9110"/>
                </a:cubicBezTo>
                <a:cubicBezTo>
                  <a:pt x="4721" y="8340"/>
                  <a:pt x="4095" y="7713"/>
                  <a:pt x="3325" y="7713"/>
                </a:cubicBezTo>
                <a:cubicBezTo>
                  <a:pt x="3148" y="7713"/>
                  <a:pt x="2978" y="7746"/>
                  <a:pt x="2823" y="7806"/>
                </a:cubicBezTo>
                <a:cubicBezTo>
                  <a:pt x="2808" y="7774"/>
                  <a:pt x="2582" y="7296"/>
                  <a:pt x="2416" y="6700"/>
                </a:cubicBezTo>
                <a:cubicBezTo>
                  <a:pt x="2386" y="6594"/>
                  <a:pt x="2361" y="6491"/>
                  <a:pt x="2338" y="6391"/>
                </a:cubicBezTo>
                <a:cubicBezTo>
                  <a:pt x="3064" y="6710"/>
                  <a:pt x="3778" y="6674"/>
                  <a:pt x="4267" y="6254"/>
                </a:cubicBezTo>
                <a:cubicBezTo>
                  <a:pt x="4527" y="6030"/>
                  <a:pt x="4694" y="5716"/>
                  <a:pt x="4738" y="5370"/>
                </a:cubicBezTo>
                <a:cubicBezTo>
                  <a:pt x="4780" y="5050"/>
                  <a:pt x="4715" y="4716"/>
                  <a:pt x="4557" y="4430"/>
                </a:cubicBezTo>
                <a:cubicBezTo>
                  <a:pt x="4393" y="4134"/>
                  <a:pt x="4147" y="3912"/>
                  <a:pt x="3844" y="3789"/>
                </a:cubicBezTo>
                <a:cubicBezTo>
                  <a:pt x="3513" y="3654"/>
                  <a:pt x="3129" y="3646"/>
                  <a:pt x="2734" y="3767"/>
                </a:cubicBezTo>
                <a:cubicBezTo>
                  <a:pt x="2256" y="3915"/>
                  <a:pt x="1917" y="4211"/>
                  <a:pt x="1726" y="4650"/>
                </a:cubicBezTo>
                <a:cubicBezTo>
                  <a:pt x="1676" y="4766"/>
                  <a:pt x="1636" y="4890"/>
                  <a:pt x="1608" y="5024"/>
                </a:cubicBezTo>
                <a:cubicBezTo>
                  <a:pt x="1273" y="4657"/>
                  <a:pt x="1027" y="4225"/>
                  <a:pt x="899" y="3775"/>
                </a:cubicBezTo>
                <a:cubicBezTo>
                  <a:pt x="709" y="3105"/>
                  <a:pt x="801" y="2427"/>
                  <a:pt x="1162" y="1815"/>
                </a:cubicBezTo>
                <a:cubicBezTo>
                  <a:pt x="1494" y="1251"/>
                  <a:pt x="1904" y="941"/>
                  <a:pt x="2418" y="867"/>
                </a:cubicBezTo>
                <a:cubicBezTo>
                  <a:pt x="3731" y="679"/>
                  <a:pt x="5253" y="2091"/>
                  <a:pt x="5268" y="2105"/>
                </a:cubicBezTo>
                <a:cubicBezTo>
                  <a:pt x="5391" y="2220"/>
                  <a:pt x="5578" y="2229"/>
                  <a:pt x="5711" y="2126"/>
                </a:cubicBezTo>
                <a:cubicBezTo>
                  <a:pt x="5716" y="2122"/>
                  <a:pt x="6224" y="1731"/>
                  <a:pt x="6906" y="1387"/>
                </a:cubicBezTo>
                <a:cubicBezTo>
                  <a:pt x="7772" y="951"/>
                  <a:pt x="8511" y="792"/>
                  <a:pt x="9045" y="930"/>
                </a:cubicBezTo>
                <a:cubicBezTo>
                  <a:pt x="9451" y="1035"/>
                  <a:pt x="9746" y="1311"/>
                  <a:pt x="9947" y="1777"/>
                </a:cubicBezTo>
                <a:cubicBezTo>
                  <a:pt x="10277" y="2539"/>
                  <a:pt x="10306" y="3310"/>
                  <a:pt x="10032" y="4070"/>
                </a:cubicBezTo>
                <a:cubicBezTo>
                  <a:pt x="9807" y="4697"/>
                  <a:pt x="9377" y="5324"/>
                  <a:pt x="8756" y="5934"/>
                </a:cubicBezTo>
                <a:cubicBezTo>
                  <a:pt x="7670" y="7000"/>
                  <a:pt x="6366" y="7639"/>
                  <a:pt x="6353" y="7645"/>
                </a:cubicBezTo>
                <a:cubicBezTo>
                  <a:pt x="6183" y="7728"/>
                  <a:pt x="6113" y="7931"/>
                  <a:pt x="6194" y="8101"/>
                </a:cubicBezTo>
                <a:cubicBezTo>
                  <a:pt x="6277" y="8271"/>
                  <a:pt x="6481" y="8342"/>
                  <a:pt x="6651" y="8260"/>
                </a:cubicBezTo>
                <a:cubicBezTo>
                  <a:pt x="6707" y="8232"/>
                  <a:pt x="8056" y="7573"/>
                  <a:pt x="9222" y="6432"/>
                </a:cubicBezTo>
                <a:cubicBezTo>
                  <a:pt x="10825" y="4865"/>
                  <a:pt x="11292" y="3161"/>
                  <a:pt x="10575" y="1504"/>
                </a:cubicBezTo>
                <a:close/>
                <a:moveTo>
                  <a:pt x="2352" y="4920"/>
                </a:moveTo>
                <a:cubicBezTo>
                  <a:pt x="2461" y="4670"/>
                  <a:pt x="2652" y="4506"/>
                  <a:pt x="2935" y="4419"/>
                </a:cubicBezTo>
                <a:cubicBezTo>
                  <a:pt x="3580" y="4220"/>
                  <a:pt x="3866" y="4590"/>
                  <a:pt x="3958" y="4759"/>
                </a:cubicBezTo>
                <a:cubicBezTo>
                  <a:pt x="4118" y="5048"/>
                  <a:pt x="4122" y="5476"/>
                  <a:pt x="3821" y="5735"/>
                </a:cubicBezTo>
                <a:cubicBezTo>
                  <a:pt x="3573" y="5947"/>
                  <a:pt x="3250" y="5939"/>
                  <a:pt x="3019" y="5895"/>
                </a:cubicBezTo>
                <a:cubicBezTo>
                  <a:pt x="2767" y="5846"/>
                  <a:pt x="2498" y="5730"/>
                  <a:pt x="2237" y="5560"/>
                </a:cubicBezTo>
                <a:cubicBezTo>
                  <a:pt x="2238" y="5307"/>
                  <a:pt x="2276" y="5093"/>
                  <a:pt x="2352" y="4920"/>
                </a:cubicBezTo>
                <a:close/>
              </a:path>
            </a:pathLst>
          </a:custGeom>
          <a:solidFill>
            <a:schemeClr val="accent1"/>
          </a:solidFill>
          <a:ln>
            <a:noFill/>
          </a:ln>
        </p:spPr>
        <p:txBody>
          <a:bodyPr/>
          <a:lstStyle/>
          <a:p>
            <a:endParaRPr lang="zh-CN" altLang="en-US"/>
          </a:p>
        </p:txBody>
      </p:sp>
      <p:sp>
        <p:nvSpPr>
          <p:cNvPr id="11" name="文本框 10">
            <a:extLst>
              <a:ext uri="{FF2B5EF4-FFF2-40B4-BE49-F238E27FC236}">
                <a16:creationId xmlns:a16="http://schemas.microsoft.com/office/drawing/2014/main" id="{D8A36361-BCE6-473B-8FAD-14E0488D7471}"/>
              </a:ext>
            </a:extLst>
          </p:cNvPr>
          <p:cNvSpPr txBox="1"/>
          <p:nvPr userDrawn="1"/>
        </p:nvSpPr>
        <p:spPr>
          <a:xfrm>
            <a:off x="1158359" y="209550"/>
            <a:ext cx="3147015" cy="646331"/>
          </a:xfrm>
          <a:prstGeom prst="rect">
            <a:avLst/>
          </a:prstGeom>
          <a:noFill/>
        </p:spPr>
        <p:txBody>
          <a:bodyPr wrap="none" rtlCol="0">
            <a:spAutoFit/>
          </a:bodyPr>
          <a:lstStyle/>
          <a:p>
            <a:pPr lvl="0">
              <a:defRPr/>
            </a:pPr>
            <a:r>
              <a:rPr lang="zh-CN" altLang="en-US" sz="3600" b="1" spc="-300">
                <a:solidFill>
                  <a:srgbClr val="404040"/>
                </a:solidFill>
                <a:cs typeface="+mn-ea"/>
                <a:sym typeface="+mn-lt"/>
              </a:rPr>
              <a:t>结论报告及分析</a:t>
            </a:r>
          </a:p>
        </p:txBody>
      </p:sp>
      <p:cxnSp>
        <p:nvCxnSpPr>
          <p:cNvPr id="4" name="直接连接符 3">
            <a:extLst>
              <a:ext uri="{FF2B5EF4-FFF2-40B4-BE49-F238E27FC236}">
                <a16:creationId xmlns:a16="http://schemas.microsoft.com/office/drawing/2014/main" id="{BF1E2C81-28A0-46B2-A37E-CF68069D2F50}"/>
              </a:ext>
            </a:extLst>
          </p:cNvPr>
          <p:cNvCxnSpPr/>
          <p:nvPr userDrawn="1"/>
        </p:nvCxnSpPr>
        <p:spPr>
          <a:xfrm>
            <a:off x="498812" y="982881"/>
            <a:ext cx="11194376" cy="0"/>
          </a:xfrm>
          <a:prstGeom prst="line">
            <a:avLst/>
          </a:prstGeom>
          <a:ln w="38100" cmpd="thinThick"/>
        </p:spPr>
        <p:style>
          <a:lnRef idx="1">
            <a:schemeClr val="dk1"/>
          </a:lnRef>
          <a:fillRef idx="0">
            <a:schemeClr val="dk1"/>
          </a:fillRef>
          <a:effectRef idx="0">
            <a:schemeClr val="dk1"/>
          </a:effectRef>
          <a:fontRef idx="minor">
            <a:schemeClr val="tx1"/>
          </a:fontRef>
        </p:style>
      </p:cxnSp>
    </p:spTree>
    <p:extLst>
      <p:ext uri="{BB962C8B-B14F-4D97-AF65-F5344CB8AC3E}">
        <p14:creationId val="19821129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5412C0BB-7D36-45E8-AECA-771B689D4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32DF50E-EEB7-4B28-92B9-262361909DA3}"/>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4169168-6282-4A15-8E2A-87D18154F938}"/>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5" name="页脚占位符 4">
            <a:extLst>
              <a:ext uri="{FF2B5EF4-FFF2-40B4-BE49-F238E27FC236}">
                <a16:creationId xmlns:a16="http://schemas.microsoft.com/office/drawing/2014/main" id="{E5FD08DE-D087-4A78-A97C-BB320ED9FB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140EA8-89B7-43B3-8919-059BBF1B347C}"/>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149661632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62B656C-B831-4493-B6AF-CBCE5C32649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48038D-ED23-4A45-AFAE-8E45808889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B8CFE8-B66C-44FE-BAA0-0F3D8738CEC0}"/>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5" name="页脚占位符 4">
            <a:extLst>
              <a:ext uri="{FF2B5EF4-FFF2-40B4-BE49-F238E27FC236}">
                <a16:creationId xmlns:a16="http://schemas.microsoft.com/office/drawing/2014/main" id="{559FE28D-959C-4987-99D7-114A24CC121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8556C9-8776-4193-AE0E-0DC3CBB6C8AF}"/>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414517569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FB2753FC-B232-41DC-9D17-2933010A6B6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47F82D-8CAD-41EE-8CE3-EF9231945F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59B3914-B0EB-4657-9D35-4844DAA9968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5EDFDC-8C71-4519-AC88-0B0AD21F18E3}"/>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6" name="页脚占位符 5">
            <a:extLst>
              <a:ext uri="{FF2B5EF4-FFF2-40B4-BE49-F238E27FC236}">
                <a16:creationId xmlns:a16="http://schemas.microsoft.com/office/drawing/2014/main" id="{E6C78C18-D3A7-45EE-A70E-F17F8ED384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EBCFA28-0326-4A16-B998-BF9D1B421BD2}"/>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39220875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04D5009C-B897-4E8E-A169-AC83134F885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3D453D8-9E0E-419A-93E7-9B65D8696C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1E41F67-455C-48DC-B7FE-E7567FBAB39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FC11DD6-61B9-44F9-B719-1AC0C6890B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19E25EE-9EF5-4D3B-A080-0ED87AB58E6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9233BBC-438C-4749-A2A9-B88C0AE7059C}"/>
              </a:ext>
            </a:extLst>
          </p:cNvPr>
          <p:cNvSpPr>
            <a:spLocks noGrp="1"/>
          </p:cNvSpPr>
          <p:nvPr>
            <p:ph type="dt" sz="half" idx="10"/>
          </p:nvPr>
        </p:nvSpPr>
        <p:spPr/>
        <p:txBody>
          <a:bodyPr/>
          <a:lstStyle/>
          <a:p>
            <a:fld id="{9A658D37-6C44-42BB-AD33-233619B669BE}" type="datetimeFigureOut">
              <a:rPr lang="zh-CN" altLang="en-US" smtClean="0"/>
              <a:t>2020/8/10</a:t>
            </a:fld>
            <a:endParaRPr lang="zh-CN" altLang="en-US"/>
          </a:p>
        </p:txBody>
      </p:sp>
      <p:sp>
        <p:nvSpPr>
          <p:cNvPr id="8" name="页脚占位符 7">
            <a:extLst>
              <a:ext uri="{FF2B5EF4-FFF2-40B4-BE49-F238E27FC236}">
                <a16:creationId xmlns:a16="http://schemas.microsoft.com/office/drawing/2014/main" id="{88F742A6-B64B-499E-B042-1D0828EC012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2738243-A043-470D-B89C-D98606A7B10F}"/>
              </a:ext>
            </a:extLst>
          </p:cNvPr>
          <p:cNvSpPr>
            <a:spLocks noGrp="1"/>
          </p:cNvSpPr>
          <p:nvPr>
            <p:ph type="sldNum" sz="quarter" idx="12"/>
          </p:nvPr>
        </p:nvSpPr>
        <p:spPr/>
        <p:txBody>
          <a:bodyPr/>
          <a:lstStyle/>
          <a:p>
            <a:fld id="{97711D94-A36A-4C61-B24B-3B3371438257}" type="slidenum">
              <a:rPr lang="zh-CN" altLang="en-US" smtClean="0"/>
              <a:t>‹#›</a:t>
            </a:fld>
            <a:endParaRPr lang="zh-CN" altLang="en-US"/>
          </a:p>
        </p:txBody>
      </p:sp>
    </p:spTree>
    <p:extLst>
      <p:ext uri="{BB962C8B-B14F-4D97-AF65-F5344CB8AC3E}">
        <p14:creationId val="51922369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7.xml" Type="http://schemas.openxmlformats.org/officeDocument/2006/relationships/slideLayout"/><Relationship Id="rId10" Target="../slideLayouts/slideLayout26.xml" Type="http://schemas.openxmlformats.org/officeDocument/2006/relationships/slideLayout"/><Relationship Id="rId11" Target="../slideLayouts/slideLayout27.xml" Type="http://schemas.openxmlformats.org/officeDocument/2006/relationships/slideLayout"/><Relationship Id="rId12" Target="../theme/theme2.xml" Type="http://schemas.openxmlformats.org/officeDocument/2006/relationships/theme"/><Relationship Id="rId2" Target="../slideLayouts/slideLayout18.xml" Type="http://schemas.openxmlformats.org/officeDocument/2006/relationships/slideLayout"/><Relationship Id="rId3" Target="../slideLayouts/slideLayout19.xml" Type="http://schemas.openxmlformats.org/officeDocument/2006/relationships/slideLayout"/><Relationship Id="rId4" Target="../slideLayouts/slideLayout20.xml" Type="http://schemas.openxmlformats.org/officeDocument/2006/relationships/slideLayout"/><Relationship Id="rId5" Target="../slideLayouts/slideLayout21.xml" Type="http://schemas.openxmlformats.org/officeDocument/2006/relationships/slideLayout"/><Relationship Id="rId6" Target="../slideLayouts/slideLayout22.xml" Type="http://schemas.openxmlformats.org/officeDocument/2006/relationships/slideLayout"/><Relationship Id="rId7" Target="../slideLayouts/slideLayout23.xml" Type="http://schemas.openxmlformats.org/officeDocument/2006/relationships/slideLayout"/><Relationship Id="rId8" Target="../slideLayouts/slideLayout24.xml" Type="http://schemas.openxmlformats.org/officeDocument/2006/relationships/slideLayout"/><Relationship Id="rId9" Target="../slideLayouts/slideLayout25.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E8176515-9963-416E-8CEC-A2FD852D3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1D50ECB-7008-45E3-BA98-937E08198A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1D0F8DE-2354-4EF8-8F55-25005AB41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58D37-6C44-42BB-AD33-233619B669BE}" type="datetimeFigureOut">
              <a:rPr lang="zh-CN" altLang="en-US" smtClean="0"/>
              <a:t>2020/8/10</a:t>
            </a:fld>
            <a:endParaRPr lang="zh-CN" altLang="en-US"/>
          </a:p>
        </p:txBody>
      </p:sp>
      <p:sp>
        <p:nvSpPr>
          <p:cNvPr id="5" name="页脚占位符 4">
            <a:extLst>
              <a:ext uri="{FF2B5EF4-FFF2-40B4-BE49-F238E27FC236}">
                <a16:creationId xmlns:a16="http://schemas.microsoft.com/office/drawing/2014/main" id="{82D72124-1C94-44EB-B979-B5425680F8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8B531FA-0FB9-4D5F-BEEB-31E6B5CEF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11D94-A36A-4C61-B24B-3B3371438257}" type="slidenum">
              <a:rPr lang="zh-CN" altLang="en-US" smtClean="0"/>
              <a:t>‹#›</a:t>
            </a:fld>
            <a:endParaRPr lang="zh-CN" altLang="en-US"/>
          </a:p>
        </p:txBody>
      </p:sp>
    </p:spTree>
    <p:extLst>
      <p:ext uri="{BB962C8B-B14F-4D97-AF65-F5344CB8AC3E}">
        <p14:creationId val="7638488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4"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2020/8/10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211780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tags/tag4.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0.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tags/tag5.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xml" Type="http://schemas.openxmlformats.org/officeDocument/2006/relationships/notesSlide"/><Relationship Id="rId3" Target="../media/image12.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xml" Type="http://schemas.openxmlformats.org/officeDocument/2006/relationships/notesSlide"/><Relationship Id="rId3" Target="../media/image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xml" Type="http://schemas.openxmlformats.org/officeDocument/2006/relationships/notesSlide"/><Relationship Id="rId3" Target="../tags/tag6.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tags/tag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tags/tag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tags/tag3.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Rectangle 20">
            <a:extLst>
              <a:ext uri="{FF2B5EF4-FFF2-40B4-BE49-F238E27FC236}">
                <a16:creationId xmlns:a16="http://schemas.microsoft.com/office/drawing/2014/main" id="{249BE2F0-C79D-4750-8F8B-CDF1014870F1}"/>
              </a:ext>
            </a:extLst>
          </p:cNvPr>
          <p:cNvSpPr>
            <a:spLocks noChangeArrowheads="1"/>
          </p:cNvSpPr>
          <p:nvPr/>
        </p:nvSpPr>
        <p:spPr bwMode="auto">
          <a:xfrm>
            <a:off x="4370374" y="4929455"/>
            <a:ext cx="357611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pPr defTabSz="685800"/>
            <a:r>
              <a:rPr altLang="zh-CN" lang="en-US" sz="2400">
                <a:solidFill>
                  <a:schemeClr val="accent1"/>
                </a:solidFill>
                <a:latin typeface="+mn-lt"/>
                <a:ea typeface="+mn-ea"/>
                <a:cs typeface="+mn-ea"/>
                <a:sym typeface="+mn-lt"/>
              </a:rPr>
              <a:t>DISEASE CASE DISCUSSIONS</a:t>
            </a:r>
          </a:p>
        </p:txBody>
      </p:sp>
      <p:sp>
        <p:nvSpPr>
          <p:cNvPr id="16" name="任意多边形 34">
            <a:extLst>
              <a:ext uri="{FF2B5EF4-FFF2-40B4-BE49-F238E27FC236}">
                <a16:creationId xmlns:a16="http://schemas.microsoft.com/office/drawing/2014/main" id="{C52766A0-8049-47F6-BE5F-B4CB98CF165B}"/>
              </a:ext>
            </a:extLst>
          </p:cNvPr>
          <p:cNvSpPr/>
          <p:nvPr/>
        </p:nvSpPr>
        <p:spPr>
          <a:xfrm>
            <a:off x="2192083" y="3274533"/>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8" name="任意多边形 37">
            <a:extLst>
              <a:ext uri="{FF2B5EF4-FFF2-40B4-BE49-F238E27FC236}">
                <a16:creationId xmlns:a16="http://schemas.microsoft.com/office/drawing/2014/main" id="{939C26DF-6C9A-44DC-A0A0-10596C3D4CCC}"/>
              </a:ext>
            </a:extLst>
          </p:cNvPr>
          <p:cNvSpPr/>
          <p:nvPr/>
        </p:nvSpPr>
        <p:spPr>
          <a:xfrm>
            <a:off x="9548304" y="5114121"/>
            <a:ext cx="259087" cy="256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任意多边形 38">
            <a:extLst>
              <a:ext uri="{FF2B5EF4-FFF2-40B4-BE49-F238E27FC236}">
                <a16:creationId xmlns:a16="http://schemas.microsoft.com/office/drawing/2014/main" id="{B467D787-02B7-4BAB-86EE-58EADCD93B04}"/>
              </a:ext>
            </a:extLst>
          </p:cNvPr>
          <p:cNvSpPr/>
          <p:nvPr/>
        </p:nvSpPr>
        <p:spPr>
          <a:xfrm rot="4178014">
            <a:off x="1979406" y="5395557"/>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0" name="任意多边形 39">
            <a:extLst>
              <a:ext uri="{FF2B5EF4-FFF2-40B4-BE49-F238E27FC236}">
                <a16:creationId xmlns:a16="http://schemas.microsoft.com/office/drawing/2014/main" id="{39501293-C3B9-4DA1-8FFB-E6CEC7264EE4}"/>
              </a:ext>
            </a:extLst>
          </p:cNvPr>
          <p:cNvSpPr/>
          <p:nvPr/>
        </p:nvSpPr>
        <p:spPr>
          <a:xfrm>
            <a:off x="9167231" y="1455322"/>
            <a:ext cx="466357" cy="45285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4" name="任意多边形 43">
            <a:extLst>
              <a:ext uri="{FF2B5EF4-FFF2-40B4-BE49-F238E27FC236}">
                <a16:creationId xmlns:a16="http://schemas.microsoft.com/office/drawing/2014/main" id="{0B30CB6A-5531-4F57-B832-9953932BD26C}"/>
              </a:ext>
            </a:extLst>
          </p:cNvPr>
          <p:cNvSpPr/>
          <p:nvPr/>
        </p:nvSpPr>
        <p:spPr>
          <a:xfrm rot="19822464">
            <a:off x="2126023" y="1526120"/>
            <a:ext cx="326640" cy="336024"/>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5" name="矩形 24">
            <a:extLst>
              <a:ext uri="{FF2B5EF4-FFF2-40B4-BE49-F238E27FC236}">
                <a16:creationId xmlns:a16="http://schemas.microsoft.com/office/drawing/2014/main" id="{642CC561-11D9-4B9F-A617-41FE17D66033}"/>
              </a:ext>
            </a:extLst>
          </p:cNvPr>
          <p:cNvSpPr/>
          <p:nvPr/>
        </p:nvSpPr>
        <p:spPr>
          <a:xfrm>
            <a:off x="3236795" y="1897977"/>
            <a:ext cx="7625080" cy="1432560"/>
          </a:xfrm>
          <a:prstGeom prst="rect">
            <a:avLst/>
          </a:prstGeom>
        </p:spPr>
        <p:txBody>
          <a:bodyPr wrap="none">
            <a:spAutoFit/>
          </a:bodyPr>
          <a:lstStyle/>
          <a:p>
            <a:r>
              <a:rPr b="1" lang="zh-CN" spc="-300" sz="8800">
                <a:solidFill>
                  <a:schemeClr val="accent1"/>
                </a:solidFill>
                <a:cs typeface="+mn-ea"/>
                <a:sym typeface="+mn-lt"/>
              </a:rPr>
              <a:t>病  例  讨  论</a:t>
            </a:r>
          </a:p>
        </p:txBody>
      </p:sp>
      <p:sp>
        <p:nvSpPr>
          <p:cNvPr id="26" name="Freeform 5">
            <a:extLst>
              <a:ext uri="{FF2B5EF4-FFF2-40B4-BE49-F238E27FC236}">
                <a16:creationId xmlns:a16="http://schemas.microsoft.com/office/drawing/2014/main" id="{706F33BF-0F20-40BC-9C7D-25745FD925B3}"/>
              </a:ext>
            </a:extLst>
          </p:cNvPr>
          <p:cNvSpPr/>
          <p:nvPr/>
        </p:nvSpPr>
        <p:spPr bwMode="auto">
          <a:xfrm>
            <a:off x="3821143" y="4114162"/>
            <a:ext cx="4674571" cy="485775"/>
          </a:xfrm>
          <a:prstGeom prst="roundRect">
            <a:avLst>
              <a:gd fmla="val 50000" name="adj"/>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2000">
                <a:solidFill>
                  <a:schemeClr val="bg1"/>
                </a:solidFill>
                <a:cs typeface="+mn-ea"/>
                <a:sym typeface="+mn-lt"/>
              </a:rPr>
              <a:t>某某市第一人民医院</a:t>
            </a:r>
          </a:p>
        </p:txBody>
      </p:sp>
      <p:sp>
        <p:nvSpPr>
          <p:cNvPr id="27" name="文本框 3">
            <a:extLst>
              <a:ext uri="{FF2B5EF4-FFF2-40B4-BE49-F238E27FC236}">
                <a16:creationId xmlns:a16="http://schemas.microsoft.com/office/drawing/2014/main" id="{25EA5DAC-B161-49B8-987F-AD345C03944A}"/>
              </a:ext>
            </a:extLst>
          </p:cNvPr>
          <p:cNvSpPr txBox="1">
            <a:spLocks noChangeArrowheads="1"/>
          </p:cNvSpPr>
          <p:nvPr/>
        </p:nvSpPr>
        <p:spPr bwMode="auto">
          <a:xfrm>
            <a:off x="3667760" y="3483845"/>
            <a:ext cx="4981336" cy="356014"/>
          </a:xfrm>
          <a:prstGeom prst="rect">
            <a:avLst/>
          </a:prstGeom>
          <a:noFill/>
          <a:ln w="9525">
            <a:noFill/>
            <a:miter lim="800000"/>
          </a:ln>
        </p:spPr>
        <p:txBody>
          <a:bodyPr bIns="40847" lIns="81693" rIns="81693" tIns="40847" wrap="square">
            <a:spAutoFit/>
          </a:bodyPr>
          <a:lstStyle/>
          <a:p>
            <a:pPr algn="dist" defTabSz="685800"/>
            <a:r>
              <a:rPr altLang="en-US" lang="zh-CN">
                <a:solidFill>
                  <a:schemeClr val="tx1">
                    <a:lumMod val="75000"/>
                    <a:lumOff val="25000"/>
                  </a:schemeClr>
                </a:solidFill>
                <a:cs typeface="+mn-ea"/>
                <a:sym typeface="+mn-lt"/>
              </a:rPr>
              <a:t>护理查房 | 病例讨论 | 治疗方法 | 培训</a:t>
            </a:r>
          </a:p>
        </p:txBody>
      </p:sp>
      <p:grpSp>
        <p:nvGrpSpPr>
          <p:cNvPr id="30" name="组合 29">
            <a:extLst>
              <a:ext uri="{FF2B5EF4-FFF2-40B4-BE49-F238E27FC236}">
                <a16:creationId xmlns:a16="http://schemas.microsoft.com/office/drawing/2014/main" id="{3B583E58-8C90-4388-BC65-B8EC8352943B}"/>
              </a:ext>
            </a:extLst>
          </p:cNvPr>
          <p:cNvGrpSpPr/>
          <p:nvPr/>
        </p:nvGrpSpPr>
        <p:grpSpPr>
          <a:xfrm>
            <a:off x="5706691" y="770405"/>
            <a:ext cx="903476" cy="903476"/>
            <a:chOff x="5561201" y="770405"/>
            <a:chExt cx="903476" cy="903476"/>
          </a:xfrm>
        </p:grpSpPr>
        <p:sp>
          <p:nvSpPr>
            <p:cNvPr id="28" name="矩形: 圆角 27">
              <a:extLst>
                <a:ext uri="{FF2B5EF4-FFF2-40B4-BE49-F238E27FC236}">
                  <a16:creationId xmlns:a16="http://schemas.microsoft.com/office/drawing/2014/main" id="{BBCCB913-554F-415C-8285-8CD1A22F2450}"/>
                </a:ext>
              </a:extLst>
            </p:cNvPr>
            <p:cNvSpPr/>
            <p:nvPr/>
          </p:nvSpPr>
          <p:spPr>
            <a:xfrm>
              <a:off x="5561201" y="770405"/>
              <a:ext cx="903476" cy="903476"/>
            </a:xfrm>
            <a:prstGeom prst="roundRect">
              <a:avLst/>
            </a:prstGeom>
            <a:solidFill>
              <a:srgbClr val="C00000"/>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9" name="十字形 28">
              <a:extLst>
                <a:ext uri="{FF2B5EF4-FFF2-40B4-BE49-F238E27FC236}">
                  <a16:creationId xmlns:a16="http://schemas.microsoft.com/office/drawing/2014/main" id="{C94A518E-5C9A-4113-A71D-E68A262214BC}"/>
                </a:ext>
              </a:extLst>
            </p:cNvPr>
            <p:cNvSpPr/>
            <p:nvPr/>
          </p:nvSpPr>
          <p:spPr>
            <a:xfrm>
              <a:off x="5779761" y="988965"/>
              <a:ext cx="466357" cy="466357"/>
            </a:xfrm>
            <a:prstGeom prst="plus">
              <a:avLst>
                <a:gd fmla="val 2884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1" name="文本框 30">
            <a:extLst>
              <a:ext uri="{FF2B5EF4-FFF2-40B4-BE49-F238E27FC236}">
                <a16:creationId xmlns:a16="http://schemas.microsoft.com/office/drawing/2014/main" id="{EBB3B4ED-34CE-4B53-BC1D-D3F22D4398AF}"/>
              </a:ext>
            </a:extLst>
          </p:cNvPr>
          <p:cNvSpPr txBox="1"/>
          <p:nvPr/>
        </p:nvSpPr>
        <p:spPr>
          <a:xfrm>
            <a:off x="5222672" y="5628305"/>
            <a:ext cx="1897380" cy="36576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chemeClr val="tx1">
                    <a:lumMod val="75000"/>
                    <a:lumOff val="25000"/>
                  </a:schemeClr>
                </a:solidFill>
                <a:effectLst/>
                <a:uLnTx/>
                <a:uFillTx/>
                <a:cs typeface="+mn-ea"/>
                <a:sym typeface="+mn-lt"/>
              </a:rPr>
              <a:t>汇报人：优页PPT</a:t>
            </a:r>
          </a:p>
        </p:txBody>
      </p:sp>
      <p:sp>
        <p:nvSpPr>
          <p:cNvPr id="41" name="medical-records_195987">
            <a:extLst>
              <a:ext uri="{FF2B5EF4-FFF2-40B4-BE49-F238E27FC236}">
                <a16:creationId xmlns:a16="http://schemas.microsoft.com/office/drawing/2014/main" id="{2503A16A-ADBC-4787-A2C9-3D7C2ACA7A22}"/>
              </a:ext>
            </a:extLst>
          </p:cNvPr>
          <p:cNvSpPr>
            <a:spLocks noChangeAspect="1"/>
          </p:cNvSpPr>
          <p:nvPr/>
        </p:nvSpPr>
        <p:spPr bwMode="auto">
          <a:xfrm rot="20520012">
            <a:off x="1085372" y="2648470"/>
            <a:ext cx="570045" cy="609685"/>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42" name="first-aid-kit_230218">
            <a:extLst>
              <a:ext uri="{FF2B5EF4-FFF2-40B4-BE49-F238E27FC236}">
                <a16:creationId xmlns:a16="http://schemas.microsoft.com/office/drawing/2014/main" id="{CA664B8B-DEB8-423B-9D81-F840BD5E69AE}"/>
              </a:ext>
            </a:extLst>
          </p:cNvPr>
          <p:cNvSpPr>
            <a:spLocks noChangeAspect="1"/>
          </p:cNvSpPr>
          <p:nvPr/>
        </p:nvSpPr>
        <p:spPr bwMode="auto">
          <a:xfrm rot="1418751">
            <a:off x="10484243" y="4310918"/>
            <a:ext cx="609685" cy="578039"/>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577437" w="609050">
                <a:moveTo>
                  <a:pt x="439199" y="560501"/>
                </a:moveTo>
                <a:lnTo>
                  <a:pt x="533192" y="560501"/>
                </a:lnTo>
                <a:lnTo>
                  <a:pt x="533192" y="577437"/>
                </a:lnTo>
                <a:lnTo>
                  <a:pt x="439199" y="577437"/>
                </a:lnTo>
                <a:close/>
                <a:moveTo>
                  <a:pt x="60898" y="560501"/>
                </a:moveTo>
                <a:lnTo>
                  <a:pt x="154891" y="560501"/>
                </a:lnTo>
                <a:lnTo>
                  <a:pt x="154891" y="577437"/>
                </a:lnTo>
                <a:lnTo>
                  <a:pt x="60898" y="577437"/>
                </a:lnTo>
                <a:close/>
                <a:moveTo>
                  <a:pt x="276323" y="247191"/>
                </a:moveTo>
                <a:lnTo>
                  <a:pt x="332800" y="247191"/>
                </a:lnTo>
                <a:lnTo>
                  <a:pt x="332800" y="293334"/>
                </a:lnTo>
                <a:lnTo>
                  <a:pt x="379148" y="293334"/>
                </a:lnTo>
                <a:lnTo>
                  <a:pt x="379148" y="349732"/>
                </a:lnTo>
                <a:lnTo>
                  <a:pt x="332800" y="349732"/>
                </a:lnTo>
                <a:lnTo>
                  <a:pt x="332800" y="396014"/>
                </a:lnTo>
                <a:lnTo>
                  <a:pt x="276323" y="396014"/>
                </a:lnTo>
                <a:lnTo>
                  <a:pt x="276323" y="349732"/>
                </a:lnTo>
                <a:lnTo>
                  <a:pt x="230114" y="349732"/>
                </a:lnTo>
                <a:lnTo>
                  <a:pt x="230114" y="293334"/>
                </a:lnTo>
                <a:lnTo>
                  <a:pt x="276323" y="293334"/>
                </a:lnTo>
                <a:close/>
                <a:moveTo>
                  <a:pt x="304594" y="190091"/>
                </a:moveTo>
                <a:cubicBezTo>
                  <a:pt x="231741" y="190091"/>
                  <a:pt x="172904" y="248987"/>
                  <a:pt x="172904" y="321602"/>
                </a:cubicBezTo>
                <a:cubicBezTo>
                  <a:pt x="172904" y="394216"/>
                  <a:pt x="231741" y="453112"/>
                  <a:pt x="304594" y="453112"/>
                </a:cubicBezTo>
                <a:cubicBezTo>
                  <a:pt x="377308" y="453112"/>
                  <a:pt x="436284" y="394216"/>
                  <a:pt x="436284" y="321602"/>
                </a:cubicBezTo>
                <a:cubicBezTo>
                  <a:pt x="436284" y="248987"/>
                  <a:pt x="377308" y="190091"/>
                  <a:pt x="304594" y="190091"/>
                </a:cubicBezTo>
                <a:close/>
                <a:moveTo>
                  <a:pt x="47042" y="97521"/>
                </a:moveTo>
                <a:lnTo>
                  <a:pt x="562008" y="97521"/>
                </a:lnTo>
                <a:cubicBezTo>
                  <a:pt x="587958" y="97521"/>
                  <a:pt x="609050" y="118446"/>
                  <a:pt x="609050" y="144499"/>
                </a:cubicBezTo>
                <a:lnTo>
                  <a:pt x="609050" y="498704"/>
                </a:lnTo>
                <a:cubicBezTo>
                  <a:pt x="609050" y="524618"/>
                  <a:pt x="587958" y="545682"/>
                  <a:pt x="562008" y="545682"/>
                </a:cubicBezTo>
                <a:lnTo>
                  <a:pt x="47042" y="545682"/>
                </a:lnTo>
                <a:cubicBezTo>
                  <a:pt x="21092" y="545682"/>
                  <a:pt x="0" y="524618"/>
                  <a:pt x="0" y="498704"/>
                </a:cubicBezTo>
                <a:lnTo>
                  <a:pt x="0" y="144499"/>
                </a:lnTo>
                <a:cubicBezTo>
                  <a:pt x="0" y="118446"/>
                  <a:pt x="21092" y="97521"/>
                  <a:pt x="47042" y="97521"/>
                </a:cubicBezTo>
                <a:close/>
                <a:moveTo>
                  <a:pt x="252719" y="0"/>
                </a:moveTo>
                <a:lnTo>
                  <a:pt x="351250" y="0"/>
                </a:lnTo>
                <a:cubicBezTo>
                  <a:pt x="377895" y="0"/>
                  <a:pt x="399683" y="21617"/>
                  <a:pt x="399683" y="48361"/>
                </a:cubicBezTo>
                <a:lnTo>
                  <a:pt x="399683" y="76352"/>
                </a:lnTo>
                <a:lnTo>
                  <a:pt x="368319" y="76352"/>
                </a:lnTo>
                <a:lnTo>
                  <a:pt x="368319" y="48361"/>
                </a:lnTo>
                <a:cubicBezTo>
                  <a:pt x="368319" y="38938"/>
                  <a:pt x="360687" y="31317"/>
                  <a:pt x="351250" y="31317"/>
                </a:cubicBezTo>
                <a:lnTo>
                  <a:pt x="252719" y="31317"/>
                </a:lnTo>
                <a:cubicBezTo>
                  <a:pt x="243283" y="31317"/>
                  <a:pt x="235650" y="38938"/>
                  <a:pt x="235650" y="48361"/>
                </a:cubicBezTo>
                <a:lnTo>
                  <a:pt x="235650" y="76352"/>
                </a:lnTo>
                <a:lnTo>
                  <a:pt x="204287" y="76352"/>
                </a:lnTo>
                <a:lnTo>
                  <a:pt x="204287" y="48361"/>
                </a:lnTo>
                <a:cubicBezTo>
                  <a:pt x="204287" y="21617"/>
                  <a:pt x="226075" y="0"/>
                  <a:pt x="252719" y="0"/>
                </a:cubicBezTo>
                <a:close/>
              </a:path>
            </a:pathLst>
          </a:custGeom>
          <a:solidFill>
            <a:schemeClr val="accent1"/>
          </a:solidFill>
          <a:ln>
            <a:noFill/>
          </a:ln>
        </p:spPr>
        <p:txBody>
          <a:bodyPr/>
          <a:lstStyle/>
          <a:p>
            <a:endParaRPr altLang="en-US" lang="zh-CN">
              <a:cs typeface="+mn-ea"/>
              <a:sym typeface="+mn-lt"/>
            </a:endParaRPr>
          </a:p>
        </p:txBody>
      </p:sp>
      <p:sp>
        <p:nvSpPr>
          <p:cNvPr id="43" name="stethoscope_291309">
            <a:extLst>
              <a:ext uri="{FF2B5EF4-FFF2-40B4-BE49-F238E27FC236}">
                <a16:creationId xmlns:a16="http://schemas.microsoft.com/office/drawing/2014/main" id="{0E622850-AEDF-479E-8C20-471C52D584C2}"/>
              </a:ext>
            </a:extLst>
          </p:cNvPr>
          <p:cNvSpPr>
            <a:spLocks noChangeAspect="1"/>
          </p:cNvSpPr>
          <p:nvPr/>
        </p:nvSpPr>
        <p:spPr bwMode="auto">
          <a:xfrm rot="20957044">
            <a:off x="1458869" y="4340011"/>
            <a:ext cx="553594" cy="609685"/>
          </a:xfrm>
          <a:custGeom>
            <a:gdLst>
              <a:gd fmla="*/ 5217 w 6190" name="T0"/>
              <a:gd fmla="*/ 3478 h 6827" name="T1"/>
              <a:gd fmla="*/ 4245 w 6190" name="T2"/>
              <a:gd fmla="*/ 4450 h 6827" name="T3"/>
              <a:gd fmla="*/ 4884 w 6190" name="T4"/>
              <a:gd fmla="*/ 5364 h 6827" name="T5"/>
              <a:gd fmla="*/ 3924 w 6190" name="T6"/>
              <a:gd fmla="*/ 6179 h 6827" name="T7"/>
              <a:gd fmla="*/ 2952 w 6190" name="T8"/>
              <a:gd fmla="*/ 5209 h 6827" name="T9"/>
              <a:gd fmla="*/ 2952 w 6190" name="T10"/>
              <a:gd fmla="*/ 4080 h 6827" name="T11"/>
              <a:gd fmla="*/ 4837 w 6190" name="T12"/>
              <a:gd fmla="*/ 2250 h 6827" name="T13"/>
              <a:gd fmla="*/ 4848 w 6190" name="T14"/>
              <a:gd fmla="*/ 2239 h 6827" name="T15"/>
              <a:gd fmla="*/ 5238 w 6190" name="T16"/>
              <a:gd fmla="*/ 1152 h 6827" name="T17"/>
              <a:gd fmla="*/ 4783 w 6190" name="T18"/>
              <a:gd fmla="*/ 89 h 6827" name="T19"/>
              <a:gd fmla="*/ 4690 w 6190" name="T20"/>
              <a:gd fmla="*/ 1 h 6827" name="T21"/>
              <a:gd fmla="*/ 3598 w 6190" name="T22"/>
              <a:gd fmla="*/ 0 h 6827" name="T23"/>
              <a:gd fmla="*/ 3597 w 6190" name="T24"/>
              <a:gd fmla="*/ 648 h 6827" name="T25"/>
              <a:gd fmla="*/ 4418 w 6190" name="T26"/>
              <a:gd fmla="*/ 649 h 6827" name="T27"/>
              <a:gd fmla="*/ 4591 w 6190" name="T28"/>
              <a:gd fmla="*/ 1170 h 6827" name="T29"/>
              <a:gd fmla="*/ 4380 w 6190" name="T30"/>
              <a:gd fmla="*/ 1790 h 6827" name="T31"/>
              <a:gd fmla="*/ 2625 w 6190" name="T32"/>
              <a:gd fmla="*/ 3494 h 6827" name="T33"/>
              <a:gd fmla="*/ 870 w 6190" name="T34"/>
              <a:gd fmla="*/ 1790 h 6827" name="T35"/>
              <a:gd fmla="*/ 660 w 6190" name="T36"/>
              <a:gd fmla="*/ 1170 h 6827" name="T37"/>
              <a:gd fmla="*/ 832 w 6190" name="T38"/>
              <a:gd fmla="*/ 649 h 6827" name="T39"/>
              <a:gd fmla="*/ 1653 w 6190" name="T40"/>
              <a:gd fmla="*/ 649 h 6827" name="T41"/>
              <a:gd fmla="*/ 1653 w 6190" name="T42"/>
              <a:gd fmla="*/ 1 h 6827" name="T43"/>
              <a:gd fmla="*/ 560 w 6190" name="T44"/>
              <a:gd fmla="*/ 1 h 6827" name="T45"/>
              <a:gd fmla="*/ 467 w 6190" name="T46"/>
              <a:gd fmla="*/ 89 h 6827" name="T47"/>
              <a:gd fmla="*/ 12 w 6190" name="T48"/>
              <a:gd fmla="*/ 1152 h 6827" name="T49"/>
              <a:gd fmla="*/ 403 w 6190" name="T50"/>
              <a:gd fmla="*/ 2239 h 6827" name="T51"/>
              <a:gd fmla="*/ 2304 w 6190" name="T52"/>
              <a:gd fmla="*/ 4086 h 6827" name="T53"/>
              <a:gd fmla="*/ 2304 w 6190" name="T54"/>
              <a:gd fmla="*/ 5209 h 6827" name="T55"/>
              <a:gd fmla="*/ 3924 w 6190" name="T56"/>
              <a:gd fmla="*/ 6827 h 6827" name="T57"/>
              <a:gd fmla="*/ 5537 w 6190" name="T58"/>
              <a:gd fmla="*/ 5369 h 6827" name="T59"/>
              <a:gd fmla="*/ 6190 w 6190" name="T60"/>
              <a:gd fmla="*/ 4450 h 6827" name="T61"/>
              <a:gd fmla="*/ 5217 w 6190" name="T62"/>
              <a:gd fmla="*/ 3478 h 6827" name="T63"/>
              <a:gd fmla="*/ 5217 w 6190" name="T64"/>
              <a:gd fmla="*/ 4774 h 6827" name="T65"/>
              <a:gd fmla="*/ 4893 w 6190" name="T66"/>
              <a:gd fmla="*/ 4450 h 6827" name="T67"/>
              <a:gd fmla="*/ 5217 w 6190" name="T68"/>
              <a:gd fmla="*/ 4126 h 6827" name="T69"/>
              <a:gd fmla="*/ 5542 w 6190" name="T70"/>
              <a:gd fmla="*/ 4450 h 6827" name="T71"/>
              <a:gd fmla="*/ 5217 w 6190" name="T72"/>
              <a:gd fmla="*/ 4774 h 68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25" w="6190">
                <a:moveTo>
                  <a:pt x="5217" y="3478"/>
                </a:moveTo>
                <a:cubicBezTo>
                  <a:pt x="4681" y="3478"/>
                  <a:pt x="4245" y="3913"/>
                  <a:pt x="4245" y="4450"/>
                </a:cubicBezTo>
                <a:cubicBezTo>
                  <a:pt x="4245" y="4870"/>
                  <a:pt x="4511" y="5228"/>
                  <a:pt x="4884" y="5364"/>
                </a:cubicBezTo>
                <a:cubicBezTo>
                  <a:pt x="4809" y="5825"/>
                  <a:pt x="4407" y="6179"/>
                  <a:pt x="3924" y="6179"/>
                </a:cubicBezTo>
                <a:cubicBezTo>
                  <a:pt x="3388" y="6179"/>
                  <a:pt x="2952" y="5743"/>
                  <a:pt x="2952" y="5209"/>
                </a:cubicBezTo>
                <a:lnTo>
                  <a:pt x="2952" y="4080"/>
                </a:lnTo>
                <a:lnTo>
                  <a:pt x="4837" y="2250"/>
                </a:lnTo>
                <a:lnTo>
                  <a:pt x="4848" y="2239"/>
                </a:lnTo>
                <a:cubicBezTo>
                  <a:pt x="5108" y="1962"/>
                  <a:pt x="5250" y="1566"/>
                  <a:pt x="5238" y="1152"/>
                </a:cubicBezTo>
                <a:cubicBezTo>
                  <a:pt x="5227" y="737"/>
                  <a:pt x="5061" y="349"/>
                  <a:pt x="4783" y="89"/>
                </a:cubicBezTo>
                <a:lnTo>
                  <a:pt x="4690" y="1"/>
                </a:lnTo>
                <a:lnTo>
                  <a:pt x="3598" y="0"/>
                </a:lnTo>
                <a:lnTo>
                  <a:pt x="3597" y="648"/>
                </a:lnTo>
                <a:lnTo>
                  <a:pt x="4418" y="649"/>
                </a:lnTo>
                <a:cubicBezTo>
                  <a:pt x="4523" y="788"/>
                  <a:pt x="4585" y="972"/>
                  <a:pt x="4591" y="1170"/>
                </a:cubicBezTo>
                <a:cubicBezTo>
                  <a:pt x="4597" y="1412"/>
                  <a:pt x="4521" y="1637"/>
                  <a:pt x="4380" y="1790"/>
                </a:cubicBezTo>
                <a:lnTo>
                  <a:pt x="2625" y="3494"/>
                </a:lnTo>
                <a:lnTo>
                  <a:pt x="870" y="1790"/>
                </a:lnTo>
                <a:cubicBezTo>
                  <a:pt x="729" y="1637"/>
                  <a:pt x="653" y="1412"/>
                  <a:pt x="660" y="1170"/>
                </a:cubicBezTo>
                <a:cubicBezTo>
                  <a:pt x="665" y="972"/>
                  <a:pt x="727" y="788"/>
                  <a:pt x="832" y="649"/>
                </a:cubicBezTo>
                <a:lnTo>
                  <a:pt x="1653" y="649"/>
                </a:lnTo>
                <a:lnTo>
                  <a:pt x="1653" y="1"/>
                </a:lnTo>
                <a:lnTo>
                  <a:pt x="560" y="1"/>
                </a:lnTo>
                <a:lnTo>
                  <a:pt x="467" y="89"/>
                </a:lnTo>
                <a:cubicBezTo>
                  <a:pt x="189" y="349"/>
                  <a:pt x="24" y="737"/>
                  <a:pt x="12" y="1152"/>
                </a:cubicBezTo>
                <a:cubicBezTo>
                  <a:pt x="0" y="1566"/>
                  <a:pt x="142" y="1962"/>
                  <a:pt x="403" y="2239"/>
                </a:cubicBezTo>
                <a:lnTo>
                  <a:pt x="2304" y="4086"/>
                </a:lnTo>
                <a:lnTo>
                  <a:pt x="2304" y="5209"/>
                </a:lnTo>
                <a:cubicBezTo>
                  <a:pt x="2304" y="6101"/>
                  <a:pt x="3031" y="6827"/>
                  <a:pt x="3924" y="6827"/>
                </a:cubicBezTo>
                <a:cubicBezTo>
                  <a:pt x="4764" y="6827"/>
                  <a:pt x="5456" y="6186"/>
                  <a:pt x="5537" y="5369"/>
                </a:cubicBezTo>
                <a:cubicBezTo>
                  <a:pt x="5917" y="5236"/>
                  <a:pt x="6190" y="4875"/>
                  <a:pt x="6190" y="4450"/>
                </a:cubicBezTo>
                <a:cubicBezTo>
                  <a:pt x="6190" y="3913"/>
                  <a:pt x="5754" y="3478"/>
                  <a:pt x="5217" y="3478"/>
                </a:cubicBezTo>
                <a:close/>
                <a:moveTo>
                  <a:pt x="5217" y="4774"/>
                </a:moveTo>
                <a:cubicBezTo>
                  <a:pt x="5039" y="4774"/>
                  <a:pt x="4893" y="4629"/>
                  <a:pt x="4893" y="4450"/>
                </a:cubicBezTo>
                <a:cubicBezTo>
                  <a:pt x="4893" y="4272"/>
                  <a:pt x="5039" y="4126"/>
                  <a:pt x="5217" y="4126"/>
                </a:cubicBezTo>
                <a:cubicBezTo>
                  <a:pt x="5396" y="4126"/>
                  <a:pt x="5542" y="4272"/>
                  <a:pt x="5542" y="4450"/>
                </a:cubicBezTo>
                <a:cubicBezTo>
                  <a:pt x="5542" y="4629"/>
                  <a:pt x="5396" y="4774"/>
                  <a:pt x="5217" y="4774"/>
                </a:cubicBezTo>
                <a:close/>
              </a:path>
            </a:pathLst>
          </a:custGeom>
          <a:solidFill>
            <a:schemeClr val="accent1"/>
          </a:solidFill>
          <a:ln>
            <a:noFill/>
          </a:ln>
        </p:spPr>
        <p:txBody>
          <a:bodyPr/>
          <a:lstStyle/>
          <a:p>
            <a:endParaRPr altLang="en-US" lang="zh-CN">
              <a:cs typeface="+mn-ea"/>
              <a:sym typeface="+mn-lt"/>
            </a:endParaRPr>
          </a:p>
        </p:txBody>
      </p:sp>
      <p:sp>
        <p:nvSpPr>
          <p:cNvPr id="44" name="cardiogram_375922">
            <a:extLst>
              <a:ext uri="{FF2B5EF4-FFF2-40B4-BE49-F238E27FC236}">
                <a16:creationId xmlns:a16="http://schemas.microsoft.com/office/drawing/2014/main" id="{9E8B5A69-F6F2-4DC5-B9DB-B5BD113A1BF1}"/>
              </a:ext>
            </a:extLst>
          </p:cNvPr>
          <p:cNvSpPr>
            <a:spLocks noChangeAspect="1"/>
          </p:cNvSpPr>
          <p:nvPr/>
        </p:nvSpPr>
        <p:spPr bwMode="auto">
          <a:xfrm rot="1012018">
            <a:off x="10071774" y="2491306"/>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
        <p:nvSpPr>
          <p:cNvPr id="45" name="任意多边形 34">
            <a:extLst>
              <a:ext uri="{FF2B5EF4-FFF2-40B4-BE49-F238E27FC236}">
                <a16:creationId xmlns:a16="http://schemas.microsoft.com/office/drawing/2014/main" id="{6E086D05-701B-4E0A-A7A9-1C0692F33588}"/>
              </a:ext>
            </a:extLst>
          </p:cNvPr>
          <p:cNvSpPr/>
          <p:nvPr/>
        </p:nvSpPr>
        <p:spPr>
          <a:xfrm>
            <a:off x="9565703" y="3781317"/>
            <a:ext cx="323902" cy="301237"/>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Tree>
    <p:custDataLst>
      <p:tags r:id="rId2"/>
    </p:custDataLst>
    <p:extLst>
      <p:ext uri="{BB962C8B-B14F-4D97-AF65-F5344CB8AC3E}">
        <p14:creationId val="1787417353"/>
      </p:ext>
    </p:extLst>
  </p:cSld>
  <p:clrMapOvr>
    <a:masterClrMapping/>
  </p:clrMapOvr>
  <mc:AlternateContent>
    <mc:Choice Requires="p14">
      <p:transition p14:dur="2000" spd="slow"/>
    </mc:Choice>
    <mc:Fallback>
      <p:transition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2" id="11" nodeType="afterEffect" presetClass="entr" presetID="22" presetSubtype="8">
                                  <p:stCondLst>
                                    <p:cond delay="0"/>
                                  </p:stCondLst>
                                  <p:iterate type="lt">
                                    <p:tmPct val="0"/>
                                  </p:iterate>
                                  <p:childTnLst>
                                    <p:set>
                                      <p:cBhvr>
                                        <p:cTn dur="1" fill="hold" id="12">
                                          <p:stCondLst>
                                            <p:cond delay="0"/>
                                          </p:stCondLst>
                                        </p:cTn>
                                        <p:tgtEl>
                                          <p:spTgt spid="25"/>
                                        </p:tgtEl>
                                        <p:attrNameLst>
                                          <p:attrName>style.visibility</p:attrName>
                                        </p:attrNameLst>
                                      </p:cBhvr>
                                      <p:to>
                                        <p:strVal val="visible"/>
                                      </p:to>
                                    </p:set>
                                    <p:animEffect filter="wipe(left)" transition="in">
                                      <p:cBhvr>
                                        <p:cTn dur="500" id="13"/>
                                        <p:tgtEl>
                                          <p:spTgt spid="25"/>
                                        </p:tgtEl>
                                      </p:cBhvr>
                                    </p:animEffect>
                                  </p:childTnLst>
                                </p:cTn>
                              </p:par>
                            </p:childTnLst>
                          </p:cTn>
                        </p:par>
                        <p:par>
                          <p:cTn fill="hold" id="14" nodeType="afterGroup">
                            <p:stCondLst>
                              <p:cond delay="1500"/>
                            </p:stCondLst>
                            <p:childTnLst>
                              <p:par>
                                <p:cTn fill="hold" grpId="0" id="15" nodeType="afterEffect" presetClass="entr" presetID="23" presetSubtype="16">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childTnLst>
                                </p:cTn>
                              </p:par>
                            </p:childTnLst>
                          </p:cTn>
                        </p:par>
                        <p:par>
                          <p:cTn fill="hold" id="19" nodeType="afterGroup">
                            <p:stCondLst>
                              <p:cond delay="2000"/>
                            </p:stCondLst>
                            <p:childTnLst>
                              <p:par>
                                <p:cTn fill="hold" grpId="2" id="20" nodeType="afterEffect" presetClass="entr" presetID="22" presetSubtype="8">
                                  <p:stCondLst>
                                    <p:cond delay="0"/>
                                  </p:stCondLst>
                                  <p:childTnLst>
                                    <p:set>
                                      <p:cBhvr>
                                        <p:cTn dur="1" fill="hold" id="21">
                                          <p:stCondLst>
                                            <p:cond delay="0"/>
                                          </p:stCondLst>
                                        </p:cTn>
                                        <p:tgtEl>
                                          <p:spTgt spid="26"/>
                                        </p:tgtEl>
                                        <p:attrNameLst>
                                          <p:attrName>style.visibility</p:attrName>
                                        </p:attrNameLst>
                                      </p:cBhvr>
                                      <p:to>
                                        <p:strVal val="visible"/>
                                      </p:to>
                                    </p:set>
                                    <p:animEffect filter="wipe(left)" transition="in">
                                      <p:cBhvr>
                                        <p:cTn dur="500" id="22"/>
                                        <p:tgtEl>
                                          <p:spTgt spid="26"/>
                                        </p:tgtEl>
                                      </p:cBhvr>
                                    </p:animEffect>
                                  </p:childTnLst>
                                </p:cTn>
                              </p:par>
                            </p:childTnLst>
                          </p:cTn>
                        </p:par>
                        <p:par>
                          <p:cTn fill="hold" id="23" nodeType="afterGroup">
                            <p:stCondLst>
                              <p:cond delay="2500"/>
                            </p:stCondLst>
                            <p:childTnLst>
                              <p:par>
                                <p:cTn fill="hold" grpId="0" id="24" nodeType="afterEffect" presetClass="entr" presetID="22" presetSubtype="8">
                                  <p:stCondLst>
                                    <p:cond delay="0"/>
                                  </p:stCondLst>
                                  <p:childTnLst>
                                    <p:set>
                                      <p:cBhvr>
                                        <p:cTn dur="1" fill="hold" id="25">
                                          <p:stCondLst>
                                            <p:cond delay="0"/>
                                          </p:stCondLst>
                                        </p:cTn>
                                        <p:tgtEl>
                                          <p:spTgt spid="12"/>
                                        </p:tgtEl>
                                        <p:attrNameLst>
                                          <p:attrName>style.visibility</p:attrName>
                                        </p:attrNameLst>
                                      </p:cBhvr>
                                      <p:to>
                                        <p:strVal val="visible"/>
                                      </p:to>
                                    </p:set>
                                    <p:animEffect filter="wipe(left)" transition="in">
                                      <p:cBhvr>
                                        <p:cTn dur="500" id="26"/>
                                        <p:tgtEl>
                                          <p:spTgt spid="12"/>
                                        </p:tgtEl>
                                      </p:cBhvr>
                                    </p:animEffect>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31"/>
                                        </p:tgtEl>
                                        <p:attrNameLst>
                                          <p:attrName>style.visibility</p:attrName>
                                        </p:attrNameLst>
                                      </p:cBhvr>
                                      <p:to>
                                        <p:strVal val="visible"/>
                                      </p:to>
                                    </p:set>
                                    <p:animEffect filter="fade" transition="in">
                                      <p:cBhvr>
                                        <p:cTn dur="1000" id="30"/>
                                        <p:tgtEl>
                                          <p:spTgt spid="31"/>
                                        </p:tgtEl>
                                      </p:cBhvr>
                                    </p:animEffect>
                                    <p:anim calcmode="lin" valueType="num">
                                      <p:cBhvr>
                                        <p:cTn dur="1000" fill="hold" id="31"/>
                                        <p:tgtEl>
                                          <p:spTgt spid="31"/>
                                        </p:tgtEl>
                                        <p:attrNameLst>
                                          <p:attrName>ppt_x</p:attrName>
                                        </p:attrNameLst>
                                      </p:cBhvr>
                                      <p:tavLst>
                                        <p:tav tm="0">
                                          <p:val>
                                            <p:strVal val="#ppt_x"/>
                                          </p:val>
                                        </p:tav>
                                        <p:tav tm="100000">
                                          <p:val>
                                            <p:strVal val="#ppt_x"/>
                                          </p:val>
                                        </p:tav>
                                      </p:tavLst>
                                    </p:anim>
                                    <p:anim calcmode="lin" valueType="num">
                                      <p:cBhvr>
                                        <p:cTn dur="1000" fill="hold" id="32"/>
                                        <p:tgtEl>
                                          <p:spTgt spid="3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grpId="0" id="34" nodeType="afterEffect" presetClass="entr" presetID="42" presetSubtype="0">
                                  <p:stCondLst>
                                    <p:cond delay="0"/>
                                  </p:stCondLst>
                                  <p:childTnLst>
                                    <p:set>
                                      <p:cBhvr>
                                        <p:cTn dur="1" fill="hold" id="35">
                                          <p:stCondLst>
                                            <p:cond delay="0"/>
                                          </p:stCondLst>
                                        </p:cTn>
                                        <p:tgtEl>
                                          <p:spTgt spid="41"/>
                                        </p:tgtEl>
                                        <p:attrNameLst>
                                          <p:attrName>style.visibility</p:attrName>
                                        </p:attrNameLst>
                                      </p:cBhvr>
                                      <p:to>
                                        <p:strVal val="visible"/>
                                      </p:to>
                                    </p:set>
                                    <p:animEffect filter="fade" transition="in">
                                      <p:cBhvr>
                                        <p:cTn dur="1000" id="36"/>
                                        <p:tgtEl>
                                          <p:spTgt spid="41"/>
                                        </p:tgtEl>
                                      </p:cBhvr>
                                    </p:animEffect>
                                    <p:anim calcmode="lin" valueType="num">
                                      <p:cBhvr>
                                        <p:cTn dur="1000" fill="hold" id="37"/>
                                        <p:tgtEl>
                                          <p:spTgt spid="41"/>
                                        </p:tgtEl>
                                        <p:attrNameLst>
                                          <p:attrName>ppt_x</p:attrName>
                                        </p:attrNameLst>
                                      </p:cBhvr>
                                      <p:tavLst>
                                        <p:tav tm="0">
                                          <p:val>
                                            <p:strVal val="#ppt_x"/>
                                          </p:val>
                                        </p:tav>
                                        <p:tav tm="100000">
                                          <p:val>
                                            <p:strVal val="#ppt_x"/>
                                          </p:val>
                                        </p:tav>
                                      </p:tavLst>
                                    </p:anim>
                                    <p:anim calcmode="lin" valueType="num">
                                      <p:cBhvr>
                                        <p:cTn dur="1000" fill="hold" id="38"/>
                                        <p:tgtEl>
                                          <p:spTgt spid="4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43"/>
                                        </p:tgtEl>
                                        <p:attrNameLst>
                                          <p:attrName>style.visibility</p:attrName>
                                        </p:attrNameLst>
                                      </p:cBhvr>
                                      <p:to>
                                        <p:strVal val="visible"/>
                                      </p:to>
                                    </p:set>
                                    <p:animEffect filter="fade" transition="in">
                                      <p:cBhvr>
                                        <p:cTn dur="1000" id="41"/>
                                        <p:tgtEl>
                                          <p:spTgt spid="43"/>
                                        </p:tgtEl>
                                      </p:cBhvr>
                                    </p:animEffect>
                                    <p:anim calcmode="lin" valueType="num">
                                      <p:cBhvr>
                                        <p:cTn dur="1000" fill="hold" id="42"/>
                                        <p:tgtEl>
                                          <p:spTgt spid="43"/>
                                        </p:tgtEl>
                                        <p:attrNameLst>
                                          <p:attrName>ppt_x</p:attrName>
                                        </p:attrNameLst>
                                      </p:cBhvr>
                                      <p:tavLst>
                                        <p:tav tm="0">
                                          <p:val>
                                            <p:strVal val="#ppt_x"/>
                                          </p:val>
                                        </p:tav>
                                        <p:tav tm="100000">
                                          <p:val>
                                            <p:strVal val="#ppt_x"/>
                                          </p:val>
                                        </p:tav>
                                      </p:tavLst>
                                    </p:anim>
                                    <p:anim calcmode="lin" valueType="num">
                                      <p:cBhvr>
                                        <p:cTn dur="1000" fill="hold" id="43"/>
                                        <p:tgtEl>
                                          <p:spTgt spid="4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44"/>
                                        </p:tgtEl>
                                        <p:attrNameLst>
                                          <p:attrName>style.visibility</p:attrName>
                                        </p:attrNameLst>
                                      </p:cBhvr>
                                      <p:to>
                                        <p:strVal val="visible"/>
                                      </p:to>
                                    </p:set>
                                    <p:animEffect filter="fade" transition="in">
                                      <p:cBhvr>
                                        <p:cTn dur="1000" id="46"/>
                                        <p:tgtEl>
                                          <p:spTgt spid="44"/>
                                        </p:tgtEl>
                                      </p:cBhvr>
                                    </p:animEffect>
                                    <p:anim calcmode="lin" valueType="num">
                                      <p:cBhvr>
                                        <p:cTn dur="1000" fill="hold" id="47"/>
                                        <p:tgtEl>
                                          <p:spTgt spid="44"/>
                                        </p:tgtEl>
                                        <p:attrNameLst>
                                          <p:attrName>ppt_x</p:attrName>
                                        </p:attrNameLst>
                                      </p:cBhvr>
                                      <p:tavLst>
                                        <p:tav tm="0">
                                          <p:val>
                                            <p:strVal val="#ppt_x"/>
                                          </p:val>
                                        </p:tav>
                                        <p:tav tm="100000">
                                          <p:val>
                                            <p:strVal val="#ppt_x"/>
                                          </p:val>
                                        </p:tav>
                                      </p:tavLst>
                                    </p:anim>
                                    <p:anim calcmode="lin" valueType="num">
                                      <p:cBhvr>
                                        <p:cTn dur="1000" fill="hold" id="48"/>
                                        <p:tgtEl>
                                          <p:spTgt spid="44"/>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1000" id="51"/>
                                        <p:tgtEl>
                                          <p:spTgt spid="42"/>
                                        </p:tgtEl>
                                      </p:cBhvr>
                                    </p:animEffect>
                                    <p:anim calcmode="lin" valueType="num">
                                      <p:cBhvr>
                                        <p:cTn dur="1000" fill="hold" id="52"/>
                                        <p:tgtEl>
                                          <p:spTgt spid="42"/>
                                        </p:tgtEl>
                                        <p:attrNameLst>
                                          <p:attrName>ppt_x</p:attrName>
                                        </p:attrNameLst>
                                      </p:cBhvr>
                                      <p:tavLst>
                                        <p:tav tm="0">
                                          <p:val>
                                            <p:strVal val="#ppt_x"/>
                                          </p:val>
                                        </p:tav>
                                        <p:tav tm="100000">
                                          <p:val>
                                            <p:strVal val="#ppt_x"/>
                                          </p:val>
                                        </p:tav>
                                      </p:tavLst>
                                    </p:anim>
                                    <p:anim calcmode="lin" valueType="num">
                                      <p:cBhvr>
                                        <p:cTn dur="100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42"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1000" id="57"/>
                                        <p:tgtEl>
                                          <p:spTgt spid="45"/>
                                        </p:tgtEl>
                                      </p:cBhvr>
                                    </p:animEffect>
                                    <p:anim calcmode="lin" valueType="num">
                                      <p:cBhvr>
                                        <p:cTn dur="1000" fill="hold" id="58"/>
                                        <p:tgtEl>
                                          <p:spTgt spid="45"/>
                                        </p:tgtEl>
                                        <p:attrNameLst>
                                          <p:attrName>ppt_x</p:attrName>
                                        </p:attrNameLst>
                                      </p:cBhvr>
                                      <p:tavLst>
                                        <p:tav tm="0">
                                          <p:val>
                                            <p:strVal val="#ppt_x"/>
                                          </p:val>
                                        </p:tav>
                                        <p:tav tm="100000">
                                          <p:val>
                                            <p:strVal val="#ppt_x"/>
                                          </p:val>
                                        </p:tav>
                                      </p:tavLst>
                                    </p:anim>
                                    <p:anim calcmode="lin" valueType="num">
                                      <p:cBhvr>
                                        <p:cTn dur="1000" fill="hold" id="59"/>
                                        <p:tgtEl>
                                          <p:spTgt spid="4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000"/>
                            </p:stCondLst>
                            <p:childTnLst>
                              <p:par>
                                <p:cTn fill="hold" grpId="0" id="61" nodeType="afterEffect" presetClass="entr" presetID="42"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1000" id="63"/>
                                        <p:tgtEl>
                                          <p:spTgt spid="20"/>
                                        </p:tgtEl>
                                      </p:cBhvr>
                                    </p:animEffect>
                                    <p:anim calcmode="lin" valueType="num">
                                      <p:cBhvr>
                                        <p:cTn dur="1000" fill="hold" id="64"/>
                                        <p:tgtEl>
                                          <p:spTgt spid="20"/>
                                        </p:tgtEl>
                                        <p:attrNameLst>
                                          <p:attrName>ppt_x</p:attrName>
                                        </p:attrNameLst>
                                      </p:cBhvr>
                                      <p:tavLst>
                                        <p:tav tm="0">
                                          <p:val>
                                            <p:strVal val="#ppt_x"/>
                                          </p:val>
                                        </p:tav>
                                        <p:tav tm="100000">
                                          <p:val>
                                            <p:strVal val="#ppt_x"/>
                                          </p:val>
                                        </p:tav>
                                      </p:tavLst>
                                    </p:anim>
                                    <p:anim calcmode="lin" valueType="num">
                                      <p:cBhvr>
                                        <p:cTn dur="1000" fill="hold" id="65"/>
                                        <p:tgtEl>
                                          <p:spTgt spid="2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24"/>
                                        </p:tgtEl>
                                        <p:attrNameLst>
                                          <p:attrName>style.visibility</p:attrName>
                                        </p:attrNameLst>
                                      </p:cBhvr>
                                      <p:to>
                                        <p:strVal val="visible"/>
                                      </p:to>
                                    </p:set>
                                    <p:animEffect filter="fade" transition="in">
                                      <p:cBhvr>
                                        <p:cTn dur="1000" id="68"/>
                                        <p:tgtEl>
                                          <p:spTgt spid="24"/>
                                        </p:tgtEl>
                                      </p:cBhvr>
                                    </p:animEffect>
                                    <p:anim calcmode="lin" valueType="num">
                                      <p:cBhvr>
                                        <p:cTn dur="1000" fill="hold" id="69"/>
                                        <p:tgtEl>
                                          <p:spTgt spid="24"/>
                                        </p:tgtEl>
                                        <p:attrNameLst>
                                          <p:attrName>ppt_x</p:attrName>
                                        </p:attrNameLst>
                                      </p:cBhvr>
                                      <p:tavLst>
                                        <p:tav tm="0">
                                          <p:val>
                                            <p:strVal val="#ppt_x"/>
                                          </p:val>
                                        </p:tav>
                                        <p:tav tm="100000">
                                          <p:val>
                                            <p:strVal val="#ppt_x"/>
                                          </p:val>
                                        </p:tav>
                                      </p:tavLst>
                                    </p:anim>
                                    <p:anim calcmode="lin" valueType="num">
                                      <p:cBhvr>
                                        <p:cTn dur="1000" fill="hold" id="70"/>
                                        <p:tgtEl>
                                          <p:spTgt spid="24"/>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anim calcmode="lin" valueType="num">
                                      <p:cBhvr>
                                        <p:cTn dur="1000" fill="hold" id="74"/>
                                        <p:tgtEl>
                                          <p:spTgt spid="16"/>
                                        </p:tgtEl>
                                        <p:attrNameLst>
                                          <p:attrName>ppt_x</p:attrName>
                                        </p:attrNameLst>
                                      </p:cBhvr>
                                      <p:tavLst>
                                        <p:tav tm="0">
                                          <p:val>
                                            <p:strVal val="#ppt_x"/>
                                          </p:val>
                                        </p:tav>
                                        <p:tav tm="100000">
                                          <p:val>
                                            <p:strVal val="#ppt_x"/>
                                          </p:val>
                                        </p:tav>
                                      </p:tavLst>
                                    </p:anim>
                                    <p:anim calcmode="lin" valueType="num">
                                      <p:cBhvr>
                                        <p:cTn dur="1000" fill="hold" id="75"/>
                                        <p:tgtEl>
                                          <p:spTgt spid="16"/>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8"/>
                                        </p:tgtEl>
                                        <p:attrNameLst>
                                          <p:attrName>style.visibility</p:attrName>
                                        </p:attrNameLst>
                                      </p:cBhvr>
                                      <p:to>
                                        <p:strVal val="visible"/>
                                      </p:to>
                                    </p:set>
                                    <p:animEffect filter="fade" transition="in">
                                      <p:cBhvr>
                                        <p:cTn dur="1000" id="78"/>
                                        <p:tgtEl>
                                          <p:spTgt spid="18"/>
                                        </p:tgtEl>
                                      </p:cBhvr>
                                    </p:animEffect>
                                    <p:anim calcmode="lin" valueType="num">
                                      <p:cBhvr>
                                        <p:cTn dur="1000" fill="hold" id="79"/>
                                        <p:tgtEl>
                                          <p:spTgt spid="18"/>
                                        </p:tgtEl>
                                        <p:attrNameLst>
                                          <p:attrName>ppt_x</p:attrName>
                                        </p:attrNameLst>
                                      </p:cBhvr>
                                      <p:tavLst>
                                        <p:tav tm="0">
                                          <p:val>
                                            <p:strVal val="#ppt_x"/>
                                          </p:val>
                                        </p:tav>
                                        <p:tav tm="100000">
                                          <p:val>
                                            <p:strVal val="#ppt_x"/>
                                          </p:val>
                                        </p:tav>
                                      </p:tavLst>
                                    </p:anim>
                                    <p:anim calcmode="lin" valueType="num">
                                      <p:cBhvr>
                                        <p:cTn dur="1000" fill="hold" id="80"/>
                                        <p:tgtEl>
                                          <p:spTgt spid="18"/>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1000" id="83"/>
                                        <p:tgtEl>
                                          <p:spTgt spid="19"/>
                                        </p:tgtEl>
                                      </p:cBhvr>
                                    </p:animEffect>
                                    <p:anim calcmode="lin" valueType="num">
                                      <p:cBhvr>
                                        <p:cTn dur="1000" fill="hold" id="84"/>
                                        <p:tgtEl>
                                          <p:spTgt spid="19"/>
                                        </p:tgtEl>
                                        <p:attrNameLst>
                                          <p:attrName>ppt_x</p:attrName>
                                        </p:attrNameLst>
                                      </p:cBhvr>
                                      <p:tavLst>
                                        <p:tav tm="0">
                                          <p:val>
                                            <p:strVal val="#ppt_x"/>
                                          </p:val>
                                        </p:tav>
                                        <p:tav tm="100000">
                                          <p:val>
                                            <p:strVal val="#ppt_x"/>
                                          </p:val>
                                        </p:tav>
                                      </p:tavLst>
                                    </p:anim>
                                    <p:anim calcmode="lin" valueType="num">
                                      <p:cBhvr>
                                        <p:cTn dur="1000" fill="hold" id="8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8"/>
      <p:bldP grpId="0" spid="19"/>
      <p:bldP grpId="0" spid="20"/>
      <p:bldP grpId="0" spid="24"/>
      <p:bldP grpId="2" spid="25"/>
      <p:bldP grpId="2" spid="26"/>
      <p:bldP grpId="0" spid="27"/>
      <p:bldP grpId="0" spid="31"/>
      <p:bldP grpId="0" spid="41"/>
      <p:bldP grpId="0" spid="42"/>
      <p:bldP grpId="0" spid="43"/>
      <p:bldP grpId="0" spid="44"/>
      <p:bldP grpId="0" spid="45"/>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8EFD1622-D89D-42E4-A156-94F1508AA8E8}"/>
              </a:ext>
            </a:extLst>
          </p:cNvPr>
          <p:cNvSpPr txBox="1"/>
          <p:nvPr/>
        </p:nvSpPr>
        <p:spPr>
          <a:xfrm>
            <a:off x="7360496" y="2311138"/>
            <a:ext cx="4203307" cy="9144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95000"/>
                    <a:lumOff val="5000"/>
                  </a:srgbClr>
                </a:solidFill>
                <a:effectLst/>
                <a:uLnTx/>
                <a:uFillTx/>
                <a:cs typeface="+mn-ea"/>
                <a:sym typeface="+mn-lt"/>
              </a:rPr>
              <a:t>点击输入本栏的具体文字，简明扼要的说明分项内容，请根据您的具体内容酌情修改。点击输入本栏的具体文字</a:t>
            </a:r>
          </a:p>
        </p:txBody>
      </p:sp>
      <p:sp>
        <p:nvSpPr>
          <p:cNvPr id="3" name="文本框 2">
            <a:extLst>
              <a:ext uri="{FF2B5EF4-FFF2-40B4-BE49-F238E27FC236}">
                <a16:creationId xmlns:a16="http://schemas.microsoft.com/office/drawing/2014/main" id="{3ECCE6BE-D0C7-477C-9C11-85DD7663A7D4}"/>
              </a:ext>
            </a:extLst>
          </p:cNvPr>
          <p:cNvSpPr txBox="1"/>
          <p:nvPr/>
        </p:nvSpPr>
        <p:spPr>
          <a:xfrm>
            <a:off x="6223001" y="2392635"/>
            <a:ext cx="933836" cy="908864"/>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a:latin typeface="+mn-lt"/>
                <a:cs typeface="+mn-ea"/>
                <a:sym typeface="+mn-lt"/>
              </a:rPr>
              <a:t>壹</a:t>
            </a:r>
          </a:p>
        </p:txBody>
      </p:sp>
      <p:sp>
        <p:nvSpPr>
          <p:cNvPr id="4" name="文本框 3">
            <a:extLst>
              <a:ext uri="{FF2B5EF4-FFF2-40B4-BE49-F238E27FC236}">
                <a16:creationId xmlns:a16="http://schemas.microsoft.com/office/drawing/2014/main" id="{A70EF1D3-0191-4826-876C-A7C195FF804E}"/>
              </a:ext>
            </a:extLst>
          </p:cNvPr>
          <p:cNvSpPr txBox="1"/>
          <p:nvPr/>
        </p:nvSpPr>
        <p:spPr>
          <a:xfrm>
            <a:off x="7360496" y="3517893"/>
            <a:ext cx="4203307" cy="9144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95000"/>
                    <a:lumOff val="5000"/>
                  </a:srgbClr>
                </a:solidFill>
                <a:effectLst/>
                <a:uLnTx/>
                <a:uFillTx/>
                <a:cs typeface="+mn-ea"/>
                <a:sym typeface="+mn-lt"/>
              </a:rPr>
              <a:t>点击输入本栏的具体文字，简明扼要的说明分项内容，请根据您的具体内容酌情修改。点击输入本栏的具体文字</a:t>
            </a:r>
          </a:p>
        </p:txBody>
      </p:sp>
      <p:sp>
        <p:nvSpPr>
          <p:cNvPr id="5" name="文本框 4">
            <a:extLst>
              <a:ext uri="{FF2B5EF4-FFF2-40B4-BE49-F238E27FC236}">
                <a16:creationId xmlns:a16="http://schemas.microsoft.com/office/drawing/2014/main" id="{73F1172B-F610-4EF5-BD48-FE7A9D808BCF}"/>
              </a:ext>
            </a:extLst>
          </p:cNvPr>
          <p:cNvSpPr txBox="1"/>
          <p:nvPr/>
        </p:nvSpPr>
        <p:spPr>
          <a:xfrm>
            <a:off x="6223001" y="3599390"/>
            <a:ext cx="933836" cy="908864"/>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a:latin typeface="+mn-lt"/>
                <a:cs typeface="+mn-ea"/>
                <a:sym typeface="+mn-lt"/>
              </a:rPr>
              <a:t>贰</a:t>
            </a:r>
          </a:p>
        </p:txBody>
      </p:sp>
      <p:sp>
        <p:nvSpPr>
          <p:cNvPr id="6" name="文本框 5">
            <a:extLst>
              <a:ext uri="{FF2B5EF4-FFF2-40B4-BE49-F238E27FC236}">
                <a16:creationId xmlns:a16="http://schemas.microsoft.com/office/drawing/2014/main" id="{1BE28DBE-999F-4F41-B371-AA0EF3811307}"/>
              </a:ext>
            </a:extLst>
          </p:cNvPr>
          <p:cNvSpPr txBox="1"/>
          <p:nvPr/>
        </p:nvSpPr>
        <p:spPr>
          <a:xfrm>
            <a:off x="7360496" y="4724648"/>
            <a:ext cx="4203307" cy="914400"/>
          </a:xfrm>
          <a:prstGeom prst="rect">
            <a:avLst/>
          </a:prstGeom>
          <a:noFill/>
        </p:spPr>
        <p:txBody>
          <a:bodyPr rtlCol="0" vert="horz"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95000"/>
                    <a:lumOff val="5000"/>
                  </a:srgbClr>
                </a:solidFill>
                <a:effectLst/>
                <a:uLnTx/>
                <a:uFillTx/>
                <a:cs typeface="+mn-ea"/>
                <a:sym typeface="+mn-lt"/>
              </a:rPr>
              <a:t>点击输入本栏的具体文字，简明扼要的说明分项内容，请根据您的具体内容酌情修改。点击输入本栏的具体文字</a:t>
            </a:r>
          </a:p>
        </p:txBody>
      </p:sp>
      <p:sp>
        <p:nvSpPr>
          <p:cNvPr id="7" name="文本框 6">
            <a:extLst>
              <a:ext uri="{FF2B5EF4-FFF2-40B4-BE49-F238E27FC236}">
                <a16:creationId xmlns:a16="http://schemas.microsoft.com/office/drawing/2014/main" id="{BBE3BE48-C6BF-4B8B-AC4F-B8F527CD1E63}"/>
              </a:ext>
            </a:extLst>
          </p:cNvPr>
          <p:cNvSpPr txBox="1"/>
          <p:nvPr/>
        </p:nvSpPr>
        <p:spPr>
          <a:xfrm>
            <a:off x="6223001" y="4806145"/>
            <a:ext cx="933836" cy="908864"/>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a:latin typeface="+mn-lt"/>
                <a:cs typeface="+mn-ea"/>
                <a:sym typeface="+mn-lt"/>
              </a:rPr>
              <a:t>叁</a:t>
            </a:r>
          </a:p>
        </p:txBody>
      </p:sp>
      <p:pic>
        <p:nvPicPr>
          <p:cNvPr id="9" name="图片 8">
            <a:extLst>
              <a:ext uri="{FF2B5EF4-FFF2-40B4-BE49-F238E27FC236}">
                <a16:creationId xmlns:a16="http://schemas.microsoft.com/office/drawing/2014/main" id="{C7F415EA-F5D9-4C6B-AAD6-831980B76122}"/>
              </a:ext>
            </a:extLst>
          </p:cNvPr>
          <p:cNvPicPr>
            <a:picLocks noChangeAspect="1"/>
          </p:cNvPicPr>
          <p:nvPr/>
        </p:nvPicPr>
        <p:blipFill>
          <a:blip r:embed="rId2">
            <a:extLst>
              <a:ext uri="{28A0092B-C50C-407E-A947-70E740481C1C}">
                <a14:useLocalDpi val="0"/>
              </a:ext>
            </a:extLst>
          </a:blip>
          <a:stretch>
            <a:fillRect/>
          </a:stretch>
        </p:blipFill>
        <p:spPr>
          <a:xfrm flipH="1">
            <a:off x="660400" y="2241624"/>
            <a:ext cx="5080239" cy="3386826"/>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Tree>
    <p:extLst>
      <p:ext uri="{BB962C8B-B14F-4D97-AF65-F5344CB8AC3E}">
        <p14:creationId val="1489718294"/>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750" id="13"/>
                                        <p:tgtEl>
                                          <p:spTgt spid="2"/>
                                        </p:tgtEl>
                                      </p:cBhvr>
                                    </p:animEffect>
                                  </p:childTnLst>
                                </p:cTn>
                              </p:par>
                            </p:childTnLst>
                          </p:cTn>
                        </p:par>
                        <p:par>
                          <p:cTn fill="hold" id="14" nodeType="afterGroup">
                            <p:stCondLst>
                              <p:cond delay="1750"/>
                            </p:stCondLst>
                            <p:childTnLst>
                              <p:par>
                                <p:cTn fill="hold" grpId="0" id="15" nodeType="afterEffect" presetClass="entr" presetID="22" presetSubtype="1">
                                  <p:stCondLst>
                                    <p:cond delay="0"/>
                                  </p:stCondLst>
                                  <p:childTnLst>
                                    <p:set>
                                      <p:cBhvr>
                                        <p:cTn dur="1" fill="hold" id="16">
                                          <p:stCondLst>
                                            <p:cond delay="0"/>
                                          </p:stCondLst>
                                        </p:cTn>
                                        <p:tgtEl>
                                          <p:spTgt spid="3"/>
                                        </p:tgtEl>
                                        <p:attrNameLst>
                                          <p:attrName>style.visibility</p:attrName>
                                        </p:attrNameLst>
                                      </p:cBhvr>
                                      <p:to>
                                        <p:strVal val="visible"/>
                                      </p:to>
                                    </p:set>
                                    <p:animEffect filter="wipe(up)" transition="in">
                                      <p:cBhvr>
                                        <p:cTn dur="750" id="17"/>
                                        <p:tgtEl>
                                          <p:spTgt spid="3"/>
                                        </p:tgtEl>
                                      </p:cBhvr>
                                    </p:animEffect>
                                  </p:childTnLst>
                                </p:cTn>
                              </p:par>
                            </p:childTnLst>
                          </p:cTn>
                        </p:par>
                        <p:par>
                          <p:cTn fill="hold" id="18" nodeType="afterGroup">
                            <p:stCondLst>
                              <p:cond delay="2500"/>
                            </p:stCondLst>
                            <p:childTnLst>
                              <p:par>
                                <p:cTn fill="hold" grpId="0" id="19" nodeType="afterEffect" presetClass="entr" presetID="10"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750" id="21"/>
                                        <p:tgtEl>
                                          <p:spTgt spid="4"/>
                                        </p:tgtEl>
                                      </p:cBhvr>
                                    </p:animEffect>
                                  </p:childTnLst>
                                </p:cTn>
                              </p:par>
                            </p:childTnLst>
                          </p:cTn>
                        </p:par>
                        <p:par>
                          <p:cTn fill="hold" id="22" nodeType="afterGroup">
                            <p:stCondLst>
                              <p:cond delay="3250"/>
                            </p:stCondLst>
                            <p:childTnLst>
                              <p:par>
                                <p:cTn fill="hold" grpId="0" id="23" nodeType="afterEffect" presetClass="entr" presetID="22" presetSubtype="1">
                                  <p:stCondLst>
                                    <p:cond delay="0"/>
                                  </p:stCondLst>
                                  <p:childTnLst>
                                    <p:set>
                                      <p:cBhvr>
                                        <p:cTn dur="1" fill="hold" id="24">
                                          <p:stCondLst>
                                            <p:cond delay="0"/>
                                          </p:stCondLst>
                                        </p:cTn>
                                        <p:tgtEl>
                                          <p:spTgt spid="5"/>
                                        </p:tgtEl>
                                        <p:attrNameLst>
                                          <p:attrName>style.visibility</p:attrName>
                                        </p:attrNameLst>
                                      </p:cBhvr>
                                      <p:to>
                                        <p:strVal val="visible"/>
                                      </p:to>
                                    </p:set>
                                    <p:animEffect filter="wipe(up)" transition="in">
                                      <p:cBhvr>
                                        <p:cTn dur="750" id="25"/>
                                        <p:tgtEl>
                                          <p:spTgt spid="5"/>
                                        </p:tgtEl>
                                      </p:cBhvr>
                                    </p:animEffect>
                                  </p:childTnLst>
                                </p:cTn>
                              </p:par>
                            </p:childTnLst>
                          </p:cTn>
                        </p:par>
                        <p:par>
                          <p:cTn fill="hold" id="26" nodeType="afterGroup">
                            <p:stCondLst>
                              <p:cond delay="4000"/>
                            </p:stCondLst>
                            <p:childTnLst>
                              <p:par>
                                <p:cTn fill="hold" grpId="0" id="27" nodeType="afterEffect" presetClass="entr" presetID="10"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750" id="29"/>
                                        <p:tgtEl>
                                          <p:spTgt spid="6"/>
                                        </p:tgtEl>
                                      </p:cBhvr>
                                    </p:animEffect>
                                  </p:childTnLst>
                                </p:cTn>
                              </p:par>
                            </p:childTnLst>
                          </p:cTn>
                        </p:par>
                        <p:par>
                          <p:cTn fill="hold" id="30" nodeType="afterGroup">
                            <p:stCondLst>
                              <p:cond delay="4750"/>
                            </p:stCondLst>
                            <p:childTnLst>
                              <p:par>
                                <p:cTn fill="hold" grpId="0" id="31" nodeType="afterEffect" presetClass="entr" presetID="22" presetSubtype="1">
                                  <p:stCondLst>
                                    <p:cond delay="0"/>
                                  </p:stCondLst>
                                  <p:childTnLst>
                                    <p:set>
                                      <p:cBhvr>
                                        <p:cTn dur="1" fill="hold" id="32">
                                          <p:stCondLst>
                                            <p:cond delay="0"/>
                                          </p:stCondLst>
                                        </p:cTn>
                                        <p:tgtEl>
                                          <p:spTgt spid="7"/>
                                        </p:tgtEl>
                                        <p:attrNameLst>
                                          <p:attrName>style.visibility</p:attrName>
                                        </p:attrNameLst>
                                      </p:cBhvr>
                                      <p:to>
                                        <p:strVal val="visible"/>
                                      </p:to>
                                    </p:set>
                                    <p:animEffect filter="wipe(up)" transition="in">
                                      <p:cBhvr>
                                        <p:cTn dur="750" id="33"/>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8">
            <a:extLst>
              <a:ext uri="{FF2B5EF4-FFF2-40B4-BE49-F238E27FC236}">
                <a16:creationId xmlns:a16="http://schemas.microsoft.com/office/drawing/2014/main" id="{5CEAFC07-BBE5-4EE5-A870-5D17DD4AE574}"/>
              </a:ext>
            </a:extLst>
          </p:cNvPr>
          <p:cNvSpPr>
            <a:spLocks noChangeArrowheads="1"/>
          </p:cNvSpPr>
          <p:nvPr/>
        </p:nvSpPr>
        <p:spPr bwMode="auto">
          <a:xfrm>
            <a:off x="5103530" y="1659095"/>
            <a:ext cx="2006861" cy="2006600"/>
          </a:xfrm>
          <a:prstGeom prst="rect">
            <a:avLst/>
          </a:prstGeom>
          <a:noFill/>
          <a:ln>
            <a:noFill/>
          </a:ln>
        </p:spPr>
        <p:txBody>
          <a:bodyPr anchor="ctr" anchorCtr="0" bIns="45720" compatLnSpc="1" lIns="91440" numCol="1" rIns="91440" tIns="45720" vert="horz" wrap="square">
            <a:prstTxWarp prst="textNoShape">
              <a:avLst/>
            </a:prstTxWarp>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0" kumimoji="0" lang="zh-CN" noProof="0" normalizeH="0" spc="0" strike="noStrike" sz="3200" u="none">
                <a:ln>
                  <a:noFill/>
                </a:ln>
                <a:solidFill>
                  <a:schemeClr val="tx1">
                    <a:lumMod val="75000"/>
                    <a:lumOff val="25000"/>
                  </a:schemeClr>
                </a:solidFill>
                <a:effectLst/>
                <a:uLnTx/>
                <a:uFillTx/>
                <a:cs typeface="+mn-ea"/>
                <a:sym typeface="+mn-lt"/>
              </a:rPr>
              <a:t>标题文本预设</a:t>
            </a:r>
          </a:p>
        </p:txBody>
      </p:sp>
      <p:sp>
        <p:nvSpPr>
          <p:cNvPr id="3" name="Oval 9">
            <a:extLst>
              <a:ext uri="{FF2B5EF4-FFF2-40B4-BE49-F238E27FC236}">
                <a16:creationId xmlns:a16="http://schemas.microsoft.com/office/drawing/2014/main" id="{C32CF8AB-7D5F-43E8-A3CF-A26CA8B10963}"/>
              </a:ext>
            </a:extLst>
          </p:cNvPr>
          <p:cNvSpPr>
            <a:spLocks noChangeArrowheads="1"/>
          </p:cNvSpPr>
          <p:nvPr/>
        </p:nvSpPr>
        <p:spPr bwMode="auto">
          <a:xfrm>
            <a:off x="608779" y="4237891"/>
            <a:ext cx="723995" cy="723900"/>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4" name="Oval 10">
            <a:extLst>
              <a:ext uri="{FF2B5EF4-FFF2-40B4-BE49-F238E27FC236}">
                <a16:creationId xmlns:a16="http://schemas.microsoft.com/office/drawing/2014/main" id="{E514899E-6366-4A9F-95CA-C9DA5BDE5B0F}"/>
              </a:ext>
            </a:extLst>
          </p:cNvPr>
          <p:cNvSpPr>
            <a:spLocks noChangeArrowheads="1"/>
          </p:cNvSpPr>
          <p:nvPr/>
        </p:nvSpPr>
        <p:spPr bwMode="auto">
          <a:xfrm>
            <a:off x="6106961" y="4195605"/>
            <a:ext cx="719232" cy="723900"/>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5" name="Oval 11">
            <a:extLst>
              <a:ext uri="{FF2B5EF4-FFF2-40B4-BE49-F238E27FC236}">
                <a16:creationId xmlns:a16="http://schemas.microsoft.com/office/drawing/2014/main" id="{EA1ED162-6C7E-4455-9A13-ABB759F7C3EF}"/>
              </a:ext>
            </a:extLst>
          </p:cNvPr>
          <p:cNvSpPr>
            <a:spLocks noChangeArrowheads="1"/>
          </p:cNvSpPr>
          <p:nvPr/>
        </p:nvSpPr>
        <p:spPr bwMode="auto">
          <a:xfrm>
            <a:off x="608779" y="5407879"/>
            <a:ext cx="723995" cy="723900"/>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6" name="Oval 12">
            <a:extLst>
              <a:ext uri="{FF2B5EF4-FFF2-40B4-BE49-F238E27FC236}">
                <a16:creationId xmlns:a16="http://schemas.microsoft.com/office/drawing/2014/main" id="{50BC3802-154E-409B-85AE-34DC7FEE2257}"/>
              </a:ext>
            </a:extLst>
          </p:cNvPr>
          <p:cNvSpPr>
            <a:spLocks noChangeArrowheads="1"/>
          </p:cNvSpPr>
          <p:nvPr/>
        </p:nvSpPr>
        <p:spPr bwMode="auto">
          <a:xfrm>
            <a:off x="6106961" y="5365593"/>
            <a:ext cx="719232" cy="723900"/>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8" name="TextBox 43">
            <a:extLst>
              <a:ext uri="{FF2B5EF4-FFF2-40B4-BE49-F238E27FC236}">
                <a16:creationId xmlns:a16="http://schemas.microsoft.com/office/drawing/2014/main" id="{A44086D4-27D2-4C32-BF83-B64BF0585CD1}"/>
              </a:ext>
            </a:extLst>
          </p:cNvPr>
          <p:cNvSpPr txBox="1"/>
          <p:nvPr/>
        </p:nvSpPr>
        <p:spPr>
          <a:xfrm>
            <a:off x="1467182" y="4195605"/>
            <a:ext cx="4356601"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0" name="TextBox 45">
            <a:extLst>
              <a:ext uri="{FF2B5EF4-FFF2-40B4-BE49-F238E27FC236}">
                <a16:creationId xmlns:a16="http://schemas.microsoft.com/office/drawing/2014/main" id="{348703B9-7CC1-4FDD-A44F-0113238B5CD3}"/>
              </a:ext>
            </a:extLst>
          </p:cNvPr>
          <p:cNvSpPr txBox="1"/>
          <p:nvPr/>
        </p:nvSpPr>
        <p:spPr>
          <a:xfrm>
            <a:off x="1467182" y="5358606"/>
            <a:ext cx="4356601"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2" name="TextBox 47">
            <a:extLst>
              <a:ext uri="{FF2B5EF4-FFF2-40B4-BE49-F238E27FC236}">
                <a16:creationId xmlns:a16="http://schemas.microsoft.com/office/drawing/2014/main" id="{F6AAFEE7-DB01-4FC2-A6AF-37099E2D85AE}"/>
              </a:ext>
            </a:extLst>
          </p:cNvPr>
          <p:cNvSpPr txBox="1"/>
          <p:nvPr/>
        </p:nvSpPr>
        <p:spPr>
          <a:xfrm>
            <a:off x="6960600" y="4195605"/>
            <a:ext cx="4854027"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4" name="TextBox 49">
            <a:extLst>
              <a:ext uri="{FF2B5EF4-FFF2-40B4-BE49-F238E27FC236}">
                <a16:creationId xmlns:a16="http://schemas.microsoft.com/office/drawing/2014/main" id="{AB509360-7C77-4114-83A4-C376D565243A}"/>
              </a:ext>
            </a:extLst>
          </p:cNvPr>
          <p:cNvSpPr txBox="1"/>
          <p:nvPr/>
        </p:nvSpPr>
        <p:spPr>
          <a:xfrm>
            <a:off x="6960600" y="5424032"/>
            <a:ext cx="4854027" cy="1161288"/>
          </a:xfrm>
          <a:prstGeom prst="rect">
            <a:avLst/>
          </a:prstGeom>
          <a:noFill/>
        </p:spPr>
        <p:txBody>
          <a:bodyPr bIns="45720" lIns="91440" rIns="91440" rtlCol="0" tIns="45720"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000000">
                    <a:lumMod val="85000"/>
                    <a:lumOff val="15000"/>
                  </a:srgbClr>
                </a:solidFill>
                <a:effectLst/>
                <a:uLnTx/>
                <a:uFillTx/>
                <a:cs typeface="+mn-ea"/>
                <a:sym typeface="+mn-lt"/>
              </a:rPr>
              <a:t>点击输入本栏的具体文字，简明扼要的说明分项内容，请根据您的具体内容酌情修改。点击输入本栏的具体文字</a:t>
            </a:r>
          </a:p>
        </p:txBody>
      </p:sp>
      <p:sp>
        <p:nvSpPr>
          <p:cNvPr id="15" name="Freeform 7">
            <a:extLst>
              <a:ext uri="{FF2B5EF4-FFF2-40B4-BE49-F238E27FC236}">
                <a16:creationId xmlns:a16="http://schemas.microsoft.com/office/drawing/2014/main" id="{A23A768F-F513-4BF8-B53C-A80511FEF9F6}"/>
              </a:ext>
            </a:extLst>
          </p:cNvPr>
          <p:cNvSpPr>
            <a:spLocks noEditPoints="1"/>
          </p:cNvSpPr>
          <p:nvPr/>
        </p:nvSpPr>
        <p:spPr bwMode="auto">
          <a:xfrm>
            <a:off x="745566" y="5577302"/>
            <a:ext cx="450421" cy="385055"/>
          </a:xfrm>
          <a:custGeom>
            <a:gdLst>
              <a:gd fmla="*/ 0 w 140" name="T0"/>
              <a:gd fmla="*/ 113 h 120" name="T1"/>
              <a:gd fmla="*/ 15 w 140" name="T2"/>
              <a:gd fmla="*/ 99 h 120" name="T3"/>
              <a:gd fmla="*/ 27 w 140" name="T4"/>
              <a:gd fmla="*/ 0 h 120" name="T5"/>
              <a:gd fmla="*/ 42 w 140" name="T6"/>
              <a:gd fmla="*/ 0 h 120" name="T7"/>
              <a:gd fmla="*/ 42 w 140" name="T8"/>
              <a:gd fmla="*/ 0 h 120" name="T9"/>
              <a:gd fmla="*/ 67 w 140" name="T10"/>
              <a:gd fmla="*/ 99 h 120" name="T11"/>
              <a:gd fmla="*/ 73 w 140" name="T12"/>
              <a:gd fmla="*/ 99 h 120" name="T13"/>
              <a:gd fmla="*/ 97 w 140" name="T14"/>
              <a:gd fmla="*/ 99 h 120" name="T15"/>
              <a:gd fmla="*/ 107 w 140" name="T16"/>
              <a:gd fmla="*/ 0 h 120" name="T17"/>
              <a:gd fmla="*/ 107 w 140" name="T18"/>
              <a:gd fmla="*/ 0 h 120" name="T19"/>
              <a:gd fmla="*/ 119 w 140" name="T20"/>
              <a:gd fmla="*/ 99 h 120" name="T21"/>
              <a:gd fmla="*/ 128 w 140" name="T22"/>
              <a:gd fmla="*/ 0 h 120" name="T23"/>
              <a:gd fmla="*/ 135 w 140" name="T24"/>
              <a:gd fmla="*/ 113 h 120" name="T25"/>
              <a:gd fmla="*/ 51 w 140" name="T26"/>
              <a:gd fmla="*/ 0 h 120" name="T27"/>
              <a:gd fmla="*/ 51 w 140" name="T28"/>
              <a:gd fmla="*/ 0 h 120" name="T29"/>
              <a:gd fmla="*/ 28 w 140" name="T30"/>
              <a:gd fmla="*/ 118 h 120" name="T31"/>
              <a:gd fmla="*/ 14 w 140" name="T32"/>
              <a:gd fmla="*/ 120 h 120" name="T33"/>
              <a:gd fmla="*/ 27 w 140" name="T34"/>
              <a:gd fmla="*/ 105 h 120" name="T35"/>
              <a:gd fmla="*/ 28 w 140" name="T36"/>
              <a:gd fmla="*/ 113 h 120" name="T37"/>
              <a:gd fmla="*/ 23 w 140" name="T38"/>
              <a:gd fmla="*/ 109 h 120" name="T39"/>
              <a:gd fmla="*/ 19 w 140" name="T40"/>
              <a:gd fmla="*/ 110 h 120" name="T41"/>
              <a:gd fmla="*/ 19 w 140" name="T42"/>
              <a:gd fmla="*/ 113 h 120" name="T43"/>
              <a:gd fmla="*/ 24 w 140" name="T44"/>
              <a:gd fmla="*/ 115 h 120" name="T45"/>
              <a:gd fmla="*/ 40 w 140" name="T46"/>
              <a:gd fmla="*/ 118 h 120" name="T47"/>
              <a:gd fmla="*/ 34 w 140" name="T48"/>
              <a:gd fmla="*/ 120 h 120" name="T49"/>
              <a:gd fmla="*/ 40 w 140" name="T50"/>
              <a:gd fmla="*/ 104 h 120" name="T51"/>
              <a:gd fmla="*/ 36 w 140" name="T52"/>
              <a:gd fmla="*/ 114 h 120" name="T53"/>
              <a:gd fmla="*/ 57 w 140" name="T54"/>
              <a:gd fmla="*/ 120 h 120" name="T55"/>
              <a:gd fmla="*/ 53 w 140" name="T56"/>
              <a:gd fmla="*/ 113 h 120" name="T57"/>
              <a:gd fmla="*/ 47 w 140" name="T58"/>
              <a:gd fmla="*/ 120 h 120" name="T59"/>
              <a:gd fmla="*/ 59 w 140" name="T60"/>
              <a:gd fmla="*/ 105 h 120" name="T61"/>
              <a:gd fmla="*/ 59 w 140" name="T62"/>
              <a:gd fmla="*/ 112 h 120" name="T63"/>
              <a:gd fmla="*/ 60 w 140" name="T64"/>
              <a:gd fmla="*/ 115 h 120" name="T65"/>
              <a:gd fmla="*/ 54 w 140" name="T66"/>
              <a:gd fmla="*/ 107 h 120" name="T67"/>
              <a:gd fmla="*/ 55 w 140" name="T68"/>
              <a:gd fmla="*/ 110 h 120" name="T69"/>
              <a:gd fmla="*/ 71 w 140" name="T70"/>
              <a:gd fmla="*/ 116 h 120" name="T71"/>
              <a:gd fmla="*/ 71 w 140" name="T72"/>
              <a:gd fmla="*/ 108 h 120" name="T73"/>
              <a:gd fmla="*/ 78 w 140" name="T74"/>
              <a:gd fmla="*/ 109 h 120" name="T75"/>
              <a:gd fmla="*/ 63 w 140" name="T76"/>
              <a:gd fmla="*/ 112 h 120" name="T77"/>
              <a:gd fmla="*/ 71 w 140" name="T78"/>
              <a:gd fmla="*/ 120 h 120" name="T79"/>
              <a:gd fmla="*/ 78 w 140" name="T80"/>
              <a:gd fmla="*/ 115 h 120" name="T81"/>
              <a:gd fmla="*/ 96 w 140" name="T82"/>
              <a:gd fmla="*/ 112 h 120" name="T83"/>
              <a:gd fmla="*/ 88 w 140" name="T84"/>
              <a:gd fmla="*/ 120 h 120" name="T85"/>
              <a:gd fmla="*/ 80 w 140" name="T86"/>
              <a:gd fmla="*/ 112 h 120" name="T87"/>
              <a:gd fmla="*/ 91 w 140" name="T88"/>
              <a:gd fmla="*/ 112 h 120" name="T89"/>
              <a:gd fmla="*/ 84 w 140" name="T90"/>
              <a:gd fmla="*/ 112 h 120" name="T91"/>
              <a:gd fmla="*/ 91 w 140" name="T92"/>
              <a:gd fmla="*/ 112 h 120" name="T93"/>
              <a:gd fmla="*/ 110 w 140" name="T94"/>
              <a:gd fmla="*/ 118 h 120" name="T95"/>
              <a:gd fmla="*/ 98 w 140" name="T96"/>
              <a:gd fmla="*/ 120 h 120" name="T97"/>
              <a:gd fmla="*/ 109 w 140" name="T98"/>
              <a:gd fmla="*/ 105 h 120" name="T99"/>
              <a:gd fmla="*/ 107 w 140" name="T100"/>
              <a:gd fmla="*/ 109 h 120" name="T101"/>
              <a:gd fmla="*/ 104 w 140" name="T102"/>
              <a:gd fmla="*/ 116 h 120" name="T103"/>
              <a:gd fmla="*/ 120 w 140" name="T104"/>
              <a:gd fmla="*/ 113 h 120" name="T105"/>
              <a:gd fmla="*/ 120 w 140" name="T106"/>
              <a:gd fmla="*/ 108 h 120" name="T107"/>
              <a:gd fmla="*/ 115 w 140" name="T108"/>
              <a:gd fmla="*/ 118 h 120" name="T109"/>
              <a:gd fmla="*/ 128 w 140" name="T110"/>
              <a:gd fmla="*/ 116 h 12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20" w="14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16" name="Freeform 9">
            <a:extLst>
              <a:ext uri="{FF2B5EF4-FFF2-40B4-BE49-F238E27FC236}">
                <a16:creationId xmlns:a16="http://schemas.microsoft.com/office/drawing/2014/main" id="{9892A662-A43E-4907-83BA-C2E8CC60C14D}"/>
              </a:ext>
            </a:extLst>
          </p:cNvPr>
          <p:cNvSpPr>
            <a:spLocks noEditPoints="1"/>
          </p:cNvSpPr>
          <p:nvPr/>
        </p:nvSpPr>
        <p:spPr bwMode="auto">
          <a:xfrm>
            <a:off x="6250892" y="4332374"/>
            <a:ext cx="431371" cy="450363"/>
          </a:xfrm>
          <a:custGeom>
            <a:gdLst>
              <a:gd fmla="*/ 86 w 134" name="T0"/>
              <a:gd fmla="*/ 115 h 140" name="T1"/>
              <a:gd fmla="*/ 82 w 134" name="T2"/>
              <a:gd fmla="*/ 118 h 140" name="T3"/>
              <a:gd fmla="*/ 10 w 134" name="T4"/>
              <a:gd fmla="*/ 115 h 140" name="T5"/>
              <a:gd fmla="*/ 14 w 134" name="T6"/>
              <a:gd fmla="*/ 11 h 140" name="T7"/>
              <a:gd fmla="*/ 86 w 134" name="T8"/>
              <a:gd fmla="*/ 15 h 140" name="T9"/>
              <a:gd fmla="*/ 96 w 134" name="T10"/>
              <a:gd fmla="*/ 16 h 140" name="T11"/>
              <a:gd fmla="*/ 82 w 134" name="T12"/>
              <a:gd fmla="*/ 0 h 140" name="T13"/>
              <a:gd fmla="*/ 0 w 134" name="T14"/>
              <a:gd fmla="*/ 14 h 140" name="T15"/>
              <a:gd fmla="*/ 14 w 134" name="T16"/>
              <a:gd fmla="*/ 140 h 140" name="T17"/>
              <a:gd fmla="*/ 96 w 134" name="T18"/>
              <a:gd fmla="*/ 126 h 140" name="T19"/>
              <a:gd fmla="*/ 96 w 134" name="T20"/>
              <a:gd fmla="*/ 125 h 140" name="T21"/>
              <a:gd fmla="*/ 86 w 134" name="T22"/>
              <a:gd fmla="*/ 87 h 140" name="T23"/>
              <a:gd fmla="*/ 55 w 134" name="T24"/>
              <a:gd fmla="*/ 4 h 140" name="T25"/>
              <a:gd fmla="*/ 55 w 134" name="T26"/>
              <a:gd fmla="*/ 7 h 140" name="T27"/>
              <a:gd fmla="*/ 40 w 134" name="T28"/>
              <a:gd fmla="*/ 5 h 140" name="T29"/>
              <a:gd fmla="*/ 48 w 134" name="T30"/>
              <a:gd fmla="*/ 135 h 140" name="T31"/>
              <a:gd fmla="*/ 48 w 134" name="T32"/>
              <a:gd fmla="*/ 123 h 140" name="T33"/>
              <a:gd fmla="*/ 48 w 134" name="T34"/>
              <a:gd fmla="*/ 135 h 140" name="T35"/>
              <a:gd fmla="*/ 96 w 134" name="T36"/>
              <a:gd fmla="*/ 22 h 140" name="T37"/>
              <a:gd fmla="*/ 62 w 134" name="T38"/>
              <a:gd fmla="*/ 22 h 140" name="T39"/>
              <a:gd fmla="*/ 51 w 134" name="T40"/>
              <a:gd fmla="*/ 70 h 140" name="T41"/>
              <a:gd fmla="*/ 66 w 134" name="T42"/>
              <a:gd fmla="*/ 81 h 140" name="T43"/>
              <a:gd fmla="*/ 83 w 134" name="T44"/>
              <a:gd fmla="*/ 81 h 140" name="T45"/>
              <a:gd fmla="*/ 96 w 134" name="T46"/>
              <a:gd fmla="*/ 81 h 140" name="T47"/>
              <a:gd fmla="*/ 134 w 134" name="T48"/>
              <a:gd fmla="*/ 70 h 140" name="T49"/>
              <a:gd fmla="*/ 124 w 134" name="T50"/>
              <a:gd fmla="*/ 22 h 140" name="T51"/>
              <a:gd fmla="*/ 124 w 134" name="T52"/>
              <a:gd fmla="*/ 74 h 140" name="T53"/>
              <a:gd fmla="*/ 86 w 134" name="T54"/>
              <a:gd fmla="*/ 74 h 140" name="T55"/>
              <a:gd fmla="*/ 58 w 134" name="T56"/>
              <a:gd fmla="*/ 70 h 140" name="T57"/>
              <a:gd fmla="*/ 62 w 134" name="T58"/>
              <a:gd fmla="*/ 29 h 140" name="T59"/>
              <a:gd fmla="*/ 96 w 134" name="T60"/>
              <a:gd fmla="*/ 29 h 140" name="T61"/>
              <a:gd fmla="*/ 127 w 134" name="T62"/>
              <a:gd fmla="*/ 33 h 140" name="T63"/>
              <a:gd fmla="*/ 82 w 134" name="T64"/>
              <a:gd fmla="*/ 37 h 140" name="T65"/>
              <a:gd fmla="*/ 109 w 134" name="T66"/>
              <a:gd fmla="*/ 56 h 140" name="T67"/>
              <a:gd fmla="*/ 88 w 134" name="T68"/>
              <a:gd fmla="*/ 62 h 140" name="T69"/>
              <a:gd fmla="*/ 101 w 134" name="T70"/>
              <a:gd fmla="*/ 64 h 140" name="T71"/>
              <a:gd fmla="*/ 109 w 134" name="T72"/>
              <a:gd fmla="*/ 65 h 140" name="T73"/>
              <a:gd fmla="*/ 102 w 134" name="T74"/>
              <a:gd fmla="*/ 66 h 140" name="T75"/>
              <a:gd fmla="*/ 86 w 134" name="T76"/>
              <a:gd fmla="*/ 69 h 140" name="T77"/>
              <a:gd fmla="*/ 86 w 134" name="T78"/>
              <a:gd fmla="*/ 61 h 140" name="T79"/>
              <a:gd fmla="*/ 87 w 134" name="T80"/>
              <a:gd fmla="*/ 57 h 140" name="T81"/>
              <a:gd fmla="*/ 81 w 134" name="T82"/>
              <a:gd fmla="*/ 39 h 140" name="T83"/>
              <a:gd fmla="*/ 78 w 134" name="T84"/>
              <a:gd fmla="*/ 37 h 140" name="T85"/>
              <a:gd fmla="*/ 78 w 134" name="T86"/>
              <a:gd fmla="*/ 33 h 140" name="T87"/>
              <a:gd fmla="*/ 80 w 134" name="T88"/>
              <a:gd fmla="*/ 35 h 14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40" w="134">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17" name="Freeform 11">
            <a:extLst>
              <a:ext uri="{FF2B5EF4-FFF2-40B4-BE49-F238E27FC236}">
                <a16:creationId xmlns:a16="http://schemas.microsoft.com/office/drawing/2014/main" id="{4995BF09-0E49-4549-A79A-4B00FB7D238A}"/>
              </a:ext>
            </a:extLst>
          </p:cNvPr>
          <p:cNvSpPr>
            <a:spLocks noEditPoints="1"/>
          </p:cNvSpPr>
          <p:nvPr/>
        </p:nvSpPr>
        <p:spPr bwMode="auto">
          <a:xfrm>
            <a:off x="787751" y="4360375"/>
            <a:ext cx="366052" cy="478935"/>
          </a:xfrm>
          <a:custGeom>
            <a:gdLst>
              <a:gd fmla="*/ 95 w 114" name="T0"/>
              <a:gd fmla="*/ 99 h 149" name="T1"/>
              <a:gd fmla="*/ 93 w 114" name="T2"/>
              <a:gd fmla="*/ 98 h 149" name="T3"/>
              <a:gd fmla="*/ 89 w 114" name="T4"/>
              <a:gd fmla="*/ 96 h 149" name="T5"/>
              <a:gd fmla="*/ 74 w 114" name="T6"/>
              <a:gd fmla="*/ 85 h 149" name="T7"/>
              <a:gd fmla="*/ 90 w 114" name="T8"/>
              <a:gd fmla="*/ 58 h 149" name="T9"/>
              <a:gd fmla="*/ 57 w 114" name="T10"/>
              <a:gd fmla="*/ 1 h 149" name="T11"/>
              <a:gd fmla="*/ 19 w 114" name="T12"/>
              <a:gd fmla="*/ 41 h 149" name="T13"/>
              <a:gd fmla="*/ 42 w 114" name="T14"/>
              <a:gd fmla="*/ 87 h 149" name="T15"/>
              <a:gd fmla="*/ 25 w 114" name="T16"/>
              <a:gd fmla="*/ 96 h 149" name="T17"/>
              <a:gd fmla="*/ 21 w 114" name="T18"/>
              <a:gd fmla="*/ 98 h 149" name="T19"/>
              <a:gd fmla="*/ 19 w 114" name="T20"/>
              <a:gd fmla="*/ 99 h 149" name="T21"/>
              <a:gd fmla="*/ 0 w 114" name="T22"/>
              <a:gd fmla="*/ 123 h 149" name="T23"/>
              <a:gd fmla="*/ 1 w 114" name="T24"/>
              <a:gd fmla="*/ 149 h 149" name="T25"/>
              <a:gd fmla="*/ 113 w 114" name="T26"/>
              <a:gd fmla="*/ 149 h 149" name="T27"/>
              <a:gd fmla="*/ 114 w 114" name="T28"/>
              <a:gd fmla="*/ 147 h 149" name="T29"/>
              <a:gd fmla="*/ 95 w 114" name="T30"/>
              <a:gd fmla="*/ 99 h 149" name="T31"/>
              <a:gd fmla="*/ 82 w 114" name="T32"/>
              <a:gd fmla="*/ 28 h 149" name="T33"/>
              <a:gd fmla="*/ 30 w 114" name="T34"/>
              <a:gd fmla="*/ 26 h 149" name="T35"/>
              <a:gd fmla="*/ 40 w 114" name="T36"/>
              <a:gd fmla="*/ 74 h 149" name="T37"/>
              <a:gd fmla="*/ 33 w 114" name="T38"/>
              <a:gd fmla="*/ 61 h 149" name="T39"/>
              <a:gd fmla="*/ 43 w 114" name="T40"/>
              <a:gd fmla="*/ 25 h 149" name="T41"/>
              <a:gd fmla="*/ 62 w 114" name="T42"/>
              <a:gd fmla="*/ 42 h 149" name="T43"/>
              <a:gd fmla="*/ 50 w 114" name="T44"/>
              <a:gd fmla="*/ 29 h 149" name="T45"/>
              <a:gd fmla="*/ 77 w 114" name="T46"/>
              <a:gd fmla="*/ 43 h 149" name="T47"/>
              <a:gd fmla="*/ 80 w 114" name="T48"/>
              <a:gd fmla="*/ 47 h 149" name="T49"/>
              <a:gd fmla="*/ 67 w 114" name="T50"/>
              <a:gd fmla="*/ 68 h 149" name="T51"/>
              <a:gd fmla="*/ 56 w 114" name="T52"/>
              <a:gd fmla="*/ 70 h 149" name="T53"/>
              <a:gd fmla="*/ 67 w 114" name="T54"/>
              <a:gd fmla="*/ 70 h 149" name="T55"/>
              <a:gd fmla="*/ 81 w 114" name="T56"/>
              <a:gd fmla="*/ 50 h 149" name="T57"/>
              <a:gd fmla="*/ 82 w 114" name="T58"/>
              <a:gd fmla="*/ 57 h 149" name="T59"/>
              <a:gd fmla="*/ 73 w 114" name="T60"/>
              <a:gd fmla="*/ 74 h 149" name="T61"/>
              <a:gd fmla="*/ 73 w 114" name="T62"/>
              <a:gd fmla="*/ 74 h 149" name="T63"/>
              <a:gd fmla="*/ 57 w 114" name="T64"/>
              <a:gd fmla="*/ 85 h 149" name="T65"/>
              <a:gd fmla="*/ 42 w 114" name="T66"/>
              <a:gd fmla="*/ 76 h 149" name="T67"/>
              <a:gd fmla="*/ 79 w 114" name="T68"/>
              <a:gd fmla="*/ 99 h 149" name="T69"/>
              <a:gd fmla="*/ 57 w 114" name="T70"/>
              <a:gd fmla="*/ 113 h 149" name="T71"/>
              <a:gd fmla="*/ 36 w 114" name="T72"/>
              <a:gd fmla="*/ 100 h 149" name="T73"/>
              <a:gd fmla="*/ 41 w 114" name="T74"/>
              <a:gd fmla="*/ 93 h 149" name="T75"/>
              <a:gd fmla="*/ 42 w 114" name="T76"/>
              <a:gd fmla="*/ 92 h 149" name="T77"/>
              <a:gd fmla="*/ 42 w 114" name="T78"/>
              <a:gd fmla="*/ 91 h 149" name="T79"/>
              <a:gd fmla="*/ 43 w 114" name="T80"/>
              <a:gd fmla="*/ 86 h 149" name="T81"/>
              <a:gd fmla="*/ 53 w 114" name="T82"/>
              <a:gd fmla="*/ 86 h 149" name="T83"/>
              <a:gd fmla="*/ 57 w 114" name="T84"/>
              <a:gd fmla="*/ 87 h 149" name="T85"/>
              <a:gd fmla="*/ 73 w 114" name="T86"/>
              <a:gd fmla="*/ 76 h 149" name="T87"/>
              <a:gd fmla="*/ 74 w 114" name="T88"/>
              <a:gd fmla="*/ 92 h 149" name="T89"/>
              <a:gd fmla="*/ 74 w 114" name="T90"/>
              <a:gd fmla="*/ 92 h 149" name="T91"/>
              <a:gd fmla="*/ 75 w 114" name="T92"/>
              <a:gd fmla="*/ 93 h 149" name="T93"/>
              <a:gd fmla="*/ 82 w 114" name="T94"/>
              <a:gd fmla="*/ 95 h 14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9" w="114">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sp>
        <p:nvSpPr>
          <p:cNvPr id="18" name="Freeform 19">
            <a:extLst>
              <a:ext uri="{FF2B5EF4-FFF2-40B4-BE49-F238E27FC236}">
                <a16:creationId xmlns:a16="http://schemas.microsoft.com/office/drawing/2014/main" id="{6D70BD45-8F9C-453A-BD5B-8AB46CD18909}"/>
              </a:ext>
            </a:extLst>
          </p:cNvPr>
          <p:cNvSpPr>
            <a:spLocks noEditPoints="1"/>
          </p:cNvSpPr>
          <p:nvPr/>
        </p:nvSpPr>
        <p:spPr bwMode="auto">
          <a:xfrm>
            <a:off x="6241369" y="5532977"/>
            <a:ext cx="450421" cy="389135"/>
          </a:xfrm>
          <a:custGeom>
            <a:gdLst>
              <a:gd fmla="*/ 33 w 140" name="T0"/>
              <a:gd fmla="*/ 121 h 121" name="T1"/>
              <a:gd fmla="*/ 33 w 140" name="T2"/>
              <a:gd fmla="*/ 97 h 121" name="T3"/>
              <a:gd fmla="*/ 115 w 140" name="T4"/>
              <a:gd fmla="*/ 97 h 121" name="T5"/>
              <a:gd fmla="*/ 115 w 140" name="T6"/>
              <a:gd fmla="*/ 121 h 121" name="T7"/>
              <a:gd fmla="*/ 115 w 140" name="T8"/>
              <a:gd fmla="*/ 97 h 121" name="T9"/>
              <a:gd fmla="*/ 133 w 140" name="T10"/>
              <a:gd fmla="*/ 103 h 121" name="T11"/>
              <a:gd fmla="*/ 115 w 140" name="T12"/>
              <a:gd fmla="*/ 95 h 121" name="T13"/>
              <a:gd fmla="*/ 45 w 140" name="T14"/>
              <a:gd fmla="*/ 103 h 121" name="T15"/>
              <a:gd fmla="*/ 20 w 140" name="T16"/>
              <a:gd fmla="*/ 103 h 121" name="T17"/>
              <a:gd fmla="*/ 6 w 140" name="T18"/>
              <a:gd fmla="*/ 103 h 121" name="T19"/>
              <a:gd fmla="*/ 0 w 140" name="T20"/>
              <a:gd fmla="*/ 72 h 121" name="T21"/>
              <a:gd fmla="*/ 17 w 140" name="T22"/>
              <a:gd fmla="*/ 44 h 121" name="T23"/>
              <a:gd fmla="*/ 44 w 140" name="T24"/>
              <a:gd fmla="*/ 40 h 121" name="T25"/>
              <a:gd fmla="*/ 49 w 140" name="T26"/>
              <a:gd fmla="*/ 88 h 121" name="T27"/>
              <a:gd fmla="*/ 140 w 140" name="T28"/>
              <a:gd fmla="*/ 96 h 121" name="T29"/>
              <a:gd fmla="*/ 39 w 140" name="T30"/>
              <a:gd fmla="*/ 47 h 121" name="T31"/>
              <a:gd fmla="*/ 23 w 140" name="T32"/>
              <a:gd fmla="*/ 48 h 121" name="T33"/>
              <a:gd fmla="*/ 9 w 140" name="T34"/>
              <a:gd fmla="*/ 69 h 121" name="T35"/>
              <a:gd fmla="*/ 12 w 140" name="T36"/>
              <a:gd fmla="*/ 73 h 121" name="T37"/>
              <a:gd fmla="*/ 41 w 140" name="T38"/>
              <a:gd fmla="*/ 71 h 121" name="T39"/>
              <a:gd fmla="*/ 139 w 140" name="T40"/>
              <a:gd fmla="*/ 73 h 121" name="T41"/>
              <a:gd fmla="*/ 99 w 140" name="T42"/>
              <a:gd fmla="*/ 56 h 121" name="T43"/>
              <a:gd fmla="*/ 129 w 140" name="T44"/>
              <a:gd fmla="*/ 84 h 121" name="T45"/>
              <a:gd fmla="*/ 139 w 140" name="T46"/>
              <a:gd fmla="*/ 34 h 121" name="T47"/>
              <a:gd fmla="*/ 99 w 140" name="T48"/>
              <a:gd fmla="*/ 23 h 121" name="T49"/>
              <a:gd fmla="*/ 139 w 140" name="T50"/>
              <a:gd fmla="*/ 51 h 121" name="T51"/>
              <a:gd fmla="*/ 64 w 140" name="T52"/>
              <a:gd fmla="*/ 84 h 121" name="T53"/>
              <a:gd fmla="*/ 94 w 140" name="T54"/>
              <a:gd fmla="*/ 56 h 121" name="T55"/>
              <a:gd fmla="*/ 53 w 140" name="T56"/>
              <a:gd fmla="*/ 73 h 121" name="T57"/>
              <a:gd fmla="*/ 94 w 140" name="T58"/>
              <a:gd fmla="*/ 23 h 121" name="T59"/>
              <a:gd fmla="*/ 53 w 140" name="T60"/>
              <a:gd fmla="*/ 34 h 121" name="T61"/>
              <a:gd fmla="*/ 94 w 140" name="T62"/>
              <a:gd fmla="*/ 51 h 121" name="T63"/>
              <a:gd fmla="*/ 69 w 140" name="T64"/>
              <a:gd fmla="*/ 11 h 121" name="T65"/>
              <a:gd fmla="*/ 69 w 140" name="T66"/>
              <a:gd fmla="*/ 11 h 121" name="T67"/>
              <a:gd fmla="*/ 78 w 140" name="T68"/>
              <a:gd fmla="*/ 10 h 121" name="T69"/>
              <a:gd fmla="*/ 99 w 140" name="T70"/>
              <a:gd fmla="*/ 21 h 121" name="T71"/>
              <a:gd fmla="*/ 99 w 140" name="T72"/>
              <a:gd fmla="*/ 21 h 121" name="T73"/>
              <a:gd fmla="*/ 114 w 140" name="T74"/>
              <a:gd fmla="*/ 10 h 12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0" w="140">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2400" u="none">
              <a:ln>
                <a:noFill/>
              </a:ln>
              <a:solidFill>
                <a:srgbClr val="F0F0F0"/>
              </a:solidFill>
              <a:effectLst/>
              <a:uLnTx/>
              <a:uFillTx/>
              <a:cs typeface="+mn-ea"/>
              <a:sym typeface="+mn-lt"/>
            </a:endParaRPr>
          </a:p>
        </p:txBody>
      </p:sp>
      <p:pic>
        <p:nvPicPr>
          <p:cNvPr id="22" name="图片 21">
            <a:extLst>
              <a:ext uri="{FF2B5EF4-FFF2-40B4-BE49-F238E27FC236}">
                <a16:creationId xmlns:a16="http://schemas.microsoft.com/office/drawing/2014/main" id="{FAA8BE09-63E3-43FD-806A-185F9F155E2A}"/>
              </a:ext>
            </a:extLst>
          </p:cNvPr>
          <p:cNvPicPr>
            <a:picLocks noChangeAspect="1"/>
          </p:cNvPicPr>
          <p:nvPr/>
        </p:nvPicPr>
        <p:blipFill>
          <a:blip r:embed="rId2">
            <a:extLst>
              <a:ext uri="{28A0092B-C50C-407E-A947-70E740481C1C}">
                <a14:useLocalDpi val="0"/>
              </a:ext>
            </a:extLst>
          </a:blip>
          <a:stretch>
            <a:fillRect/>
          </a:stretch>
        </p:blipFill>
        <p:spPr>
          <a:xfrm>
            <a:off x="1220614" y="1524647"/>
            <a:ext cx="3428407" cy="2285605"/>
          </a:xfrm>
          <a:prstGeom prst="rect">
            <a:avLst/>
          </a:prstGeom>
          <a:ln cap="sq" cmpd="thickThin" w="88900">
            <a:solidFill>
              <a:schemeClr val="accent1"/>
            </a:solidFill>
            <a:prstDash val="solid"/>
            <a:miter lim="800000"/>
          </a:ln>
          <a:effectLst>
            <a:innerShdw blurRad="76200">
              <a:srgbClr val="000000"/>
            </a:innerShdw>
          </a:effectLst>
        </p:spPr>
      </p:pic>
      <p:pic>
        <p:nvPicPr>
          <p:cNvPr id="24" name="图片 23">
            <a:extLst>
              <a:ext uri="{FF2B5EF4-FFF2-40B4-BE49-F238E27FC236}">
                <a16:creationId xmlns:a16="http://schemas.microsoft.com/office/drawing/2014/main" id="{EBFB86E5-8EA7-4498-BDB9-F2385B53CEFE}"/>
              </a:ext>
            </a:extLst>
          </p:cNvPr>
          <p:cNvPicPr>
            <a:picLocks noChangeAspect="1"/>
          </p:cNvPicPr>
          <p:nvPr/>
        </p:nvPicPr>
        <p:blipFill>
          <a:blip r:embed="rId3">
            <a:extLst>
              <a:ext uri="{28A0092B-C50C-407E-A947-70E740481C1C}">
                <a14:useLocalDpi val="0"/>
              </a:ext>
            </a:extLst>
          </a:blip>
          <a:stretch>
            <a:fillRect/>
          </a:stretch>
        </p:blipFill>
        <p:spPr>
          <a:xfrm>
            <a:off x="7598559" y="1524648"/>
            <a:ext cx="3361089" cy="2240726"/>
          </a:xfrm>
          <a:prstGeom prst="rect">
            <a:avLst/>
          </a:prstGeom>
          <a:ln cap="sq" cmpd="thickThin" w="88900">
            <a:solidFill>
              <a:schemeClr val="accent1"/>
            </a:solidFill>
            <a:prstDash val="solid"/>
            <a:miter lim="800000"/>
          </a:ln>
          <a:effectLst>
            <a:innerShdw blurRad="76200">
              <a:srgbClr val="000000"/>
            </a:innerShdw>
          </a:effectLst>
        </p:spPr>
      </p:pic>
    </p:spTree>
    <p:extLst>
      <p:ext uri="{BB962C8B-B14F-4D97-AF65-F5344CB8AC3E}">
        <p14:creationId val="3238913816"/>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2"/>
                                        </p:tgtEl>
                                        <p:attrNameLst>
                                          <p:attrName>style.visibility</p:attrName>
                                        </p:attrNameLst>
                                      </p:cBhvr>
                                      <p:to>
                                        <p:strVal val="visible"/>
                                      </p:to>
                                    </p:set>
                                    <p:animEffect filter="fade" transition="in">
                                      <p:cBhvr>
                                        <p:cTn dur="1000" id="7"/>
                                        <p:tgtEl>
                                          <p:spTgt spid="22"/>
                                        </p:tgtEl>
                                      </p:cBhvr>
                                    </p:animEffect>
                                    <p:anim calcmode="lin" valueType="num">
                                      <p:cBhvr>
                                        <p:cTn dur="1000" fill="hold" id="8"/>
                                        <p:tgtEl>
                                          <p:spTgt spid="22"/>
                                        </p:tgtEl>
                                        <p:attrNameLst>
                                          <p:attrName>ppt_x</p:attrName>
                                        </p:attrNameLst>
                                      </p:cBhvr>
                                      <p:tavLst>
                                        <p:tav tm="0">
                                          <p:val>
                                            <p:strVal val="#ppt_x"/>
                                          </p:val>
                                        </p:tav>
                                        <p:tav tm="100000">
                                          <p:val>
                                            <p:strVal val="#ppt_x"/>
                                          </p:val>
                                        </p:tav>
                                      </p:tavLst>
                                    </p:anim>
                                    <p:anim calcmode="lin" valueType="num">
                                      <p:cBhvr>
                                        <p:cTn dur="1000" fill="hold" id="9"/>
                                        <p:tgtEl>
                                          <p:spTgt spid="2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4"/>
                                        </p:tgtEl>
                                        <p:attrNameLst>
                                          <p:attrName>style.visibility</p:attrName>
                                        </p:attrNameLst>
                                      </p:cBhvr>
                                      <p:to>
                                        <p:strVal val="visible"/>
                                      </p:to>
                                    </p:set>
                                    <p:animEffect filter="fade" transition="in">
                                      <p:cBhvr>
                                        <p:cTn dur="1000" id="13"/>
                                        <p:tgtEl>
                                          <p:spTgt spid="24"/>
                                        </p:tgtEl>
                                      </p:cBhvr>
                                    </p:animEffect>
                                    <p:anim calcmode="lin" valueType="num">
                                      <p:cBhvr>
                                        <p:cTn dur="1000" fill="hold" id="14"/>
                                        <p:tgtEl>
                                          <p:spTgt spid="24"/>
                                        </p:tgtEl>
                                        <p:attrNameLst>
                                          <p:attrName>ppt_x</p:attrName>
                                        </p:attrNameLst>
                                      </p:cBhvr>
                                      <p:tavLst>
                                        <p:tav tm="0">
                                          <p:val>
                                            <p:strVal val="#ppt_x"/>
                                          </p:val>
                                        </p:tav>
                                        <p:tav tm="100000">
                                          <p:val>
                                            <p:strVal val="#ppt_x"/>
                                          </p:val>
                                        </p:tav>
                                      </p:tavLst>
                                    </p:anim>
                                    <p:anim calcmode="lin" valueType="num">
                                      <p:cBhvr>
                                        <p:cTn dur="1000" fill="hold" id="15"/>
                                        <p:tgtEl>
                                          <p:spTgt spid="24"/>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10" presetSubtype="0">
                                  <p:stCondLst>
                                    <p:cond delay="0"/>
                                  </p:stCondLst>
                                  <p:childTnLst>
                                    <p:set>
                                      <p:cBhvr>
                                        <p:cTn dur="1" fill="hold" id="18">
                                          <p:stCondLst>
                                            <p:cond delay="0"/>
                                          </p:stCondLst>
                                        </p:cTn>
                                        <p:tgtEl>
                                          <p:spTgt spid="2"/>
                                        </p:tgtEl>
                                        <p:attrNameLst>
                                          <p:attrName>style.visibility</p:attrName>
                                        </p:attrNameLst>
                                      </p:cBhvr>
                                      <p:to>
                                        <p:strVal val="visible"/>
                                      </p:to>
                                    </p:set>
                                    <p:animEffect filter="fade" transition="in">
                                      <p:cBhvr>
                                        <p:cTn dur="500" id="19"/>
                                        <p:tgtEl>
                                          <p:spTgt spid="2"/>
                                        </p:tgtEl>
                                      </p:cBhvr>
                                    </p:animEffect>
                                  </p:childTnLst>
                                </p:cTn>
                              </p:par>
                            </p:childTnLst>
                          </p:cTn>
                        </p:par>
                        <p:par>
                          <p:cTn fill="hold" id="20" nodeType="afterGroup">
                            <p:stCondLst>
                              <p:cond delay="2500"/>
                            </p:stCondLst>
                            <p:childTnLst>
                              <p:par>
                                <p:cTn fill="hold" grpId="0" id="21" nodeType="afterEffect" presetClass="entr" presetID="19" presetSubtype="1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500" fill="hold" id="23"/>
                                        <p:tgtEl>
                                          <p:spTgt spid="3"/>
                                        </p:tgtEl>
                                        <p:attrNameLst>
                                          <p:attrName>ppt_w</p:attrName>
                                        </p:attrNameLst>
                                      </p:cBhvr>
                                      <p:tavLst>
                                        <p:tav fmla="#ppt_w*sin(2.5*pi*$)" tm="0">
                                          <p:val>
                                            <p:fltVal val="0"/>
                                          </p:val>
                                        </p:tav>
                                        <p:tav tm="100000">
                                          <p:val>
                                            <p:fltVal val="1"/>
                                          </p:val>
                                        </p:tav>
                                      </p:tavLst>
                                    </p:anim>
                                    <p:anim calcmode="lin" valueType="num">
                                      <p:cBhvr>
                                        <p:cTn dur="500" fill="hold" id="24"/>
                                        <p:tgtEl>
                                          <p:spTgt spid="3"/>
                                        </p:tgtEl>
                                        <p:attrNameLst>
                                          <p:attrName>ppt_h</p:attrName>
                                        </p:attrNameLst>
                                      </p:cBhvr>
                                      <p:tavLst>
                                        <p:tav tm="0">
                                          <p:val>
                                            <p:strVal val="#ppt_h"/>
                                          </p:val>
                                        </p:tav>
                                        <p:tav tm="100000">
                                          <p:val>
                                            <p:strVal val="#ppt_h"/>
                                          </p:val>
                                        </p:tav>
                                      </p:tavLst>
                                    </p:anim>
                                  </p:childTnLst>
                                </p:cTn>
                              </p:par>
                              <p:par>
                                <p:cTn fill="hold" grpId="0" id="25" nodeType="withEffect" presetClass="entr" presetID="19" presetSubtype="10">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p:cTn dur="500" fill="hold" id="27"/>
                                        <p:tgtEl>
                                          <p:spTgt spid="4"/>
                                        </p:tgtEl>
                                        <p:attrNameLst>
                                          <p:attrName>ppt_w</p:attrName>
                                        </p:attrNameLst>
                                      </p:cBhvr>
                                      <p:tavLst>
                                        <p:tav fmla="#ppt_w*sin(2.5*pi*$)" tm="0">
                                          <p:val>
                                            <p:fltVal val="0"/>
                                          </p:val>
                                        </p:tav>
                                        <p:tav tm="100000">
                                          <p:val>
                                            <p:fltVal val="1"/>
                                          </p:val>
                                        </p:tav>
                                      </p:tavLst>
                                    </p:anim>
                                    <p:anim calcmode="lin" valueType="num">
                                      <p:cBhvr>
                                        <p:cTn dur="500" fill="hold" id="28"/>
                                        <p:tgtEl>
                                          <p:spTgt spid="4"/>
                                        </p:tgtEl>
                                        <p:attrNameLst>
                                          <p:attrName>ppt_h</p:attrName>
                                        </p:attrNameLst>
                                      </p:cBhvr>
                                      <p:tavLst>
                                        <p:tav tm="0">
                                          <p:val>
                                            <p:strVal val="#ppt_h"/>
                                          </p:val>
                                        </p:tav>
                                        <p:tav tm="100000">
                                          <p:val>
                                            <p:strVal val="#ppt_h"/>
                                          </p:val>
                                        </p:tav>
                                      </p:tavLst>
                                    </p:anim>
                                  </p:childTnLst>
                                </p:cTn>
                              </p:par>
                              <p:par>
                                <p:cTn fill="hold" grpId="0" id="29" nodeType="withEffect" presetClass="entr" presetID="19" presetSubtype="10">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p:cTn dur="500" fill="hold" id="31"/>
                                        <p:tgtEl>
                                          <p:spTgt spid="5"/>
                                        </p:tgtEl>
                                        <p:attrNameLst>
                                          <p:attrName>ppt_w</p:attrName>
                                        </p:attrNameLst>
                                      </p:cBhvr>
                                      <p:tavLst>
                                        <p:tav fmla="#ppt_w*sin(2.5*pi*$)" tm="0">
                                          <p:val>
                                            <p:fltVal val="0"/>
                                          </p:val>
                                        </p:tav>
                                        <p:tav tm="100000">
                                          <p:val>
                                            <p:fltVal val="1"/>
                                          </p:val>
                                        </p:tav>
                                      </p:tavLst>
                                    </p:anim>
                                    <p:anim calcmode="lin" valueType="num">
                                      <p:cBhvr>
                                        <p:cTn dur="500" fill="hold" id="32"/>
                                        <p:tgtEl>
                                          <p:spTgt spid="5"/>
                                        </p:tgtEl>
                                        <p:attrNameLst>
                                          <p:attrName>ppt_h</p:attrName>
                                        </p:attrNameLst>
                                      </p:cBhvr>
                                      <p:tavLst>
                                        <p:tav tm="0">
                                          <p:val>
                                            <p:strVal val="#ppt_h"/>
                                          </p:val>
                                        </p:tav>
                                        <p:tav tm="100000">
                                          <p:val>
                                            <p:strVal val="#ppt_h"/>
                                          </p:val>
                                        </p:tav>
                                      </p:tavLst>
                                    </p:anim>
                                  </p:childTnLst>
                                </p:cTn>
                              </p:par>
                              <p:par>
                                <p:cTn fill="hold" grpId="0" id="33" nodeType="withEffect" presetClass="entr" presetID="19" presetSubtype="10">
                                  <p:stCondLst>
                                    <p:cond delay="0"/>
                                  </p:stCondLst>
                                  <p:childTnLst>
                                    <p:set>
                                      <p:cBhvr>
                                        <p:cTn dur="1" fill="hold" id="34">
                                          <p:stCondLst>
                                            <p:cond delay="0"/>
                                          </p:stCondLst>
                                        </p:cTn>
                                        <p:tgtEl>
                                          <p:spTgt spid="6"/>
                                        </p:tgtEl>
                                        <p:attrNameLst>
                                          <p:attrName>style.visibility</p:attrName>
                                        </p:attrNameLst>
                                      </p:cBhvr>
                                      <p:to>
                                        <p:strVal val="visible"/>
                                      </p:to>
                                    </p:set>
                                    <p:anim calcmode="lin" valueType="num">
                                      <p:cBhvr>
                                        <p:cTn dur="500" fill="hold" id="35"/>
                                        <p:tgtEl>
                                          <p:spTgt spid="6"/>
                                        </p:tgtEl>
                                        <p:attrNameLst>
                                          <p:attrName>ppt_w</p:attrName>
                                        </p:attrNameLst>
                                      </p:cBhvr>
                                      <p:tavLst>
                                        <p:tav fmla="#ppt_w*sin(2.5*pi*$)" tm="0">
                                          <p:val>
                                            <p:fltVal val="0"/>
                                          </p:val>
                                        </p:tav>
                                        <p:tav tm="100000">
                                          <p:val>
                                            <p:fltVal val="1"/>
                                          </p:val>
                                        </p:tav>
                                      </p:tavLst>
                                    </p:anim>
                                    <p:anim calcmode="lin" valueType="num">
                                      <p:cBhvr>
                                        <p:cTn dur="500" fill="hold" id="36"/>
                                        <p:tgtEl>
                                          <p:spTgt spid="6"/>
                                        </p:tgtEl>
                                        <p:attrNameLst>
                                          <p:attrName>ppt_h</p:attrName>
                                        </p:attrNameLst>
                                      </p:cBhvr>
                                      <p:tavLst>
                                        <p:tav tm="0">
                                          <p:val>
                                            <p:strVal val="#ppt_h"/>
                                          </p:val>
                                        </p:tav>
                                        <p:tav tm="100000">
                                          <p:val>
                                            <p:strVal val="#ppt_h"/>
                                          </p:val>
                                        </p:tav>
                                      </p:tavLst>
                                    </p:anim>
                                  </p:childTnLst>
                                </p:cTn>
                              </p:par>
                              <p:par>
                                <p:cTn fill="hold" grpId="0" id="37" nodeType="withEffect" presetClass="entr" presetID="10" presetSubtype="0">
                                  <p:stCondLst>
                                    <p:cond delay="0"/>
                                  </p:stCondLst>
                                  <p:childTnLst>
                                    <p:set>
                                      <p:cBhvr>
                                        <p:cTn dur="1" fill="hold" id="38">
                                          <p:stCondLst>
                                            <p:cond delay="0"/>
                                          </p:stCondLst>
                                        </p:cTn>
                                        <p:tgtEl>
                                          <p:spTgt spid="17"/>
                                        </p:tgtEl>
                                        <p:attrNameLst>
                                          <p:attrName>style.visibility</p:attrName>
                                        </p:attrNameLst>
                                      </p:cBhvr>
                                      <p:to>
                                        <p:strVal val="visible"/>
                                      </p:to>
                                    </p:set>
                                    <p:animEffect filter="fade" transition="in">
                                      <p:cBhvr>
                                        <p:cTn dur="500" id="39"/>
                                        <p:tgtEl>
                                          <p:spTgt spid="17"/>
                                        </p:tgtEl>
                                      </p:cBhvr>
                                    </p:animEffect>
                                  </p:childTnLst>
                                </p:cTn>
                              </p:par>
                              <p:par>
                                <p:cTn fill="hold" grpId="0" id="40" nodeType="withEffect" presetClass="entr" presetID="10" presetSubtype="0">
                                  <p:stCondLst>
                                    <p:cond delay="0"/>
                                  </p:stCondLst>
                                  <p:childTnLst>
                                    <p:set>
                                      <p:cBhvr>
                                        <p:cTn dur="1" fill="hold" id="41">
                                          <p:stCondLst>
                                            <p:cond delay="0"/>
                                          </p:stCondLst>
                                        </p:cTn>
                                        <p:tgtEl>
                                          <p:spTgt spid="16"/>
                                        </p:tgtEl>
                                        <p:attrNameLst>
                                          <p:attrName>style.visibility</p:attrName>
                                        </p:attrNameLst>
                                      </p:cBhvr>
                                      <p:to>
                                        <p:strVal val="visible"/>
                                      </p:to>
                                    </p:set>
                                    <p:animEffect filter="fade" transition="in">
                                      <p:cBhvr>
                                        <p:cTn dur="500" id="42"/>
                                        <p:tgtEl>
                                          <p:spTgt spid="16"/>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5"/>
                                        </p:tgtEl>
                                        <p:attrNameLst>
                                          <p:attrName>style.visibility</p:attrName>
                                        </p:attrNameLst>
                                      </p:cBhvr>
                                      <p:to>
                                        <p:strVal val="visible"/>
                                      </p:to>
                                    </p:set>
                                    <p:animEffect filter="fade" transition="in">
                                      <p:cBhvr>
                                        <p:cTn dur="500" id="45"/>
                                        <p:tgtEl>
                                          <p:spTgt spid="15"/>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8"/>
                                        </p:tgtEl>
                                        <p:attrNameLst>
                                          <p:attrName>style.visibility</p:attrName>
                                        </p:attrNameLst>
                                      </p:cBhvr>
                                      <p:to>
                                        <p:strVal val="visible"/>
                                      </p:to>
                                    </p:set>
                                    <p:animEffect filter="fade" transition="in">
                                      <p:cBhvr>
                                        <p:cTn dur="500" id="48"/>
                                        <p:tgtEl>
                                          <p:spTgt spid="18"/>
                                        </p:tgtEl>
                                      </p:cBhvr>
                                    </p:animEffect>
                                  </p:childTnLst>
                                </p:cTn>
                              </p:par>
                              <p:par>
                                <p:cTn fill="hold" grpId="0" id="49" nodeType="withEffect" presetClass="entr" presetID="22" presetSubtype="8">
                                  <p:stCondLst>
                                    <p:cond delay="0"/>
                                  </p:stCondLst>
                                  <p:childTnLst>
                                    <p:set>
                                      <p:cBhvr>
                                        <p:cTn dur="1" fill="hold" id="50">
                                          <p:stCondLst>
                                            <p:cond delay="0"/>
                                          </p:stCondLst>
                                        </p:cTn>
                                        <p:tgtEl>
                                          <p:spTgt spid="8"/>
                                        </p:tgtEl>
                                        <p:attrNameLst>
                                          <p:attrName>style.visibility</p:attrName>
                                        </p:attrNameLst>
                                      </p:cBhvr>
                                      <p:to>
                                        <p:strVal val="visible"/>
                                      </p:to>
                                    </p:set>
                                    <p:animEffect filter="wipe(left)" transition="in">
                                      <p:cBhvr>
                                        <p:cTn dur="500" id="51"/>
                                        <p:tgtEl>
                                          <p:spTgt spid="8"/>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10"/>
                                        </p:tgtEl>
                                        <p:attrNameLst>
                                          <p:attrName>style.visibility</p:attrName>
                                        </p:attrNameLst>
                                      </p:cBhvr>
                                      <p:to>
                                        <p:strVal val="visible"/>
                                      </p:to>
                                    </p:set>
                                    <p:animEffect filter="wipe(left)" transition="in">
                                      <p:cBhvr>
                                        <p:cTn dur="500" id="54"/>
                                        <p:tgtEl>
                                          <p:spTgt spid="10"/>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12"/>
                                        </p:tgtEl>
                                        <p:attrNameLst>
                                          <p:attrName>style.visibility</p:attrName>
                                        </p:attrNameLst>
                                      </p:cBhvr>
                                      <p:to>
                                        <p:strVal val="visible"/>
                                      </p:to>
                                    </p:set>
                                    <p:animEffect filter="wipe(left)" transition="in">
                                      <p:cBhvr>
                                        <p:cTn dur="500" id="57"/>
                                        <p:tgtEl>
                                          <p:spTgt spid="12"/>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4"/>
                                        </p:tgtEl>
                                        <p:attrNameLst>
                                          <p:attrName>style.visibility</p:attrName>
                                        </p:attrNameLst>
                                      </p:cBhvr>
                                      <p:to>
                                        <p:strVal val="visible"/>
                                      </p:to>
                                    </p:set>
                                    <p:animEffect filter="wipe(left)" transition="in">
                                      <p:cBhvr>
                                        <p:cTn dur="500" id="6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8"/>
      <p:bldP grpId="0" spid="10"/>
      <p:bldP grpId="0" spid="12"/>
      <p:bldP grpId="0" spid="14"/>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52B492BD-B4BA-4486-A2DC-B4AA93A9E13E}"/>
              </a:ext>
            </a:extLst>
          </p:cNvPr>
          <p:cNvSpPr txBox="1"/>
          <p:nvPr/>
        </p:nvSpPr>
        <p:spPr>
          <a:xfrm>
            <a:off x="660400" y="2897884"/>
            <a:ext cx="8445276" cy="1432560"/>
          </a:xfrm>
          <a:prstGeom prst="rect">
            <a:avLst/>
          </a:prstGeom>
          <a:noFill/>
        </p:spPr>
        <p:txBody>
          <a:bodyPr rtlCol="0" wrap="square">
            <a:spAutoFit/>
            <a:scene3d>
              <a:camera prst="orthographicFront"/>
              <a:lightRig dir="t" rig="threePt"/>
            </a:scene3d>
            <a:sp3d contourW="12700"/>
          </a:bodyPr>
          <a:lstStyle/>
          <a:p>
            <a:pPr lvl="0">
              <a:defRPr/>
            </a:pPr>
            <a:r>
              <a:rPr altLang="en-US" b="1" lang="zh-CN" spc="-300" sz="8800">
                <a:solidFill>
                  <a:schemeClr val="accent1"/>
                </a:solidFill>
                <a:cs typeface="+mn-ea"/>
                <a:sym typeface="+mn-lt"/>
              </a:rPr>
              <a:t>后续治疗及效果</a:t>
            </a:r>
          </a:p>
        </p:txBody>
      </p:sp>
      <p:sp>
        <p:nvSpPr>
          <p:cNvPr id="3" name="文本框 2">
            <a:extLst>
              <a:ext uri="{FF2B5EF4-FFF2-40B4-BE49-F238E27FC236}">
                <a16:creationId xmlns:a16="http://schemas.microsoft.com/office/drawing/2014/main" id="{6EE2F607-C18A-41DE-825F-12F1702A370A}"/>
              </a:ext>
            </a:extLst>
          </p:cNvPr>
          <p:cNvSpPr txBox="1"/>
          <p:nvPr/>
        </p:nvSpPr>
        <p:spPr>
          <a:xfrm>
            <a:off x="793750" y="4606236"/>
            <a:ext cx="7203978"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chemeClr val="tx1">
                    <a:lumMod val="75000"/>
                    <a:lumOff val="25000"/>
                  </a:schemeClr>
                </a:solidFill>
                <a:effectLst/>
                <a:uLnTx/>
                <a:uFillTx/>
                <a:cs typeface="+mn-ea"/>
                <a:sym typeface="+mn-lt"/>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442A05D2-BD39-4F7E-9FA6-E85C38CF26F2}"/>
              </a:ext>
            </a:extLst>
          </p:cNvPr>
          <p:cNvSpPr txBox="1"/>
          <p:nvPr/>
        </p:nvSpPr>
        <p:spPr>
          <a:xfrm>
            <a:off x="793750" y="1643850"/>
            <a:ext cx="3572192"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chemeClr val="accent1"/>
                </a:solidFill>
                <a:effectLst/>
                <a:uLnTx/>
                <a:uFillTx/>
                <a:cs typeface="+mn-ea"/>
                <a:sym typeface="+mn-lt"/>
              </a:rPr>
              <a:t>Part 01</a:t>
            </a:r>
          </a:p>
        </p:txBody>
      </p:sp>
      <p:sp>
        <p:nvSpPr>
          <p:cNvPr id="7" name="任意多边形 34">
            <a:extLst>
              <a:ext uri="{FF2B5EF4-FFF2-40B4-BE49-F238E27FC236}">
                <a16:creationId xmlns:a16="http://schemas.microsoft.com/office/drawing/2014/main" id="{B64CE6ED-C4F1-4850-B898-148B13C121B7}"/>
              </a:ext>
            </a:extLst>
          </p:cNvPr>
          <p:cNvSpPr/>
          <p:nvPr/>
        </p:nvSpPr>
        <p:spPr>
          <a:xfrm>
            <a:off x="1223375" y="5692268"/>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8" name="任意多边形 36">
            <a:extLst>
              <a:ext uri="{FF2B5EF4-FFF2-40B4-BE49-F238E27FC236}">
                <a16:creationId xmlns:a16="http://schemas.microsoft.com/office/drawing/2014/main" id="{D6BD0904-2668-48D5-86BA-7CEBFC0BE33E}"/>
              </a:ext>
            </a:extLst>
          </p:cNvPr>
          <p:cNvSpPr/>
          <p:nvPr/>
        </p:nvSpPr>
        <p:spPr>
          <a:xfrm>
            <a:off x="8701337" y="2265036"/>
            <a:ext cx="232031" cy="23254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9" name="任意多边形 38">
            <a:extLst>
              <a:ext uri="{FF2B5EF4-FFF2-40B4-BE49-F238E27FC236}">
                <a16:creationId xmlns:a16="http://schemas.microsoft.com/office/drawing/2014/main" id="{1DE0C676-FD52-472E-9C3C-222C4B0F5975}"/>
              </a:ext>
            </a:extLst>
          </p:cNvPr>
          <p:cNvSpPr/>
          <p:nvPr/>
        </p:nvSpPr>
        <p:spPr>
          <a:xfrm rot="4178014">
            <a:off x="1275591" y="920756"/>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0" name="任意多边形 40">
            <a:extLst>
              <a:ext uri="{FF2B5EF4-FFF2-40B4-BE49-F238E27FC236}">
                <a16:creationId xmlns:a16="http://schemas.microsoft.com/office/drawing/2014/main" id="{BA8ACF8C-B517-4640-A4B3-88B56F64422E}"/>
              </a:ext>
            </a:extLst>
          </p:cNvPr>
          <p:cNvSpPr/>
          <p:nvPr/>
        </p:nvSpPr>
        <p:spPr>
          <a:xfrm>
            <a:off x="10678505" y="1515609"/>
            <a:ext cx="259086" cy="256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任意多边形 34">
            <a:extLst>
              <a:ext uri="{FF2B5EF4-FFF2-40B4-BE49-F238E27FC236}">
                <a16:creationId xmlns:a16="http://schemas.microsoft.com/office/drawing/2014/main" id="{1B36000D-D6A8-4E05-B9C7-AA7B2953B25C}"/>
              </a:ext>
            </a:extLst>
          </p:cNvPr>
          <p:cNvSpPr/>
          <p:nvPr/>
        </p:nvSpPr>
        <p:spPr>
          <a:xfrm>
            <a:off x="9756408" y="5507602"/>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4" name="medical-records_195987">
            <a:extLst>
              <a:ext uri="{FF2B5EF4-FFF2-40B4-BE49-F238E27FC236}">
                <a16:creationId xmlns:a16="http://schemas.microsoft.com/office/drawing/2014/main" id="{2D815A8D-4E6A-4873-9674-3835EB85596A}"/>
              </a:ext>
            </a:extLst>
          </p:cNvPr>
          <p:cNvSpPr>
            <a:spLocks noChangeAspect="1"/>
          </p:cNvSpPr>
          <p:nvPr/>
        </p:nvSpPr>
        <p:spPr bwMode="auto">
          <a:xfrm>
            <a:off x="8933368" y="2862804"/>
            <a:ext cx="1874680" cy="2005042"/>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15" name="cardiogram_375922">
            <a:extLst>
              <a:ext uri="{FF2B5EF4-FFF2-40B4-BE49-F238E27FC236}">
                <a16:creationId xmlns:a16="http://schemas.microsoft.com/office/drawing/2014/main" id="{39947161-6C70-4463-B9CF-6052B6F7BF1C}"/>
              </a:ext>
            </a:extLst>
          </p:cNvPr>
          <p:cNvSpPr>
            <a:spLocks noChangeAspect="1"/>
          </p:cNvSpPr>
          <p:nvPr/>
        </p:nvSpPr>
        <p:spPr bwMode="auto">
          <a:xfrm rot="1012018">
            <a:off x="11134792" y="4101987"/>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Tree>
    <p:custDataLst>
      <p:tags r:id="rId2"/>
    </p:custDataLst>
    <p:extLst>
      <p:ext uri="{BB962C8B-B14F-4D97-AF65-F5344CB8AC3E}">
        <p14:creationId val="3742927470"/>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down)" transition="in">
                                      <p:cBhvr>
                                        <p:cTn dur="500" id="14"/>
                                        <p:tgtEl>
                                          <p:spTgt spid="2"/>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
                                        </p:tgtEl>
                                        <p:attrNameLst>
                                          <p:attrName>style.visibility</p:attrName>
                                        </p:attrNameLst>
                                      </p:cBhvr>
                                      <p:to>
                                        <p:strVal val="visible"/>
                                      </p:to>
                                    </p:set>
                                    <p:animEffect filter="barn(inVertical)" transition="in">
                                      <p:cBhvr>
                                        <p:cTn dur="500" id="18"/>
                                        <p:tgtEl>
                                          <p:spTgt spid="3"/>
                                        </p:tgtEl>
                                      </p:cBhvr>
                                    </p:animEffect>
                                  </p:childTnLst>
                                </p:cTn>
                              </p:par>
                              <p:par>
                                <p:cTn accel="78000" fill="hold" grpId="0" id="19" nodeType="withEffect" presetClass="entr" presetID="2" presetSubtype="3">
                                  <p:stCondLst>
                                    <p:cond delay="10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0-#ppt_h/2"/>
                                          </p:val>
                                        </p:tav>
                                        <p:tav tm="100000">
                                          <p:val>
                                            <p:strVal val="#ppt_y"/>
                                          </p:val>
                                        </p:tav>
                                      </p:tavLst>
                                    </p:anim>
                                  </p:childTnLst>
                                </p:cTn>
                              </p:par>
                              <p:par>
                                <p:cTn accel="78000" fill="hold" grpId="0" id="23" nodeType="withEffect" presetClass="entr" presetID="2" presetSubtype="12">
                                  <p:stCondLst>
                                    <p:cond delay="7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par>
                                <p:cTn accel="78000" fill="hold" grpId="0" id="27" nodeType="withEffect" presetClass="entr" presetID="2" presetSubtype="12">
                                  <p:stCondLst>
                                    <p:cond delay="80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1+#ppt_h/2"/>
                                          </p:val>
                                        </p:tav>
                                        <p:tav tm="100000">
                                          <p:val>
                                            <p:strVal val="#ppt_y"/>
                                          </p:val>
                                        </p:tav>
                                      </p:tavLst>
                                    </p:anim>
                                  </p:childTnLst>
                                </p:cTn>
                              </p:par>
                              <p:par>
                                <p:cTn accel="78000" fill="hold" grpId="0" id="31" nodeType="withEffect" presetClass="entr" presetID="2" presetSubtype="9">
                                  <p:stCondLst>
                                    <p:cond delay="100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0-#ppt_w/2"/>
                                          </p:val>
                                        </p:tav>
                                        <p:tav tm="100000">
                                          <p:val>
                                            <p:strVal val="#ppt_x"/>
                                          </p:val>
                                        </p:tav>
                                      </p:tavLst>
                                    </p:anim>
                                    <p:anim calcmode="lin" valueType="num">
                                      <p:cBhvr additive="base">
                                        <p:cTn dur="500" fill="hold" id="34"/>
                                        <p:tgtEl>
                                          <p:spTgt spid="9"/>
                                        </p:tgtEl>
                                        <p:attrNameLst>
                                          <p:attrName>ppt_y</p:attrName>
                                        </p:attrNameLst>
                                      </p:cBhvr>
                                      <p:tavLst>
                                        <p:tav tm="0">
                                          <p:val>
                                            <p:strVal val="0-#ppt_h/2"/>
                                          </p:val>
                                        </p:tav>
                                        <p:tav tm="100000">
                                          <p:val>
                                            <p:strVal val="#ppt_y"/>
                                          </p:val>
                                        </p:tav>
                                      </p:tavLst>
                                    </p:anim>
                                  </p:childTnLst>
                                </p:cTn>
                              </p:par>
                              <p:par>
                                <p:cTn accel="78000" fill="hold" grpId="0" id="35" nodeType="withEffect" presetClass="entr" presetID="2" presetSubtype="12">
                                  <p:stCondLst>
                                    <p:cond delay="70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0-#ppt_w/2"/>
                                          </p:val>
                                        </p:tav>
                                        <p:tav tm="100000">
                                          <p:val>
                                            <p:strVal val="#ppt_x"/>
                                          </p:val>
                                        </p:tav>
                                      </p:tavLst>
                                    </p:anim>
                                    <p:anim calcmode="lin" valueType="num">
                                      <p:cBhvr additive="base">
                                        <p:cTn dur="500" fill="hold" id="38"/>
                                        <p:tgtEl>
                                          <p:spTgt spid="1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2" presetSubtype="4">
                                  <p:stCondLst>
                                    <p:cond delay="0"/>
                                  </p:stCondLst>
                                  <p:childTnLst>
                                    <p:set>
                                      <p:cBhvr>
                                        <p:cTn dur="1" fill="hold" id="41">
                                          <p:stCondLst>
                                            <p:cond delay="0"/>
                                          </p:stCondLst>
                                        </p:cTn>
                                        <p:tgtEl>
                                          <p:spTgt spid="14"/>
                                        </p:tgtEl>
                                        <p:attrNameLst>
                                          <p:attrName>style.visibility</p:attrName>
                                        </p:attrNameLst>
                                      </p:cBhvr>
                                      <p:to>
                                        <p:strVal val="visible"/>
                                      </p:to>
                                    </p:set>
                                    <p:animEffect filter="wipe(down)" transition="in">
                                      <p:cBhvr>
                                        <p:cTn dur="500" id="42"/>
                                        <p:tgtEl>
                                          <p:spTgt spid="14"/>
                                        </p:tgtEl>
                                      </p:cBhvr>
                                    </p:animEffect>
                                  </p:childTnLst>
                                </p:cTn>
                              </p:par>
                            </p:childTnLst>
                          </p:cTn>
                        </p:par>
                        <p:par>
                          <p:cTn fill="hold" id="43" nodeType="afterGroup">
                            <p:stCondLst>
                              <p:cond delay="3500"/>
                            </p:stCondLst>
                            <p:childTnLst>
                              <p:par>
                                <p:cTn fill="hold" grpId="0" id="44" nodeType="afterEffect" presetClass="entr" presetID="42" presetSubtype="0">
                                  <p:stCondLst>
                                    <p:cond delay="0"/>
                                  </p:stCondLst>
                                  <p:childTnLst>
                                    <p:set>
                                      <p:cBhvr>
                                        <p:cTn dur="1" fill="hold" id="45">
                                          <p:stCondLst>
                                            <p:cond delay="0"/>
                                          </p:stCondLst>
                                        </p:cTn>
                                        <p:tgtEl>
                                          <p:spTgt spid="15"/>
                                        </p:tgtEl>
                                        <p:attrNameLst>
                                          <p:attrName>style.visibility</p:attrName>
                                        </p:attrNameLst>
                                      </p:cBhvr>
                                      <p:to>
                                        <p:strVal val="visible"/>
                                      </p:to>
                                    </p:set>
                                    <p:animEffect filter="fade" transition="in">
                                      <p:cBhvr>
                                        <p:cTn dur="1000" id="46"/>
                                        <p:tgtEl>
                                          <p:spTgt spid="15"/>
                                        </p:tgtEl>
                                      </p:cBhvr>
                                    </p:animEffect>
                                    <p:anim calcmode="lin" valueType="num">
                                      <p:cBhvr>
                                        <p:cTn dur="1000" fill="hold" id="47"/>
                                        <p:tgtEl>
                                          <p:spTgt spid="15"/>
                                        </p:tgtEl>
                                        <p:attrNameLst>
                                          <p:attrName>ppt_x</p:attrName>
                                        </p:attrNameLst>
                                      </p:cBhvr>
                                      <p:tavLst>
                                        <p:tav tm="0">
                                          <p:val>
                                            <p:strVal val="#ppt_x"/>
                                          </p:val>
                                        </p:tav>
                                        <p:tav tm="100000">
                                          <p:val>
                                            <p:strVal val="#ppt_x"/>
                                          </p:val>
                                        </p:tav>
                                      </p:tavLst>
                                    </p:anim>
                                    <p:anim calcmode="lin" valueType="num">
                                      <p:cBhvr>
                                        <p:cTn dur="1000" fill="hold" id="48"/>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
      <p:bldP grpId="0" spid="8"/>
      <p:bldP grpId="0" spid="9"/>
      <p:bldP grpId="0" spid="10"/>
      <p:bldP grpId="0" spid="11"/>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a:extLst>
              <a:ext uri="{FF2B5EF4-FFF2-40B4-BE49-F238E27FC236}">
                <a16:creationId xmlns:a16="http://schemas.microsoft.com/office/drawing/2014/main" id="{BD9F8309-CDAC-4B83-A615-7645645C0450}"/>
              </a:ext>
            </a:extLst>
          </p:cNvPr>
          <p:cNvGrpSpPr/>
          <p:nvPr/>
        </p:nvGrpSpPr>
        <p:grpSpPr>
          <a:xfrm>
            <a:off x="742133" y="1493883"/>
            <a:ext cx="6217467" cy="1334770"/>
            <a:chOff x="3107" y="3027"/>
            <a:chExt cx="12948" cy="2102"/>
          </a:xfrm>
        </p:grpSpPr>
        <p:sp>
          <p:nvSpPr>
            <p:cNvPr id="15" name="矩形 14">
              <a:extLst>
                <a:ext uri="{FF2B5EF4-FFF2-40B4-BE49-F238E27FC236}">
                  <a16:creationId xmlns:a16="http://schemas.microsoft.com/office/drawing/2014/main" id="{C450F660-6153-48E7-825D-A1EC27CED04C}"/>
                </a:ext>
              </a:extLst>
            </p:cNvPr>
            <p:cNvSpPr/>
            <p:nvPr/>
          </p:nvSpPr>
          <p:spPr>
            <a:xfrm>
              <a:off x="3351" y="3027"/>
              <a:ext cx="6186" cy="816"/>
            </a:xfrm>
            <a:prstGeom prst="rect">
              <a:avLst/>
            </a:prstGeom>
          </p:spPr>
          <p:txBody>
            <a:bodyPr wrap="square">
              <a:spAutoFit/>
            </a:bodyPr>
            <a:lstStyle/>
            <a:p>
              <a:pPr algn="l"/>
              <a:r>
                <a:rPr altLang="en-US" b="1" lang="zh-CN" sz="2800">
                  <a:solidFill>
                    <a:schemeClr val="accent1"/>
                  </a:solidFill>
                  <a:cs typeface="+mn-ea"/>
                  <a:sym typeface="+mn-lt"/>
                </a:rPr>
                <a:t>添加标题</a:t>
              </a:r>
            </a:p>
          </p:txBody>
        </p:sp>
        <p:sp>
          <p:nvSpPr>
            <p:cNvPr id="16" name="文本框 15">
              <a:extLst>
                <a:ext uri="{FF2B5EF4-FFF2-40B4-BE49-F238E27FC236}">
                  <a16:creationId xmlns:a16="http://schemas.microsoft.com/office/drawing/2014/main" id="{6ED5FB72-29AD-4830-87CC-3913FC783F09}"/>
                </a:ext>
              </a:extLst>
            </p:cNvPr>
            <p:cNvSpPr txBox="1"/>
            <p:nvPr/>
          </p:nvSpPr>
          <p:spPr>
            <a:xfrm>
              <a:off x="3351" y="3530"/>
              <a:ext cx="12704" cy="1680"/>
            </a:xfrm>
            <a:prstGeom prst="rect">
              <a:avLst/>
            </a:prstGeom>
            <a:noFill/>
          </p:spPr>
          <p:txBody>
            <a:bodyPr anchor="t" rtlCol="0" wrap="square">
              <a:spAutoFit/>
            </a:bodyPr>
            <a:lstStyle/>
            <a:p>
              <a:pPr algn="l">
                <a:lnSpc>
                  <a:spcPct val="160000"/>
                </a:lnSpc>
              </a:pPr>
              <a:r>
                <a:rPr altLang="en-US" lang="zh-CN" sz="2000">
                  <a:solidFill>
                    <a:schemeClr val="tx1">
                      <a:lumMod val="85000"/>
                      <a:lumOff val="15000"/>
                    </a:schemeClr>
                  </a:solidFill>
                  <a:cs typeface="+mn-ea"/>
                  <a:sym typeface="+mn-lt"/>
                </a:rPr>
                <a:t>此处添加详细文本描述，建议与标题相关并符合整体语言风格，语言描述尽量简洁生动。</a:t>
              </a:r>
            </a:p>
          </p:txBody>
        </p:sp>
        <p:sp>
          <p:nvSpPr>
            <p:cNvPr id="17" name="矩形 16">
              <a:extLst>
                <a:ext uri="{FF2B5EF4-FFF2-40B4-BE49-F238E27FC236}">
                  <a16:creationId xmlns:a16="http://schemas.microsoft.com/office/drawing/2014/main" id="{924EFDE0-3147-4C85-9679-7A6E1617B157}"/>
                </a:ext>
              </a:extLst>
            </p:cNvPr>
            <p:cNvSpPr/>
            <p:nvPr/>
          </p:nvSpPr>
          <p:spPr>
            <a:xfrm>
              <a:off x="3107" y="3147"/>
              <a:ext cx="85" cy="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cs typeface="+mn-ea"/>
                  <a:sym typeface="+mn-lt"/>
                </a:rPr>
                <a:t>  </a:t>
              </a:r>
            </a:p>
          </p:txBody>
        </p:sp>
      </p:grpSp>
      <p:grpSp>
        <p:nvGrpSpPr>
          <p:cNvPr id="18" name="组合 17">
            <a:extLst>
              <a:ext uri="{FF2B5EF4-FFF2-40B4-BE49-F238E27FC236}">
                <a16:creationId xmlns:a16="http://schemas.microsoft.com/office/drawing/2014/main" id="{A7094B62-EF45-4332-9CD4-D9EA4B563363}"/>
              </a:ext>
            </a:extLst>
          </p:cNvPr>
          <p:cNvGrpSpPr/>
          <p:nvPr/>
        </p:nvGrpSpPr>
        <p:grpSpPr>
          <a:xfrm>
            <a:off x="770073" y="3154408"/>
            <a:ext cx="6217467" cy="1334770"/>
            <a:chOff x="3107" y="3027"/>
            <a:chExt cx="12948" cy="2102"/>
          </a:xfrm>
        </p:grpSpPr>
        <p:sp>
          <p:nvSpPr>
            <p:cNvPr id="19" name="矩形 18">
              <a:extLst>
                <a:ext uri="{FF2B5EF4-FFF2-40B4-BE49-F238E27FC236}">
                  <a16:creationId xmlns:a16="http://schemas.microsoft.com/office/drawing/2014/main" id="{7FDAFB48-1A66-45E0-AF2D-068826E62D1E}"/>
                </a:ext>
              </a:extLst>
            </p:cNvPr>
            <p:cNvSpPr/>
            <p:nvPr/>
          </p:nvSpPr>
          <p:spPr>
            <a:xfrm>
              <a:off x="3351" y="3027"/>
              <a:ext cx="6186" cy="816"/>
            </a:xfrm>
            <a:prstGeom prst="rect">
              <a:avLst/>
            </a:prstGeom>
          </p:spPr>
          <p:txBody>
            <a:bodyPr wrap="square">
              <a:spAutoFit/>
            </a:bodyPr>
            <a:lstStyle/>
            <a:p>
              <a:pPr algn="l"/>
              <a:r>
                <a:rPr altLang="en-US" b="1" lang="zh-CN" sz="2800">
                  <a:solidFill>
                    <a:schemeClr val="accent1"/>
                  </a:solidFill>
                  <a:cs typeface="+mn-ea"/>
                  <a:sym typeface="+mn-lt"/>
                </a:rPr>
                <a:t>添加标题</a:t>
              </a:r>
            </a:p>
          </p:txBody>
        </p:sp>
        <p:sp>
          <p:nvSpPr>
            <p:cNvPr id="20" name="文本框 19">
              <a:extLst>
                <a:ext uri="{FF2B5EF4-FFF2-40B4-BE49-F238E27FC236}">
                  <a16:creationId xmlns:a16="http://schemas.microsoft.com/office/drawing/2014/main" id="{433BD2E5-8873-495D-BA65-DA7E4DFAF604}"/>
                </a:ext>
              </a:extLst>
            </p:cNvPr>
            <p:cNvSpPr txBox="1"/>
            <p:nvPr/>
          </p:nvSpPr>
          <p:spPr>
            <a:xfrm>
              <a:off x="3351" y="3530"/>
              <a:ext cx="12704" cy="1680"/>
            </a:xfrm>
            <a:prstGeom prst="rect">
              <a:avLst/>
            </a:prstGeom>
            <a:noFill/>
          </p:spPr>
          <p:txBody>
            <a:bodyPr anchor="t" rtlCol="0" wrap="square">
              <a:spAutoFit/>
            </a:bodyPr>
            <a:lstStyle/>
            <a:p>
              <a:pPr algn="l">
                <a:lnSpc>
                  <a:spcPct val="160000"/>
                </a:lnSpc>
              </a:pPr>
              <a:r>
                <a:rPr altLang="en-US" lang="zh-CN" sz="2000">
                  <a:solidFill>
                    <a:schemeClr val="tx1">
                      <a:lumMod val="85000"/>
                      <a:lumOff val="15000"/>
                    </a:schemeClr>
                  </a:solidFill>
                  <a:cs typeface="+mn-ea"/>
                  <a:sym typeface="+mn-lt"/>
                </a:rPr>
                <a:t>此处添加详细文本描述，建议与标题相关并符合整体语言风格，语言描述尽量简洁生动。</a:t>
              </a:r>
            </a:p>
          </p:txBody>
        </p:sp>
        <p:sp>
          <p:nvSpPr>
            <p:cNvPr id="21" name="矩形 20">
              <a:extLst>
                <a:ext uri="{FF2B5EF4-FFF2-40B4-BE49-F238E27FC236}">
                  <a16:creationId xmlns:a16="http://schemas.microsoft.com/office/drawing/2014/main" id="{758472D2-76DF-4465-84BC-73C45CD9BB69}"/>
                </a:ext>
              </a:extLst>
            </p:cNvPr>
            <p:cNvSpPr/>
            <p:nvPr/>
          </p:nvSpPr>
          <p:spPr>
            <a:xfrm>
              <a:off x="3107" y="3147"/>
              <a:ext cx="85" cy="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cs typeface="+mn-ea"/>
                  <a:sym typeface="+mn-lt"/>
                </a:rPr>
                <a:t>  </a:t>
              </a:r>
            </a:p>
          </p:txBody>
        </p:sp>
      </p:grpSp>
      <p:grpSp>
        <p:nvGrpSpPr>
          <p:cNvPr id="22" name="组合 21">
            <a:extLst>
              <a:ext uri="{FF2B5EF4-FFF2-40B4-BE49-F238E27FC236}">
                <a16:creationId xmlns:a16="http://schemas.microsoft.com/office/drawing/2014/main" id="{C3A9075E-14B7-42D8-B257-64D8EC9058B8}"/>
              </a:ext>
            </a:extLst>
          </p:cNvPr>
          <p:cNvGrpSpPr/>
          <p:nvPr/>
        </p:nvGrpSpPr>
        <p:grpSpPr>
          <a:xfrm>
            <a:off x="770073" y="4814933"/>
            <a:ext cx="6217467" cy="1334770"/>
            <a:chOff x="3107" y="3027"/>
            <a:chExt cx="12948" cy="2102"/>
          </a:xfrm>
        </p:grpSpPr>
        <p:sp>
          <p:nvSpPr>
            <p:cNvPr id="23" name="矩形 22">
              <a:extLst>
                <a:ext uri="{FF2B5EF4-FFF2-40B4-BE49-F238E27FC236}">
                  <a16:creationId xmlns:a16="http://schemas.microsoft.com/office/drawing/2014/main" id="{1844311F-0251-4A0D-86EA-89FB58887B9C}"/>
                </a:ext>
              </a:extLst>
            </p:cNvPr>
            <p:cNvSpPr/>
            <p:nvPr/>
          </p:nvSpPr>
          <p:spPr>
            <a:xfrm>
              <a:off x="3351" y="3027"/>
              <a:ext cx="6186" cy="816"/>
            </a:xfrm>
            <a:prstGeom prst="rect">
              <a:avLst/>
            </a:prstGeom>
          </p:spPr>
          <p:txBody>
            <a:bodyPr wrap="square">
              <a:spAutoFit/>
            </a:bodyPr>
            <a:lstStyle/>
            <a:p>
              <a:pPr algn="l"/>
              <a:r>
                <a:rPr altLang="en-US" b="1" lang="zh-CN" sz="2800">
                  <a:solidFill>
                    <a:schemeClr val="accent1"/>
                  </a:solidFill>
                  <a:cs typeface="+mn-ea"/>
                  <a:sym typeface="+mn-lt"/>
                </a:rPr>
                <a:t>添加标题</a:t>
              </a:r>
            </a:p>
          </p:txBody>
        </p:sp>
        <p:sp>
          <p:nvSpPr>
            <p:cNvPr id="24" name="文本框 23">
              <a:extLst>
                <a:ext uri="{FF2B5EF4-FFF2-40B4-BE49-F238E27FC236}">
                  <a16:creationId xmlns:a16="http://schemas.microsoft.com/office/drawing/2014/main" id="{E8FF0674-57A8-4206-A1D1-03FDA14DC2AE}"/>
                </a:ext>
              </a:extLst>
            </p:cNvPr>
            <p:cNvSpPr txBox="1"/>
            <p:nvPr/>
          </p:nvSpPr>
          <p:spPr>
            <a:xfrm>
              <a:off x="3351" y="3530"/>
              <a:ext cx="12704" cy="1680"/>
            </a:xfrm>
            <a:prstGeom prst="rect">
              <a:avLst/>
            </a:prstGeom>
            <a:noFill/>
          </p:spPr>
          <p:txBody>
            <a:bodyPr anchor="t" rtlCol="0" wrap="square">
              <a:spAutoFit/>
            </a:bodyPr>
            <a:lstStyle/>
            <a:p>
              <a:pPr algn="l">
                <a:lnSpc>
                  <a:spcPct val="160000"/>
                </a:lnSpc>
              </a:pPr>
              <a:r>
                <a:rPr altLang="en-US" lang="zh-CN" sz="2000">
                  <a:solidFill>
                    <a:schemeClr val="tx1">
                      <a:lumMod val="85000"/>
                      <a:lumOff val="15000"/>
                    </a:schemeClr>
                  </a:solidFill>
                  <a:cs typeface="+mn-ea"/>
                  <a:sym typeface="+mn-lt"/>
                </a:rPr>
                <a:t>此处添加详细文本描述，建议与标题相关并符合整体语言风格，语言描述尽量简洁生动。</a:t>
              </a:r>
            </a:p>
          </p:txBody>
        </p:sp>
        <p:sp>
          <p:nvSpPr>
            <p:cNvPr id="25" name="矩形 24">
              <a:extLst>
                <a:ext uri="{FF2B5EF4-FFF2-40B4-BE49-F238E27FC236}">
                  <a16:creationId xmlns:a16="http://schemas.microsoft.com/office/drawing/2014/main" id="{B0B3B7C3-53A2-4AA6-8FAB-CA273F485565}"/>
                </a:ext>
              </a:extLst>
            </p:cNvPr>
            <p:cNvSpPr/>
            <p:nvPr/>
          </p:nvSpPr>
          <p:spPr>
            <a:xfrm>
              <a:off x="3107" y="3147"/>
              <a:ext cx="85" cy="14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chemeClr val="bg1"/>
                  </a:solidFill>
                  <a:cs typeface="+mn-ea"/>
                  <a:sym typeface="+mn-lt"/>
                </a:rPr>
                <a:t>  </a:t>
              </a:r>
            </a:p>
          </p:txBody>
        </p:sp>
      </p:grpSp>
      <p:pic>
        <p:nvPicPr>
          <p:cNvPr id="26" name="图片 25">
            <a:extLst>
              <a:ext uri="{FF2B5EF4-FFF2-40B4-BE49-F238E27FC236}">
                <a16:creationId xmlns:a16="http://schemas.microsoft.com/office/drawing/2014/main" id="{2FECB2B9-4A1F-4C58-94A5-F0FE64BBB568}"/>
              </a:ext>
            </a:extLst>
          </p:cNvPr>
          <p:cNvPicPr>
            <a:picLocks noChangeAspect="1"/>
          </p:cNvPicPr>
          <p:nvPr/>
        </p:nvPicPr>
        <p:blipFill>
          <a:blip r:embed="rId2">
            <a:extLst>
              <a:ext uri="{BEBA8EAE-BF5A-486C-A8C5-ECC9F3942E4B}">
                <a14:imgProps>
                  <a14:imgLayer xmlns:d3p1="http://schemas.openxmlformats.org/officeDocument/2006/relationships" d3p1:embed="">
                    <a14:imgEffect>
                      <a14:brightnessContrast contrast="40000"/>
                    </a14:imgEffect>
                  </a14:imgLayer>
                </a14:imgProps>
              </a:ext>
              <a:ext uri="{28A0092B-C50C-407E-A947-70E740481C1C}">
                <a14:useLocalDpi val="0"/>
              </a:ext>
            </a:extLst>
          </a:blip>
          <a:stretch>
            <a:fillRect/>
          </a:stretch>
        </p:blipFill>
        <p:spPr>
          <a:xfrm>
            <a:off x="6987540" y="1733550"/>
            <a:ext cx="4801929" cy="4400550"/>
          </a:xfrm>
          <a:prstGeom prst="ellipse">
            <a:avLst/>
          </a:prstGeom>
          <a:ln cap="rnd" w="190500">
            <a:solidFill>
              <a:srgbClr val="C8C6BD"/>
            </a:solidFill>
            <a:prstDash val="solid"/>
          </a:ln>
          <a:effectLst>
            <a:outerShdw algn="bl" blurRad="127000" rotWithShape="0">
              <a:srgbClr val="000000"/>
            </a:outerShdw>
          </a:effectLst>
          <a:scene3d>
            <a:camera fov="5400000" prst="perspectiveFront"/>
            <a:lightRig dir="t" rig="threePt">
              <a:rot lat="0" lon="0" rev="19200000"/>
            </a:lightRig>
          </a:scene3d>
          <a:sp3d extrusionH="25400">
            <a:bevelT h="152400" prst="hardEdge" w="304800"/>
            <a:extrusionClr>
              <a:srgbClr val="000000"/>
            </a:extrusionClr>
          </a:sp3d>
        </p:spPr>
      </p:pic>
    </p:spTree>
    <p:extLst>
      <p:ext uri="{BB962C8B-B14F-4D97-AF65-F5344CB8AC3E}">
        <p14:creationId val="417096634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8"/>
                                        </p:tgtEl>
                                        <p:attrNameLst>
                                          <p:attrName>style.visibility</p:attrName>
                                        </p:attrNameLst>
                                      </p:cBhvr>
                                      <p:to>
                                        <p:strVal val="visible"/>
                                      </p:to>
                                    </p:set>
                                    <p:animEffect filter="fade" transition="in">
                                      <p:cBhvr>
                                        <p:cTn dur="1000" id="13"/>
                                        <p:tgtEl>
                                          <p:spTgt spid="18"/>
                                        </p:tgtEl>
                                      </p:cBhvr>
                                    </p:animEffect>
                                    <p:anim calcmode="lin" valueType="num">
                                      <p:cBhvr>
                                        <p:cTn dur="1000" fill="hold" id="14"/>
                                        <p:tgtEl>
                                          <p:spTgt spid="18"/>
                                        </p:tgtEl>
                                        <p:attrNameLst>
                                          <p:attrName>ppt_x</p:attrName>
                                        </p:attrNameLst>
                                      </p:cBhvr>
                                      <p:tavLst>
                                        <p:tav tm="0">
                                          <p:val>
                                            <p:strVal val="#ppt_x"/>
                                          </p:val>
                                        </p:tav>
                                        <p:tav tm="100000">
                                          <p:val>
                                            <p:strVal val="#ppt_x"/>
                                          </p:val>
                                        </p:tav>
                                      </p:tavLst>
                                    </p:anim>
                                    <p:anim calcmode="lin" valueType="num">
                                      <p:cBhvr>
                                        <p:cTn dur="1000" fill="hold" id="15"/>
                                        <p:tgtEl>
                                          <p:spTgt spid="18"/>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22"/>
                                        </p:tgtEl>
                                        <p:attrNameLst>
                                          <p:attrName>style.visibility</p:attrName>
                                        </p:attrNameLst>
                                      </p:cBhvr>
                                      <p:to>
                                        <p:strVal val="visible"/>
                                      </p:to>
                                    </p:set>
                                    <p:animEffect filter="fade" transition="in">
                                      <p:cBhvr>
                                        <p:cTn dur="1000" id="19"/>
                                        <p:tgtEl>
                                          <p:spTgt spid="22"/>
                                        </p:tgtEl>
                                      </p:cBhvr>
                                    </p:animEffect>
                                    <p:anim calcmode="lin" valueType="num">
                                      <p:cBhvr>
                                        <p:cTn dur="1000" fill="hold" id="20"/>
                                        <p:tgtEl>
                                          <p:spTgt spid="22"/>
                                        </p:tgtEl>
                                        <p:attrNameLst>
                                          <p:attrName>ppt_x</p:attrName>
                                        </p:attrNameLst>
                                      </p:cBhvr>
                                      <p:tavLst>
                                        <p:tav tm="0">
                                          <p:val>
                                            <p:strVal val="#ppt_x"/>
                                          </p:val>
                                        </p:tav>
                                        <p:tav tm="100000">
                                          <p:val>
                                            <p:strVal val="#ppt_x"/>
                                          </p:val>
                                        </p:tav>
                                      </p:tavLst>
                                    </p:anim>
                                    <p:anim calcmode="lin" valueType="num">
                                      <p:cBhvr>
                                        <p:cTn dur="1000" fill="hold" id="21"/>
                                        <p:tgtEl>
                                          <p:spTgt spid="22"/>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53" presetSubtype="0">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p:cTn dur="500" fill="hold" id="25"/>
                                        <p:tgtEl>
                                          <p:spTgt spid="26"/>
                                        </p:tgtEl>
                                        <p:attrNameLst>
                                          <p:attrName>ppt_w</p:attrName>
                                        </p:attrNameLst>
                                      </p:cBhvr>
                                      <p:tavLst>
                                        <p:tav tm="0">
                                          <p:val>
                                            <p:fltVal val="0"/>
                                          </p:val>
                                        </p:tav>
                                        <p:tav tm="100000">
                                          <p:val>
                                            <p:strVal val="#ppt_w"/>
                                          </p:val>
                                        </p:tav>
                                      </p:tavLst>
                                    </p:anim>
                                    <p:anim calcmode="lin" valueType="num">
                                      <p:cBhvr>
                                        <p:cTn dur="500" fill="hold" id="26"/>
                                        <p:tgtEl>
                                          <p:spTgt spid="26"/>
                                        </p:tgtEl>
                                        <p:attrNameLst>
                                          <p:attrName>ppt_h</p:attrName>
                                        </p:attrNameLst>
                                      </p:cBhvr>
                                      <p:tavLst>
                                        <p:tav tm="0">
                                          <p:val>
                                            <p:fltVal val="0"/>
                                          </p:val>
                                        </p:tav>
                                        <p:tav tm="100000">
                                          <p:val>
                                            <p:strVal val="#ppt_h"/>
                                          </p:val>
                                        </p:tav>
                                      </p:tavLst>
                                    </p:anim>
                                    <p:animEffect filter="fade" transition="in">
                                      <p:cBhvr>
                                        <p:cTn dur="500" id="2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957591BC-7F31-4691-9D38-0367F855C87F}"/>
              </a:ext>
            </a:extLst>
          </p:cNvPr>
          <p:cNvSpPr/>
          <p:nvPr/>
        </p:nvSpPr>
        <p:spPr>
          <a:xfrm>
            <a:off x="4759688" y="1694815"/>
            <a:ext cx="6944271" cy="4227014"/>
          </a:xfrm>
          <a:prstGeom prst="rect">
            <a:avLst/>
          </a:prstGeom>
          <a:noFill/>
          <a:ln w="603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4" name="文本框 3">
            <a:extLst>
              <a:ext uri="{FF2B5EF4-FFF2-40B4-BE49-F238E27FC236}">
                <a16:creationId xmlns:a16="http://schemas.microsoft.com/office/drawing/2014/main" id="{E97BBAA6-BEDF-40E8-AE1A-4244E51D8771}"/>
              </a:ext>
            </a:extLst>
          </p:cNvPr>
          <p:cNvSpPr txBox="1"/>
          <p:nvPr/>
        </p:nvSpPr>
        <p:spPr>
          <a:xfrm>
            <a:off x="766988" y="1726522"/>
            <a:ext cx="2772410" cy="82296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dist">
              <a:lnSpc>
                <a:spcPct val="150000"/>
              </a:lnSpc>
              <a:buClr>
                <a:srgbClr val="E24848"/>
              </a:buClr>
            </a:pPr>
            <a:r>
              <a:rPr altLang="en-US" b="1" lang="zh-CN" sz="3200">
                <a:ln>
                  <a:noFill/>
                </a:ln>
                <a:solidFill>
                  <a:schemeClr val="tx1">
                    <a:lumMod val="65000"/>
                    <a:lumOff val="35000"/>
                  </a:schemeClr>
                </a:solidFill>
                <a:cs typeface="+mn-ea"/>
                <a:sym typeface="+mn-lt"/>
              </a:rPr>
              <a:t>添加标题</a:t>
            </a:r>
          </a:p>
        </p:txBody>
      </p:sp>
      <p:pic>
        <p:nvPicPr>
          <p:cNvPr id="2" name="图片 1">
            <a:extLst>
              <a:ext uri="{FF2B5EF4-FFF2-40B4-BE49-F238E27FC236}">
                <a16:creationId xmlns:a16="http://schemas.microsoft.com/office/drawing/2014/main" id="{289A8F69-D868-45D0-9134-04F3CA6CBD83}"/>
              </a:ext>
            </a:extLst>
          </p:cNvPr>
          <p:cNvPicPr>
            <a:picLocks noChangeAspect="1"/>
          </p:cNvPicPr>
          <p:nvPr/>
        </p:nvPicPr>
        <p:blipFill>
          <a:blip r:embed="rId2">
            <a:extLst>
              <a:ext uri="{28A0092B-C50C-407E-A947-70E740481C1C}">
                <a14:useLocalDpi val="0"/>
              </a:ext>
            </a:extLst>
          </a:blip>
          <a:stretch>
            <a:fillRect/>
          </a:stretch>
        </p:blipFill>
        <p:spPr>
          <a:xfrm>
            <a:off x="4549086" y="2231793"/>
            <a:ext cx="6553492" cy="3829696"/>
          </a:xfrm>
          <a:prstGeom prst="rect">
            <a:avLst/>
          </a:prstGeom>
        </p:spPr>
      </p:pic>
      <p:sp>
        <p:nvSpPr>
          <p:cNvPr id="5" name="AutoShape 25">
            <a:extLst>
              <a:ext uri="{FF2B5EF4-FFF2-40B4-BE49-F238E27FC236}">
                <a16:creationId xmlns:a16="http://schemas.microsoft.com/office/drawing/2014/main" id="{D96D758D-25B5-4DF6-9397-0AF0BE658CF1}"/>
              </a:ext>
            </a:extLst>
          </p:cNvPr>
          <p:cNvSpPr/>
          <p:nvPr/>
        </p:nvSpPr>
        <p:spPr bwMode="auto">
          <a:xfrm>
            <a:off x="766987" y="2623004"/>
            <a:ext cx="3180717" cy="32988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p>
            <a:pPr algn="l" defTabSz="323215">
              <a:lnSpc>
                <a:spcPct val="200000"/>
              </a:lnSpc>
              <a:spcBef>
                <a:spcPts val="850"/>
              </a:spcBef>
              <a:defRPr/>
            </a:pPr>
            <a:r>
              <a:rPr altLang="en-US" lang="zh-CN">
                <a:ln>
                  <a:noFill/>
                </a:ln>
                <a:solidFill>
                  <a:schemeClr val="tx1">
                    <a:lumMod val="65000"/>
                    <a:lumOff val="35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p>
        </p:txBody>
      </p:sp>
    </p:spTree>
    <p:extLst>
      <p:ext uri="{BB962C8B-B14F-4D97-AF65-F5344CB8AC3E}">
        <p14:creationId val="1342170425"/>
      </p:ext>
    </p:extLst>
  </p:cSld>
  <p:clrMapOvr>
    <a:masterClrMapping/>
  </p:clrMapOvr>
  <mc:AlternateContent>
    <mc:Choice Requires="p15">
      <p:transition p14:dur="1250" spd="slow">
        <p15:prstTrans invX="1"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3000" id="13"/>
                                        <p:tgtEl>
                                          <p:spTgt spid="2"/>
                                        </p:tgtEl>
                                      </p:cBhvr>
                                    </p:animEffect>
                                  </p:childTnLst>
                                </p:cTn>
                              </p:par>
                            </p:childTnLst>
                          </p:cTn>
                        </p:par>
                        <p:par>
                          <p:cTn fill="hold" id="14" nodeType="afterGroup">
                            <p:stCondLst>
                              <p:cond delay="3500"/>
                            </p:stCondLst>
                            <p:childTnLst>
                              <p:par>
                                <p:cTn fill="hold" grpId="0" id="15" nodeType="afterEffect" presetClass="entr" presetID="10" presetSubtype="0">
                                  <p:stCondLst>
                                    <p:cond delay="0"/>
                                  </p:stCondLst>
                                  <p:childTnLst>
                                    <p:set>
                                      <p:cBhvr>
                                        <p:cTn dur="1" fill="hold" id="16">
                                          <p:stCondLst>
                                            <p:cond delay="0"/>
                                          </p:stCondLst>
                                        </p:cTn>
                                        <p:tgtEl>
                                          <p:spTgt spid="3"/>
                                        </p:tgtEl>
                                        <p:attrNameLst>
                                          <p:attrName>style.visibility</p:attrName>
                                        </p:attrNameLst>
                                      </p:cBhvr>
                                      <p:to>
                                        <p:strVal val="visible"/>
                                      </p:to>
                                    </p:set>
                                    <p:animEffect filter="fade" transition="in">
                                      <p:cBhvr>
                                        <p:cTn dur="3000" id="17"/>
                                        <p:tgtEl>
                                          <p:spTgt spid="3"/>
                                        </p:tgtEl>
                                      </p:cBhvr>
                                    </p:animEffect>
                                  </p:childTnLst>
                                </p:cTn>
                              </p:par>
                            </p:childTnLst>
                          </p:cTn>
                        </p:par>
                        <p:par>
                          <p:cTn fill="hold" id="18" nodeType="afterGroup">
                            <p:stCondLst>
                              <p:cond delay="6500"/>
                            </p:stCondLst>
                            <p:childTnLst>
                              <p:par>
                                <p:cTn fill="hold" grpId="0" id="19" nodeType="afterEffect" presetClass="entr" presetID="47"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anim calcmode="lin" valueType="num">
                                      <p:cBhvr>
                                        <p:cTn dur="500" fill="hold" id="22"/>
                                        <p:tgtEl>
                                          <p:spTgt spid="5"/>
                                        </p:tgtEl>
                                        <p:attrNameLst>
                                          <p:attrName>ppt_x</p:attrName>
                                        </p:attrNameLst>
                                      </p:cBhvr>
                                      <p:tavLst>
                                        <p:tav tm="0">
                                          <p:val>
                                            <p:strVal val="#ppt_x"/>
                                          </p:val>
                                        </p:tav>
                                        <p:tav tm="100000">
                                          <p:val>
                                            <p:strVal val="#ppt_x"/>
                                          </p:val>
                                        </p:tav>
                                      </p:tavLst>
                                    </p:anim>
                                    <p:anim calcmode="lin" valueType="num">
                                      <p:cBhvr>
                                        <p:cTn dur="500" fill="hold" id="23"/>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clear#" id="2" name="圆角矩形 4">
            <a:extLst>
              <a:ext uri="{FF2B5EF4-FFF2-40B4-BE49-F238E27FC236}">
                <a16:creationId xmlns:a16="http://schemas.microsoft.com/office/drawing/2014/main" id="{0FE35B85-B01A-4632-A573-41085F75DA6D}"/>
              </a:ext>
            </a:extLst>
          </p:cNvPr>
          <p:cNvSpPr/>
          <p:nvPr/>
        </p:nvSpPr>
        <p:spPr>
          <a:xfrm>
            <a:off x="1206671" y="1707255"/>
            <a:ext cx="3911430" cy="607333"/>
          </a:xfrm>
          <a:prstGeom prst="round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solidFill>
                  <a:schemeClr val="bg1"/>
                </a:solidFill>
                <a:cs typeface="+mn-ea"/>
                <a:sym typeface="+mn-lt"/>
              </a:rPr>
              <a:t>添加标题</a:t>
            </a:r>
          </a:p>
        </p:txBody>
      </p:sp>
      <p:sp>
        <p:nvSpPr>
          <p:cNvPr descr="#clear#" id="3" name="矩形 2">
            <a:extLst>
              <a:ext uri="{FF2B5EF4-FFF2-40B4-BE49-F238E27FC236}">
                <a16:creationId xmlns:a16="http://schemas.microsoft.com/office/drawing/2014/main" id="{03E81364-E4A7-44AF-91F8-54D1112DCBA3}"/>
              </a:ext>
            </a:extLst>
          </p:cNvPr>
          <p:cNvSpPr/>
          <p:nvPr/>
        </p:nvSpPr>
        <p:spPr>
          <a:xfrm>
            <a:off x="1121229" y="2655933"/>
            <a:ext cx="4161971" cy="156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noAutofit/>
          </a:bodyPr>
          <a:lstStyle/>
          <a:p>
            <a:pPr>
              <a:lnSpc>
                <a:spcPct val="150000"/>
              </a:lnSpc>
            </a:pPr>
            <a:r>
              <a:rPr altLang="en-US" lang="zh-CN">
                <a:solidFill>
                  <a:schemeClr val="tx1"/>
                </a:solidFill>
                <a:cs typeface="+mn-ea"/>
                <a:sym typeface="+mn-lt"/>
              </a:rPr>
              <a:t>请您在此输入文本请您在此输入文本请您在此输入文本请您在此输入文本请您在此输入文本请您在此输入文本请您在此输入文本请您在此输入文本</a:t>
            </a:r>
          </a:p>
        </p:txBody>
      </p:sp>
      <p:sp>
        <p:nvSpPr>
          <p:cNvPr descr="#clear#" id="4" name="矩形 3">
            <a:extLst>
              <a:ext uri="{FF2B5EF4-FFF2-40B4-BE49-F238E27FC236}">
                <a16:creationId xmlns:a16="http://schemas.microsoft.com/office/drawing/2014/main" id="{A3CDE5D8-57D8-4058-94F9-0E5144DED5D7}"/>
              </a:ext>
            </a:extLst>
          </p:cNvPr>
          <p:cNvSpPr/>
          <p:nvPr/>
        </p:nvSpPr>
        <p:spPr>
          <a:xfrm>
            <a:off x="1121229" y="4557836"/>
            <a:ext cx="4161971" cy="1563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t" rtlCol="0">
            <a:noAutofit/>
          </a:bodyPr>
          <a:lstStyle/>
          <a:p>
            <a:pPr>
              <a:lnSpc>
                <a:spcPct val="150000"/>
              </a:lnSpc>
            </a:pPr>
            <a:r>
              <a:rPr altLang="en-US" lang="zh-CN">
                <a:solidFill>
                  <a:schemeClr val="tx1"/>
                </a:solidFill>
                <a:cs typeface="+mn-ea"/>
                <a:sym typeface="+mn-lt"/>
              </a:rPr>
              <a:t>请您在此输入文本请您在此输入文本请您在此输入文本请您在此输入文本请您在此输入文本请您在此输入文本请您在此输入文本请您在此输入文本</a:t>
            </a:r>
          </a:p>
        </p:txBody>
      </p:sp>
      <p:pic>
        <p:nvPicPr>
          <p:cNvPr id="7" name="图片 6">
            <a:extLst>
              <a:ext uri="{FF2B5EF4-FFF2-40B4-BE49-F238E27FC236}">
                <a16:creationId xmlns:a16="http://schemas.microsoft.com/office/drawing/2014/main" id="{8F68E48A-7C07-4D3A-B704-5003E24454E8}"/>
              </a:ext>
            </a:extLst>
          </p:cNvPr>
          <p:cNvPicPr>
            <a:picLocks noChangeAspect="1"/>
          </p:cNvPicPr>
          <p:nvPr/>
        </p:nvPicPr>
        <p:blipFill>
          <a:blip r:embed="rId2">
            <a:extLst>
              <a:ext uri="{28A0092B-C50C-407E-A947-70E740481C1C}">
                <a14:useLocalDpi val="0"/>
              </a:ext>
            </a:extLst>
          </a:blip>
          <a:stretch>
            <a:fillRect/>
          </a:stretch>
        </p:blipFill>
        <p:spPr>
          <a:xfrm>
            <a:off x="5778841" y="2010921"/>
            <a:ext cx="5740059" cy="3829696"/>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Tree>
    <p:extLst>
      <p:ext uri="{BB962C8B-B14F-4D97-AF65-F5344CB8AC3E}">
        <p14:creationId val="1447407961"/>
      </p:ext>
    </p:extLst>
  </p:cSld>
  <p:clrMapOvr>
    <a:masterClrMapping/>
  </p:clrMapOvr>
  <mc:AlternateContent>
    <mc:Choice Requires="p15">
      <p:transition p14:dur="1250" spd="slow">
        <p15:prstTrans prst="pageCurlSing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par>
                                <p:cTn fill="hold" grpId="0" id="8" nodeType="withEffect" presetClass="entr" presetID="5" presetSubtype="10">
                                  <p:stCondLst>
                                    <p:cond delay="0"/>
                                  </p:stCondLst>
                                  <p:childTnLst>
                                    <p:set>
                                      <p:cBhvr>
                                        <p:cTn dur="1" fill="hold" id="9">
                                          <p:stCondLst>
                                            <p:cond delay="0"/>
                                          </p:stCondLst>
                                        </p:cTn>
                                        <p:tgtEl>
                                          <p:spTgt spid="3"/>
                                        </p:tgtEl>
                                        <p:attrNameLst>
                                          <p:attrName>style.visibility</p:attrName>
                                        </p:attrNameLst>
                                      </p:cBhvr>
                                      <p:to>
                                        <p:strVal val="visible"/>
                                      </p:to>
                                    </p:set>
                                    <p:animEffect filter="checkerboard(across)" transition="in">
                                      <p:cBhvr>
                                        <p:cTn dur="500" id="10"/>
                                        <p:tgtEl>
                                          <p:spTgt spid="3"/>
                                        </p:tgtEl>
                                      </p:cBhvr>
                                    </p:animEffect>
                                  </p:childTnLst>
                                </p:cTn>
                              </p:par>
                              <p:par>
                                <p:cTn fill="hold" grpId="0" id="11" nodeType="withEffect" presetClass="entr" presetID="5" presetSubtype="10">
                                  <p:stCondLst>
                                    <p:cond delay="0"/>
                                  </p:stCondLst>
                                  <p:childTnLst>
                                    <p:set>
                                      <p:cBhvr>
                                        <p:cTn dur="1" fill="hold" id="12">
                                          <p:stCondLst>
                                            <p:cond delay="0"/>
                                          </p:stCondLst>
                                        </p:cTn>
                                        <p:tgtEl>
                                          <p:spTgt spid="4"/>
                                        </p:tgtEl>
                                        <p:attrNameLst>
                                          <p:attrName>style.visibility</p:attrName>
                                        </p:attrNameLst>
                                      </p:cBhvr>
                                      <p:to>
                                        <p:strVal val="visible"/>
                                      </p:to>
                                    </p:set>
                                    <p:animEffect filter="checkerboard(across)" transition="in">
                                      <p:cBhvr>
                                        <p:cTn dur="500" id="13"/>
                                        <p:tgtEl>
                                          <p:spTgt spid="4"/>
                                        </p:tgtEl>
                                      </p:cBhvr>
                                    </p:animEffect>
                                  </p:childTnLst>
                                </p:cTn>
                              </p:par>
                            </p:childTnLst>
                          </p:cTn>
                        </p:par>
                        <p:par>
                          <p:cTn fill="hold" id="14" nodeType="afterGroup">
                            <p:stCondLst>
                              <p:cond delay="500"/>
                            </p:stCondLst>
                            <p:childTnLst>
                              <p:par>
                                <p:cTn fill="hold" id="15" nodeType="afterEffect" presetClass="entr" presetID="1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3000" id="1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 name="组合 13">
            <a:extLst>
              <a:ext uri="{FF2B5EF4-FFF2-40B4-BE49-F238E27FC236}">
                <a16:creationId xmlns:a16="http://schemas.microsoft.com/office/drawing/2014/main" id="{6F741BEE-6010-47DB-B0AC-59F1AE9A6ACE}"/>
              </a:ext>
            </a:extLst>
          </p:cNvPr>
          <p:cNvGrpSpPr/>
          <p:nvPr/>
        </p:nvGrpSpPr>
        <p:grpSpPr>
          <a:xfrm>
            <a:off x="1381291" y="3235999"/>
            <a:ext cx="1006013" cy="1025234"/>
            <a:chOff x="1113255" y="3451514"/>
            <a:chExt cx="1006013" cy="1025234"/>
          </a:xfrm>
        </p:grpSpPr>
        <p:sp>
          <p:nvSpPr>
            <p:cNvPr id="15" name="Freeform 5">
              <a:extLst>
                <a:ext uri="{FF2B5EF4-FFF2-40B4-BE49-F238E27FC236}">
                  <a16:creationId xmlns:a16="http://schemas.microsoft.com/office/drawing/2014/main" id="{6370C0C6-571E-4CB2-8D54-E3E4C48023E7}"/>
                </a:ext>
              </a:extLst>
            </p:cNvPr>
            <p:cNvSpPr>
              <a:spLocks noEditPoints="1"/>
            </p:cNvSpPr>
            <p:nvPr/>
          </p:nvSpPr>
          <p:spPr bwMode="auto">
            <a:xfrm>
              <a:off x="1113255" y="3451514"/>
              <a:ext cx="1006013" cy="1025234"/>
            </a:xfrm>
            <a:custGeom>
              <a:gdLst>
                <a:gd fmla="*/ 468 w 936" name="T0"/>
                <a:gd fmla="*/ 0 h 936" name="T1"/>
                <a:gd fmla="*/ 936 w 936" name="T2"/>
                <a:gd fmla="*/ 468 h 936" name="T3"/>
                <a:gd fmla="*/ 468 w 936" name="T4"/>
                <a:gd fmla="*/ 936 h 936" name="T5"/>
                <a:gd fmla="*/ 0 w 936" name="T6"/>
                <a:gd fmla="*/ 468 h 936" name="T7"/>
                <a:gd fmla="*/ 468 w 936" name="T8"/>
                <a:gd fmla="*/ 0 h 936" name="T9"/>
                <a:gd fmla="*/ 468 w 936" name="T10"/>
                <a:gd fmla="*/ 39 h 936" name="T11"/>
                <a:gd fmla="*/ 896 w 936" name="T12"/>
                <a:gd fmla="*/ 468 h 936" name="T13"/>
                <a:gd fmla="*/ 468 w 936" name="T14"/>
                <a:gd fmla="*/ 896 h 936" name="T15"/>
                <a:gd fmla="*/ 39 w 936" name="T16"/>
                <a:gd fmla="*/ 468 h 936" name="T17"/>
                <a:gd fmla="*/ 468 w 936" name="T18"/>
                <a:gd fmla="*/ 39 h 936" name="T19"/>
                <a:gd fmla="*/ 468 w 936" name="T20"/>
                <a:gd fmla="*/ 79 h 936" name="T21"/>
                <a:gd fmla="*/ 857 w 936" name="T22"/>
                <a:gd fmla="*/ 468 h 936" name="T23"/>
                <a:gd fmla="*/ 468 w 936" name="T24"/>
                <a:gd fmla="*/ 857 h 936" name="T25"/>
                <a:gd fmla="*/ 79 w 936" name="T26"/>
                <a:gd fmla="*/ 468 h 936" name="T27"/>
                <a:gd fmla="*/ 468 w 936" name="T28"/>
                <a:gd fmla="*/ 79 h 9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6" w="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16" name="文本框 15">
              <a:extLst>
                <a:ext uri="{FF2B5EF4-FFF2-40B4-BE49-F238E27FC236}">
                  <a16:creationId xmlns:a16="http://schemas.microsoft.com/office/drawing/2014/main" id="{EF8ABE88-2CEB-4F1B-9848-C17491FD36C2}"/>
                </a:ext>
              </a:extLst>
            </p:cNvPr>
            <p:cNvSpPr txBox="1"/>
            <p:nvPr/>
          </p:nvSpPr>
          <p:spPr>
            <a:xfrm>
              <a:off x="1291492" y="3617442"/>
              <a:ext cx="649537" cy="646331"/>
            </a:xfrm>
            <a:prstGeom prst="rect">
              <a:avLst/>
            </a:prstGeom>
            <a:no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a:latin typeface="+mn-lt"/>
                  <a:cs typeface="+mn-ea"/>
                  <a:sym typeface="+mn-lt"/>
                </a:rPr>
                <a:t>01</a:t>
              </a:r>
            </a:p>
          </p:txBody>
        </p:sp>
      </p:grpSp>
      <p:grpSp>
        <p:nvGrpSpPr>
          <p:cNvPr id="17" name="组合 16">
            <a:extLst>
              <a:ext uri="{FF2B5EF4-FFF2-40B4-BE49-F238E27FC236}">
                <a16:creationId xmlns:a16="http://schemas.microsoft.com/office/drawing/2014/main" id="{B332416C-66B0-42F0-ABD0-46FCE9495D80}"/>
              </a:ext>
            </a:extLst>
          </p:cNvPr>
          <p:cNvGrpSpPr/>
          <p:nvPr/>
        </p:nvGrpSpPr>
        <p:grpSpPr>
          <a:xfrm>
            <a:off x="4286372" y="3235999"/>
            <a:ext cx="1006013" cy="1025234"/>
            <a:chOff x="4858339" y="3441846"/>
            <a:chExt cx="1006013" cy="1025234"/>
          </a:xfrm>
          <a:solidFill>
            <a:schemeClr val="accent1"/>
          </a:solidFill>
        </p:grpSpPr>
        <p:sp>
          <p:nvSpPr>
            <p:cNvPr id="18" name="Freeform 5">
              <a:extLst>
                <a:ext uri="{FF2B5EF4-FFF2-40B4-BE49-F238E27FC236}">
                  <a16:creationId xmlns:a16="http://schemas.microsoft.com/office/drawing/2014/main" id="{9C16A594-7E88-41AA-BA99-F64358394F7F}"/>
                </a:ext>
              </a:extLst>
            </p:cNvPr>
            <p:cNvSpPr>
              <a:spLocks noEditPoints="1"/>
            </p:cNvSpPr>
            <p:nvPr/>
          </p:nvSpPr>
          <p:spPr bwMode="auto">
            <a:xfrm>
              <a:off x="4858339" y="3441846"/>
              <a:ext cx="1006013" cy="1025234"/>
            </a:xfrm>
            <a:custGeom>
              <a:gdLst>
                <a:gd fmla="*/ 468 w 936" name="T0"/>
                <a:gd fmla="*/ 0 h 936" name="T1"/>
                <a:gd fmla="*/ 936 w 936" name="T2"/>
                <a:gd fmla="*/ 468 h 936" name="T3"/>
                <a:gd fmla="*/ 468 w 936" name="T4"/>
                <a:gd fmla="*/ 936 h 936" name="T5"/>
                <a:gd fmla="*/ 0 w 936" name="T6"/>
                <a:gd fmla="*/ 468 h 936" name="T7"/>
                <a:gd fmla="*/ 468 w 936" name="T8"/>
                <a:gd fmla="*/ 0 h 936" name="T9"/>
                <a:gd fmla="*/ 468 w 936" name="T10"/>
                <a:gd fmla="*/ 39 h 936" name="T11"/>
                <a:gd fmla="*/ 896 w 936" name="T12"/>
                <a:gd fmla="*/ 468 h 936" name="T13"/>
                <a:gd fmla="*/ 468 w 936" name="T14"/>
                <a:gd fmla="*/ 896 h 936" name="T15"/>
                <a:gd fmla="*/ 39 w 936" name="T16"/>
                <a:gd fmla="*/ 468 h 936" name="T17"/>
                <a:gd fmla="*/ 468 w 936" name="T18"/>
                <a:gd fmla="*/ 39 h 936" name="T19"/>
                <a:gd fmla="*/ 468 w 936" name="T20"/>
                <a:gd fmla="*/ 79 h 936" name="T21"/>
                <a:gd fmla="*/ 857 w 936" name="T22"/>
                <a:gd fmla="*/ 468 h 936" name="T23"/>
                <a:gd fmla="*/ 468 w 936" name="T24"/>
                <a:gd fmla="*/ 857 h 936" name="T25"/>
                <a:gd fmla="*/ 79 w 936" name="T26"/>
                <a:gd fmla="*/ 468 h 936" name="T27"/>
                <a:gd fmla="*/ 468 w 936" name="T28"/>
                <a:gd fmla="*/ 79 h 93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36" w="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19" name="文本框 18">
              <a:extLst>
                <a:ext uri="{FF2B5EF4-FFF2-40B4-BE49-F238E27FC236}">
                  <a16:creationId xmlns:a16="http://schemas.microsoft.com/office/drawing/2014/main" id="{F816E6C4-A0DF-4B72-BD1F-A811381A2872}"/>
                </a:ext>
              </a:extLst>
            </p:cNvPr>
            <p:cNvSpPr txBox="1"/>
            <p:nvPr/>
          </p:nvSpPr>
          <p:spPr>
            <a:xfrm>
              <a:off x="5036577" y="3617441"/>
              <a:ext cx="649537" cy="646331"/>
            </a:xfrm>
            <a:prstGeom prst="rect">
              <a:avLst/>
            </a:prstGeom>
            <a:no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zh-CN" lang="en-US">
                  <a:latin typeface="+mn-lt"/>
                  <a:cs typeface="+mn-ea"/>
                  <a:sym typeface="+mn-lt"/>
                </a:rPr>
                <a:t>02</a:t>
              </a:r>
            </a:p>
          </p:txBody>
        </p:sp>
      </p:grpSp>
      <p:grpSp>
        <p:nvGrpSpPr>
          <p:cNvPr id="23" name="组合 22">
            <a:extLst>
              <a:ext uri="{FF2B5EF4-FFF2-40B4-BE49-F238E27FC236}">
                <a16:creationId xmlns:a16="http://schemas.microsoft.com/office/drawing/2014/main" id="{2DADC6A2-B69B-4807-9824-DDD53E3FCFB4}"/>
              </a:ext>
            </a:extLst>
          </p:cNvPr>
          <p:cNvGrpSpPr/>
          <p:nvPr/>
        </p:nvGrpSpPr>
        <p:grpSpPr>
          <a:xfrm>
            <a:off x="2090240" y="1604723"/>
            <a:ext cx="2877378" cy="992045"/>
            <a:chOff x="1113255" y="2177622"/>
            <a:chExt cx="2877378" cy="992045"/>
          </a:xfrm>
        </p:grpSpPr>
        <p:sp>
          <p:nvSpPr>
            <p:cNvPr id="24" name="矩形 23">
              <a:extLst>
                <a:ext uri="{FF2B5EF4-FFF2-40B4-BE49-F238E27FC236}">
                  <a16:creationId xmlns:a16="http://schemas.microsoft.com/office/drawing/2014/main" id="{C9284D9D-3429-4548-B1BF-3A99080D4AA2}"/>
                </a:ext>
              </a:extLst>
            </p:cNvPr>
            <p:cNvSpPr/>
            <p:nvPr/>
          </p:nvSpPr>
          <p:spPr>
            <a:xfrm>
              <a:off x="1113255" y="2177622"/>
              <a:ext cx="2877378" cy="99204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5" name="文本框 24">
              <a:extLst>
                <a:ext uri="{FF2B5EF4-FFF2-40B4-BE49-F238E27FC236}">
                  <a16:creationId xmlns:a16="http://schemas.microsoft.com/office/drawing/2014/main" id="{685BD0B3-525D-4FC0-9E86-11F67639ADE7}"/>
                </a:ext>
              </a:extLst>
            </p:cNvPr>
            <p:cNvSpPr txBox="1"/>
            <p:nvPr/>
          </p:nvSpPr>
          <p:spPr>
            <a:xfrm>
              <a:off x="1516913" y="2306658"/>
              <a:ext cx="2037737" cy="646331"/>
            </a:xfrm>
            <a:prstGeom prst="rect">
              <a:avLst/>
            </a:prstGeom>
            <a:no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ctr">
                <a:defRPr sz="3200">
                  <a:solidFill>
                    <a:schemeClr val="bg1"/>
                  </a:solidFill>
                  <a:latin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altLang="en-US" lang="zh-CN">
                  <a:latin typeface="+mn-lt"/>
                  <a:cs typeface="+mn-ea"/>
                  <a:sym typeface="+mn-lt"/>
                </a:rPr>
                <a:t>添加标题</a:t>
              </a:r>
            </a:p>
          </p:txBody>
        </p:sp>
      </p:grpSp>
      <p:sp>
        <p:nvSpPr>
          <p:cNvPr id="32" name="TextBox 12">
            <a:extLst>
              <a:ext uri="{FF2B5EF4-FFF2-40B4-BE49-F238E27FC236}">
                <a16:creationId xmlns:a16="http://schemas.microsoft.com/office/drawing/2014/main" id="{10DFD1A8-687B-40A8-B2B9-FFD26E4E7A79}"/>
              </a:ext>
            </a:extLst>
          </p:cNvPr>
          <p:cNvSpPr txBox="1"/>
          <p:nvPr/>
        </p:nvSpPr>
        <p:spPr>
          <a:xfrm>
            <a:off x="674545" y="4505351"/>
            <a:ext cx="2642153" cy="1920240"/>
          </a:xfrm>
          <a:prstGeom prst="rect">
            <a:avLst/>
          </a:prstGeom>
          <a:noFill/>
        </p:spPr>
        <p:txBody>
          <a:bodyPr rtlCol="0" wrap="square">
            <a:spAutoFit/>
          </a:bodyPr>
          <a:lstStyle/>
          <a:p>
            <a:pPr>
              <a:lnSpc>
                <a:spcPct val="150000"/>
              </a:lnSpc>
            </a:pPr>
            <a:r>
              <a:rPr altLang="en-US" lang="zh-CN" sz="1600">
                <a:solidFill>
                  <a:schemeClr val="tx1">
                    <a:lumMod val="85000"/>
                    <a:lumOff val="15000"/>
                  </a:schemeClr>
                </a:solidFill>
                <a:cs typeface="+mn-ea"/>
                <a:sym typeface="+mn-lt"/>
              </a:rPr>
              <a:t>这里输入简单的文字概述里输入简单文字概述这里简单输入简单文字这里输入简单的文字概述里输入简单文字概述</a:t>
            </a:r>
          </a:p>
        </p:txBody>
      </p:sp>
      <p:sp>
        <p:nvSpPr>
          <p:cNvPr id="33" name="TextBox 12">
            <a:extLst>
              <a:ext uri="{FF2B5EF4-FFF2-40B4-BE49-F238E27FC236}">
                <a16:creationId xmlns:a16="http://schemas.microsoft.com/office/drawing/2014/main" id="{D6B8C6FC-7558-4173-9E58-A212617C225D}"/>
              </a:ext>
            </a:extLst>
          </p:cNvPr>
          <p:cNvSpPr txBox="1"/>
          <p:nvPr/>
        </p:nvSpPr>
        <p:spPr>
          <a:xfrm>
            <a:off x="3468303" y="4505351"/>
            <a:ext cx="2642153" cy="1920240"/>
          </a:xfrm>
          <a:prstGeom prst="rect">
            <a:avLst/>
          </a:prstGeom>
          <a:noFill/>
        </p:spPr>
        <p:txBody>
          <a:bodyPr rtlCol="0" wrap="square">
            <a:spAutoFit/>
          </a:bodyPr>
          <a:lstStyle/>
          <a:p>
            <a:pPr>
              <a:lnSpc>
                <a:spcPct val="150000"/>
              </a:lnSpc>
            </a:pPr>
            <a:r>
              <a:rPr altLang="en-US" lang="zh-CN" sz="1600">
                <a:solidFill>
                  <a:schemeClr val="tx1">
                    <a:lumMod val="85000"/>
                    <a:lumOff val="15000"/>
                  </a:schemeClr>
                </a:solidFill>
                <a:cs typeface="+mn-ea"/>
                <a:sym typeface="+mn-lt"/>
              </a:rPr>
              <a:t>这里输入简单的文字概述里输入简单文字概述这里简单输入简单文字这里输入简单的文字概述里输入简单文字概述</a:t>
            </a:r>
          </a:p>
        </p:txBody>
      </p:sp>
      <p:pic>
        <p:nvPicPr>
          <p:cNvPr id="34" name="图片 33">
            <a:extLst>
              <a:ext uri="{FF2B5EF4-FFF2-40B4-BE49-F238E27FC236}">
                <a16:creationId xmlns:a16="http://schemas.microsoft.com/office/drawing/2014/main" id="{D3D7A626-E4E3-41A8-88AA-9050295B03EA}"/>
              </a:ext>
            </a:extLst>
          </p:cNvPr>
          <p:cNvPicPr>
            <a:picLocks noChangeAspect="1"/>
          </p:cNvPicPr>
          <p:nvPr/>
        </p:nvPicPr>
        <p:blipFill>
          <a:blip r:embed="rId2">
            <a:extLst>
              <a:ext uri="{28A0092B-C50C-407E-A947-70E740481C1C}">
                <a14:useLocalDpi val="0"/>
              </a:ext>
            </a:extLst>
          </a:blip>
          <a:stretch>
            <a:fillRect/>
          </a:stretch>
        </p:blipFill>
        <p:spPr>
          <a:xfrm>
            <a:off x="6683633" y="2263255"/>
            <a:ext cx="4801929" cy="3201286"/>
          </a:xfrm>
          <a:prstGeom prst="snip2DiagRect">
            <a:avLst/>
          </a:prstGeom>
          <a:solidFill>
            <a:srgbClr val="FFFFFF">
              <a:shade val="85000"/>
            </a:srgbClr>
          </a:solidFill>
          <a:ln cap="sq" w="88900">
            <a:solidFill>
              <a:srgbClr val="FFFFFF"/>
            </a:solidFill>
            <a:miter lim="800000"/>
          </a:ln>
          <a:effectLst>
            <a:outerShdw algn="tl" blurRad="88900" rotWithShape="0">
              <a:srgbClr val="000000">
                <a:alpha val="45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2528889881"/>
      </p:ext>
    </p:extLst>
  </p:cSld>
  <p:clrMapOvr>
    <a:masterClrMapping/>
  </p:clrMapOvr>
  <mc:AlternateContent>
    <mc:Choice Requires="p15">
      <p:transition p14:dur="1250" spd="slow">
        <p15:prstTrans invX="1" prst="pageCurlSing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32">
                                  <p:stCondLst>
                                    <p:cond delay="250"/>
                                  </p:stCondLst>
                                  <p:childTnLst>
                                    <p:set>
                                      <p:cBhvr>
                                        <p:cTn dur="1" fill="hold" id="6">
                                          <p:stCondLst>
                                            <p:cond delay="0"/>
                                          </p:stCondLst>
                                        </p:cTn>
                                        <p:tgtEl>
                                          <p:spTgt spid="14"/>
                                        </p:tgtEl>
                                        <p:attrNameLst>
                                          <p:attrName>style.visibility</p:attrName>
                                        </p:attrNameLst>
                                      </p:cBhvr>
                                      <p:to>
                                        <p:strVal val="visible"/>
                                      </p:to>
                                    </p:set>
                                    <p:anim calcmode="lin" valueType="num">
                                      <p:cBhvr>
                                        <p:cTn dur="750" fill="hold" id="7"/>
                                        <p:tgtEl>
                                          <p:spTgt spid="14"/>
                                        </p:tgtEl>
                                        <p:attrNameLst>
                                          <p:attrName>ppt_w</p:attrName>
                                        </p:attrNameLst>
                                      </p:cBhvr>
                                      <p:tavLst>
                                        <p:tav tm="0">
                                          <p:val>
                                            <p:strVal val="4*#ppt_w"/>
                                          </p:val>
                                        </p:tav>
                                        <p:tav tm="100000">
                                          <p:val>
                                            <p:strVal val="#ppt_w"/>
                                          </p:val>
                                        </p:tav>
                                      </p:tavLst>
                                    </p:anim>
                                    <p:anim calcmode="lin" valueType="num">
                                      <p:cBhvr>
                                        <p:cTn dur="750" fill="hold" id="8"/>
                                        <p:tgtEl>
                                          <p:spTgt spid="14"/>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1000"/>
                            </p:stCondLst>
                            <p:childTnLst>
                              <p:par>
                                <p:cTn fill="hold" id="10" nodeType="afterEffect" presetClass="emph" presetID="26" presetSubtype="0">
                                  <p:stCondLst>
                                    <p:cond delay="0"/>
                                  </p:stCondLst>
                                  <p:childTnLst>
                                    <p:animEffect filter="fade" transition="out">
                                      <p:cBhvr>
                                        <p:cTn dur="500" id="11" tmFilter="0, 0; .2, .5; .8, .5; 1, 0"/>
                                        <p:tgtEl>
                                          <p:spTgt spid="14"/>
                                        </p:tgtEl>
                                      </p:cBhvr>
                                    </p:animEffect>
                                    <p:animScale>
                                      <p:cBhvr>
                                        <p:cTn autoRev="1" dur="250" fill="hold" id="12"/>
                                        <p:tgtEl>
                                          <p:spTgt spid="14"/>
                                        </p:tgtEl>
                                      </p:cBhvr>
                                      <p:by x="105000" y="105000"/>
                                    </p:animScale>
                                  </p:childTnLst>
                                </p:cTn>
                              </p:par>
                            </p:childTnLst>
                          </p:cTn>
                        </p:par>
                        <p:par>
                          <p:cTn fill="hold" id="13" nodeType="afterGroup">
                            <p:stCondLst>
                              <p:cond delay="1500"/>
                            </p:stCondLst>
                            <p:childTnLst>
                              <p:par>
                                <p:cTn fill="hold" id="14" nodeType="afterEffect" presetClass="entr" presetID="30"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ecel="100000" dur="800" id="16"/>
                                        <p:tgtEl>
                                          <p:spTgt spid="23"/>
                                        </p:tgtEl>
                                      </p:cBhvr>
                                    </p:animEffect>
                                    <p:anim calcmode="lin" valueType="num">
                                      <p:cBhvr>
                                        <p:cTn decel="100000" dur="800" fill="hold" id="17"/>
                                        <p:tgtEl>
                                          <p:spTgt spid="23"/>
                                        </p:tgtEl>
                                        <p:attrNameLst>
                                          <p:attrName>style.rotation</p:attrName>
                                        </p:attrNameLst>
                                      </p:cBhvr>
                                      <p:tavLst>
                                        <p:tav tm="0">
                                          <p:val>
                                            <p:fltVal val="-90"/>
                                          </p:val>
                                        </p:tav>
                                        <p:tav tm="100000">
                                          <p:val>
                                            <p:fltVal val="0"/>
                                          </p:val>
                                        </p:tav>
                                      </p:tavLst>
                                    </p:anim>
                                    <p:anim calcmode="lin" valueType="num">
                                      <p:cBhvr>
                                        <p:cTn decel="100000" dur="800" fill="hold" id="18"/>
                                        <p:tgtEl>
                                          <p:spTgt spid="23"/>
                                        </p:tgtEl>
                                        <p:attrNameLst>
                                          <p:attrName>ppt_x</p:attrName>
                                        </p:attrNameLst>
                                      </p:cBhvr>
                                      <p:tavLst>
                                        <p:tav tm="0">
                                          <p:val>
                                            <p:strVal val="#ppt_x+0.4"/>
                                          </p:val>
                                        </p:tav>
                                        <p:tav tm="100000">
                                          <p:val>
                                            <p:strVal val="#ppt_x-0.05"/>
                                          </p:val>
                                        </p:tav>
                                      </p:tavLst>
                                    </p:anim>
                                    <p:anim calcmode="lin" valueType="num">
                                      <p:cBhvr>
                                        <p:cTn decel="100000" dur="800" fill="hold" id="19"/>
                                        <p:tgtEl>
                                          <p:spTgt spid="23"/>
                                        </p:tgtEl>
                                        <p:attrNameLst>
                                          <p:attrName>ppt_y</p:attrName>
                                        </p:attrNameLst>
                                      </p:cBhvr>
                                      <p:tavLst>
                                        <p:tav tm="0">
                                          <p:val>
                                            <p:strVal val="#ppt_y-0.4"/>
                                          </p:val>
                                        </p:tav>
                                        <p:tav tm="100000">
                                          <p:val>
                                            <p:strVal val="#ppt_y+0.1"/>
                                          </p:val>
                                        </p:tav>
                                      </p:tavLst>
                                    </p:anim>
                                    <p:anim calcmode="lin" valueType="num">
                                      <p:cBhvr>
                                        <p:cTn accel="100000" dur="200" fill="hold" id="20">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accel="100000" dur="200" fill="hold" id="21">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fill="hold" id="22" nodeType="afterGroup">
                            <p:stCondLst>
                              <p:cond delay="2500"/>
                            </p:stCondLst>
                            <p:childTnLst>
                              <p:par>
                                <p:cTn fill="hold" id="23" nodeType="afterEffect" presetClass="entr" presetID="23" presetSubtype="32">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p:cTn dur="750" fill="hold" id="25"/>
                                        <p:tgtEl>
                                          <p:spTgt spid="17"/>
                                        </p:tgtEl>
                                        <p:attrNameLst>
                                          <p:attrName>ppt_w</p:attrName>
                                        </p:attrNameLst>
                                      </p:cBhvr>
                                      <p:tavLst>
                                        <p:tav tm="0">
                                          <p:val>
                                            <p:strVal val="4*#ppt_w"/>
                                          </p:val>
                                        </p:tav>
                                        <p:tav tm="100000">
                                          <p:val>
                                            <p:strVal val="#ppt_w"/>
                                          </p:val>
                                        </p:tav>
                                      </p:tavLst>
                                    </p:anim>
                                    <p:anim calcmode="lin" valueType="num">
                                      <p:cBhvr>
                                        <p:cTn dur="750" fill="hold" id="26"/>
                                        <p:tgtEl>
                                          <p:spTgt spid="17"/>
                                        </p:tgtEl>
                                        <p:attrNameLst>
                                          <p:attrName>ppt_h</p:attrName>
                                        </p:attrNameLst>
                                      </p:cBhvr>
                                      <p:tavLst>
                                        <p:tav tm="0">
                                          <p:val>
                                            <p:strVal val="4*#ppt_h"/>
                                          </p:val>
                                        </p:tav>
                                        <p:tav tm="100000">
                                          <p:val>
                                            <p:strVal val="#ppt_h"/>
                                          </p:val>
                                        </p:tav>
                                      </p:tavLst>
                                    </p:anim>
                                  </p:childTnLst>
                                </p:cTn>
                              </p:par>
                            </p:childTnLst>
                          </p:cTn>
                        </p:par>
                        <p:par>
                          <p:cTn fill="hold" id="27" nodeType="afterGroup">
                            <p:stCondLst>
                              <p:cond delay="3250"/>
                            </p:stCondLst>
                            <p:childTnLst>
                              <p:par>
                                <p:cTn fill="hold" id="28" nodeType="afterEffect" presetClass="emph" presetID="26" presetSubtype="0">
                                  <p:stCondLst>
                                    <p:cond delay="0"/>
                                  </p:stCondLst>
                                  <p:childTnLst>
                                    <p:animEffect filter="fade" transition="out">
                                      <p:cBhvr>
                                        <p:cTn dur="500" id="29" tmFilter="0, 0; .2, .5; .8, .5; 1, 0"/>
                                        <p:tgtEl>
                                          <p:spTgt spid="17"/>
                                        </p:tgtEl>
                                      </p:cBhvr>
                                    </p:animEffect>
                                    <p:animScale>
                                      <p:cBhvr>
                                        <p:cTn autoRev="1" dur="250" fill="hold" id="30"/>
                                        <p:tgtEl>
                                          <p:spTgt spid="17"/>
                                        </p:tgtEl>
                                      </p:cBhvr>
                                      <p:by x="105000" y="105000"/>
                                    </p:animScale>
                                  </p:childTnLst>
                                </p:cTn>
                              </p:par>
                            </p:childTnLst>
                          </p:cTn>
                        </p:par>
                        <p:par>
                          <p:cTn fill="hold" id="31" nodeType="afterGroup">
                            <p:stCondLst>
                              <p:cond delay="3750"/>
                            </p:stCondLst>
                            <p:childTnLst>
                              <p:par>
                                <p:cTn fill="hold" grpId="0" id="32" nodeType="afterEffect" presetClass="entr" presetID="42" presetSubtype="0">
                                  <p:stCondLst>
                                    <p:cond delay="0"/>
                                  </p:stCondLst>
                                  <p:childTnLst>
                                    <p:set>
                                      <p:cBhvr>
                                        <p:cTn dur="1" fill="hold" id="33">
                                          <p:stCondLst>
                                            <p:cond delay="0"/>
                                          </p:stCondLst>
                                        </p:cTn>
                                        <p:tgtEl>
                                          <p:spTgt spid="32"/>
                                        </p:tgtEl>
                                        <p:attrNameLst>
                                          <p:attrName>style.visibility</p:attrName>
                                        </p:attrNameLst>
                                      </p:cBhvr>
                                      <p:to>
                                        <p:strVal val="visible"/>
                                      </p:to>
                                    </p:set>
                                    <p:animEffect filter="fade" transition="in">
                                      <p:cBhvr>
                                        <p:cTn dur="1000" id="34"/>
                                        <p:tgtEl>
                                          <p:spTgt spid="32"/>
                                        </p:tgtEl>
                                      </p:cBhvr>
                                    </p:animEffect>
                                    <p:anim calcmode="lin" valueType="num">
                                      <p:cBhvr>
                                        <p:cTn dur="1000" fill="hold" id="35"/>
                                        <p:tgtEl>
                                          <p:spTgt spid="32"/>
                                        </p:tgtEl>
                                        <p:attrNameLst>
                                          <p:attrName>ppt_x</p:attrName>
                                        </p:attrNameLst>
                                      </p:cBhvr>
                                      <p:tavLst>
                                        <p:tav tm="0">
                                          <p:val>
                                            <p:strVal val="#ppt_x"/>
                                          </p:val>
                                        </p:tav>
                                        <p:tav tm="100000">
                                          <p:val>
                                            <p:strVal val="#ppt_x"/>
                                          </p:val>
                                        </p:tav>
                                      </p:tavLst>
                                    </p:anim>
                                    <p:anim calcmode="lin" valueType="num">
                                      <p:cBhvr>
                                        <p:cTn dur="1000" fill="hold" id="36"/>
                                        <p:tgtEl>
                                          <p:spTgt spid="32"/>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750"/>
                            </p:stCondLst>
                            <p:childTnLst>
                              <p:par>
                                <p:cTn fill="hold" grpId="0" id="38" nodeType="afterEffect" presetClass="entr" presetID="42" presetSubtype="0">
                                  <p:stCondLst>
                                    <p:cond delay="0"/>
                                  </p:stCondLst>
                                  <p:childTnLst>
                                    <p:set>
                                      <p:cBhvr>
                                        <p:cTn dur="1" fill="hold" id="39">
                                          <p:stCondLst>
                                            <p:cond delay="0"/>
                                          </p:stCondLst>
                                        </p:cTn>
                                        <p:tgtEl>
                                          <p:spTgt spid="33"/>
                                        </p:tgtEl>
                                        <p:attrNameLst>
                                          <p:attrName>style.visibility</p:attrName>
                                        </p:attrNameLst>
                                      </p:cBhvr>
                                      <p:to>
                                        <p:strVal val="visible"/>
                                      </p:to>
                                    </p:set>
                                    <p:animEffect filter="fade" transition="in">
                                      <p:cBhvr>
                                        <p:cTn dur="1000" id="40"/>
                                        <p:tgtEl>
                                          <p:spTgt spid="33"/>
                                        </p:tgtEl>
                                      </p:cBhvr>
                                    </p:animEffect>
                                    <p:anim calcmode="lin" valueType="num">
                                      <p:cBhvr>
                                        <p:cTn dur="1000" fill="hold" id="41"/>
                                        <p:tgtEl>
                                          <p:spTgt spid="33"/>
                                        </p:tgtEl>
                                        <p:attrNameLst>
                                          <p:attrName>ppt_x</p:attrName>
                                        </p:attrNameLst>
                                      </p:cBhvr>
                                      <p:tavLst>
                                        <p:tav tm="0">
                                          <p:val>
                                            <p:strVal val="#ppt_x"/>
                                          </p:val>
                                        </p:tav>
                                        <p:tav tm="100000">
                                          <p:val>
                                            <p:strVal val="#ppt_x"/>
                                          </p:val>
                                        </p:tav>
                                      </p:tavLst>
                                    </p:anim>
                                    <p:anim calcmode="lin" valueType="num">
                                      <p:cBhvr>
                                        <p:cTn dur="1000" fill="hold" id="42"/>
                                        <p:tgtEl>
                                          <p:spTgt spid="3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5750"/>
                            </p:stCondLst>
                            <p:childTnLst>
                              <p:par>
                                <p:cTn fill="hold" id="44" nodeType="afterEffect" presetClass="entr" presetID="53" presetSubtype="0">
                                  <p:stCondLst>
                                    <p:cond delay="0"/>
                                  </p:stCondLst>
                                  <p:childTnLst>
                                    <p:set>
                                      <p:cBhvr>
                                        <p:cTn dur="1" fill="hold" id="45">
                                          <p:stCondLst>
                                            <p:cond delay="0"/>
                                          </p:stCondLst>
                                        </p:cTn>
                                        <p:tgtEl>
                                          <p:spTgt spid="34"/>
                                        </p:tgtEl>
                                        <p:attrNameLst>
                                          <p:attrName>style.visibility</p:attrName>
                                        </p:attrNameLst>
                                      </p:cBhvr>
                                      <p:to>
                                        <p:strVal val="visible"/>
                                      </p:to>
                                    </p:set>
                                    <p:anim calcmode="lin" valueType="num">
                                      <p:cBhvr>
                                        <p:cTn dur="500" fill="hold" id="46"/>
                                        <p:tgtEl>
                                          <p:spTgt spid="34"/>
                                        </p:tgtEl>
                                        <p:attrNameLst>
                                          <p:attrName>ppt_w</p:attrName>
                                        </p:attrNameLst>
                                      </p:cBhvr>
                                      <p:tavLst>
                                        <p:tav tm="0">
                                          <p:val>
                                            <p:fltVal val="0"/>
                                          </p:val>
                                        </p:tav>
                                        <p:tav tm="100000">
                                          <p:val>
                                            <p:strVal val="#ppt_w"/>
                                          </p:val>
                                        </p:tav>
                                      </p:tavLst>
                                    </p:anim>
                                    <p:anim calcmode="lin" valueType="num">
                                      <p:cBhvr>
                                        <p:cTn dur="500" fill="hold" id="47"/>
                                        <p:tgtEl>
                                          <p:spTgt spid="34"/>
                                        </p:tgtEl>
                                        <p:attrNameLst>
                                          <p:attrName>ppt_h</p:attrName>
                                        </p:attrNameLst>
                                      </p:cBhvr>
                                      <p:tavLst>
                                        <p:tav tm="0">
                                          <p:val>
                                            <p:fltVal val="0"/>
                                          </p:val>
                                        </p:tav>
                                        <p:tav tm="100000">
                                          <p:val>
                                            <p:strVal val="#ppt_h"/>
                                          </p:val>
                                        </p:tav>
                                      </p:tavLst>
                                    </p:anim>
                                    <p:animEffect filter="fade" transition="in">
                                      <p:cBhvr>
                                        <p:cTn dur="500" id="48"/>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îS1iďé">
            <a:extLst>
              <a:ext uri="{FF2B5EF4-FFF2-40B4-BE49-F238E27FC236}">
                <a16:creationId xmlns:a16="http://schemas.microsoft.com/office/drawing/2014/main" id="{CE805634-C4A4-46AA-98C0-4CAADC56E131}"/>
              </a:ext>
            </a:extLst>
          </p:cNvPr>
          <p:cNvSpPr/>
          <p:nvPr/>
        </p:nvSpPr>
        <p:spPr>
          <a:xfrm>
            <a:off x="1705232" y="1962315"/>
            <a:ext cx="4158151" cy="1729025"/>
          </a:xfrm>
          <a:prstGeom prst="rect">
            <a:avLst/>
          </a:prstGeom>
          <a:blipFill dpi="0" rotWithShape="1">
            <a:blip r:embed="rId2">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3" name="îṩ1îḓé">
            <a:extLst>
              <a:ext uri="{FF2B5EF4-FFF2-40B4-BE49-F238E27FC236}">
                <a16:creationId xmlns:a16="http://schemas.microsoft.com/office/drawing/2014/main" id="{C7567257-9496-43C3-8DEB-8F9A9277C917}"/>
              </a:ext>
            </a:extLst>
          </p:cNvPr>
          <p:cNvSpPr/>
          <p:nvPr/>
        </p:nvSpPr>
        <p:spPr>
          <a:xfrm>
            <a:off x="3887354" y="1962315"/>
            <a:ext cx="1976029" cy="172902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4" name="íṧḷíḓé">
            <a:extLst>
              <a:ext uri="{FF2B5EF4-FFF2-40B4-BE49-F238E27FC236}">
                <a16:creationId xmlns:a16="http://schemas.microsoft.com/office/drawing/2014/main" id="{4E1D340C-5705-4BD7-A407-CDD851EECE67}"/>
              </a:ext>
            </a:extLst>
          </p:cNvPr>
          <p:cNvSpPr/>
          <p:nvPr/>
        </p:nvSpPr>
        <p:spPr bwMode="auto">
          <a:xfrm>
            <a:off x="4677668" y="2155194"/>
            <a:ext cx="395402" cy="395049"/>
          </a:xfrm>
          <a:custGeom>
            <a:gdLst>
              <a:gd fmla="*/ 399175 w 607263" name="connsiteX0"/>
              <a:gd fmla="*/ 204850 h 606722" name="connsiteY0"/>
              <a:gd fmla="*/ 415104 w 607263" name="connsiteX1"/>
              <a:gd fmla="*/ 204850 h 606722" name="connsiteY1"/>
              <a:gd fmla="*/ 415104 w 607263" name="connsiteX2"/>
              <a:gd fmla="*/ 220672 h 606722" name="connsiteY2"/>
              <a:gd fmla="*/ 251537 w 607263" name="connsiteX3"/>
              <a:gd fmla="*/ 384040 h 606722" name="connsiteY3"/>
              <a:gd fmla="*/ 348093 w 607263" name="connsiteX4"/>
              <a:gd fmla="*/ 384040 h 606722" name="connsiteY4"/>
              <a:gd fmla="*/ 359306 w 607263" name="connsiteX5"/>
              <a:gd fmla="*/ 395240 h 606722" name="connsiteY5"/>
              <a:gd fmla="*/ 348093 w 607263" name="connsiteX6"/>
              <a:gd fmla="*/ 406528 h 606722" name="connsiteY6"/>
              <a:gd fmla="*/ 224839 w 607263" name="connsiteX7"/>
              <a:gd fmla="*/ 406528 h 606722" name="connsiteY7"/>
              <a:gd fmla="*/ 213626 w 607263" name="connsiteX8"/>
              <a:gd fmla="*/ 395240 h 606722" name="connsiteY8"/>
              <a:gd fmla="*/ 213626 w 607263" name="connsiteX9"/>
              <a:gd fmla="*/ 272224 h 606722" name="connsiteY9"/>
              <a:gd fmla="*/ 224839 w 607263" name="connsiteX10"/>
              <a:gd fmla="*/ 261025 h 606722" name="connsiteY10"/>
              <a:gd fmla="*/ 236141 w 607263" name="connsiteX11"/>
              <a:gd fmla="*/ 272224 h 606722" name="connsiteY11"/>
              <a:gd fmla="*/ 236141 w 607263" name="connsiteX12"/>
              <a:gd fmla="*/ 367686 h 606722" name="connsiteY12"/>
              <a:gd fmla="*/ 303588 w 607263" name="connsiteX13"/>
              <a:gd fmla="*/ 22484 h 606722" name="connsiteY13"/>
              <a:gd fmla="*/ 104771 w 607263" name="connsiteX14"/>
              <a:gd fmla="*/ 104779 h 606722" name="connsiteY14"/>
              <a:gd fmla="*/ 104771 w 607263" name="connsiteX15"/>
              <a:gd fmla="*/ 501943 h 606722" name="connsiteY15"/>
              <a:gd fmla="*/ 303588 w 607263" name="connsiteX16"/>
              <a:gd fmla="*/ 584238 h 606722" name="connsiteY16"/>
              <a:gd fmla="*/ 502493 w 607263" name="connsiteX17"/>
              <a:gd fmla="*/ 501943 h 606722" name="connsiteY17"/>
              <a:gd fmla="*/ 502493 w 607263" name="connsiteX18"/>
              <a:gd fmla="*/ 104779 h 606722" name="connsiteY18"/>
              <a:gd fmla="*/ 303588 w 607263" name="connsiteX19"/>
              <a:gd fmla="*/ 22484 h 606722" name="connsiteY19"/>
              <a:gd fmla="*/ 303588 w 607263" name="connsiteX20"/>
              <a:gd fmla="*/ 0 h 606722" name="connsiteY20"/>
              <a:gd fmla="*/ 518424 w 607263" name="connsiteX21"/>
              <a:gd fmla="*/ 88871 h 606722" name="connsiteY21"/>
              <a:gd fmla="*/ 518424 w 607263" name="connsiteX22"/>
              <a:gd fmla="*/ 517851 h 606722" name="connsiteY22"/>
              <a:gd fmla="*/ 303588 w 607263" name="connsiteX23"/>
              <a:gd fmla="*/ 606722 h 606722" name="connsiteY23"/>
              <a:gd fmla="*/ 88840 w 607263" name="connsiteX24"/>
              <a:gd fmla="*/ 517851 h 606722" name="connsiteY24"/>
              <a:gd fmla="*/ 88840 w 607263" name="connsiteX25"/>
              <a:gd fmla="*/ 88871 h 606722" name="connsiteY25"/>
              <a:gd fmla="*/ 303588 w 607263" name="connsiteX26"/>
              <a:gd fmla="*/ 0 h 606722" name="connsiteY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b="b" l="l" r="r" t="t"/>
            <a:pathLst>
              <a:path h="606722" w="607263">
                <a:moveTo>
                  <a:pt x="399175" y="204850"/>
                </a:moveTo>
                <a:cubicBezTo>
                  <a:pt x="403624" y="200406"/>
                  <a:pt x="410744" y="200406"/>
                  <a:pt x="415104" y="204850"/>
                </a:cubicBezTo>
                <a:cubicBezTo>
                  <a:pt x="419465" y="209206"/>
                  <a:pt x="419465" y="216316"/>
                  <a:pt x="415104" y="220672"/>
                </a:cubicBezTo>
                <a:lnTo>
                  <a:pt x="251537" y="384040"/>
                </a:lnTo>
                <a:lnTo>
                  <a:pt x="348093" y="384040"/>
                </a:lnTo>
                <a:cubicBezTo>
                  <a:pt x="354234" y="384040"/>
                  <a:pt x="359306" y="389107"/>
                  <a:pt x="359306" y="395240"/>
                </a:cubicBezTo>
                <a:cubicBezTo>
                  <a:pt x="359306" y="401462"/>
                  <a:pt x="354234" y="406528"/>
                  <a:pt x="348093" y="406528"/>
                </a:cubicBezTo>
                <a:lnTo>
                  <a:pt x="224839" y="406528"/>
                </a:lnTo>
                <a:cubicBezTo>
                  <a:pt x="218699" y="406528"/>
                  <a:pt x="213626" y="401462"/>
                  <a:pt x="213626" y="395240"/>
                </a:cubicBezTo>
                <a:lnTo>
                  <a:pt x="213626" y="272224"/>
                </a:lnTo>
                <a:cubicBezTo>
                  <a:pt x="213626" y="266002"/>
                  <a:pt x="218699" y="261025"/>
                  <a:pt x="224839" y="261025"/>
                </a:cubicBezTo>
                <a:cubicBezTo>
                  <a:pt x="231068" y="261025"/>
                  <a:pt x="236141" y="266002"/>
                  <a:pt x="236141" y="272224"/>
                </a:cubicBezTo>
                <a:lnTo>
                  <a:pt x="236141" y="367686"/>
                </a:lnTo>
                <a:close/>
                <a:moveTo>
                  <a:pt x="303588" y="22484"/>
                </a:moveTo>
                <a:cubicBezTo>
                  <a:pt x="228475" y="22484"/>
                  <a:pt x="157812" y="51723"/>
                  <a:pt x="104771" y="104779"/>
                </a:cubicBezTo>
                <a:cubicBezTo>
                  <a:pt x="-4961" y="214268"/>
                  <a:pt x="-4961" y="392454"/>
                  <a:pt x="104771" y="501943"/>
                </a:cubicBezTo>
                <a:cubicBezTo>
                  <a:pt x="157812" y="554999"/>
                  <a:pt x="228475" y="584238"/>
                  <a:pt x="303588" y="584238"/>
                </a:cubicBezTo>
                <a:cubicBezTo>
                  <a:pt x="378789" y="584238"/>
                  <a:pt x="449363" y="554999"/>
                  <a:pt x="502493" y="501943"/>
                </a:cubicBezTo>
                <a:cubicBezTo>
                  <a:pt x="612136" y="392454"/>
                  <a:pt x="612136" y="214268"/>
                  <a:pt x="502493" y="104779"/>
                </a:cubicBezTo>
                <a:cubicBezTo>
                  <a:pt x="449363" y="51723"/>
                  <a:pt x="378789" y="22484"/>
                  <a:pt x="303588" y="22484"/>
                </a:cubicBezTo>
                <a:close/>
                <a:moveTo>
                  <a:pt x="303588" y="0"/>
                </a:moveTo>
                <a:cubicBezTo>
                  <a:pt x="384752" y="0"/>
                  <a:pt x="461021" y="31549"/>
                  <a:pt x="518424" y="88871"/>
                </a:cubicBezTo>
                <a:cubicBezTo>
                  <a:pt x="636877" y="207158"/>
                  <a:pt x="636877" y="399564"/>
                  <a:pt x="518424" y="517851"/>
                </a:cubicBezTo>
                <a:cubicBezTo>
                  <a:pt x="461021" y="575173"/>
                  <a:pt x="384752" y="606722"/>
                  <a:pt x="303588" y="606722"/>
                </a:cubicBezTo>
                <a:cubicBezTo>
                  <a:pt x="222512" y="606722"/>
                  <a:pt x="146154" y="575173"/>
                  <a:pt x="88840" y="517851"/>
                </a:cubicBezTo>
                <a:cubicBezTo>
                  <a:pt x="-29613" y="399564"/>
                  <a:pt x="-29613" y="207158"/>
                  <a:pt x="88840" y="88871"/>
                </a:cubicBezTo>
                <a:cubicBezTo>
                  <a:pt x="146154" y="31549"/>
                  <a:pt x="222512" y="0"/>
                  <a:pt x="303588" y="0"/>
                </a:cubicBezTo>
                <a:close/>
              </a:path>
            </a:pathLst>
          </a:custGeom>
          <a:solidFill>
            <a:schemeClr val="bg1"/>
          </a:solidFill>
          <a:ln>
            <a:noFill/>
          </a:ln>
        </p:spPr>
        <p:txBody>
          <a:bodyPr anchor="ctr"/>
          <a:lstStyle/>
          <a:p>
            <a:pPr algn="ctr"/>
            <a:endParaRPr sz="1400">
              <a:cs typeface="+mn-ea"/>
              <a:sym typeface="+mn-lt"/>
            </a:endParaRPr>
          </a:p>
        </p:txBody>
      </p:sp>
      <p:grpSp>
        <p:nvGrpSpPr>
          <p:cNvPr id="5" name="组合 4">
            <a:extLst>
              <a:ext uri="{FF2B5EF4-FFF2-40B4-BE49-F238E27FC236}">
                <a16:creationId xmlns:a16="http://schemas.microsoft.com/office/drawing/2014/main" id="{7998884C-5EF9-4011-9ECD-035EC7E1FECD}"/>
              </a:ext>
            </a:extLst>
          </p:cNvPr>
          <p:cNvGrpSpPr/>
          <p:nvPr/>
        </p:nvGrpSpPr>
        <p:grpSpPr>
          <a:xfrm>
            <a:off x="4029063" y="2692124"/>
            <a:ext cx="1692612" cy="674804"/>
            <a:chOff x="2197445" y="2412894"/>
            <a:chExt cx="1973762" cy="786892"/>
          </a:xfrm>
        </p:grpSpPr>
        <p:sp>
          <p:nvSpPr>
            <p:cNvPr id="6" name="文本框 5">
              <a:extLst>
                <a:ext uri="{FF2B5EF4-FFF2-40B4-BE49-F238E27FC236}">
                  <a16:creationId xmlns:a16="http://schemas.microsoft.com/office/drawing/2014/main" id="{B743D610-3856-41AF-B19F-87E239F2A636}"/>
                </a:ext>
              </a:extLst>
            </p:cNvPr>
            <p:cNvSpPr txBox="1"/>
            <p:nvPr/>
          </p:nvSpPr>
          <p:spPr>
            <a:xfrm>
              <a:off x="2273643" y="2412894"/>
              <a:ext cx="1821364" cy="426514"/>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bg1"/>
                  </a:solidFill>
                  <a:cs typeface="+mn-ea"/>
                  <a:sym typeface="+mn-lt"/>
                </a:rPr>
                <a:t>标题文字添加</a:t>
              </a:r>
            </a:p>
          </p:txBody>
        </p:sp>
        <p:sp>
          <p:nvSpPr>
            <p:cNvPr id="7" name="文本框 6">
              <a:extLst>
                <a:ext uri="{FF2B5EF4-FFF2-40B4-BE49-F238E27FC236}">
                  <a16:creationId xmlns:a16="http://schemas.microsoft.com/office/drawing/2014/main" id="{4CA9CB47-BE5A-4686-AE02-2EF46F6E69B4}"/>
                </a:ext>
              </a:extLst>
            </p:cNvPr>
            <p:cNvSpPr txBox="1"/>
            <p:nvPr/>
          </p:nvSpPr>
          <p:spPr>
            <a:xfrm>
              <a:off x="2197445" y="2737777"/>
              <a:ext cx="1973762" cy="47129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900">
                  <a:solidFill>
                    <a:schemeClr val="bg1"/>
                  </a:solidFill>
                  <a:cs typeface="+mn-ea"/>
                  <a:sym typeface="+mn-lt"/>
                </a:rPr>
                <a:t>请在此处输入您的文字内容，请在此处输入您的文字内容</a:t>
              </a:r>
            </a:p>
          </p:txBody>
        </p:sp>
      </p:grpSp>
      <p:sp>
        <p:nvSpPr>
          <p:cNvPr id="8" name="í$líḍe">
            <a:extLst>
              <a:ext uri="{FF2B5EF4-FFF2-40B4-BE49-F238E27FC236}">
                <a16:creationId xmlns:a16="http://schemas.microsoft.com/office/drawing/2014/main" id="{5BDE587E-1480-4B04-82A0-84ED26CDC07F}"/>
              </a:ext>
            </a:extLst>
          </p:cNvPr>
          <p:cNvSpPr/>
          <p:nvPr/>
        </p:nvSpPr>
        <p:spPr>
          <a:xfrm>
            <a:off x="1705232" y="4008315"/>
            <a:ext cx="4158151" cy="1729025"/>
          </a:xfrm>
          <a:prstGeom prst="rect">
            <a:avLst/>
          </a:prstGeom>
          <a:blipFill dpi="0" rotWithShape="1">
            <a:blip r:embed="rId2">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9" name="íŝ1ïdê">
            <a:extLst>
              <a:ext uri="{FF2B5EF4-FFF2-40B4-BE49-F238E27FC236}">
                <a16:creationId xmlns:a16="http://schemas.microsoft.com/office/drawing/2014/main" id="{339CA0AB-FFB7-41A4-9033-ACB1DDE35C82}"/>
              </a:ext>
            </a:extLst>
          </p:cNvPr>
          <p:cNvSpPr/>
          <p:nvPr/>
        </p:nvSpPr>
        <p:spPr>
          <a:xfrm>
            <a:off x="3887354" y="4008315"/>
            <a:ext cx="1976029" cy="172902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0" name="í$ḷïdê">
            <a:extLst>
              <a:ext uri="{FF2B5EF4-FFF2-40B4-BE49-F238E27FC236}">
                <a16:creationId xmlns:a16="http://schemas.microsoft.com/office/drawing/2014/main" id="{2C677BF7-886B-4473-B251-8CD7EAA22593}"/>
              </a:ext>
            </a:extLst>
          </p:cNvPr>
          <p:cNvSpPr/>
          <p:nvPr/>
        </p:nvSpPr>
        <p:spPr bwMode="auto">
          <a:xfrm>
            <a:off x="4677668" y="4201317"/>
            <a:ext cx="395402" cy="394805"/>
          </a:xfrm>
          <a:custGeom>
            <a:gdLst>
              <a:gd fmla="*/ 303775 w 607639" name="connsiteX0"/>
              <a:gd fmla="*/ 525007 h 606722" name="connsiteY0"/>
              <a:gd fmla="*/ 315710 w 607639" name="connsiteX1"/>
              <a:gd fmla="*/ 536902 h 606722" name="connsiteY1"/>
              <a:gd fmla="*/ 315710 w 607639" name="connsiteX2"/>
              <a:gd fmla="*/ 552347 h 606722" name="connsiteY2"/>
              <a:gd fmla="*/ 303775 w 607639" name="connsiteX3"/>
              <a:gd fmla="*/ 564241 h 606722" name="connsiteY3"/>
              <a:gd fmla="*/ 291929 w 607639" name="connsiteX4"/>
              <a:gd fmla="*/ 552347 h 606722" name="connsiteY4"/>
              <a:gd fmla="*/ 291929 w 607639" name="connsiteX5"/>
              <a:gd fmla="*/ 536902 h 606722" name="connsiteY5"/>
              <a:gd fmla="*/ 303775 w 607639" name="connsiteX6"/>
              <a:gd fmla="*/ 525007 h 606722" name="connsiteY6"/>
              <a:gd fmla="*/ 429885 w 607639" name="connsiteX7"/>
              <a:gd fmla="*/ 509483 h 606722" name="connsiteY7"/>
              <a:gd fmla="*/ 441811 w 607639" name="connsiteX8"/>
              <a:gd fmla="*/ 521409 h 606722" name="connsiteY8"/>
              <a:gd fmla="*/ 429885 w 607639" name="connsiteX9"/>
              <a:gd fmla="*/ 533335 h 606722" name="connsiteY9"/>
              <a:gd fmla="*/ 417959 w 607639" name="connsiteX10"/>
              <a:gd fmla="*/ 521409 h 606722" name="connsiteY10"/>
              <a:gd fmla="*/ 429885 w 607639" name="connsiteX11"/>
              <a:gd fmla="*/ 509483 h 606722" name="connsiteY11"/>
              <a:gd fmla="*/ 177720 w 607639" name="connsiteX12"/>
              <a:gd fmla="*/ 509483 h 606722" name="connsiteY12"/>
              <a:gd fmla="*/ 189611 w 607639" name="connsiteX13"/>
              <a:gd fmla="*/ 521409 h 606722" name="connsiteY13"/>
              <a:gd fmla="*/ 177720 w 607639" name="connsiteX14"/>
              <a:gd fmla="*/ 533335 h 606722" name="connsiteY14"/>
              <a:gd fmla="*/ 165829 w 607639" name="connsiteX15"/>
              <a:gd fmla="*/ 521409 h 606722" name="connsiteY15"/>
              <a:gd fmla="*/ 177720 w 607639" name="connsiteX16"/>
              <a:gd fmla="*/ 509483 h 606722" name="connsiteY16"/>
              <a:gd fmla="*/ 522185 w 607639" name="connsiteX17"/>
              <a:gd fmla="*/ 417324 h 606722" name="connsiteY17"/>
              <a:gd fmla="*/ 534111 w 607639" name="connsiteX18"/>
              <a:gd fmla="*/ 429250 h 606722" name="connsiteY18"/>
              <a:gd fmla="*/ 522185 w 607639" name="connsiteX19"/>
              <a:gd fmla="*/ 441176 h 606722" name="connsiteY19"/>
              <a:gd fmla="*/ 510259 w 607639" name="connsiteX20"/>
              <a:gd fmla="*/ 429250 h 606722" name="connsiteY20"/>
              <a:gd fmla="*/ 522185 w 607639" name="connsiteX21"/>
              <a:gd fmla="*/ 417324 h 606722" name="connsiteY21"/>
              <a:gd fmla="*/ 85420 w 607639" name="connsiteX22"/>
              <a:gd fmla="*/ 417324 h 606722" name="connsiteY22"/>
              <a:gd fmla="*/ 97311 w 607639" name="connsiteX23"/>
              <a:gd fmla="*/ 429250 h 606722" name="connsiteY23"/>
              <a:gd fmla="*/ 85420 w 607639" name="connsiteX24"/>
              <a:gd fmla="*/ 441176 h 606722" name="connsiteY24"/>
              <a:gd fmla="*/ 73529 w 607639" name="connsiteX25"/>
              <a:gd fmla="*/ 429250 h 606722" name="connsiteY25"/>
              <a:gd fmla="*/ 85420 w 607639" name="connsiteX26"/>
              <a:gd fmla="*/ 417324 h 606722" name="connsiteY26"/>
              <a:gd fmla="*/ 537643 w 607639" name="connsiteX27"/>
              <a:gd fmla="*/ 291506 h 606722" name="connsiteY27"/>
              <a:gd fmla="*/ 555628 w 607639" name="connsiteX28"/>
              <a:gd fmla="*/ 291506 h 606722" name="connsiteY28"/>
              <a:gd fmla="*/ 567558 w 607639" name="connsiteX29"/>
              <a:gd fmla="*/ 303316 h 606722" name="connsiteY29"/>
              <a:gd fmla="*/ 555628 w 607639" name="connsiteX30"/>
              <a:gd fmla="*/ 315216 h 606722" name="connsiteY30"/>
              <a:gd fmla="*/ 537643 w 607639" name="connsiteX31"/>
              <a:gd fmla="*/ 315216 h 606722" name="connsiteY31"/>
              <a:gd fmla="*/ 525713 w 607639" name="connsiteX32"/>
              <a:gd fmla="*/ 303316 h 606722" name="connsiteY32"/>
              <a:gd fmla="*/ 537643 w 607639" name="connsiteX33"/>
              <a:gd fmla="*/ 291506 h 606722" name="connsiteY33"/>
              <a:gd fmla="*/ 51991 w 607639" name="connsiteX34"/>
              <a:gd fmla="*/ 291506 h 606722" name="connsiteY34"/>
              <a:gd fmla="*/ 69946 w 607639" name="connsiteX35"/>
              <a:gd fmla="*/ 291506 h 606722" name="connsiteY35"/>
              <a:gd fmla="*/ 81856 w 607639" name="connsiteX36"/>
              <a:gd fmla="*/ 303316 h 606722" name="connsiteY36"/>
              <a:gd fmla="*/ 69946 w 607639" name="connsiteX37"/>
              <a:gd fmla="*/ 315216 h 606722" name="connsiteY37"/>
              <a:gd fmla="*/ 51991 w 607639" name="connsiteX38"/>
              <a:gd fmla="*/ 315216 h 606722" name="connsiteY38"/>
              <a:gd fmla="*/ 40081 w 607639" name="connsiteX39"/>
              <a:gd fmla="*/ 303316 h 606722" name="connsiteY39"/>
              <a:gd fmla="*/ 51991 w 607639" name="connsiteX40"/>
              <a:gd fmla="*/ 291506 h 606722" name="connsiteY40"/>
              <a:gd fmla="*/ 412608 w 607639" name="connsiteX41"/>
              <a:gd fmla="*/ 222096 h 606722" name="connsiteY41"/>
              <a:gd fmla="*/ 345491 w 607639" name="connsiteX42"/>
              <a:gd fmla="*/ 334245 h 606722" name="connsiteY42"/>
              <a:gd fmla="*/ 412608 w 607639" name="connsiteX43"/>
              <a:gd fmla="*/ 334245 h 606722" name="connsiteY43"/>
              <a:gd fmla="*/ 427651 w 607639" name="connsiteX44"/>
              <a:gd fmla="*/ 167533 h 606722" name="connsiteY44"/>
              <a:gd fmla="*/ 436375 w 607639" name="connsiteX45"/>
              <a:gd fmla="*/ 178996 h 606722" name="connsiteY45"/>
              <a:gd fmla="*/ 436375 w 607639" name="connsiteX46"/>
              <a:gd fmla="*/ 334245 h 606722" name="connsiteY46"/>
              <a:gd fmla="*/ 469399 w 607639" name="connsiteX47"/>
              <a:gd fmla="*/ 334245 h 606722" name="connsiteY47"/>
              <a:gd fmla="*/ 481327 w 607639" name="connsiteX48"/>
              <a:gd fmla="*/ 346153 h 606722" name="connsiteY48"/>
              <a:gd fmla="*/ 469399 w 607639" name="connsiteX49"/>
              <a:gd fmla="*/ 357973 h 606722" name="connsiteY49"/>
              <a:gd fmla="*/ 436375 w 607639" name="connsiteX50"/>
              <a:gd fmla="*/ 357973 h 606722" name="connsiteY50"/>
              <a:gd fmla="*/ 436375 w 607639" name="connsiteX51"/>
              <a:gd fmla="*/ 427733 h 606722" name="connsiteY51"/>
              <a:gd fmla="*/ 424536 w 607639" name="connsiteX52"/>
              <a:gd fmla="*/ 439552 h 606722" name="connsiteY52"/>
              <a:gd fmla="*/ 412608 w 607639" name="connsiteX53"/>
              <a:gd fmla="*/ 427733 h 606722" name="connsiteY53"/>
              <a:gd fmla="*/ 412608 w 607639" name="connsiteX54"/>
              <a:gd fmla="*/ 357973 h 606722" name="connsiteY54"/>
              <a:gd fmla="*/ 324573 w 607639" name="connsiteX55"/>
              <a:gd fmla="*/ 357973 h 606722" name="connsiteY55"/>
              <a:gd fmla="*/ 314158 w 607639" name="connsiteX56"/>
              <a:gd fmla="*/ 352019 h 606722" name="connsiteY56"/>
              <a:gd fmla="*/ 314336 w 607639" name="connsiteX57"/>
              <a:gd fmla="*/ 340022 h 606722" name="connsiteY57"/>
              <a:gd fmla="*/ 414299 w 607639" name="connsiteX58"/>
              <a:gd fmla="*/ 172953 h 606722" name="connsiteY58"/>
              <a:gd fmla="*/ 427651 w 607639" name="connsiteX59"/>
              <a:gd fmla="*/ 167533 h 606722" name="connsiteY59"/>
              <a:gd fmla="*/ 216270 w 607639" name="connsiteX60"/>
              <a:gd fmla="*/ 167099 h 606722" name="connsiteY60"/>
              <a:gd fmla="*/ 290518 w 607639" name="connsiteX61"/>
              <a:gd fmla="*/ 241210 h 606722" name="connsiteY61"/>
              <a:gd fmla="*/ 242978 w 607639" name="connsiteX62"/>
              <a:gd fmla="*/ 355754 h 606722" name="connsiteY62"/>
              <a:gd fmla="*/ 182707 w 607639" name="connsiteX63"/>
              <a:gd fmla="*/ 415825 h 606722" name="connsiteY63"/>
              <a:gd fmla="*/ 278588 w 607639" name="connsiteX64"/>
              <a:gd fmla="*/ 415825 h 606722" name="connsiteY64"/>
              <a:gd fmla="*/ 290518 w 607639" name="connsiteX65"/>
              <a:gd fmla="*/ 427734 h 606722" name="connsiteY65"/>
              <a:gd fmla="*/ 278588 w 607639" name="connsiteX66"/>
              <a:gd fmla="*/ 439552 h 606722" name="connsiteY66"/>
              <a:gd fmla="*/ 154040 w 607639" name="connsiteX67"/>
              <a:gd fmla="*/ 439552 h 606722" name="connsiteY67"/>
              <a:gd fmla="*/ 143001 w 607639" name="connsiteX68"/>
              <a:gd fmla="*/ 432265 h 606722" name="connsiteY68"/>
              <a:gd fmla="*/ 145582 w 607639" name="connsiteX69"/>
              <a:gd fmla="*/ 419292 h 606722" name="connsiteY69"/>
              <a:gd fmla="*/ 226152 w 607639" name="connsiteX70"/>
              <a:gd fmla="*/ 338959 h 606722" name="connsiteY70"/>
              <a:gd fmla="*/ 266659 w 607639" name="connsiteX71"/>
              <a:gd fmla="*/ 241210 h 606722" name="connsiteY71"/>
              <a:gd fmla="*/ 216270 w 607639" name="connsiteX72"/>
              <a:gd fmla="*/ 190914 h 606722" name="connsiteY72"/>
              <a:gd fmla="*/ 165880 w 607639" name="connsiteX73"/>
              <a:gd fmla="*/ 241210 h 606722" name="connsiteY73"/>
              <a:gd fmla="*/ 154040 w 607639" name="connsiteX74"/>
              <a:gd fmla="*/ 253029 h 606722" name="connsiteY74"/>
              <a:gd fmla="*/ 142110 w 607639" name="connsiteX75"/>
              <a:gd fmla="*/ 241210 h 606722" name="connsiteY75"/>
              <a:gd fmla="*/ 216270 w 607639" name="connsiteX76"/>
              <a:gd fmla="*/ 167099 h 606722" name="connsiteY76"/>
              <a:gd fmla="*/ 522185 w 607639" name="connsiteX77"/>
              <a:gd fmla="*/ 165547 h 606722" name="connsiteY77"/>
              <a:gd fmla="*/ 534111 w 607639" name="connsiteX78"/>
              <a:gd fmla="*/ 177438 h 606722" name="connsiteY78"/>
              <a:gd fmla="*/ 522185 w 607639" name="connsiteX79"/>
              <a:gd fmla="*/ 189329 h 606722" name="connsiteY79"/>
              <a:gd fmla="*/ 510259 w 607639" name="connsiteX80"/>
              <a:gd fmla="*/ 177438 h 606722" name="connsiteY80"/>
              <a:gd fmla="*/ 522185 w 607639" name="connsiteX81"/>
              <a:gd fmla="*/ 165547 h 606722" name="connsiteY81"/>
              <a:gd fmla="*/ 85420 w 607639" name="connsiteX82"/>
              <a:gd fmla="*/ 165547 h 606722" name="connsiteY82"/>
              <a:gd fmla="*/ 97311 w 607639" name="connsiteX83"/>
              <a:gd fmla="*/ 177438 h 606722" name="connsiteY83"/>
              <a:gd fmla="*/ 85420 w 607639" name="connsiteX84"/>
              <a:gd fmla="*/ 189329 h 606722" name="connsiteY84"/>
              <a:gd fmla="*/ 73529 w 607639" name="connsiteX85"/>
              <a:gd fmla="*/ 177438 h 606722" name="connsiteY85"/>
              <a:gd fmla="*/ 85420 w 607639" name="connsiteX86"/>
              <a:gd fmla="*/ 165547 h 606722" name="connsiteY86"/>
              <a:gd fmla="*/ 429885 w 607639" name="connsiteX87"/>
              <a:gd fmla="*/ 73388 h 606722" name="connsiteY87"/>
              <a:gd fmla="*/ 441811 w 607639" name="connsiteX88"/>
              <a:gd fmla="*/ 85279 h 606722" name="connsiteY88"/>
              <a:gd fmla="*/ 429885 w 607639" name="connsiteX89"/>
              <a:gd fmla="*/ 97170 h 606722" name="connsiteY89"/>
              <a:gd fmla="*/ 417959 w 607639" name="connsiteX90"/>
              <a:gd fmla="*/ 85279 h 606722" name="connsiteY90"/>
              <a:gd fmla="*/ 429885 w 607639" name="connsiteX91"/>
              <a:gd fmla="*/ 73388 h 606722" name="connsiteY91"/>
              <a:gd fmla="*/ 177720 w 607639" name="connsiteX92"/>
              <a:gd fmla="*/ 73388 h 606722" name="connsiteY92"/>
              <a:gd fmla="*/ 189611 w 607639" name="connsiteX93"/>
              <a:gd fmla="*/ 85279 h 606722" name="connsiteY93"/>
              <a:gd fmla="*/ 177720 w 607639" name="connsiteX94"/>
              <a:gd fmla="*/ 97170 h 606722" name="connsiteY94"/>
              <a:gd fmla="*/ 165829 w 607639" name="connsiteX95"/>
              <a:gd fmla="*/ 85279 h 606722" name="connsiteY95"/>
              <a:gd fmla="*/ 177720 w 607639" name="connsiteX96"/>
              <a:gd fmla="*/ 73388 h 606722" name="connsiteY96"/>
              <a:gd fmla="*/ 303775 w 607639" name="connsiteX97"/>
              <a:gd fmla="*/ 42480 h 606722" name="connsiteY97"/>
              <a:gd fmla="*/ 315710 w 607639" name="connsiteX98"/>
              <a:gd fmla="*/ 54396 h 606722" name="connsiteY98"/>
              <a:gd fmla="*/ 315710 w 607639" name="connsiteX99"/>
              <a:gd fmla="*/ 69869 h 606722" name="connsiteY99"/>
              <a:gd fmla="*/ 303775 w 607639" name="connsiteX100"/>
              <a:gd fmla="*/ 81785 h 606722" name="connsiteY100"/>
              <a:gd fmla="*/ 291929 w 607639" name="connsiteX101"/>
              <a:gd fmla="*/ 69869 h 606722" name="connsiteY101"/>
              <a:gd fmla="*/ 291929 w 607639" name="connsiteX102"/>
              <a:gd fmla="*/ 54396 h 606722" name="connsiteY102"/>
              <a:gd fmla="*/ 303775 w 607639" name="connsiteX103"/>
              <a:gd fmla="*/ 42480 h 606722" name="connsiteY103"/>
              <a:gd fmla="*/ 303775 w 607639" name="connsiteX104"/>
              <a:gd fmla="*/ 0 h 606722" name="connsiteY104"/>
              <a:gd fmla="*/ 537058 w 607639" name="connsiteX105"/>
              <a:gd fmla="*/ 108956 h 606722" name="connsiteY105"/>
              <a:gd fmla="*/ 537058 w 607639" name="connsiteX106"/>
              <a:gd fmla="*/ 93048 h 606722" name="connsiteY106"/>
              <a:gd fmla="*/ 548895 w 607639" name="connsiteX107"/>
              <a:gd fmla="*/ 81139 h 606722" name="connsiteY107"/>
              <a:gd fmla="*/ 560822 w 607639" name="connsiteX108"/>
              <a:gd fmla="*/ 93048 h 606722" name="connsiteY108"/>
              <a:gd fmla="*/ 560822 w 607639" name="connsiteX109"/>
              <a:gd fmla="*/ 138994 h 606722" name="connsiteY109"/>
              <a:gd fmla="*/ 548895 w 607639" name="connsiteX110"/>
              <a:gd fmla="*/ 150903 h 606722" name="connsiteY110"/>
              <a:gd fmla="*/ 502880 w 607639" name="connsiteX111"/>
              <a:gd fmla="*/ 150903 h 606722" name="connsiteY111"/>
              <a:gd fmla="*/ 490953 w 607639" name="connsiteX112"/>
              <a:gd fmla="*/ 138994 h 606722" name="connsiteY112"/>
              <a:gd fmla="*/ 502880 w 607639" name="connsiteX113"/>
              <a:gd fmla="*/ 127174 h 606722" name="connsiteY113"/>
              <a:gd fmla="*/ 521126 w 607639" name="connsiteX114"/>
              <a:gd fmla="*/ 127174 h 606722" name="connsiteY114"/>
              <a:gd fmla="*/ 303775 w 607639" name="connsiteX115"/>
              <a:gd fmla="*/ 23728 h 606722" name="connsiteY115"/>
              <a:gd fmla="*/ 23764 w 607639" name="connsiteX116"/>
              <a:gd fmla="*/ 303316 h 606722" name="connsiteY116"/>
              <a:gd fmla="*/ 303775 w 607639" name="connsiteX117"/>
              <a:gd fmla="*/ 582905 h 606722" name="connsiteY117"/>
              <a:gd fmla="*/ 583786 w 607639" name="connsiteX118"/>
              <a:gd fmla="*/ 303316 h 606722" name="connsiteY118"/>
              <a:gd fmla="*/ 573906 w 607639" name="connsiteX119"/>
              <a:gd fmla="*/ 229376 h 606722" name="connsiteY119"/>
              <a:gd fmla="*/ 582273 w 607639" name="connsiteX120"/>
              <a:gd fmla="*/ 214801 h 606722" name="connsiteY120"/>
              <a:gd fmla="*/ 596869 w 607639" name="connsiteX121"/>
              <a:gd fmla="*/ 223066 h 606722" name="connsiteY121"/>
              <a:gd fmla="*/ 607639 w 607639" name="connsiteX122"/>
              <a:gd fmla="*/ 303316 h 606722" name="connsiteY122"/>
              <a:gd fmla="*/ 303775 w 607639" name="connsiteX123"/>
              <a:gd fmla="*/ 606722 h 606722" name="connsiteY123"/>
              <a:gd fmla="*/ 0 w 607639" name="connsiteX124"/>
              <a:gd fmla="*/ 303316 h 606722" name="connsiteY124"/>
              <a:gd fmla="*/ 303775 w 607639" name="connsiteX125"/>
              <a:gd fmla="*/ 0 h 606722" name="connsiteY1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b="b" l="l" r="r" t="t"/>
            <a:pathLst>
              <a:path h="606722" w="607639">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bg1"/>
          </a:solidFill>
          <a:ln>
            <a:noFill/>
          </a:ln>
        </p:spPr>
        <p:txBody>
          <a:bodyPr anchor="ctr"/>
          <a:lstStyle/>
          <a:p>
            <a:pPr algn="ctr"/>
            <a:endParaRPr sz="1400">
              <a:cs typeface="+mn-ea"/>
              <a:sym typeface="+mn-lt"/>
            </a:endParaRPr>
          </a:p>
        </p:txBody>
      </p:sp>
      <p:grpSp>
        <p:nvGrpSpPr>
          <p:cNvPr id="11" name="组合 10">
            <a:extLst>
              <a:ext uri="{FF2B5EF4-FFF2-40B4-BE49-F238E27FC236}">
                <a16:creationId xmlns:a16="http://schemas.microsoft.com/office/drawing/2014/main" id="{90EA3785-0A6F-4847-BB02-F3A2D443898F}"/>
              </a:ext>
            </a:extLst>
          </p:cNvPr>
          <p:cNvGrpSpPr/>
          <p:nvPr/>
        </p:nvGrpSpPr>
        <p:grpSpPr>
          <a:xfrm>
            <a:off x="4029063" y="4737704"/>
            <a:ext cx="1692612" cy="674804"/>
            <a:chOff x="2197445" y="2412894"/>
            <a:chExt cx="1973762" cy="786892"/>
          </a:xfrm>
        </p:grpSpPr>
        <p:sp>
          <p:nvSpPr>
            <p:cNvPr id="12" name="文本框 11">
              <a:extLst>
                <a:ext uri="{FF2B5EF4-FFF2-40B4-BE49-F238E27FC236}">
                  <a16:creationId xmlns:a16="http://schemas.microsoft.com/office/drawing/2014/main" id="{F3FC7ADF-6F6A-41E7-AD9A-3083D163F442}"/>
                </a:ext>
              </a:extLst>
            </p:cNvPr>
            <p:cNvSpPr txBox="1"/>
            <p:nvPr/>
          </p:nvSpPr>
          <p:spPr>
            <a:xfrm>
              <a:off x="2273643" y="2412893"/>
              <a:ext cx="1821364" cy="426514"/>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bg1"/>
                  </a:solidFill>
                  <a:cs typeface="+mn-ea"/>
                  <a:sym typeface="+mn-lt"/>
                </a:rPr>
                <a:t>标题文字添加</a:t>
              </a:r>
            </a:p>
          </p:txBody>
        </p:sp>
        <p:sp>
          <p:nvSpPr>
            <p:cNvPr id="13" name="文本框 12">
              <a:extLst>
                <a:ext uri="{FF2B5EF4-FFF2-40B4-BE49-F238E27FC236}">
                  <a16:creationId xmlns:a16="http://schemas.microsoft.com/office/drawing/2014/main" id="{8037A326-AAE5-41C9-AD75-D7F3DDD88D56}"/>
                </a:ext>
              </a:extLst>
            </p:cNvPr>
            <p:cNvSpPr txBox="1"/>
            <p:nvPr/>
          </p:nvSpPr>
          <p:spPr>
            <a:xfrm>
              <a:off x="2197445" y="2737777"/>
              <a:ext cx="1973762" cy="47129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900">
                  <a:solidFill>
                    <a:schemeClr val="bg1"/>
                  </a:solidFill>
                  <a:cs typeface="+mn-ea"/>
                  <a:sym typeface="+mn-lt"/>
                </a:rPr>
                <a:t>请在此处输入您的文字内容，请在此处输入您的文字内容</a:t>
              </a:r>
            </a:p>
          </p:txBody>
        </p:sp>
      </p:grpSp>
      <p:sp>
        <p:nvSpPr>
          <p:cNvPr id="14" name="îṩḻïḍe">
            <a:extLst>
              <a:ext uri="{FF2B5EF4-FFF2-40B4-BE49-F238E27FC236}">
                <a16:creationId xmlns:a16="http://schemas.microsoft.com/office/drawing/2014/main" id="{B444103A-B439-4E17-B41E-3185D10F82BA}"/>
              </a:ext>
            </a:extLst>
          </p:cNvPr>
          <p:cNvSpPr/>
          <p:nvPr/>
        </p:nvSpPr>
        <p:spPr>
          <a:xfrm>
            <a:off x="6296997" y="1962315"/>
            <a:ext cx="4158151" cy="1729025"/>
          </a:xfrm>
          <a:prstGeom prst="rect">
            <a:avLst/>
          </a:prstGeom>
          <a:blipFill dpi="0" rotWithShape="1">
            <a:blip r:embed="rId3">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15" name="îsļîḓê">
            <a:extLst>
              <a:ext uri="{FF2B5EF4-FFF2-40B4-BE49-F238E27FC236}">
                <a16:creationId xmlns:a16="http://schemas.microsoft.com/office/drawing/2014/main" id="{9464302D-2C6F-470F-9F2A-D84BDED060E3}"/>
              </a:ext>
            </a:extLst>
          </p:cNvPr>
          <p:cNvSpPr/>
          <p:nvPr/>
        </p:nvSpPr>
        <p:spPr>
          <a:xfrm>
            <a:off x="8479119" y="1962315"/>
            <a:ext cx="1976029" cy="172902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6" name="ïsḷîḍé">
            <a:extLst>
              <a:ext uri="{FF2B5EF4-FFF2-40B4-BE49-F238E27FC236}">
                <a16:creationId xmlns:a16="http://schemas.microsoft.com/office/drawing/2014/main" id="{709E9B8A-CDFC-41EC-8AED-9488E226152D}"/>
              </a:ext>
            </a:extLst>
          </p:cNvPr>
          <p:cNvSpPr/>
          <p:nvPr/>
        </p:nvSpPr>
        <p:spPr bwMode="auto">
          <a:xfrm>
            <a:off x="9269433" y="2155140"/>
            <a:ext cx="395402" cy="395158"/>
          </a:xfrm>
          <a:custGeom>
            <a:gdLst>
              <a:gd fmla="*/ 482620 w 607097" name="connsiteX0"/>
              <a:gd fmla="*/ 381169 h 606722" name="connsiteY0"/>
              <a:gd fmla="*/ 496768 w 607097" name="connsiteX1"/>
              <a:gd fmla="*/ 381169 h 606722" name="connsiteY1"/>
              <a:gd fmla="*/ 510916 w 607097" name="connsiteX2"/>
              <a:gd fmla="*/ 395381 h 606722" name="connsiteY2"/>
              <a:gd fmla="*/ 510916 w 607097" name="connsiteX3"/>
              <a:gd fmla="*/ 409505 h 606722" name="connsiteY3"/>
              <a:gd fmla="*/ 503887 w 607097" name="connsiteX4"/>
              <a:gd fmla="*/ 412525 h 606722" name="connsiteY4"/>
              <a:gd fmla="*/ 496768 w 607097" name="connsiteX5"/>
              <a:gd fmla="*/ 409505 h 606722" name="connsiteY5"/>
              <a:gd fmla="*/ 482620 w 607097" name="connsiteX6"/>
              <a:gd fmla="*/ 395381 h 606722" name="connsiteY6"/>
              <a:gd fmla="*/ 482620 w 607097" name="connsiteX7"/>
              <a:gd fmla="*/ 381169 h 606722" name="connsiteY7"/>
              <a:gd fmla="*/ 546398 w 607097" name="connsiteX8"/>
              <a:gd fmla="*/ 242745 h 606722" name="connsiteY8"/>
              <a:gd fmla="*/ 566606 w 607097" name="connsiteX9"/>
              <a:gd fmla="*/ 242745 h 606722" name="connsiteY9"/>
              <a:gd fmla="*/ 576754 w 607097" name="connsiteX10"/>
              <a:gd fmla="*/ 252756 h 606722" name="connsiteY10"/>
              <a:gd fmla="*/ 566606 w 607097" name="connsiteX11"/>
              <a:gd fmla="*/ 262856 h 606722" name="connsiteY11"/>
              <a:gd fmla="*/ 546398 w 607097" name="connsiteX12"/>
              <a:gd fmla="*/ 262856 h 606722" name="connsiteY12"/>
              <a:gd fmla="*/ 536249 w 607097" name="connsiteX13"/>
              <a:gd fmla="*/ 252756 h 606722" name="connsiteY13"/>
              <a:gd fmla="*/ 546398 w 607097" name="connsiteX14"/>
              <a:gd fmla="*/ 242745 h 606722" name="connsiteY14"/>
              <a:gd fmla="*/ 353968 w 607097" name="connsiteX15"/>
              <a:gd fmla="*/ 101120 h 606722" name="connsiteY15"/>
              <a:gd fmla="*/ 364118 w 607097" name="connsiteX16"/>
              <a:gd fmla="*/ 111251 h 606722" name="connsiteY16"/>
              <a:gd fmla="*/ 364118 w 607097" name="connsiteX17"/>
              <a:gd fmla="*/ 242683 h 606722" name="connsiteY17"/>
              <a:gd fmla="*/ 424838 w 607097" name="connsiteX18"/>
              <a:gd fmla="*/ 242683 h 606722" name="connsiteY18"/>
              <a:gd fmla="*/ 434988 w 607097" name="connsiteX19"/>
              <a:gd fmla="*/ 252725 h 606722" name="connsiteY19"/>
              <a:gd fmla="*/ 424838 w 607097" name="connsiteX20"/>
              <a:gd fmla="*/ 262856 h 606722" name="connsiteY20"/>
              <a:gd fmla="*/ 353968 w 607097" name="connsiteX21"/>
              <a:gd fmla="*/ 262856 h 606722" name="connsiteY21"/>
              <a:gd fmla="*/ 343818 w 607097" name="connsiteX22"/>
              <a:gd fmla="*/ 252725 h 606722" name="connsiteY22"/>
              <a:gd fmla="*/ 343818 w 607097" name="connsiteX23"/>
              <a:gd fmla="*/ 111251 h 606722" name="connsiteY23"/>
              <a:gd fmla="*/ 353968 w 607097" name="connsiteX24"/>
              <a:gd fmla="*/ 101120 h 606722" name="connsiteY24"/>
              <a:gd fmla="*/ 496768 w 607097" name="connsiteX25"/>
              <a:gd fmla="*/ 96101 h 606722" name="connsiteY25"/>
              <a:gd fmla="*/ 510916 w 607097" name="connsiteX26"/>
              <a:gd fmla="*/ 96101 h 606722" name="connsiteY26"/>
              <a:gd fmla="*/ 510916 w 607097" name="connsiteX27"/>
              <a:gd fmla="*/ 110217 h 606722" name="connsiteY27"/>
              <a:gd fmla="*/ 496768 w 607097" name="connsiteX28"/>
              <a:gd fmla="*/ 124334 h 606722" name="connsiteY28"/>
              <a:gd fmla="*/ 489650 w 607097" name="connsiteX29"/>
              <a:gd fmla="*/ 127441 h 606722" name="connsiteY29"/>
              <a:gd fmla="*/ 482620 w 607097" name="connsiteX30"/>
              <a:gd fmla="*/ 124334 h 606722" name="connsiteY30"/>
              <a:gd fmla="*/ 482620 w 607097" name="connsiteX31"/>
              <a:gd fmla="*/ 110217 h 606722" name="connsiteY31"/>
              <a:gd fmla="*/ 196955 w 607097" name="connsiteX32"/>
              <a:gd fmla="*/ 96101 h 606722" name="connsiteY32"/>
              <a:gd fmla="*/ 211110 w 607097" name="connsiteX33"/>
              <a:gd fmla="*/ 96101 h 606722" name="connsiteY33"/>
              <a:gd fmla="*/ 225355 w 607097" name="connsiteX34"/>
              <a:gd fmla="*/ 110217 h 606722" name="connsiteY34"/>
              <a:gd fmla="*/ 225355 w 607097" name="connsiteX35"/>
              <a:gd fmla="*/ 124334 h 606722" name="connsiteY35"/>
              <a:gd fmla="*/ 218233 w 607097" name="connsiteX36"/>
              <a:gd fmla="*/ 127441 h 606722" name="connsiteY36"/>
              <a:gd fmla="*/ 211110 w 607097" name="connsiteX37"/>
              <a:gd fmla="*/ 124334 h 606722" name="connsiteY37"/>
              <a:gd fmla="*/ 196955 w 607097" name="connsiteX38"/>
              <a:gd fmla="*/ 110217 h 606722" name="connsiteY38"/>
              <a:gd fmla="*/ 196955 w 607097" name="connsiteX39"/>
              <a:gd fmla="*/ 96101 h 606722" name="connsiteY39"/>
              <a:gd fmla="*/ 103963 w 607097" name="connsiteX40"/>
              <a:gd fmla="*/ 81761 h 606722" name="connsiteY40"/>
              <a:gd fmla="*/ 87598 w 607097" name="connsiteX41"/>
              <a:gd fmla="*/ 90026 h 606722" name="connsiteY41"/>
              <a:gd fmla="*/ 62322 w 607097" name="connsiteX42"/>
              <a:gd fmla="*/ 115266 h 606722" name="connsiteY42"/>
              <a:gd fmla="*/ 34998 w 607097" name="connsiteX43"/>
              <a:gd fmla="*/ 265902 h 606722" name="connsiteY43"/>
              <a:gd fmla="*/ 75494 w 607097" name="connsiteX44"/>
              <a:gd fmla="*/ 322602 h 606722" name="connsiteY44"/>
              <a:gd fmla="*/ 283044 w 607097" name="connsiteX45"/>
              <a:gd fmla="*/ 530826 h 606722" name="connsiteY45"/>
              <a:gd fmla="*/ 327634 w 607097" name="connsiteX46"/>
              <a:gd fmla="*/ 565219 h 606722" name="connsiteY46"/>
              <a:gd fmla="*/ 490684 w 607097" name="connsiteX47"/>
              <a:gd fmla="*/ 545046 h 606722" name="connsiteY47"/>
              <a:gd fmla="*/ 515960 w 607097" name="connsiteX48"/>
              <a:gd fmla="*/ 519717 h 606722" name="connsiteY48"/>
              <a:gd fmla="*/ 521033 w 607097" name="connsiteX49"/>
              <a:gd fmla="*/ 485324 h 606722" name="connsiteY49"/>
              <a:gd fmla="*/ 434969 w 607097" name="connsiteX50"/>
              <a:gd fmla="*/ 411561 h 606722" name="connsiteY50"/>
              <a:gd fmla="*/ 414321 w 607097" name="connsiteX51"/>
              <a:gd fmla="*/ 406318 h 606722" name="connsiteY51"/>
              <a:gd fmla="*/ 413698 w 607097" name="connsiteX52"/>
              <a:gd fmla="*/ 406496 h 606722" name="connsiteY52"/>
              <a:gd fmla="*/ 405599 w 607097" name="connsiteX53"/>
              <a:gd fmla="*/ 413605 h 606722" name="connsiteY53"/>
              <a:gd fmla="*/ 404620 w 607097" name="connsiteX54"/>
              <a:gd fmla="*/ 414583 h 606722" name="connsiteY54"/>
              <a:gd fmla="*/ 373202 w 607097" name="connsiteX55"/>
              <a:gd fmla="*/ 447910 h 606722" name="connsiteY55"/>
              <a:gd fmla="*/ 349528 w 607097" name="connsiteX56"/>
              <a:gd fmla="*/ 459552 h 606722" name="connsiteY56"/>
              <a:gd fmla="*/ 405599 w 607097" name="connsiteX57"/>
              <a:gd fmla="*/ 475282 h 606722" name="connsiteY57"/>
              <a:gd fmla="*/ 414677 w 607097" name="connsiteX58"/>
              <a:gd fmla="*/ 486391 h 606722" name="connsiteY58"/>
              <a:gd fmla="*/ 404620 w 607097" name="connsiteX59"/>
              <a:gd fmla="*/ 495456 h 606722" name="connsiteY59"/>
              <a:gd fmla="*/ 403552 w 607097" name="connsiteX60"/>
              <a:gd fmla="*/ 495456 h 606722" name="connsiteY60"/>
              <a:gd fmla="*/ 287138 w 607097" name="connsiteX61"/>
              <a:gd fmla="*/ 441866 h 606722" name="connsiteY61"/>
              <a:gd fmla="*/ 286426 w 607097" name="connsiteX62"/>
              <a:gd fmla="*/ 441067 h 606722" name="connsiteY62"/>
              <a:gd fmla="*/ 284112 w 607097" name="connsiteX63"/>
              <a:gd fmla="*/ 438845 h 606722" name="connsiteY63"/>
              <a:gd fmla="*/ 176777 w 607097" name="connsiteX64"/>
              <a:gd fmla="*/ 331666 h 606722" name="connsiteY64"/>
              <a:gd fmla="*/ 111895 w 607097" name="connsiteX65"/>
              <a:gd fmla="*/ 213379 h 606722" name="connsiteY65"/>
              <a:gd fmla="*/ 121062 w 607097" name="connsiteX66"/>
              <a:gd fmla="*/ 202270 h 606722" name="connsiteY66"/>
              <a:gd fmla="*/ 132188 w 607097" name="connsiteX67"/>
              <a:gd fmla="*/ 211335 h 606722" name="connsiteY67"/>
              <a:gd fmla="*/ 146428 w 607097" name="connsiteX68"/>
              <a:gd fmla="*/ 259325 h 606722" name="connsiteY68"/>
              <a:gd fmla="*/ 158532 w 607097" name="connsiteX69"/>
              <a:gd fmla="*/ 233553 h 606722" name="connsiteY69"/>
              <a:gd fmla="*/ 191907 w 607097" name="connsiteX70"/>
              <a:gd fmla="*/ 202270 h 606722" name="connsiteY70"/>
              <a:gd fmla="*/ 192975 w 607097" name="connsiteX71"/>
              <a:gd fmla="*/ 201204 h 606722" name="connsiteY71"/>
              <a:gd fmla="*/ 200006 w 607097" name="connsiteX72"/>
              <a:gd fmla="*/ 193117 h 606722" name="connsiteY72"/>
              <a:gd fmla="*/ 194933 w 607097" name="connsiteX73"/>
              <a:gd fmla="*/ 170899 h 606722" name="connsiteY73"/>
              <a:gd fmla="*/ 121062 w 607097" name="connsiteX74"/>
              <a:gd fmla="*/ 84961 h 606722" name="connsiteY74"/>
              <a:gd fmla="*/ 103963 w 607097" name="connsiteX75"/>
              <a:gd fmla="*/ 81761 h 606722" name="connsiteY75"/>
              <a:gd fmla="*/ 353980 w 607097" name="connsiteX76"/>
              <a:gd fmla="*/ 30273 h 606722" name="connsiteY76"/>
              <a:gd fmla="*/ 364141 w 607097" name="connsiteX77"/>
              <a:gd fmla="*/ 40422 h 606722" name="connsiteY77"/>
              <a:gd fmla="*/ 364141 w 607097" name="connsiteX78"/>
              <a:gd fmla="*/ 60719 h 606722" name="connsiteY78"/>
              <a:gd fmla="*/ 353980 w 607097" name="connsiteX79"/>
              <a:gd fmla="*/ 70778 h 606722" name="connsiteY79"/>
              <a:gd fmla="*/ 343818 w 607097" name="connsiteX80"/>
              <a:gd fmla="*/ 60719 h 606722" name="connsiteY80"/>
              <a:gd fmla="*/ 343818 w 607097" name="connsiteX81"/>
              <a:gd fmla="*/ 40422 h 606722" name="connsiteY81"/>
              <a:gd fmla="*/ 353980 w 607097" name="connsiteX82"/>
              <a:gd fmla="*/ 30273 h 606722" name="connsiteY82"/>
              <a:gd fmla="*/ 353978 w 607097" name="connsiteX83"/>
              <a:gd fmla="*/ 20263 h 606722" name="connsiteY83"/>
              <a:gd fmla="*/ 174819 w 607097" name="connsiteX84"/>
              <a:gd fmla="*/ 104957 h 606722" name="connsiteY84"/>
              <a:gd fmla="*/ 214246 w 607097" name="connsiteX85"/>
              <a:gd fmla="*/ 160768 h 606722" name="connsiteY85"/>
              <a:gd fmla="*/ 221278 w 607097" name="connsiteX86"/>
              <a:gd fmla="*/ 198182 h 606722" name="connsiteY86"/>
              <a:gd fmla="*/ 215938 w 607097" name="connsiteX87"/>
              <a:gd fmla="*/ 209025 h 606722" name="connsiteY87"/>
              <a:gd fmla="*/ 210152 w 607097" name="connsiteX88"/>
              <a:gd fmla="*/ 215157 h 606722" name="connsiteY88"/>
              <a:gd fmla="*/ 206147 w 607097" name="connsiteX89"/>
              <a:gd fmla="*/ 218445 h 606722" name="connsiteY89"/>
              <a:gd fmla="*/ 176777 w 607097" name="connsiteX90"/>
              <a:gd fmla="*/ 244662 h 606722" name="connsiteY90"/>
              <a:gd fmla="*/ 182829 w 607097" name="connsiteX91"/>
              <a:gd fmla="*/ 308382 h 606722" name="connsiteY91"/>
              <a:gd fmla="*/ 189504 w 607097" name="connsiteX92"/>
              <a:gd fmla="*/ 315136 h 606722" name="connsiteY92"/>
              <a:gd fmla="*/ 189949 w 607097" name="connsiteX93"/>
              <a:gd fmla="*/ 315492 h 606722" name="connsiteY93"/>
              <a:gd fmla="*/ 191640 w 607097" name="connsiteX94"/>
              <a:gd fmla="*/ 317269 h 606722" name="connsiteY94"/>
              <a:gd fmla="*/ 298263 w 607097" name="connsiteX95"/>
              <a:gd fmla="*/ 424714 h 606722" name="connsiteY95"/>
              <a:gd fmla="*/ 362077 w 607097" name="connsiteX96"/>
              <a:gd fmla="*/ 430758 h 606722" name="connsiteY96"/>
              <a:gd fmla="*/ 388422 w 607097" name="connsiteX97"/>
              <a:gd fmla="*/ 401430 h 606722" name="connsiteY97"/>
              <a:gd fmla="*/ 408625 w 607097" name="connsiteX98"/>
              <a:gd fmla="*/ 386233 h 606722" name="connsiteY98"/>
              <a:gd fmla="*/ 419661 w 607097" name="connsiteX99"/>
              <a:gd fmla="*/ 384900 h 606722" name="connsiteY99"/>
              <a:gd fmla="*/ 446094 w 607097" name="connsiteX100"/>
              <a:gd fmla="*/ 392365 h 606722" name="connsiteY100"/>
              <a:gd fmla="*/ 501987 w 607097" name="connsiteX101"/>
              <a:gd fmla="*/ 431646 h 606722" name="connsiteY101"/>
              <a:gd fmla="*/ 586894 w 607097" name="connsiteX102"/>
              <a:gd fmla="*/ 252749 h 606722" name="connsiteY102"/>
              <a:gd fmla="*/ 353978 w 607097" name="connsiteX103"/>
              <a:gd fmla="*/ 20263 h 606722" name="connsiteY103"/>
              <a:gd fmla="*/ 353978 w 607097" name="connsiteX104"/>
              <a:gd fmla="*/ 0 h 606722" name="connsiteY104"/>
              <a:gd fmla="*/ 607097 w 607097" name="connsiteX105"/>
              <a:gd fmla="*/ 252749 h 606722" name="connsiteY105"/>
              <a:gd fmla="*/ 517384 w 607097" name="connsiteX106"/>
              <a:gd fmla="*/ 445421 h 606722" name="connsiteY106"/>
              <a:gd fmla="*/ 540257 w 607097" name="connsiteX107"/>
              <a:gd fmla="*/ 474215 h 606722" name="connsiteY107"/>
              <a:gd fmla="*/ 531179 w 607097" name="connsiteX108"/>
              <a:gd fmla="*/ 532870 h 606722" name="connsiteY108"/>
              <a:gd fmla="*/ 505814 w 607097" name="connsiteX109"/>
              <a:gd fmla="*/ 559176 h 606722" name="connsiteY109"/>
              <a:gd fmla="*/ 401505 w 607097" name="connsiteX110"/>
              <a:gd fmla="*/ 606722 h 606722" name="connsiteY110"/>
              <a:gd fmla="*/ 318556 w 607097" name="connsiteX111"/>
              <a:gd fmla="*/ 582460 h 606722" name="connsiteY111"/>
              <a:gd fmla="*/ 268893 w 607097" name="connsiteX112"/>
              <a:gd fmla="*/ 543979 h 606722" name="connsiteY112"/>
              <a:gd fmla="*/ 61343 w 607097" name="connsiteX113"/>
              <a:gd fmla="*/ 336732 h 606722" name="connsiteY113"/>
              <a:gd fmla="*/ 16753 w 607097" name="connsiteX114"/>
              <a:gd fmla="*/ 275056 h 606722" name="connsiteY114"/>
              <a:gd fmla="*/ 48171 w 607097" name="connsiteX115"/>
              <a:gd fmla="*/ 101135 h 606722" name="connsiteY115"/>
              <a:gd fmla="*/ 73447 w 607097" name="connsiteX116"/>
              <a:gd fmla="*/ 75807 h 606722" name="connsiteY116"/>
              <a:gd fmla="*/ 132188 w 607097" name="connsiteX117"/>
              <a:gd fmla="*/ 66742 h 606722" name="connsiteY117"/>
              <a:gd fmla="*/ 160757 w 607097" name="connsiteX118"/>
              <a:gd fmla="*/ 89315 h 606722" name="connsiteY118"/>
              <a:gd fmla="*/ 353978 w 607097" name="connsiteX119"/>
              <a:gd fmla="*/ 0 h 606722" name="connsiteY1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b="b" l="l" r="r" t="t"/>
            <a:pathLst>
              <a:path h="606722" w="607097">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bg1"/>
          </a:solidFill>
          <a:ln>
            <a:noFill/>
          </a:ln>
        </p:spPr>
        <p:txBody>
          <a:bodyPr anchor="ctr"/>
          <a:lstStyle/>
          <a:p>
            <a:pPr algn="ctr"/>
            <a:endParaRPr sz="1400">
              <a:cs typeface="+mn-ea"/>
              <a:sym typeface="+mn-lt"/>
            </a:endParaRPr>
          </a:p>
        </p:txBody>
      </p:sp>
      <p:grpSp>
        <p:nvGrpSpPr>
          <p:cNvPr id="17" name="组合 16">
            <a:extLst>
              <a:ext uri="{FF2B5EF4-FFF2-40B4-BE49-F238E27FC236}">
                <a16:creationId xmlns:a16="http://schemas.microsoft.com/office/drawing/2014/main" id="{1E12007F-151A-4F36-922A-E7F3E02916AB}"/>
              </a:ext>
            </a:extLst>
          </p:cNvPr>
          <p:cNvGrpSpPr/>
          <p:nvPr/>
        </p:nvGrpSpPr>
        <p:grpSpPr>
          <a:xfrm>
            <a:off x="8622716" y="2692124"/>
            <a:ext cx="1692612" cy="674804"/>
            <a:chOff x="2197445" y="2412894"/>
            <a:chExt cx="1973762" cy="786892"/>
          </a:xfrm>
        </p:grpSpPr>
        <p:sp>
          <p:nvSpPr>
            <p:cNvPr id="18" name="文本框 17">
              <a:extLst>
                <a:ext uri="{FF2B5EF4-FFF2-40B4-BE49-F238E27FC236}">
                  <a16:creationId xmlns:a16="http://schemas.microsoft.com/office/drawing/2014/main" id="{3D7B4015-7C53-4DE0-9ECB-0C6D659B00C2}"/>
                </a:ext>
              </a:extLst>
            </p:cNvPr>
            <p:cNvSpPr txBox="1"/>
            <p:nvPr/>
          </p:nvSpPr>
          <p:spPr>
            <a:xfrm>
              <a:off x="2273643" y="2412894"/>
              <a:ext cx="1821364" cy="426514"/>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bg1"/>
                  </a:solidFill>
                  <a:cs typeface="+mn-ea"/>
                  <a:sym typeface="+mn-lt"/>
                </a:rPr>
                <a:t>标题文字添加</a:t>
              </a:r>
            </a:p>
          </p:txBody>
        </p:sp>
        <p:sp>
          <p:nvSpPr>
            <p:cNvPr id="19" name="文本框 18">
              <a:extLst>
                <a:ext uri="{FF2B5EF4-FFF2-40B4-BE49-F238E27FC236}">
                  <a16:creationId xmlns:a16="http://schemas.microsoft.com/office/drawing/2014/main" id="{08A6B0C7-EC91-45CE-A811-3EDD6D23D4BE}"/>
                </a:ext>
              </a:extLst>
            </p:cNvPr>
            <p:cNvSpPr txBox="1"/>
            <p:nvPr/>
          </p:nvSpPr>
          <p:spPr>
            <a:xfrm>
              <a:off x="2197445" y="2737777"/>
              <a:ext cx="1973762" cy="47129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900">
                  <a:solidFill>
                    <a:schemeClr val="bg1"/>
                  </a:solidFill>
                  <a:cs typeface="+mn-ea"/>
                  <a:sym typeface="+mn-lt"/>
                </a:rPr>
                <a:t>请在此处输入您的文字内容，请在此处输入您的文字内容</a:t>
              </a:r>
            </a:p>
          </p:txBody>
        </p:sp>
      </p:grpSp>
      <p:sp>
        <p:nvSpPr>
          <p:cNvPr id="20" name="ïŝ1íḓê">
            <a:extLst>
              <a:ext uri="{FF2B5EF4-FFF2-40B4-BE49-F238E27FC236}">
                <a16:creationId xmlns:a16="http://schemas.microsoft.com/office/drawing/2014/main" id="{A51D6838-BF17-4861-9F87-48E64CE41D97}"/>
              </a:ext>
            </a:extLst>
          </p:cNvPr>
          <p:cNvSpPr/>
          <p:nvPr/>
        </p:nvSpPr>
        <p:spPr>
          <a:xfrm>
            <a:off x="6296997" y="4008315"/>
            <a:ext cx="4158151" cy="1729025"/>
          </a:xfrm>
          <a:prstGeom prst="rect">
            <a:avLst/>
          </a:prstGeom>
          <a:blipFill dpi="0" rotWithShape="1">
            <a:blip r:embed="rId2">
              <a:extLst>
                <a:ext uri="{28A0092B-C50C-407E-A947-70E740481C1C}">
                  <a14:useLocalDpi val="0"/>
                </a:ext>
              </a:extLst>
            </a:blip>
            <a:stretch>
              <a:fillRect/>
            </a:stretch>
          </a:blipFill>
          <a:ln algn="ctr" cap="flat" cmpd="sng" w="190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400">
              <a:cs typeface="+mn-ea"/>
              <a:sym typeface="+mn-lt"/>
            </a:endParaRPr>
          </a:p>
        </p:txBody>
      </p:sp>
      <p:sp>
        <p:nvSpPr>
          <p:cNvPr id="21" name="iS1ïdé">
            <a:extLst>
              <a:ext uri="{FF2B5EF4-FFF2-40B4-BE49-F238E27FC236}">
                <a16:creationId xmlns:a16="http://schemas.microsoft.com/office/drawing/2014/main" id="{3F7F5D4C-D6C6-45C8-B8AD-12326AB3FBA7}"/>
              </a:ext>
            </a:extLst>
          </p:cNvPr>
          <p:cNvSpPr/>
          <p:nvPr/>
        </p:nvSpPr>
        <p:spPr>
          <a:xfrm>
            <a:off x="8479119" y="4008315"/>
            <a:ext cx="1976029" cy="172902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22" name="îṩḷiḋè">
            <a:extLst>
              <a:ext uri="{FF2B5EF4-FFF2-40B4-BE49-F238E27FC236}">
                <a16:creationId xmlns:a16="http://schemas.microsoft.com/office/drawing/2014/main" id="{141C95A5-00FE-46E2-BC30-11116C7E6734}"/>
              </a:ext>
            </a:extLst>
          </p:cNvPr>
          <p:cNvSpPr/>
          <p:nvPr/>
        </p:nvSpPr>
        <p:spPr bwMode="auto">
          <a:xfrm>
            <a:off x="9269433" y="4201274"/>
            <a:ext cx="395402" cy="394891"/>
          </a:xfrm>
          <a:custGeom>
            <a:gdLst>
              <a:gd fmla="*/ 301042 w 602819" name="connsiteX0"/>
              <a:gd fmla="*/ 215161 h 602041" name="connsiteY0"/>
              <a:gd fmla="*/ 248582 w 602819" name="connsiteX1"/>
              <a:gd fmla="*/ 232889 h 602041" name="connsiteY1"/>
              <a:gd fmla="*/ 296199 w 602819" name="connsiteX2"/>
              <a:gd fmla="*/ 280434 h 602041" name="connsiteY2"/>
              <a:gd fmla="*/ 301042 w 602819" name="connsiteX3"/>
              <a:gd fmla="*/ 279628 h 602041" name="connsiteY3"/>
              <a:gd fmla="*/ 322833 w 602819" name="connsiteX4"/>
              <a:gd fmla="*/ 300580 h 602041" name="connsiteY4"/>
              <a:gd fmla="*/ 301042 w 602819" name="connsiteX5"/>
              <a:gd fmla="*/ 322338 h 602041" name="connsiteY5"/>
              <a:gd fmla="*/ 280058 w 602819" name="connsiteX6"/>
              <a:gd fmla="*/ 300580 h 602041" name="connsiteY6"/>
              <a:gd fmla="*/ 280865 w 602819" name="connsiteX7"/>
              <a:gd fmla="*/ 295745 h 602041" name="connsiteY7"/>
              <a:gd fmla="*/ 233247 w 602819" name="connsiteX8"/>
              <a:gd fmla="*/ 248200 h 602041" name="connsiteY8"/>
              <a:gd fmla="*/ 215491 w 602819" name="connsiteX9"/>
              <a:gd fmla="*/ 300580 h 602041" name="connsiteY9"/>
              <a:gd fmla="*/ 301042 w 602819" name="connsiteX10"/>
              <a:gd fmla="*/ 386805 h 602041" name="connsiteY10"/>
              <a:gd fmla="*/ 387400 w 602819" name="connsiteX11"/>
              <a:gd fmla="*/ 300580 h 602041" name="connsiteY11"/>
              <a:gd fmla="*/ 301042 w 602819" name="connsiteX12"/>
              <a:gd fmla="*/ 215161 h 602041" name="connsiteY12"/>
              <a:gd fmla="*/ 301042 w 602819" name="connsiteX13"/>
              <a:gd fmla="*/ 118459 h 602041" name="connsiteY13"/>
              <a:gd fmla="*/ 179979 w 602819" name="connsiteX14"/>
              <a:gd fmla="*/ 164392 h 602041" name="connsiteY14"/>
              <a:gd fmla="*/ 233247 w 602819" name="connsiteX15"/>
              <a:gd fmla="*/ 217578 h 602041" name="connsiteY15"/>
              <a:gd fmla="*/ 301042 w 602819" name="connsiteX16"/>
              <a:gd fmla="*/ 193403 h 602041" name="connsiteY16"/>
              <a:gd fmla="*/ 409191 w 602819" name="connsiteX17"/>
              <a:gd fmla="*/ 300580 h 602041" name="connsiteY17"/>
              <a:gd fmla="*/ 301042 w 602819" name="connsiteX18"/>
              <a:gd fmla="*/ 408563 h 602041" name="connsiteY18"/>
              <a:gd fmla="*/ 193700 w 602819" name="connsiteX19"/>
              <a:gd fmla="*/ 300580 h 602041" name="connsiteY19"/>
              <a:gd fmla="*/ 217912 w 602819" name="connsiteX20"/>
              <a:gd fmla="*/ 232889 h 602041" name="connsiteY20"/>
              <a:gd fmla="*/ 164645 w 602819" name="connsiteX21"/>
              <a:gd fmla="*/ 179703 h 602041" name="connsiteY21"/>
              <a:gd fmla="*/ 118641 w 602819" name="connsiteX22"/>
              <a:gd fmla="*/ 300580 h 602041" name="connsiteY22"/>
              <a:gd fmla="*/ 301042 w 602819" name="connsiteX23"/>
              <a:gd fmla="*/ 483506 h 602041" name="connsiteY23"/>
              <a:gd fmla="*/ 484250 w 602819" name="connsiteX24"/>
              <a:gd fmla="*/ 300580 h 602041" name="connsiteY24"/>
              <a:gd fmla="*/ 301042 w 602819" name="connsiteX25"/>
              <a:gd fmla="*/ 118459 h 602041" name="connsiteY25"/>
              <a:gd fmla="*/ 301021 w 602819" name="connsiteX26"/>
              <a:gd fmla="*/ 0 h 602041" name="connsiteY26"/>
              <a:gd fmla="*/ 602819 w 602819" name="connsiteX27"/>
              <a:gd fmla="*/ 300618 h 602041" name="connsiteY27"/>
              <a:gd fmla="*/ 521317 w 602819" name="connsiteX28"/>
              <a:gd fmla="*/ 506134 h 602041" name="connsiteY28"/>
              <a:gd fmla="*/ 598784 w 602819" name="connsiteX29"/>
              <a:gd fmla="*/ 583504 h 602041" name="connsiteY29"/>
              <a:gd fmla="*/ 597977 w 602819" name="connsiteX30"/>
              <a:gd fmla="*/ 598817 h 602041" name="connsiteY30"/>
              <a:gd fmla="*/ 590715 w 602819" name="connsiteX31"/>
              <a:gd fmla="*/ 602041 h 602041" name="connsiteY31"/>
              <a:gd fmla="*/ 583452 w 602819" name="connsiteX32"/>
              <a:gd fmla="*/ 598817 h 602041" name="connsiteY32"/>
              <a:gd fmla="*/ 505985 w 602819" name="connsiteX33"/>
              <a:gd fmla="*/ 520641 h 602041" name="connsiteY33"/>
              <a:gd fmla="*/ 301021 w 602819" name="connsiteX34"/>
              <a:gd fmla="*/ 602041 h 602041" name="connsiteY34"/>
              <a:gd fmla="*/ 96057 w 602819" name="connsiteX35"/>
              <a:gd fmla="*/ 520641 h 602041" name="connsiteY35"/>
              <a:gd fmla="*/ 18590 w 602819" name="connsiteX36"/>
              <a:gd fmla="*/ 598817 h 602041" name="connsiteY36"/>
              <a:gd fmla="*/ 10520 w 602819" name="connsiteX37"/>
              <a:gd fmla="*/ 602041 h 602041" name="connsiteY37"/>
              <a:gd fmla="*/ 3258 w 602819" name="connsiteX38"/>
              <a:gd fmla="*/ 598817 h 602041" name="connsiteY38"/>
              <a:gd fmla="*/ 3258 w 602819" name="connsiteX39"/>
              <a:gd fmla="*/ 583504 h 602041" name="connsiteY39"/>
              <a:gd fmla="*/ 80725 w 602819" name="connsiteX40"/>
              <a:gd fmla="*/ 506134 h 602041" name="connsiteY40"/>
              <a:gd fmla="*/ 30 w 602819" name="connsiteX41"/>
              <a:gd fmla="*/ 300618 h 602041" name="connsiteY41"/>
              <a:gd fmla="*/ 43605 w 602819" name="connsiteX42"/>
              <a:gd fmla="*/ 145070 h 602041" name="connsiteY42"/>
              <a:gd fmla="*/ 58130 w 602819" name="connsiteX43"/>
              <a:gd fmla="*/ 141041 h 602041" name="connsiteY43"/>
              <a:gd fmla="*/ 62165 w 602819" name="connsiteX44"/>
              <a:gd fmla="*/ 156354 h 602041" name="connsiteY44"/>
              <a:gd fmla="*/ 21818 w 602819" name="connsiteX45"/>
              <a:gd fmla="*/ 300618 h 602041" name="connsiteY45"/>
              <a:gd fmla="*/ 301021 w 602819" name="connsiteX46"/>
              <a:gd fmla="*/ 580281 h 602041" name="connsiteY46"/>
              <a:gd fmla="*/ 581031 w 602819" name="connsiteX47"/>
              <a:gd fmla="*/ 300618 h 602041" name="connsiteY47"/>
              <a:gd fmla="*/ 301021 w 602819" name="connsiteX48"/>
              <a:gd fmla="*/ 21761 h 602041" name="connsiteY48"/>
              <a:gd fmla="*/ 156578 w 602819" name="connsiteX49"/>
              <a:gd fmla="*/ 62058 h 602041" name="connsiteY49"/>
              <a:gd fmla="*/ 141246 w 602819" name="connsiteX50"/>
              <a:gd fmla="*/ 58028 h 602041" name="connsiteY50"/>
              <a:gd fmla="*/ 145280 w 602819" name="connsiteX51"/>
              <a:gd fmla="*/ 43521 h 602041" name="connsiteY51"/>
              <a:gd fmla="*/ 301021 w 602819" name="connsiteX52"/>
              <a:gd fmla="*/ 0 h 602041" name="connsiteY52"/>
              <a:gd fmla="*/ 54075 w 602819" name="connsiteX53"/>
              <a:gd fmla="*/ 0 h 602041" name="connsiteY53"/>
              <a:gd fmla="*/ 64567 w 602819" name="connsiteX54"/>
              <a:gd fmla="*/ 10476 h 602041" name="connsiteY54"/>
              <a:gd fmla="*/ 64567 w 602819" name="connsiteX55"/>
              <a:gd fmla="*/ 49157 h 602041" name="connsiteY55"/>
              <a:gd fmla="*/ 75059 w 602819" name="connsiteX56"/>
              <a:gd fmla="*/ 59633 h 602041" name="connsiteY56"/>
              <a:gd fmla="*/ 75059 w 602819" name="connsiteX57"/>
              <a:gd fmla="*/ 32234 h 602041" name="connsiteY57"/>
              <a:gd fmla="*/ 86358 w 602819" name="connsiteX58"/>
              <a:gd fmla="*/ 21758 h 602041" name="connsiteY58"/>
              <a:gd fmla="*/ 96850 w 602819" name="connsiteX59"/>
              <a:gd fmla="*/ 32234 h 602041" name="connsiteY59"/>
              <a:gd fmla="*/ 96850 w 602819" name="connsiteX60"/>
              <a:gd fmla="*/ 81390 h 602041" name="connsiteY60"/>
              <a:gd fmla="*/ 107342 w 602819" name="connsiteX61"/>
              <a:gd fmla="*/ 91866 h 602041" name="connsiteY61"/>
              <a:gd fmla="*/ 107342 w 602819" name="connsiteX62"/>
              <a:gd fmla="*/ 64468 h 602041" name="connsiteY62"/>
              <a:gd fmla="*/ 118641 w 602819" name="connsiteX63"/>
              <a:gd fmla="*/ 53992 h 602041" name="connsiteY63"/>
              <a:gd fmla="*/ 129133 w 602819" name="connsiteX64"/>
              <a:gd fmla="*/ 64468 h 602041" name="connsiteY64"/>
              <a:gd fmla="*/ 129133 w 602819" name="connsiteX65"/>
              <a:gd fmla="*/ 113624 h 602041" name="connsiteY65"/>
              <a:gd fmla="*/ 164645 w 602819" name="connsiteX66"/>
              <a:gd fmla="*/ 149081 h 602041" name="connsiteY66"/>
              <a:gd fmla="*/ 301042 w 602819" name="connsiteX67"/>
              <a:gd fmla="*/ 96701 h 602041" name="connsiteY67"/>
              <a:gd fmla="*/ 506041 w 602819" name="connsiteX68"/>
              <a:gd fmla="*/ 300580 h 602041" name="connsiteY68"/>
              <a:gd fmla="*/ 301042 w 602819" name="connsiteX69"/>
              <a:gd fmla="*/ 505264 h 602041" name="connsiteY69"/>
              <a:gd fmla="*/ 96850 w 602819" name="connsiteX70"/>
              <a:gd fmla="*/ 300580 h 602041" name="connsiteY70"/>
              <a:gd fmla="*/ 149310 w 602819" name="connsiteX71"/>
              <a:gd fmla="*/ 164392 h 602041" name="connsiteY71"/>
              <a:gd fmla="*/ 113799 w 602819" name="connsiteX72"/>
              <a:gd fmla="*/ 128935 h 602041" name="connsiteY72"/>
              <a:gd fmla="*/ 64567 w 602819" name="connsiteX73"/>
              <a:gd fmla="*/ 128935 h 602041" name="connsiteY73"/>
              <a:gd fmla="*/ 54075 w 602819" name="connsiteX74"/>
              <a:gd fmla="*/ 118459 h 602041" name="connsiteY74"/>
              <a:gd fmla="*/ 64567 w 602819" name="connsiteX75"/>
              <a:gd fmla="*/ 107177 h 602041" name="connsiteY75"/>
              <a:gd fmla="*/ 92007 w 602819" name="connsiteX76"/>
              <a:gd fmla="*/ 107177 h 602041" name="connsiteY76"/>
              <a:gd fmla="*/ 81515 w 602819" name="connsiteX77"/>
              <a:gd fmla="*/ 96701 h 602041" name="connsiteY77"/>
              <a:gd fmla="*/ 32283 w 602819" name="connsiteX78"/>
              <a:gd fmla="*/ 96701 h 602041" name="connsiteY78"/>
              <a:gd fmla="*/ 21791 w 602819" name="connsiteX79"/>
              <a:gd fmla="*/ 86226 h 602041" name="connsiteY79"/>
              <a:gd fmla="*/ 32283 w 602819" name="connsiteX80"/>
              <a:gd fmla="*/ 74944 h 602041" name="connsiteY80"/>
              <a:gd fmla="*/ 59724 w 602819" name="connsiteX81"/>
              <a:gd fmla="*/ 74944 h 602041" name="connsiteY81"/>
              <a:gd fmla="*/ 49232 w 602819" name="connsiteX82"/>
              <a:gd fmla="*/ 64468 h 602041" name="connsiteY82"/>
              <a:gd fmla="*/ 10492 w 602819" name="connsiteX83"/>
              <a:gd fmla="*/ 64468 h 602041" name="connsiteY83"/>
              <a:gd fmla="*/ 0 w 602819" name="connsiteX84"/>
              <a:gd fmla="*/ 53992 h 602041" name="connsiteY84"/>
              <a:gd fmla="*/ 10492 w 602819" name="connsiteX85"/>
              <a:gd fmla="*/ 42710 h 602041" name="connsiteY85"/>
              <a:gd fmla="*/ 27441 w 602819" name="connsiteX86"/>
              <a:gd fmla="*/ 42710 h 602041" name="connsiteY86"/>
              <a:gd fmla="*/ 13720 w 602819" name="connsiteX87"/>
              <a:gd fmla="*/ 29011 h 602041" name="connsiteY87"/>
              <a:gd fmla="*/ 13720 w 602819" name="connsiteX88"/>
              <a:gd fmla="*/ 13700 h 602041" name="connsiteY88"/>
              <a:gd fmla="*/ 29055 w 602819" name="connsiteX89"/>
              <a:gd fmla="*/ 13700 h 602041" name="connsiteY89"/>
              <a:gd fmla="*/ 42775 w 602819" name="connsiteX90"/>
              <a:gd fmla="*/ 27399 h 602041" name="connsiteY90"/>
              <a:gd fmla="*/ 42775 w 602819" name="connsiteX91"/>
              <a:gd fmla="*/ 10476 h 602041" name="connsiteY91"/>
              <a:gd fmla="*/ 54075 w 602819" name="connsiteX92"/>
              <a:gd fmla="*/ 0 h 602041" name="connsiteY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b="b" l="l" r="r" t="t"/>
            <a:pathLst>
              <a:path h="602041" w="602819">
                <a:moveTo>
                  <a:pt x="301042" y="215161"/>
                </a:moveTo>
                <a:cubicBezTo>
                  <a:pt x="281672" y="215161"/>
                  <a:pt x="263109" y="221607"/>
                  <a:pt x="248582" y="232889"/>
                </a:cubicBezTo>
                <a:lnTo>
                  <a:pt x="296199" y="280434"/>
                </a:lnTo>
                <a:cubicBezTo>
                  <a:pt x="297814" y="279628"/>
                  <a:pt x="299428" y="279628"/>
                  <a:pt x="301042" y="279628"/>
                </a:cubicBezTo>
                <a:cubicBezTo>
                  <a:pt x="313148" y="279628"/>
                  <a:pt x="322833" y="289298"/>
                  <a:pt x="322833" y="300580"/>
                </a:cubicBezTo>
                <a:cubicBezTo>
                  <a:pt x="322833" y="312668"/>
                  <a:pt x="313148" y="322338"/>
                  <a:pt x="301042" y="322338"/>
                </a:cubicBezTo>
                <a:cubicBezTo>
                  <a:pt x="289743" y="322338"/>
                  <a:pt x="280058" y="312668"/>
                  <a:pt x="280058" y="300580"/>
                </a:cubicBezTo>
                <a:cubicBezTo>
                  <a:pt x="280058" y="298968"/>
                  <a:pt x="280058" y="297357"/>
                  <a:pt x="280865" y="295745"/>
                </a:cubicBezTo>
                <a:lnTo>
                  <a:pt x="233247" y="248200"/>
                </a:lnTo>
                <a:cubicBezTo>
                  <a:pt x="221948" y="262705"/>
                  <a:pt x="215491" y="281240"/>
                  <a:pt x="215491" y="300580"/>
                </a:cubicBezTo>
                <a:cubicBezTo>
                  <a:pt x="215491" y="348125"/>
                  <a:pt x="254231" y="386805"/>
                  <a:pt x="301042" y="386805"/>
                </a:cubicBezTo>
                <a:cubicBezTo>
                  <a:pt x="348660" y="386805"/>
                  <a:pt x="387400" y="348125"/>
                  <a:pt x="387400" y="300580"/>
                </a:cubicBezTo>
                <a:cubicBezTo>
                  <a:pt x="387400" y="253841"/>
                  <a:pt x="348660" y="215161"/>
                  <a:pt x="301042" y="215161"/>
                </a:cubicBezTo>
                <a:close/>
                <a:moveTo>
                  <a:pt x="301042" y="118459"/>
                </a:moveTo>
                <a:cubicBezTo>
                  <a:pt x="255038" y="118459"/>
                  <a:pt x="212263" y="136188"/>
                  <a:pt x="179979" y="164392"/>
                </a:cubicBezTo>
                <a:lnTo>
                  <a:pt x="233247" y="217578"/>
                </a:lnTo>
                <a:cubicBezTo>
                  <a:pt x="251810" y="202267"/>
                  <a:pt x="275215" y="193403"/>
                  <a:pt x="301042" y="193403"/>
                </a:cubicBezTo>
                <a:cubicBezTo>
                  <a:pt x="360766" y="193403"/>
                  <a:pt x="409191" y="241753"/>
                  <a:pt x="409191" y="300580"/>
                </a:cubicBezTo>
                <a:cubicBezTo>
                  <a:pt x="409191" y="360212"/>
                  <a:pt x="360766" y="408563"/>
                  <a:pt x="301042" y="408563"/>
                </a:cubicBezTo>
                <a:cubicBezTo>
                  <a:pt x="242125" y="408563"/>
                  <a:pt x="193700" y="360212"/>
                  <a:pt x="193700" y="300580"/>
                </a:cubicBezTo>
                <a:cubicBezTo>
                  <a:pt x="193700" y="274793"/>
                  <a:pt x="202578" y="251423"/>
                  <a:pt x="217912" y="232889"/>
                </a:cubicBezTo>
                <a:lnTo>
                  <a:pt x="164645" y="179703"/>
                </a:lnTo>
                <a:cubicBezTo>
                  <a:pt x="136397" y="211937"/>
                  <a:pt x="118641" y="254647"/>
                  <a:pt x="118641" y="300580"/>
                </a:cubicBezTo>
                <a:cubicBezTo>
                  <a:pt x="118641" y="401310"/>
                  <a:pt x="200157" y="483506"/>
                  <a:pt x="301042" y="483506"/>
                </a:cubicBezTo>
                <a:cubicBezTo>
                  <a:pt x="401927" y="483506"/>
                  <a:pt x="484250" y="401310"/>
                  <a:pt x="484250" y="300580"/>
                </a:cubicBezTo>
                <a:cubicBezTo>
                  <a:pt x="484250" y="199849"/>
                  <a:pt x="401927" y="118459"/>
                  <a:pt x="301042" y="118459"/>
                </a:cubicBezTo>
                <a:close/>
                <a:moveTo>
                  <a:pt x="301021" y="0"/>
                </a:moveTo>
                <a:cubicBezTo>
                  <a:pt x="467252" y="0"/>
                  <a:pt x="602819" y="134593"/>
                  <a:pt x="602819" y="300618"/>
                </a:cubicBezTo>
                <a:cubicBezTo>
                  <a:pt x="602819" y="380406"/>
                  <a:pt x="572155" y="452135"/>
                  <a:pt x="521317" y="506134"/>
                </a:cubicBezTo>
                <a:lnTo>
                  <a:pt x="598784" y="583504"/>
                </a:lnTo>
                <a:cubicBezTo>
                  <a:pt x="602819" y="587534"/>
                  <a:pt x="602819" y="594788"/>
                  <a:pt x="597977" y="598817"/>
                </a:cubicBezTo>
                <a:cubicBezTo>
                  <a:pt x="596363" y="600429"/>
                  <a:pt x="593136" y="602041"/>
                  <a:pt x="590715" y="602041"/>
                </a:cubicBezTo>
                <a:cubicBezTo>
                  <a:pt x="588294" y="602041"/>
                  <a:pt x="585066" y="600429"/>
                  <a:pt x="583452" y="598817"/>
                </a:cubicBezTo>
                <a:lnTo>
                  <a:pt x="505985" y="520641"/>
                </a:lnTo>
                <a:cubicBezTo>
                  <a:pt x="452727" y="571415"/>
                  <a:pt x="380102" y="602041"/>
                  <a:pt x="301021" y="602041"/>
                </a:cubicBezTo>
                <a:cubicBezTo>
                  <a:pt x="221940" y="602041"/>
                  <a:pt x="150122" y="571415"/>
                  <a:pt x="96057" y="520641"/>
                </a:cubicBezTo>
                <a:lnTo>
                  <a:pt x="18590" y="598817"/>
                </a:lnTo>
                <a:cubicBezTo>
                  <a:pt x="16169" y="600429"/>
                  <a:pt x="13748" y="602041"/>
                  <a:pt x="10520" y="602041"/>
                </a:cubicBezTo>
                <a:cubicBezTo>
                  <a:pt x="8099" y="602041"/>
                  <a:pt x="5679" y="600429"/>
                  <a:pt x="3258" y="598817"/>
                </a:cubicBezTo>
                <a:cubicBezTo>
                  <a:pt x="-777" y="594788"/>
                  <a:pt x="-777" y="587534"/>
                  <a:pt x="3258" y="583504"/>
                </a:cubicBezTo>
                <a:lnTo>
                  <a:pt x="80725" y="506134"/>
                </a:lnTo>
                <a:cubicBezTo>
                  <a:pt x="30694" y="452135"/>
                  <a:pt x="30" y="379600"/>
                  <a:pt x="30" y="300618"/>
                </a:cubicBezTo>
                <a:cubicBezTo>
                  <a:pt x="30" y="245814"/>
                  <a:pt x="15362" y="191815"/>
                  <a:pt x="43605" y="145070"/>
                </a:cubicBezTo>
                <a:cubicBezTo>
                  <a:pt x="46833" y="139429"/>
                  <a:pt x="53288" y="137817"/>
                  <a:pt x="58130" y="141041"/>
                </a:cubicBezTo>
                <a:cubicBezTo>
                  <a:pt x="63779" y="144264"/>
                  <a:pt x="65393" y="150712"/>
                  <a:pt x="62165" y="156354"/>
                </a:cubicBezTo>
                <a:cubicBezTo>
                  <a:pt x="35536" y="199875"/>
                  <a:pt x="21818" y="249843"/>
                  <a:pt x="21818" y="300618"/>
                </a:cubicBezTo>
                <a:cubicBezTo>
                  <a:pt x="21818" y="454553"/>
                  <a:pt x="146894" y="580281"/>
                  <a:pt x="301021" y="580281"/>
                </a:cubicBezTo>
                <a:cubicBezTo>
                  <a:pt x="455148" y="580281"/>
                  <a:pt x="581031" y="454553"/>
                  <a:pt x="581031" y="300618"/>
                </a:cubicBezTo>
                <a:cubicBezTo>
                  <a:pt x="581031" y="146682"/>
                  <a:pt x="455148" y="21761"/>
                  <a:pt x="301021" y="21761"/>
                </a:cubicBezTo>
                <a:cubicBezTo>
                  <a:pt x="250183" y="21761"/>
                  <a:pt x="200153" y="35462"/>
                  <a:pt x="156578" y="62058"/>
                </a:cubicBezTo>
                <a:cubicBezTo>
                  <a:pt x="150929" y="65282"/>
                  <a:pt x="144473" y="63670"/>
                  <a:pt x="141246" y="58028"/>
                </a:cubicBezTo>
                <a:cubicBezTo>
                  <a:pt x="138018" y="53193"/>
                  <a:pt x="139632" y="46745"/>
                  <a:pt x="145280" y="43521"/>
                </a:cubicBezTo>
                <a:cubicBezTo>
                  <a:pt x="192083" y="15313"/>
                  <a:pt x="246149" y="0"/>
                  <a:pt x="301021" y="0"/>
                </a:cubicBezTo>
                <a:close/>
                <a:moveTo>
                  <a:pt x="54075" y="0"/>
                </a:moveTo>
                <a:cubicBezTo>
                  <a:pt x="59724" y="0"/>
                  <a:pt x="64567" y="4835"/>
                  <a:pt x="64567" y="10476"/>
                </a:cubicBezTo>
                <a:lnTo>
                  <a:pt x="64567" y="49157"/>
                </a:lnTo>
                <a:lnTo>
                  <a:pt x="75059" y="59633"/>
                </a:lnTo>
                <a:lnTo>
                  <a:pt x="75059" y="32234"/>
                </a:lnTo>
                <a:cubicBezTo>
                  <a:pt x="75059" y="26593"/>
                  <a:pt x="79901" y="21758"/>
                  <a:pt x="86358" y="21758"/>
                </a:cubicBezTo>
                <a:cubicBezTo>
                  <a:pt x="92007" y="21758"/>
                  <a:pt x="96850" y="26593"/>
                  <a:pt x="96850" y="32234"/>
                </a:cubicBezTo>
                <a:lnTo>
                  <a:pt x="96850" y="81390"/>
                </a:lnTo>
                <a:lnTo>
                  <a:pt x="107342" y="91866"/>
                </a:lnTo>
                <a:lnTo>
                  <a:pt x="107342" y="64468"/>
                </a:lnTo>
                <a:cubicBezTo>
                  <a:pt x="107342" y="58827"/>
                  <a:pt x="112185" y="53992"/>
                  <a:pt x="118641" y="53992"/>
                </a:cubicBezTo>
                <a:cubicBezTo>
                  <a:pt x="124291" y="53992"/>
                  <a:pt x="129133" y="58827"/>
                  <a:pt x="129133" y="64468"/>
                </a:cubicBezTo>
                <a:lnTo>
                  <a:pt x="129133" y="113624"/>
                </a:lnTo>
                <a:lnTo>
                  <a:pt x="164645" y="149081"/>
                </a:lnTo>
                <a:cubicBezTo>
                  <a:pt x="200964" y="116848"/>
                  <a:pt x="248582" y="96701"/>
                  <a:pt x="301042" y="96701"/>
                </a:cubicBezTo>
                <a:cubicBezTo>
                  <a:pt x="414034" y="96701"/>
                  <a:pt x="506041" y="188568"/>
                  <a:pt x="506041" y="300580"/>
                </a:cubicBezTo>
                <a:cubicBezTo>
                  <a:pt x="506041" y="413398"/>
                  <a:pt x="414034" y="505264"/>
                  <a:pt x="301042" y="505264"/>
                </a:cubicBezTo>
                <a:cubicBezTo>
                  <a:pt x="188857" y="505264"/>
                  <a:pt x="96850" y="413398"/>
                  <a:pt x="96850" y="300580"/>
                </a:cubicBezTo>
                <a:cubicBezTo>
                  <a:pt x="96850" y="248200"/>
                  <a:pt x="117027" y="200655"/>
                  <a:pt x="149310" y="164392"/>
                </a:cubicBezTo>
                <a:lnTo>
                  <a:pt x="113799" y="128935"/>
                </a:lnTo>
                <a:lnTo>
                  <a:pt x="64567" y="128935"/>
                </a:lnTo>
                <a:cubicBezTo>
                  <a:pt x="58917" y="128935"/>
                  <a:pt x="54075" y="124100"/>
                  <a:pt x="54075" y="118459"/>
                </a:cubicBezTo>
                <a:cubicBezTo>
                  <a:pt x="54075" y="112013"/>
                  <a:pt x="58917" y="107177"/>
                  <a:pt x="64567" y="107177"/>
                </a:cubicBezTo>
                <a:lnTo>
                  <a:pt x="92007" y="107177"/>
                </a:lnTo>
                <a:lnTo>
                  <a:pt x="81515" y="96701"/>
                </a:lnTo>
                <a:lnTo>
                  <a:pt x="32283" y="96701"/>
                </a:lnTo>
                <a:cubicBezTo>
                  <a:pt x="26634" y="96701"/>
                  <a:pt x="21791" y="91866"/>
                  <a:pt x="21791" y="86226"/>
                </a:cubicBezTo>
                <a:cubicBezTo>
                  <a:pt x="21791" y="79779"/>
                  <a:pt x="26634" y="74944"/>
                  <a:pt x="32283" y="74944"/>
                </a:cubicBezTo>
                <a:lnTo>
                  <a:pt x="59724" y="74944"/>
                </a:lnTo>
                <a:lnTo>
                  <a:pt x="49232" y="64468"/>
                </a:lnTo>
                <a:lnTo>
                  <a:pt x="10492" y="64468"/>
                </a:lnTo>
                <a:cubicBezTo>
                  <a:pt x="4842" y="64468"/>
                  <a:pt x="0" y="59633"/>
                  <a:pt x="0" y="53992"/>
                </a:cubicBezTo>
                <a:cubicBezTo>
                  <a:pt x="0" y="47545"/>
                  <a:pt x="4842" y="42710"/>
                  <a:pt x="10492" y="42710"/>
                </a:cubicBezTo>
                <a:lnTo>
                  <a:pt x="27441" y="42710"/>
                </a:lnTo>
                <a:lnTo>
                  <a:pt x="13720" y="29011"/>
                </a:lnTo>
                <a:cubicBezTo>
                  <a:pt x="9685" y="24981"/>
                  <a:pt x="9685" y="17729"/>
                  <a:pt x="13720" y="13700"/>
                </a:cubicBezTo>
                <a:cubicBezTo>
                  <a:pt x="17756" y="9670"/>
                  <a:pt x="25020" y="9670"/>
                  <a:pt x="29055" y="13700"/>
                </a:cubicBezTo>
                <a:lnTo>
                  <a:pt x="42775" y="27399"/>
                </a:lnTo>
                <a:lnTo>
                  <a:pt x="42775" y="10476"/>
                </a:lnTo>
                <a:cubicBezTo>
                  <a:pt x="42775" y="4835"/>
                  <a:pt x="47618" y="0"/>
                  <a:pt x="54075" y="0"/>
                </a:cubicBezTo>
                <a:close/>
              </a:path>
            </a:pathLst>
          </a:custGeom>
          <a:solidFill>
            <a:schemeClr val="bg1"/>
          </a:solidFill>
          <a:ln>
            <a:noFill/>
          </a:ln>
        </p:spPr>
        <p:txBody>
          <a:bodyPr anchor="ctr"/>
          <a:lstStyle/>
          <a:p>
            <a:pPr algn="ctr"/>
            <a:endParaRPr sz="1400">
              <a:cs typeface="+mn-ea"/>
              <a:sym typeface="+mn-lt"/>
            </a:endParaRPr>
          </a:p>
        </p:txBody>
      </p:sp>
      <p:grpSp>
        <p:nvGrpSpPr>
          <p:cNvPr id="23" name="组合 22">
            <a:extLst>
              <a:ext uri="{FF2B5EF4-FFF2-40B4-BE49-F238E27FC236}">
                <a16:creationId xmlns:a16="http://schemas.microsoft.com/office/drawing/2014/main" id="{8FCE234E-0E38-4A73-B691-417A40875464}"/>
              </a:ext>
            </a:extLst>
          </p:cNvPr>
          <p:cNvGrpSpPr/>
          <p:nvPr/>
        </p:nvGrpSpPr>
        <p:grpSpPr>
          <a:xfrm>
            <a:off x="8622716" y="4737704"/>
            <a:ext cx="1692612" cy="674804"/>
            <a:chOff x="2197445" y="2412894"/>
            <a:chExt cx="1973762" cy="786892"/>
          </a:xfrm>
        </p:grpSpPr>
        <p:sp>
          <p:nvSpPr>
            <p:cNvPr id="24" name="文本框 23">
              <a:extLst>
                <a:ext uri="{FF2B5EF4-FFF2-40B4-BE49-F238E27FC236}">
                  <a16:creationId xmlns:a16="http://schemas.microsoft.com/office/drawing/2014/main" id="{B1016388-8856-41D3-8F0D-78E6C61E815D}"/>
                </a:ext>
              </a:extLst>
            </p:cNvPr>
            <p:cNvSpPr txBox="1"/>
            <p:nvPr/>
          </p:nvSpPr>
          <p:spPr>
            <a:xfrm>
              <a:off x="2273643" y="2412893"/>
              <a:ext cx="1821364" cy="426514"/>
            </a:xfrm>
            <a:prstGeom prst="rect">
              <a:avLst/>
            </a:prstGeom>
            <a:noFill/>
          </p:spPr>
          <p:txBody>
            <a:bodyPr rtlCol="0" wrap="square">
              <a:spAutoFit/>
              <a:scene3d>
                <a:camera prst="orthographicFront"/>
                <a:lightRig dir="t" rig="threePt"/>
              </a:scene3d>
              <a:sp3d contourW="12700"/>
            </a:bodyPr>
            <a:lstStyle/>
            <a:p>
              <a:pPr algn="ctr"/>
              <a:r>
                <a:rPr altLang="en-US" b="1" lang="zh-CN">
                  <a:solidFill>
                    <a:schemeClr val="bg1"/>
                  </a:solidFill>
                  <a:cs typeface="+mn-ea"/>
                  <a:sym typeface="+mn-lt"/>
                </a:rPr>
                <a:t>标题文字添加</a:t>
              </a:r>
            </a:p>
          </p:txBody>
        </p:sp>
        <p:sp>
          <p:nvSpPr>
            <p:cNvPr id="25" name="文本框 24">
              <a:extLst>
                <a:ext uri="{FF2B5EF4-FFF2-40B4-BE49-F238E27FC236}">
                  <a16:creationId xmlns:a16="http://schemas.microsoft.com/office/drawing/2014/main" id="{3CF56A87-FA91-4403-B209-013A05100157}"/>
                </a:ext>
              </a:extLst>
            </p:cNvPr>
            <p:cNvSpPr txBox="1"/>
            <p:nvPr/>
          </p:nvSpPr>
          <p:spPr>
            <a:xfrm>
              <a:off x="2197445" y="2737777"/>
              <a:ext cx="1973762" cy="471298"/>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sz="900">
                  <a:solidFill>
                    <a:schemeClr val="bg1"/>
                  </a:solidFill>
                  <a:cs typeface="+mn-ea"/>
                  <a:sym typeface="+mn-lt"/>
                </a:rPr>
                <a:t>请在此处输入您的文字内容，请在此处输入您的文字内容</a:t>
              </a:r>
            </a:p>
          </p:txBody>
        </p:sp>
      </p:grpSp>
    </p:spTree>
    <p:extLst>
      <p:ext uri="{BB962C8B-B14F-4D97-AF65-F5344CB8AC3E}">
        <p14:creationId val="1930554672"/>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1000" id="12"/>
                                        <p:tgtEl>
                                          <p:spTgt spid="3"/>
                                        </p:tgtEl>
                                      </p:cBhvr>
                                    </p:animEffect>
                                    <p:anim calcmode="lin" valueType="num">
                                      <p:cBhvr>
                                        <p:cTn dur="1000" fill="hold" id="13"/>
                                        <p:tgtEl>
                                          <p:spTgt spid="3"/>
                                        </p:tgtEl>
                                        <p:attrNameLst>
                                          <p:attrName>ppt_x</p:attrName>
                                        </p:attrNameLst>
                                      </p:cBhvr>
                                      <p:tavLst>
                                        <p:tav tm="0">
                                          <p:val>
                                            <p:strVal val="#ppt_x"/>
                                          </p:val>
                                        </p:tav>
                                        <p:tav tm="100000">
                                          <p:val>
                                            <p:strVal val="#ppt_x"/>
                                          </p:val>
                                        </p:tav>
                                      </p:tavLst>
                                    </p:anim>
                                    <p:anim calcmode="lin" valueType="num">
                                      <p:cBhvr>
                                        <p:cTn dur="1000" fill="hold" id="14"/>
                                        <p:tgtEl>
                                          <p:spTgt spid="3"/>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1"/>
                                        </p:tgtEl>
                                        <p:attrNameLst>
                                          <p:attrName>style.visibility</p:attrName>
                                        </p:attrNameLst>
                                      </p:cBhvr>
                                      <p:to>
                                        <p:strVal val="visible"/>
                                      </p:to>
                                    </p:set>
                                    <p:animEffect filter="fade" transition="in">
                                      <p:cBhvr>
                                        <p:cTn dur="1000" id="42"/>
                                        <p:tgtEl>
                                          <p:spTgt spid="11"/>
                                        </p:tgtEl>
                                      </p:cBhvr>
                                    </p:animEffect>
                                    <p:anim calcmode="lin" valueType="num">
                                      <p:cBhvr>
                                        <p:cTn dur="1000" fill="hold" id="43"/>
                                        <p:tgtEl>
                                          <p:spTgt spid="11"/>
                                        </p:tgtEl>
                                        <p:attrNameLst>
                                          <p:attrName>ppt_x</p:attrName>
                                        </p:attrNameLst>
                                      </p:cBhvr>
                                      <p:tavLst>
                                        <p:tav tm="0">
                                          <p:val>
                                            <p:strVal val="#ppt_x"/>
                                          </p:val>
                                        </p:tav>
                                        <p:tav tm="100000">
                                          <p:val>
                                            <p:strVal val="#ppt_x"/>
                                          </p:val>
                                        </p:tav>
                                      </p:tavLst>
                                    </p:anim>
                                    <p:anim calcmode="lin" valueType="num">
                                      <p:cBhvr>
                                        <p:cTn dur="1000" fill="hold" id="44"/>
                                        <p:tgtEl>
                                          <p:spTgt spid="1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14"/>
                                        </p:tgtEl>
                                        <p:attrNameLst>
                                          <p:attrName>style.visibility</p:attrName>
                                        </p:attrNameLst>
                                      </p:cBhvr>
                                      <p:to>
                                        <p:strVal val="visible"/>
                                      </p:to>
                                    </p:set>
                                    <p:animEffect filter="fade" transition="in">
                                      <p:cBhvr>
                                        <p:cTn dur="1000" id="47"/>
                                        <p:tgtEl>
                                          <p:spTgt spid="14"/>
                                        </p:tgtEl>
                                      </p:cBhvr>
                                    </p:animEffect>
                                    <p:anim calcmode="lin" valueType="num">
                                      <p:cBhvr>
                                        <p:cTn dur="1000" fill="hold" id="48"/>
                                        <p:tgtEl>
                                          <p:spTgt spid="14"/>
                                        </p:tgtEl>
                                        <p:attrNameLst>
                                          <p:attrName>ppt_x</p:attrName>
                                        </p:attrNameLst>
                                      </p:cBhvr>
                                      <p:tavLst>
                                        <p:tav tm="0">
                                          <p:val>
                                            <p:strVal val="#ppt_x"/>
                                          </p:val>
                                        </p:tav>
                                        <p:tav tm="100000">
                                          <p:val>
                                            <p:strVal val="#ppt_x"/>
                                          </p:val>
                                        </p:tav>
                                      </p:tavLst>
                                    </p:anim>
                                    <p:anim calcmode="lin" valueType="num">
                                      <p:cBhvr>
                                        <p:cTn dur="1000" fill="hold" id="49"/>
                                        <p:tgtEl>
                                          <p:spTgt spid="14"/>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15"/>
                                        </p:tgtEl>
                                        <p:attrNameLst>
                                          <p:attrName>style.visibility</p:attrName>
                                        </p:attrNameLst>
                                      </p:cBhvr>
                                      <p:to>
                                        <p:strVal val="visible"/>
                                      </p:to>
                                    </p:set>
                                    <p:animEffect filter="fade" transition="in">
                                      <p:cBhvr>
                                        <p:cTn dur="1000" id="52"/>
                                        <p:tgtEl>
                                          <p:spTgt spid="15"/>
                                        </p:tgtEl>
                                      </p:cBhvr>
                                    </p:animEffect>
                                    <p:anim calcmode="lin" valueType="num">
                                      <p:cBhvr>
                                        <p:cTn dur="1000" fill="hold" id="53"/>
                                        <p:tgtEl>
                                          <p:spTgt spid="15"/>
                                        </p:tgtEl>
                                        <p:attrNameLst>
                                          <p:attrName>ppt_x</p:attrName>
                                        </p:attrNameLst>
                                      </p:cBhvr>
                                      <p:tavLst>
                                        <p:tav tm="0">
                                          <p:val>
                                            <p:strVal val="#ppt_x"/>
                                          </p:val>
                                        </p:tav>
                                        <p:tav tm="100000">
                                          <p:val>
                                            <p:strVal val="#ppt_x"/>
                                          </p:val>
                                        </p:tav>
                                      </p:tavLst>
                                    </p:anim>
                                    <p:anim calcmode="lin" valueType="num">
                                      <p:cBhvr>
                                        <p:cTn dur="1000" fill="hold" id="54"/>
                                        <p:tgtEl>
                                          <p:spTgt spid="15"/>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16"/>
                                        </p:tgtEl>
                                        <p:attrNameLst>
                                          <p:attrName>style.visibility</p:attrName>
                                        </p:attrNameLst>
                                      </p:cBhvr>
                                      <p:to>
                                        <p:strVal val="visible"/>
                                      </p:to>
                                    </p:set>
                                    <p:animEffect filter="fade" transition="in">
                                      <p:cBhvr>
                                        <p:cTn dur="1000" id="57"/>
                                        <p:tgtEl>
                                          <p:spTgt spid="16"/>
                                        </p:tgtEl>
                                      </p:cBhvr>
                                    </p:animEffect>
                                    <p:anim calcmode="lin" valueType="num">
                                      <p:cBhvr>
                                        <p:cTn dur="1000" fill="hold" id="58"/>
                                        <p:tgtEl>
                                          <p:spTgt spid="16"/>
                                        </p:tgtEl>
                                        <p:attrNameLst>
                                          <p:attrName>ppt_x</p:attrName>
                                        </p:attrNameLst>
                                      </p:cBhvr>
                                      <p:tavLst>
                                        <p:tav tm="0">
                                          <p:val>
                                            <p:strVal val="#ppt_x"/>
                                          </p:val>
                                        </p:tav>
                                        <p:tav tm="100000">
                                          <p:val>
                                            <p:strVal val="#ppt_x"/>
                                          </p:val>
                                        </p:tav>
                                      </p:tavLst>
                                    </p:anim>
                                    <p:anim calcmode="lin" valueType="num">
                                      <p:cBhvr>
                                        <p:cTn dur="1000" fill="hold" id="59"/>
                                        <p:tgtEl>
                                          <p:spTgt spid="16"/>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17"/>
                                        </p:tgtEl>
                                        <p:attrNameLst>
                                          <p:attrName>style.visibility</p:attrName>
                                        </p:attrNameLst>
                                      </p:cBhvr>
                                      <p:to>
                                        <p:strVal val="visible"/>
                                      </p:to>
                                    </p:set>
                                    <p:animEffect filter="fade" transition="in">
                                      <p:cBhvr>
                                        <p:cTn dur="1000" id="62"/>
                                        <p:tgtEl>
                                          <p:spTgt spid="17"/>
                                        </p:tgtEl>
                                      </p:cBhvr>
                                    </p:animEffect>
                                    <p:anim calcmode="lin" valueType="num">
                                      <p:cBhvr>
                                        <p:cTn dur="1000" fill="hold" id="63"/>
                                        <p:tgtEl>
                                          <p:spTgt spid="17"/>
                                        </p:tgtEl>
                                        <p:attrNameLst>
                                          <p:attrName>ppt_x</p:attrName>
                                        </p:attrNameLst>
                                      </p:cBhvr>
                                      <p:tavLst>
                                        <p:tav tm="0">
                                          <p:val>
                                            <p:strVal val="#ppt_x"/>
                                          </p:val>
                                        </p:tav>
                                        <p:tav tm="100000">
                                          <p:val>
                                            <p:strVal val="#ppt_x"/>
                                          </p:val>
                                        </p:tav>
                                      </p:tavLst>
                                    </p:anim>
                                    <p:anim calcmode="lin" valueType="num">
                                      <p:cBhvr>
                                        <p:cTn dur="1000" fill="hold" id="64"/>
                                        <p:tgtEl>
                                          <p:spTgt spid="17"/>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20"/>
                                        </p:tgtEl>
                                        <p:attrNameLst>
                                          <p:attrName>style.visibility</p:attrName>
                                        </p:attrNameLst>
                                      </p:cBhvr>
                                      <p:to>
                                        <p:strVal val="visible"/>
                                      </p:to>
                                    </p:set>
                                    <p:animEffect filter="fade" transition="in">
                                      <p:cBhvr>
                                        <p:cTn dur="1000" id="67"/>
                                        <p:tgtEl>
                                          <p:spTgt spid="20"/>
                                        </p:tgtEl>
                                      </p:cBhvr>
                                    </p:animEffect>
                                    <p:anim calcmode="lin" valueType="num">
                                      <p:cBhvr>
                                        <p:cTn dur="1000" fill="hold" id="68"/>
                                        <p:tgtEl>
                                          <p:spTgt spid="20"/>
                                        </p:tgtEl>
                                        <p:attrNameLst>
                                          <p:attrName>ppt_x</p:attrName>
                                        </p:attrNameLst>
                                      </p:cBhvr>
                                      <p:tavLst>
                                        <p:tav tm="0">
                                          <p:val>
                                            <p:strVal val="#ppt_x"/>
                                          </p:val>
                                        </p:tav>
                                        <p:tav tm="100000">
                                          <p:val>
                                            <p:strVal val="#ppt_x"/>
                                          </p:val>
                                        </p:tav>
                                      </p:tavLst>
                                    </p:anim>
                                    <p:anim calcmode="lin" valueType="num">
                                      <p:cBhvr>
                                        <p:cTn dur="1000" fill="hold" id="69"/>
                                        <p:tgtEl>
                                          <p:spTgt spid="20"/>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21"/>
                                        </p:tgtEl>
                                        <p:attrNameLst>
                                          <p:attrName>style.visibility</p:attrName>
                                        </p:attrNameLst>
                                      </p:cBhvr>
                                      <p:to>
                                        <p:strVal val="visible"/>
                                      </p:to>
                                    </p:set>
                                    <p:animEffect filter="fade" transition="in">
                                      <p:cBhvr>
                                        <p:cTn dur="1000" id="72"/>
                                        <p:tgtEl>
                                          <p:spTgt spid="21"/>
                                        </p:tgtEl>
                                      </p:cBhvr>
                                    </p:animEffect>
                                    <p:anim calcmode="lin" valueType="num">
                                      <p:cBhvr>
                                        <p:cTn dur="1000" fill="hold" id="73"/>
                                        <p:tgtEl>
                                          <p:spTgt spid="21"/>
                                        </p:tgtEl>
                                        <p:attrNameLst>
                                          <p:attrName>ppt_x</p:attrName>
                                        </p:attrNameLst>
                                      </p:cBhvr>
                                      <p:tavLst>
                                        <p:tav tm="0">
                                          <p:val>
                                            <p:strVal val="#ppt_x"/>
                                          </p:val>
                                        </p:tav>
                                        <p:tav tm="100000">
                                          <p:val>
                                            <p:strVal val="#ppt_x"/>
                                          </p:val>
                                        </p:tav>
                                      </p:tavLst>
                                    </p:anim>
                                    <p:anim calcmode="lin" valueType="num">
                                      <p:cBhvr>
                                        <p:cTn dur="1000" fill="hold" id="74"/>
                                        <p:tgtEl>
                                          <p:spTgt spid="21"/>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22"/>
                                        </p:tgtEl>
                                        <p:attrNameLst>
                                          <p:attrName>style.visibility</p:attrName>
                                        </p:attrNameLst>
                                      </p:cBhvr>
                                      <p:to>
                                        <p:strVal val="visible"/>
                                      </p:to>
                                    </p:set>
                                    <p:animEffect filter="fade" transition="in">
                                      <p:cBhvr>
                                        <p:cTn dur="1000" id="77"/>
                                        <p:tgtEl>
                                          <p:spTgt spid="22"/>
                                        </p:tgtEl>
                                      </p:cBhvr>
                                    </p:animEffect>
                                    <p:anim calcmode="lin" valueType="num">
                                      <p:cBhvr>
                                        <p:cTn dur="1000" fill="hold" id="78"/>
                                        <p:tgtEl>
                                          <p:spTgt spid="22"/>
                                        </p:tgtEl>
                                        <p:attrNameLst>
                                          <p:attrName>ppt_x</p:attrName>
                                        </p:attrNameLst>
                                      </p:cBhvr>
                                      <p:tavLst>
                                        <p:tav tm="0">
                                          <p:val>
                                            <p:strVal val="#ppt_x"/>
                                          </p:val>
                                        </p:tav>
                                        <p:tav tm="100000">
                                          <p:val>
                                            <p:strVal val="#ppt_x"/>
                                          </p:val>
                                        </p:tav>
                                      </p:tavLst>
                                    </p:anim>
                                    <p:anim calcmode="lin" valueType="num">
                                      <p:cBhvr>
                                        <p:cTn dur="1000" fill="hold" id="79"/>
                                        <p:tgtEl>
                                          <p:spTgt spid="22"/>
                                        </p:tgtEl>
                                        <p:attrNameLst>
                                          <p:attrName>ppt_y</p:attrName>
                                        </p:attrNameLst>
                                      </p:cBhvr>
                                      <p:tavLst>
                                        <p:tav tm="0">
                                          <p:val>
                                            <p:strVal val="#ppt_y+.1"/>
                                          </p:val>
                                        </p:tav>
                                        <p:tav tm="100000">
                                          <p:val>
                                            <p:strVal val="#ppt_y"/>
                                          </p:val>
                                        </p:tav>
                                      </p:tavLst>
                                    </p:anim>
                                  </p:childTnLst>
                                </p:cTn>
                              </p:par>
                              <p:par>
                                <p:cTn fill="hold" id="80" nodeType="withEffect" presetClass="entr" presetID="42" presetSubtype="0">
                                  <p:stCondLst>
                                    <p:cond delay="0"/>
                                  </p:stCondLst>
                                  <p:childTnLst>
                                    <p:set>
                                      <p:cBhvr>
                                        <p:cTn dur="1" fill="hold" id="81">
                                          <p:stCondLst>
                                            <p:cond delay="0"/>
                                          </p:stCondLst>
                                        </p:cTn>
                                        <p:tgtEl>
                                          <p:spTgt spid="23"/>
                                        </p:tgtEl>
                                        <p:attrNameLst>
                                          <p:attrName>style.visibility</p:attrName>
                                        </p:attrNameLst>
                                      </p:cBhvr>
                                      <p:to>
                                        <p:strVal val="visible"/>
                                      </p:to>
                                    </p:set>
                                    <p:animEffect filter="fade" transition="in">
                                      <p:cBhvr>
                                        <p:cTn dur="1000" id="82"/>
                                        <p:tgtEl>
                                          <p:spTgt spid="23"/>
                                        </p:tgtEl>
                                      </p:cBhvr>
                                    </p:animEffect>
                                    <p:anim calcmode="lin" valueType="num">
                                      <p:cBhvr>
                                        <p:cTn dur="1000" fill="hold" id="83"/>
                                        <p:tgtEl>
                                          <p:spTgt spid="23"/>
                                        </p:tgtEl>
                                        <p:attrNameLst>
                                          <p:attrName>ppt_x</p:attrName>
                                        </p:attrNameLst>
                                      </p:cBhvr>
                                      <p:tavLst>
                                        <p:tav tm="0">
                                          <p:val>
                                            <p:strVal val="#ppt_x"/>
                                          </p:val>
                                        </p:tav>
                                        <p:tav tm="100000">
                                          <p:val>
                                            <p:strVal val="#ppt_x"/>
                                          </p:val>
                                        </p:tav>
                                      </p:tavLst>
                                    </p:anim>
                                    <p:anim calcmode="lin" valueType="num">
                                      <p:cBhvr>
                                        <p:cTn dur="1000" fill="hold" id="8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8"/>
      <p:bldP grpId="0" spid="9"/>
      <p:bldP grpId="0" spid="10"/>
      <p:bldP grpId="0" spid="14"/>
      <p:bldP grpId="0" spid="15"/>
      <p:bldP grpId="0" spid="16"/>
      <p:bldP grpId="0" spid="20"/>
      <p:bldP grpId="0" spid="21"/>
      <p:bldP grpId="0" spid="2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770E036-37E7-4976-A2C5-64FB97D32225}"/>
              </a:ext>
            </a:extLst>
          </p:cNvPr>
          <p:cNvGrpSpPr/>
          <p:nvPr/>
        </p:nvGrpSpPr>
        <p:grpSpPr>
          <a:xfrm>
            <a:off x="1504950" y="1406578"/>
            <a:ext cx="9182100" cy="2776086"/>
            <a:chOff x="2228058" y="1787578"/>
            <a:chExt cx="7735884" cy="2776086"/>
          </a:xfrm>
        </p:grpSpPr>
        <p:sp>
          <p:nvSpPr>
            <p:cNvPr id="3" name="ExtraShape">
              <a:extLst>
                <a:ext uri="{FF2B5EF4-FFF2-40B4-BE49-F238E27FC236}">
                  <a16:creationId xmlns:a16="http://schemas.microsoft.com/office/drawing/2014/main" id="{A45C26CE-4D86-4056-8EE2-0B27608A5B54}"/>
                </a:ext>
              </a:extLst>
            </p:cNvPr>
            <p:cNvSpPr/>
            <p:nvPr/>
          </p:nvSpPr>
          <p:spPr>
            <a:xfrm flipH="1">
              <a:off x="2228058" y="3839776"/>
              <a:ext cx="2182693" cy="1181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 name="BackShape1">
              <a:extLst>
                <a:ext uri="{FF2B5EF4-FFF2-40B4-BE49-F238E27FC236}">
                  <a16:creationId xmlns:a16="http://schemas.microsoft.com/office/drawing/2014/main" id="{FDF5BC72-46A2-4228-8024-3D374F360C98}"/>
                </a:ext>
              </a:extLst>
            </p:cNvPr>
            <p:cNvSpPr/>
            <p:nvPr/>
          </p:nvSpPr>
          <p:spPr>
            <a:xfrm>
              <a:off x="2508416" y="3770379"/>
              <a:ext cx="771607" cy="174717"/>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5" name="BackShape2">
              <a:extLst>
                <a:ext uri="{FF2B5EF4-FFF2-40B4-BE49-F238E27FC236}">
                  <a16:creationId xmlns:a16="http://schemas.microsoft.com/office/drawing/2014/main" id="{872CF8AD-C79C-44EB-8CD6-2558F3A62E4D}"/>
                </a:ext>
              </a:extLst>
            </p:cNvPr>
            <p:cNvSpPr/>
            <p:nvPr/>
          </p:nvSpPr>
          <p:spPr>
            <a:xfrm>
              <a:off x="3338805" y="3770379"/>
              <a:ext cx="771607" cy="174717"/>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 name="MaskShape">
              <a:extLst>
                <a:ext uri="{FF2B5EF4-FFF2-40B4-BE49-F238E27FC236}">
                  <a16:creationId xmlns:a16="http://schemas.microsoft.com/office/drawing/2014/main" id="{E07B5E52-A4D4-4431-84E7-FD36186CBCB9}"/>
                </a:ext>
              </a:extLst>
            </p:cNvPr>
            <p:cNvSpPr/>
            <p:nvPr/>
          </p:nvSpPr>
          <p:spPr>
            <a:xfrm>
              <a:off x="2456185" y="3770379"/>
              <a:ext cx="1707568" cy="174716"/>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7" name="RelativeShape1">
              <a:extLst>
                <a:ext uri="{FF2B5EF4-FFF2-40B4-BE49-F238E27FC236}">
                  <a16:creationId xmlns:a16="http://schemas.microsoft.com/office/drawing/2014/main" id="{2291C458-64E0-4F17-B1E6-3FFC357AB5A1}"/>
                </a:ext>
              </a:extLst>
            </p:cNvPr>
            <p:cNvSpPr/>
            <p:nvPr/>
          </p:nvSpPr>
          <p:spPr>
            <a:xfrm>
              <a:off x="2508416"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ValueShape1">
              <a:extLst>
                <a:ext uri="{FF2B5EF4-FFF2-40B4-BE49-F238E27FC236}">
                  <a16:creationId xmlns:a16="http://schemas.microsoft.com/office/drawing/2014/main" id="{D206D462-80C5-4263-A6C9-D3648AFD1FFB}"/>
                </a:ext>
              </a:extLst>
            </p:cNvPr>
            <p:cNvSpPr/>
            <p:nvPr/>
          </p:nvSpPr>
          <p:spPr>
            <a:xfrm>
              <a:off x="2508416" y="2201513"/>
              <a:ext cx="771607" cy="1557186"/>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9" name="ValueText1">
              <a:extLst>
                <a:ext uri="{FF2B5EF4-FFF2-40B4-BE49-F238E27FC236}">
                  <a16:creationId xmlns:a16="http://schemas.microsoft.com/office/drawing/2014/main" id="{CA9AE6B7-97F0-45F5-B683-9F465C03C5C1}"/>
                </a:ext>
              </a:extLst>
            </p:cNvPr>
            <p:cNvSpPr/>
            <p:nvPr/>
          </p:nvSpPr>
          <p:spPr>
            <a:xfrm>
              <a:off x="2602247" y="4077662"/>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accent1">
                      <a:lumMod val="100000"/>
                    </a:schemeClr>
                  </a:solidFill>
                  <a:cs typeface="+mn-ea"/>
                  <a:sym typeface="+mn-lt"/>
                </a:rPr>
                <a:t>79%</a:t>
              </a:r>
            </a:p>
          </p:txBody>
        </p:sp>
        <p:sp>
          <p:nvSpPr>
            <p:cNvPr id="10" name="RelativeShape2">
              <a:extLst>
                <a:ext uri="{FF2B5EF4-FFF2-40B4-BE49-F238E27FC236}">
                  <a16:creationId xmlns:a16="http://schemas.microsoft.com/office/drawing/2014/main" id="{463BC8B8-60B4-4207-AFFE-FC5B0D502D4D}"/>
                </a:ext>
              </a:extLst>
            </p:cNvPr>
            <p:cNvSpPr/>
            <p:nvPr/>
          </p:nvSpPr>
          <p:spPr>
            <a:xfrm>
              <a:off x="3338805"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1" name="ValueShape2">
              <a:extLst>
                <a:ext uri="{FF2B5EF4-FFF2-40B4-BE49-F238E27FC236}">
                  <a16:creationId xmlns:a16="http://schemas.microsoft.com/office/drawing/2014/main" id="{5120676B-62D9-4AF9-A973-9D8BA21DD1E0}"/>
                </a:ext>
              </a:extLst>
            </p:cNvPr>
            <p:cNvSpPr/>
            <p:nvPr/>
          </p:nvSpPr>
          <p:spPr>
            <a:xfrm>
              <a:off x="3338805" y="2891406"/>
              <a:ext cx="771607" cy="867293"/>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2" name="ValueText2">
              <a:extLst>
                <a:ext uri="{FF2B5EF4-FFF2-40B4-BE49-F238E27FC236}">
                  <a16:creationId xmlns:a16="http://schemas.microsoft.com/office/drawing/2014/main" id="{678F2E03-7410-4858-9289-16198767C847}"/>
                </a:ext>
              </a:extLst>
            </p:cNvPr>
            <p:cNvSpPr/>
            <p:nvPr/>
          </p:nvSpPr>
          <p:spPr>
            <a:xfrm>
              <a:off x="3432637" y="4077661"/>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dk1">
                      <a:lumMod val="100000"/>
                    </a:schemeClr>
                  </a:solidFill>
                  <a:cs typeface="+mn-ea"/>
                  <a:sym typeface="+mn-lt"/>
                </a:rPr>
                <a:t>44%</a:t>
              </a:r>
            </a:p>
          </p:txBody>
        </p:sp>
        <p:cxnSp>
          <p:nvCxnSpPr>
            <p:cNvPr id="13" name="LineShape">
              <a:extLst>
                <a:ext uri="{FF2B5EF4-FFF2-40B4-BE49-F238E27FC236}">
                  <a16:creationId xmlns:a16="http://schemas.microsoft.com/office/drawing/2014/main" id="{7D1B6AE6-2641-49B0-92F2-21A7753CFC88}"/>
                </a:ext>
              </a:extLst>
            </p:cNvPr>
            <p:cNvCxnSpPr/>
            <p:nvPr/>
          </p:nvCxnSpPr>
          <p:spPr>
            <a:xfrm flipH="1">
              <a:off x="2228059" y="4563664"/>
              <a:ext cx="2182692" cy="0"/>
            </a:xfrm>
            <a:prstGeom prst="straightConnector1">
              <a:avLst/>
            </a:prstGeom>
            <a:noFill/>
            <a:ln cap="flat" cmpd="sng" w="3175">
              <a:solidFill>
                <a:schemeClr val="dk1">
                  <a:lumMod val="20000"/>
                  <a:lumOff val="80000"/>
                </a:schemeClr>
              </a:solidFill>
              <a:prstDash val="solid"/>
              <a:miter/>
              <a:headEnd len="med" type="none" w="med"/>
              <a:tailEnd len="med" type="none" w="med"/>
            </a:ln>
          </p:spPr>
        </p:cxnSp>
        <p:sp>
          <p:nvSpPr>
            <p:cNvPr id="14" name="ExtraShape">
              <a:extLst>
                <a:ext uri="{FF2B5EF4-FFF2-40B4-BE49-F238E27FC236}">
                  <a16:creationId xmlns:a16="http://schemas.microsoft.com/office/drawing/2014/main" id="{658E9850-938D-4DC0-9A77-5C50E102DACF}"/>
                </a:ext>
              </a:extLst>
            </p:cNvPr>
            <p:cNvSpPr/>
            <p:nvPr/>
          </p:nvSpPr>
          <p:spPr>
            <a:xfrm flipH="1">
              <a:off x="5004653" y="3839776"/>
              <a:ext cx="2182693" cy="1181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5" name="BackShape1">
              <a:extLst>
                <a:ext uri="{FF2B5EF4-FFF2-40B4-BE49-F238E27FC236}">
                  <a16:creationId xmlns:a16="http://schemas.microsoft.com/office/drawing/2014/main" id="{31EA60C2-7BE3-4453-B2C0-940799EB0677}"/>
                </a:ext>
              </a:extLst>
            </p:cNvPr>
            <p:cNvSpPr/>
            <p:nvPr/>
          </p:nvSpPr>
          <p:spPr>
            <a:xfrm>
              <a:off x="5285011" y="3770379"/>
              <a:ext cx="771607" cy="174717"/>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6" name="BackShape2">
              <a:extLst>
                <a:ext uri="{FF2B5EF4-FFF2-40B4-BE49-F238E27FC236}">
                  <a16:creationId xmlns:a16="http://schemas.microsoft.com/office/drawing/2014/main" id="{06BF3BA7-C027-484C-90B9-95FFE82A468B}"/>
                </a:ext>
              </a:extLst>
            </p:cNvPr>
            <p:cNvSpPr/>
            <p:nvPr/>
          </p:nvSpPr>
          <p:spPr>
            <a:xfrm>
              <a:off x="6115400" y="3770379"/>
              <a:ext cx="771607" cy="174717"/>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7" name="MaskShape">
              <a:extLst>
                <a:ext uri="{FF2B5EF4-FFF2-40B4-BE49-F238E27FC236}">
                  <a16:creationId xmlns:a16="http://schemas.microsoft.com/office/drawing/2014/main" id="{C6CFDDE6-709E-4272-A658-38C63BA26AFE}"/>
                </a:ext>
              </a:extLst>
            </p:cNvPr>
            <p:cNvSpPr/>
            <p:nvPr/>
          </p:nvSpPr>
          <p:spPr>
            <a:xfrm>
              <a:off x="5232780" y="3770379"/>
              <a:ext cx="1707568" cy="174716"/>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8" name="RelativeShape1">
              <a:extLst>
                <a:ext uri="{FF2B5EF4-FFF2-40B4-BE49-F238E27FC236}">
                  <a16:creationId xmlns:a16="http://schemas.microsoft.com/office/drawing/2014/main" id="{57082853-4C10-4E00-A64D-ADDD1CF3E951}"/>
                </a:ext>
              </a:extLst>
            </p:cNvPr>
            <p:cNvSpPr/>
            <p:nvPr/>
          </p:nvSpPr>
          <p:spPr>
            <a:xfrm>
              <a:off x="5285011"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9" name="ValueShape1">
              <a:extLst>
                <a:ext uri="{FF2B5EF4-FFF2-40B4-BE49-F238E27FC236}">
                  <a16:creationId xmlns:a16="http://schemas.microsoft.com/office/drawing/2014/main" id="{05BB05CA-713F-4385-BE8E-D4579C7E3848}"/>
                </a:ext>
              </a:extLst>
            </p:cNvPr>
            <p:cNvSpPr/>
            <p:nvPr/>
          </p:nvSpPr>
          <p:spPr>
            <a:xfrm>
              <a:off x="5285011" y="2714005"/>
              <a:ext cx="771607" cy="1044694"/>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0" name="ValueText1">
              <a:extLst>
                <a:ext uri="{FF2B5EF4-FFF2-40B4-BE49-F238E27FC236}">
                  <a16:creationId xmlns:a16="http://schemas.microsoft.com/office/drawing/2014/main" id="{2DD4A895-5197-4506-B051-B90F029AE21C}"/>
                </a:ext>
              </a:extLst>
            </p:cNvPr>
            <p:cNvSpPr/>
            <p:nvPr/>
          </p:nvSpPr>
          <p:spPr>
            <a:xfrm>
              <a:off x="5378842" y="4077662"/>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accent1">
                      <a:lumMod val="100000"/>
                    </a:schemeClr>
                  </a:solidFill>
                  <a:cs typeface="+mn-ea"/>
                  <a:sym typeface="+mn-lt"/>
                </a:rPr>
                <a:t>53%</a:t>
              </a:r>
            </a:p>
          </p:txBody>
        </p:sp>
        <p:sp>
          <p:nvSpPr>
            <p:cNvPr id="21" name="RelativeShape2">
              <a:extLst>
                <a:ext uri="{FF2B5EF4-FFF2-40B4-BE49-F238E27FC236}">
                  <a16:creationId xmlns:a16="http://schemas.microsoft.com/office/drawing/2014/main" id="{6C76BBC1-72D0-4B39-B79B-8839E70324F0}"/>
                </a:ext>
              </a:extLst>
            </p:cNvPr>
            <p:cNvSpPr/>
            <p:nvPr/>
          </p:nvSpPr>
          <p:spPr>
            <a:xfrm>
              <a:off x="6115400"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2" name="ValueShape2">
              <a:extLst>
                <a:ext uri="{FF2B5EF4-FFF2-40B4-BE49-F238E27FC236}">
                  <a16:creationId xmlns:a16="http://schemas.microsoft.com/office/drawing/2014/main" id="{5ACFDED3-D40F-4F2E-9806-641F3E7D3ABE}"/>
                </a:ext>
              </a:extLst>
            </p:cNvPr>
            <p:cNvSpPr/>
            <p:nvPr/>
          </p:nvSpPr>
          <p:spPr>
            <a:xfrm>
              <a:off x="6115400" y="2142380"/>
              <a:ext cx="771607" cy="1616319"/>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ValueText2">
              <a:extLst>
                <a:ext uri="{FF2B5EF4-FFF2-40B4-BE49-F238E27FC236}">
                  <a16:creationId xmlns:a16="http://schemas.microsoft.com/office/drawing/2014/main" id="{96971432-DCC8-47B3-A185-05C6CFD5377E}"/>
                </a:ext>
              </a:extLst>
            </p:cNvPr>
            <p:cNvSpPr/>
            <p:nvPr/>
          </p:nvSpPr>
          <p:spPr>
            <a:xfrm>
              <a:off x="6209232" y="4077661"/>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dk1">
                      <a:lumMod val="100000"/>
                    </a:schemeClr>
                  </a:solidFill>
                  <a:cs typeface="+mn-ea"/>
                  <a:sym typeface="+mn-lt"/>
                </a:rPr>
                <a:t>82%</a:t>
              </a:r>
            </a:p>
          </p:txBody>
        </p:sp>
        <p:cxnSp>
          <p:nvCxnSpPr>
            <p:cNvPr id="24" name="LineShape">
              <a:extLst>
                <a:ext uri="{FF2B5EF4-FFF2-40B4-BE49-F238E27FC236}">
                  <a16:creationId xmlns:a16="http://schemas.microsoft.com/office/drawing/2014/main" id="{F832449F-F4F2-449D-9540-5FF270AAE98F}"/>
                </a:ext>
              </a:extLst>
            </p:cNvPr>
            <p:cNvCxnSpPr/>
            <p:nvPr/>
          </p:nvCxnSpPr>
          <p:spPr>
            <a:xfrm flipH="1">
              <a:off x="5004654" y="4563664"/>
              <a:ext cx="2182692" cy="0"/>
            </a:xfrm>
            <a:prstGeom prst="straightConnector1">
              <a:avLst/>
            </a:prstGeom>
            <a:noFill/>
            <a:ln cap="flat" cmpd="sng" w="3175">
              <a:solidFill>
                <a:schemeClr val="dk1">
                  <a:lumMod val="20000"/>
                  <a:lumOff val="80000"/>
                </a:schemeClr>
              </a:solidFill>
              <a:prstDash val="solid"/>
              <a:miter/>
              <a:headEnd len="med" type="none" w="med"/>
              <a:tailEnd len="med" type="none" w="med"/>
            </a:ln>
          </p:spPr>
        </p:cxnSp>
        <p:sp>
          <p:nvSpPr>
            <p:cNvPr id="25" name="ExtraShape">
              <a:extLst>
                <a:ext uri="{FF2B5EF4-FFF2-40B4-BE49-F238E27FC236}">
                  <a16:creationId xmlns:a16="http://schemas.microsoft.com/office/drawing/2014/main" id="{3556748D-B8F4-4954-BF3B-07C9B5FB7902}"/>
                </a:ext>
              </a:extLst>
            </p:cNvPr>
            <p:cNvSpPr/>
            <p:nvPr/>
          </p:nvSpPr>
          <p:spPr>
            <a:xfrm flipH="1">
              <a:off x="7781249" y="3839776"/>
              <a:ext cx="2182693" cy="1181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6" name="BackShape1">
              <a:extLst>
                <a:ext uri="{FF2B5EF4-FFF2-40B4-BE49-F238E27FC236}">
                  <a16:creationId xmlns:a16="http://schemas.microsoft.com/office/drawing/2014/main" id="{76A94087-57C2-4650-809B-EDC5EE0EA544}"/>
                </a:ext>
              </a:extLst>
            </p:cNvPr>
            <p:cNvSpPr/>
            <p:nvPr/>
          </p:nvSpPr>
          <p:spPr>
            <a:xfrm>
              <a:off x="8061607" y="3770379"/>
              <a:ext cx="771607" cy="174717"/>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7" name="BackShape2">
              <a:extLst>
                <a:ext uri="{FF2B5EF4-FFF2-40B4-BE49-F238E27FC236}">
                  <a16:creationId xmlns:a16="http://schemas.microsoft.com/office/drawing/2014/main" id="{7A5EEFE8-A647-4A8F-A491-B17FB3879794}"/>
                </a:ext>
              </a:extLst>
            </p:cNvPr>
            <p:cNvSpPr/>
            <p:nvPr/>
          </p:nvSpPr>
          <p:spPr>
            <a:xfrm>
              <a:off x="8891996" y="3770379"/>
              <a:ext cx="771607" cy="174717"/>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8" name="MaskShape">
              <a:extLst>
                <a:ext uri="{FF2B5EF4-FFF2-40B4-BE49-F238E27FC236}">
                  <a16:creationId xmlns:a16="http://schemas.microsoft.com/office/drawing/2014/main" id="{BA89B3F4-725D-4C98-A3CD-2AC37019EA7F}"/>
                </a:ext>
              </a:extLst>
            </p:cNvPr>
            <p:cNvSpPr/>
            <p:nvPr/>
          </p:nvSpPr>
          <p:spPr>
            <a:xfrm>
              <a:off x="8009376" y="3770379"/>
              <a:ext cx="1707568" cy="174716"/>
            </a:xfrm>
            <a:prstGeom prst="rect">
              <a:avLst/>
            </a:pr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9" name="RelativeShape1">
              <a:extLst>
                <a:ext uri="{FF2B5EF4-FFF2-40B4-BE49-F238E27FC236}">
                  <a16:creationId xmlns:a16="http://schemas.microsoft.com/office/drawing/2014/main" id="{CF574424-65CA-4BAC-8DCB-9D814CE79CB2}"/>
                </a:ext>
              </a:extLst>
            </p:cNvPr>
            <p:cNvSpPr/>
            <p:nvPr/>
          </p:nvSpPr>
          <p:spPr>
            <a:xfrm>
              <a:off x="8061607"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0" name="ValueShape1">
              <a:extLst>
                <a:ext uri="{FF2B5EF4-FFF2-40B4-BE49-F238E27FC236}">
                  <a16:creationId xmlns:a16="http://schemas.microsoft.com/office/drawing/2014/main" id="{1154C48D-4673-426A-8648-D96D6021DF0D}"/>
                </a:ext>
              </a:extLst>
            </p:cNvPr>
            <p:cNvSpPr/>
            <p:nvPr/>
          </p:nvSpPr>
          <p:spPr>
            <a:xfrm>
              <a:off x="8061607" y="1945268"/>
              <a:ext cx="771607" cy="1813431"/>
            </a:xfrm>
            <a:prstGeom prst="rect">
              <a:avLst/>
            </a:prstGeom>
            <a:solidFill>
              <a:schemeClr val="accent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1" name="ValueText1">
              <a:extLst>
                <a:ext uri="{FF2B5EF4-FFF2-40B4-BE49-F238E27FC236}">
                  <a16:creationId xmlns:a16="http://schemas.microsoft.com/office/drawing/2014/main" id="{196D2E1E-3A65-4055-B583-938160165937}"/>
                </a:ext>
              </a:extLst>
            </p:cNvPr>
            <p:cNvSpPr/>
            <p:nvPr/>
          </p:nvSpPr>
          <p:spPr>
            <a:xfrm>
              <a:off x="8155438" y="4077662"/>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accent1">
                      <a:lumMod val="100000"/>
                    </a:schemeClr>
                  </a:solidFill>
                  <a:cs typeface="+mn-ea"/>
                  <a:sym typeface="+mn-lt"/>
                </a:rPr>
                <a:t>92%</a:t>
              </a:r>
            </a:p>
          </p:txBody>
        </p:sp>
        <p:sp>
          <p:nvSpPr>
            <p:cNvPr id="32" name="RelativeShape2">
              <a:extLst>
                <a:ext uri="{FF2B5EF4-FFF2-40B4-BE49-F238E27FC236}">
                  <a16:creationId xmlns:a16="http://schemas.microsoft.com/office/drawing/2014/main" id="{20C6E5A3-7E55-4D09-94F3-9C797F9460E3}"/>
                </a:ext>
              </a:extLst>
            </p:cNvPr>
            <p:cNvSpPr/>
            <p:nvPr/>
          </p:nvSpPr>
          <p:spPr>
            <a:xfrm>
              <a:off x="8891996" y="1787578"/>
              <a:ext cx="771607" cy="197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3" name="ValueShape2">
              <a:extLst>
                <a:ext uri="{FF2B5EF4-FFF2-40B4-BE49-F238E27FC236}">
                  <a16:creationId xmlns:a16="http://schemas.microsoft.com/office/drawing/2014/main" id="{7D96ECA1-F61E-4446-AA59-3155B638AAA6}"/>
                </a:ext>
              </a:extLst>
            </p:cNvPr>
            <p:cNvSpPr/>
            <p:nvPr/>
          </p:nvSpPr>
          <p:spPr>
            <a:xfrm>
              <a:off x="8891996" y="2300069"/>
              <a:ext cx="771607" cy="1458629"/>
            </a:xfrm>
            <a:prstGeom prst="rect">
              <a:avLst/>
            </a:prstGeom>
            <a:solidFill>
              <a:schemeClr val="dk1">
                <a:lumMod val="10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4" name="ValueText2">
              <a:extLst>
                <a:ext uri="{FF2B5EF4-FFF2-40B4-BE49-F238E27FC236}">
                  <a16:creationId xmlns:a16="http://schemas.microsoft.com/office/drawing/2014/main" id="{2C63F900-9269-4DD4-9D84-43816D18C861}"/>
                </a:ext>
              </a:extLst>
            </p:cNvPr>
            <p:cNvSpPr/>
            <p:nvPr/>
          </p:nvSpPr>
          <p:spPr>
            <a:xfrm>
              <a:off x="8985828" y="4077661"/>
              <a:ext cx="589387" cy="342417"/>
            </a:xfrm>
            <a:prstGeom prst="rect">
              <a:avLst/>
            </a:prstGeom>
          </p:spPr>
          <p:txBody>
            <a:bodyPr anchor="ctr" anchorCtr="1" wrap="square">
              <a:prstTxWarp prst="textPlain">
                <a:avLst/>
              </a:prstTxWarp>
              <a:normAutofit fontScale="40000" lnSpcReduction="20000"/>
            </a:bodyPr>
            <a:lstStyle/>
            <a:p>
              <a:pPr algn="ctr"/>
              <a:r>
                <a:rPr altLang="zh-CN" kern="0" lang="en-US" sz="4400">
                  <a:solidFill>
                    <a:schemeClr val="dk1">
                      <a:lumMod val="100000"/>
                    </a:schemeClr>
                  </a:solidFill>
                  <a:cs typeface="+mn-ea"/>
                  <a:sym typeface="+mn-lt"/>
                </a:rPr>
                <a:t>74%</a:t>
              </a:r>
            </a:p>
          </p:txBody>
        </p:sp>
        <p:cxnSp>
          <p:nvCxnSpPr>
            <p:cNvPr id="35" name="LineShape">
              <a:extLst>
                <a:ext uri="{FF2B5EF4-FFF2-40B4-BE49-F238E27FC236}">
                  <a16:creationId xmlns:a16="http://schemas.microsoft.com/office/drawing/2014/main" id="{C09ECE75-A286-47B5-9E06-6FC7406AD31C}"/>
                </a:ext>
              </a:extLst>
            </p:cNvPr>
            <p:cNvCxnSpPr/>
            <p:nvPr/>
          </p:nvCxnSpPr>
          <p:spPr>
            <a:xfrm flipH="1">
              <a:off x="7781250" y="4563664"/>
              <a:ext cx="2182692" cy="0"/>
            </a:xfrm>
            <a:prstGeom prst="straightConnector1">
              <a:avLst/>
            </a:prstGeom>
            <a:noFill/>
            <a:ln cap="flat" cmpd="sng" w="3175">
              <a:solidFill>
                <a:schemeClr val="dk1">
                  <a:lumMod val="20000"/>
                  <a:lumOff val="80000"/>
                </a:schemeClr>
              </a:solidFill>
              <a:prstDash val="solid"/>
              <a:miter/>
              <a:headEnd len="med" type="none" w="med"/>
              <a:tailEnd len="med" type="none" w="med"/>
            </a:ln>
          </p:spPr>
        </p:cxnSp>
      </p:grpSp>
      <p:grpSp>
        <p:nvGrpSpPr>
          <p:cNvPr id="36" name="组合 35">
            <a:extLst>
              <a:ext uri="{FF2B5EF4-FFF2-40B4-BE49-F238E27FC236}">
                <a16:creationId xmlns:a16="http://schemas.microsoft.com/office/drawing/2014/main" id="{06AEF16C-6532-4D77-8CDC-347C5299EC59}"/>
              </a:ext>
            </a:extLst>
          </p:cNvPr>
          <p:cNvGrpSpPr/>
          <p:nvPr/>
        </p:nvGrpSpPr>
        <p:grpSpPr>
          <a:xfrm>
            <a:off x="1140733" y="4481526"/>
            <a:ext cx="3283182" cy="1161793"/>
            <a:chOff x="1626836" y="2349127"/>
            <a:chExt cx="2492110" cy="1161793"/>
          </a:xfrm>
        </p:grpSpPr>
        <p:sp>
          <p:nvSpPr>
            <p:cNvPr id="37" name="文本框 36">
              <a:extLst>
                <a:ext uri="{FF2B5EF4-FFF2-40B4-BE49-F238E27FC236}">
                  <a16:creationId xmlns:a16="http://schemas.microsoft.com/office/drawing/2014/main" id="{F1C5D42A-B08D-43FB-9B4B-003DFF5CEE99}"/>
                </a:ext>
              </a:extLst>
            </p:cNvPr>
            <p:cNvSpPr txBox="1"/>
            <p:nvPr/>
          </p:nvSpPr>
          <p:spPr>
            <a:xfrm>
              <a:off x="1806000" y="2349128"/>
              <a:ext cx="2133781" cy="457200"/>
            </a:xfrm>
            <a:prstGeom prst="rect">
              <a:avLst/>
            </a:prstGeom>
            <a:noFill/>
          </p:spPr>
          <p:txBody>
            <a:bodyPr rtlCol="0" wrap="square">
              <a:spAutoFit/>
              <a:scene3d>
                <a:camera prst="orthographicFront"/>
                <a:lightRig dir="t" rig="threePt"/>
              </a:scene3d>
              <a:sp3d contourW="12700"/>
            </a:bodyPr>
            <a:lstStyle/>
            <a:p>
              <a:pPr algn="ctr"/>
              <a:r>
                <a:rPr altLang="en-US" b="1" lang="zh-CN" sz="2400">
                  <a:cs typeface="+mn-ea"/>
                  <a:sym typeface="+mn-lt"/>
                </a:rPr>
                <a:t>标题文字添加</a:t>
              </a:r>
            </a:p>
          </p:txBody>
        </p:sp>
        <p:sp>
          <p:nvSpPr>
            <p:cNvPr id="38" name="文本框 37">
              <a:extLst>
                <a:ext uri="{FF2B5EF4-FFF2-40B4-BE49-F238E27FC236}">
                  <a16:creationId xmlns:a16="http://schemas.microsoft.com/office/drawing/2014/main" id="{A51D09D1-64FE-4BBB-BFB2-796B620C5BFF}"/>
                </a:ext>
              </a:extLst>
            </p:cNvPr>
            <p:cNvSpPr txBox="1"/>
            <p:nvPr/>
          </p:nvSpPr>
          <p:spPr>
            <a:xfrm>
              <a:off x="1626836" y="2810792"/>
              <a:ext cx="249211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cs typeface="+mn-ea"/>
                  <a:sym typeface="+mn-lt"/>
                </a:rPr>
                <a:t>请在此处输入您的文字内容，请在此处输入您的文字内容</a:t>
              </a:r>
            </a:p>
          </p:txBody>
        </p:sp>
      </p:grpSp>
      <p:grpSp>
        <p:nvGrpSpPr>
          <p:cNvPr id="39" name="组合 38">
            <a:extLst>
              <a:ext uri="{FF2B5EF4-FFF2-40B4-BE49-F238E27FC236}">
                <a16:creationId xmlns:a16="http://schemas.microsoft.com/office/drawing/2014/main" id="{6AAB8ED9-2129-4C2D-9580-FD5701680D7B}"/>
              </a:ext>
            </a:extLst>
          </p:cNvPr>
          <p:cNvGrpSpPr/>
          <p:nvPr/>
        </p:nvGrpSpPr>
        <p:grpSpPr>
          <a:xfrm>
            <a:off x="4588810" y="4481526"/>
            <a:ext cx="3283182" cy="1161792"/>
            <a:chOff x="1626835" y="2349127"/>
            <a:chExt cx="2492110" cy="1161792"/>
          </a:xfrm>
        </p:grpSpPr>
        <p:sp>
          <p:nvSpPr>
            <p:cNvPr id="40" name="文本框 39">
              <a:extLst>
                <a:ext uri="{FF2B5EF4-FFF2-40B4-BE49-F238E27FC236}">
                  <a16:creationId xmlns:a16="http://schemas.microsoft.com/office/drawing/2014/main" id="{FB7C29C8-33AA-4C29-AEC8-D81B9BE5F660}"/>
                </a:ext>
              </a:extLst>
            </p:cNvPr>
            <p:cNvSpPr txBox="1"/>
            <p:nvPr/>
          </p:nvSpPr>
          <p:spPr>
            <a:xfrm>
              <a:off x="1806000" y="2349127"/>
              <a:ext cx="2133781" cy="457200"/>
            </a:xfrm>
            <a:prstGeom prst="rect">
              <a:avLst/>
            </a:prstGeom>
            <a:noFill/>
          </p:spPr>
          <p:txBody>
            <a:bodyPr rtlCol="0" wrap="square">
              <a:spAutoFit/>
              <a:scene3d>
                <a:camera prst="orthographicFront"/>
                <a:lightRig dir="t" rig="threePt"/>
              </a:scene3d>
              <a:sp3d contourW="12700"/>
            </a:bodyPr>
            <a:lstStyle/>
            <a:p>
              <a:pPr algn="ctr"/>
              <a:r>
                <a:rPr altLang="en-US" b="1" lang="zh-CN" sz="2400">
                  <a:cs typeface="+mn-ea"/>
                  <a:sym typeface="+mn-lt"/>
                </a:rPr>
                <a:t>标题文字添加</a:t>
              </a:r>
            </a:p>
          </p:txBody>
        </p:sp>
        <p:sp>
          <p:nvSpPr>
            <p:cNvPr id="41" name="文本框 40">
              <a:extLst>
                <a:ext uri="{FF2B5EF4-FFF2-40B4-BE49-F238E27FC236}">
                  <a16:creationId xmlns:a16="http://schemas.microsoft.com/office/drawing/2014/main" id="{FC69AD9C-2053-4A14-9B0E-24FEEFF44999}"/>
                </a:ext>
              </a:extLst>
            </p:cNvPr>
            <p:cNvSpPr txBox="1"/>
            <p:nvPr/>
          </p:nvSpPr>
          <p:spPr>
            <a:xfrm>
              <a:off x="1626835" y="2810791"/>
              <a:ext cx="249211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cs typeface="+mn-ea"/>
                  <a:sym typeface="+mn-lt"/>
                </a:rPr>
                <a:t>请在此处输入您的文字内容，请在此处输入您的文字内容</a:t>
              </a:r>
            </a:p>
          </p:txBody>
        </p:sp>
      </p:grpSp>
      <p:grpSp>
        <p:nvGrpSpPr>
          <p:cNvPr id="42" name="组合 41">
            <a:extLst>
              <a:ext uri="{FF2B5EF4-FFF2-40B4-BE49-F238E27FC236}">
                <a16:creationId xmlns:a16="http://schemas.microsoft.com/office/drawing/2014/main" id="{4E5F857A-88A6-4646-AF5D-95ED243BFEE2}"/>
              </a:ext>
            </a:extLst>
          </p:cNvPr>
          <p:cNvGrpSpPr/>
          <p:nvPr/>
        </p:nvGrpSpPr>
        <p:grpSpPr>
          <a:xfrm>
            <a:off x="8036887" y="4481526"/>
            <a:ext cx="3283182" cy="1162251"/>
            <a:chOff x="1626835" y="2349127"/>
            <a:chExt cx="2492110" cy="1162251"/>
          </a:xfrm>
        </p:grpSpPr>
        <p:sp>
          <p:nvSpPr>
            <p:cNvPr id="43" name="文本框 42">
              <a:extLst>
                <a:ext uri="{FF2B5EF4-FFF2-40B4-BE49-F238E27FC236}">
                  <a16:creationId xmlns:a16="http://schemas.microsoft.com/office/drawing/2014/main" id="{2D64660E-73A5-43FD-AA5F-42906632D3D1}"/>
                </a:ext>
              </a:extLst>
            </p:cNvPr>
            <p:cNvSpPr txBox="1"/>
            <p:nvPr/>
          </p:nvSpPr>
          <p:spPr>
            <a:xfrm>
              <a:off x="1806000" y="2349127"/>
              <a:ext cx="2133781" cy="457200"/>
            </a:xfrm>
            <a:prstGeom prst="rect">
              <a:avLst/>
            </a:prstGeom>
            <a:noFill/>
          </p:spPr>
          <p:txBody>
            <a:bodyPr rtlCol="0" wrap="square">
              <a:spAutoFit/>
              <a:scene3d>
                <a:camera prst="orthographicFront"/>
                <a:lightRig dir="t" rig="threePt"/>
              </a:scene3d>
              <a:sp3d contourW="12700"/>
            </a:bodyPr>
            <a:lstStyle/>
            <a:p>
              <a:pPr algn="ctr"/>
              <a:r>
                <a:rPr altLang="en-US" b="1" lang="zh-CN" sz="2400">
                  <a:cs typeface="+mn-ea"/>
                  <a:sym typeface="+mn-lt"/>
                </a:rPr>
                <a:t>标题文字添加</a:t>
              </a:r>
            </a:p>
          </p:txBody>
        </p:sp>
        <p:sp>
          <p:nvSpPr>
            <p:cNvPr id="44" name="文本框 43">
              <a:extLst>
                <a:ext uri="{FF2B5EF4-FFF2-40B4-BE49-F238E27FC236}">
                  <a16:creationId xmlns:a16="http://schemas.microsoft.com/office/drawing/2014/main" id="{870A64AB-2E2D-4983-8A05-5EEC7431B7D0}"/>
                </a:ext>
              </a:extLst>
            </p:cNvPr>
            <p:cNvSpPr txBox="1"/>
            <p:nvPr/>
          </p:nvSpPr>
          <p:spPr>
            <a:xfrm>
              <a:off x="1626835" y="2811250"/>
              <a:ext cx="2492110" cy="716890"/>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cs typeface="+mn-ea"/>
                  <a:sym typeface="+mn-lt"/>
                </a:rPr>
                <a:t>请在此处输入您的文字内容，请在此处输入您的文字内容</a:t>
              </a:r>
            </a:p>
          </p:txBody>
        </p:sp>
      </p:grpSp>
    </p:spTree>
    <p:extLst>
      <p:ext uri="{BB962C8B-B14F-4D97-AF65-F5344CB8AC3E}">
        <p14:creationId val="37093808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p:cTn dur="500" fill="hold" id="11"/>
                                        <p:tgtEl>
                                          <p:spTgt spid="36"/>
                                        </p:tgtEl>
                                        <p:attrNameLst>
                                          <p:attrName>ppt_w</p:attrName>
                                        </p:attrNameLst>
                                      </p:cBhvr>
                                      <p:tavLst>
                                        <p:tav tm="0">
                                          <p:val>
                                            <p:fltVal val="0"/>
                                          </p:val>
                                        </p:tav>
                                        <p:tav tm="100000">
                                          <p:val>
                                            <p:strVal val="#ppt_w"/>
                                          </p:val>
                                        </p:tav>
                                      </p:tavLst>
                                    </p:anim>
                                    <p:anim calcmode="lin" valueType="num">
                                      <p:cBhvr>
                                        <p:cTn dur="500" fill="hold" id="12"/>
                                        <p:tgtEl>
                                          <p:spTgt spid="36"/>
                                        </p:tgtEl>
                                        <p:attrNameLst>
                                          <p:attrName>ppt_h</p:attrName>
                                        </p:attrNameLst>
                                      </p:cBhvr>
                                      <p:tavLst>
                                        <p:tav tm="0">
                                          <p:val>
                                            <p:fltVal val="0"/>
                                          </p:val>
                                        </p:tav>
                                        <p:tav tm="100000">
                                          <p:val>
                                            <p:strVal val="#ppt_h"/>
                                          </p:val>
                                        </p:tav>
                                      </p:tavLst>
                                    </p:anim>
                                    <p:animEffect filter="fade" transition="in">
                                      <p:cBhvr>
                                        <p:cTn dur="500" id="13"/>
                                        <p:tgtEl>
                                          <p:spTgt spid="36"/>
                                        </p:tgtEl>
                                      </p:cBhvr>
                                    </p:animEffect>
                                  </p:childTnLst>
                                </p:cTn>
                              </p:par>
                              <p:par>
                                <p:cTn fill="hold" id="14" nodeType="withEffect" presetClass="entr" presetID="53" presetSubtype="0">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p:cTn dur="500" fill="hold" id="16"/>
                                        <p:tgtEl>
                                          <p:spTgt spid="39"/>
                                        </p:tgtEl>
                                        <p:attrNameLst>
                                          <p:attrName>ppt_w</p:attrName>
                                        </p:attrNameLst>
                                      </p:cBhvr>
                                      <p:tavLst>
                                        <p:tav tm="0">
                                          <p:val>
                                            <p:fltVal val="0"/>
                                          </p:val>
                                        </p:tav>
                                        <p:tav tm="100000">
                                          <p:val>
                                            <p:strVal val="#ppt_w"/>
                                          </p:val>
                                        </p:tav>
                                      </p:tavLst>
                                    </p:anim>
                                    <p:anim calcmode="lin" valueType="num">
                                      <p:cBhvr>
                                        <p:cTn dur="500" fill="hold" id="17"/>
                                        <p:tgtEl>
                                          <p:spTgt spid="39"/>
                                        </p:tgtEl>
                                        <p:attrNameLst>
                                          <p:attrName>ppt_h</p:attrName>
                                        </p:attrNameLst>
                                      </p:cBhvr>
                                      <p:tavLst>
                                        <p:tav tm="0">
                                          <p:val>
                                            <p:fltVal val="0"/>
                                          </p:val>
                                        </p:tav>
                                        <p:tav tm="100000">
                                          <p:val>
                                            <p:strVal val="#ppt_h"/>
                                          </p:val>
                                        </p:tav>
                                      </p:tavLst>
                                    </p:anim>
                                    <p:animEffect filter="fade" transition="in">
                                      <p:cBhvr>
                                        <p:cTn dur="500" id="18"/>
                                        <p:tgtEl>
                                          <p:spTgt spid="39"/>
                                        </p:tgtEl>
                                      </p:cBhvr>
                                    </p:animEffect>
                                  </p:childTnLst>
                                </p:cTn>
                              </p:par>
                              <p:par>
                                <p:cTn fill="hold" id="19" nodeType="withEffect" presetClass="entr" presetID="53" presetSubtype="0">
                                  <p:stCondLst>
                                    <p:cond delay="0"/>
                                  </p:stCondLst>
                                  <p:childTnLst>
                                    <p:set>
                                      <p:cBhvr>
                                        <p:cTn dur="1" fill="hold" id="20">
                                          <p:stCondLst>
                                            <p:cond delay="0"/>
                                          </p:stCondLst>
                                        </p:cTn>
                                        <p:tgtEl>
                                          <p:spTgt spid="42"/>
                                        </p:tgtEl>
                                        <p:attrNameLst>
                                          <p:attrName>style.visibility</p:attrName>
                                        </p:attrNameLst>
                                      </p:cBhvr>
                                      <p:to>
                                        <p:strVal val="visible"/>
                                      </p:to>
                                    </p:set>
                                    <p:anim calcmode="lin" valueType="num">
                                      <p:cBhvr>
                                        <p:cTn dur="500" fill="hold" id="21"/>
                                        <p:tgtEl>
                                          <p:spTgt spid="42"/>
                                        </p:tgtEl>
                                        <p:attrNameLst>
                                          <p:attrName>ppt_w</p:attrName>
                                        </p:attrNameLst>
                                      </p:cBhvr>
                                      <p:tavLst>
                                        <p:tav tm="0">
                                          <p:val>
                                            <p:fltVal val="0"/>
                                          </p:val>
                                        </p:tav>
                                        <p:tav tm="100000">
                                          <p:val>
                                            <p:strVal val="#ppt_w"/>
                                          </p:val>
                                        </p:tav>
                                      </p:tavLst>
                                    </p:anim>
                                    <p:anim calcmode="lin" valueType="num">
                                      <p:cBhvr>
                                        <p:cTn dur="500" fill="hold" id="22"/>
                                        <p:tgtEl>
                                          <p:spTgt spid="42"/>
                                        </p:tgtEl>
                                        <p:attrNameLst>
                                          <p:attrName>ppt_h</p:attrName>
                                        </p:attrNameLst>
                                      </p:cBhvr>
                                      <p:tavLst>
                                        <p:tav tm="0">
                                          <p:val>
                                            <p:fltVal val="0"/>
                                          </p:val>
                                        </p:tav>
                                        <p:tav tm="100000">
                                          <p:val>
                                            <p:strVal val="#ppt_h"/>
                                          </p:val>
                                        </p:tav>
                                      </p:tavLst>
                                    </p:anim>
                                    <p:animEffect filter="fade" transition="in">
                                      <p:cBhvr>
                                        <p:cTn dur="500" id="23"/>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52B492BD-B4BA-4486-A2DC-B4AA93A9E13E}"/>
              </a:ext>
            </a:extLst>
          </p:cNvPr>
          <p:cNvSpPr txBox="1"/>
          <p:nvPr/>
        </p:nvSpPr>
        <p:spPr>
          <a:xfrm>
            <a:off x="660400" y="2897884"/>
            <a:ext cx="8445276" cy="1432560"/>
          </a:xfrm>
          <a:prstGeom prst="rect">
            <a:avLst/>
          </a:prstGeom>
          <a:noFill/>
        </p:spPr>
        <p:txBody>
          <a:bodyPr rtlCol="0" wrap="square">
            <a:spAutoFit/>
            <a:scene3d>
              <a:camera prst="orthographicFront"/>
              <a:lightRig dir="t" rig="threePt"/>
            </a:scene3d>
            <a:sp3d contourW="12700"/>
          </a:bodyPr>
          <a:lstStyle/>
          <a:p>
            <a:pPr lvl="0">
              <a:defRPr/>
            </a:pPr>
            <a:r>
              <a:rPr altLang="en-US" b="1" lang="zh-CN" spc="-300" sz="8800">
                <a:solidFill>
                  <a:schemeClr val="accent1"/>
                </a:solidFill>
                <a:cs typeface="+mn-ea"/>
                <a:sym typeface="+mn-lt"/>
              </a:rPr>
              <a:t>结论报告及分析</a:t>
            </a:r>
          </a:p>
        </p:txBody>
      </p:sp>
      <p:sp>
        <p:nvSpPr>
          <p:cNvPr id="3" name="文本框 2">
            <a:extLst>
              <a:ext uri="{FF2B5EF4-FFF2-40B4-BE49-F238E27FC236}">
                <a16:creationId xmlns:a16="http://schemas.microsoft.com/office/drawing/2014/main" id="{6EE2F607-C18A-41DE-825F-12F1702A370A}"/>
              </a:ext>
            </a:extLst>
          </p:cNvPr>
          <p:cNvSpPr txBox="1"/>
          <p:nvPr/>
        </p:nvSpPr>
        <p:spPr>
          <a:xfrm>
            <a:off x="793750" y="4606236"/>
            <a:ext cx="7203978"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chemeClr val="tx1">
                    <a:lumMod val="75000"/>
                    <a:lumOff val="25000"/>
                  </a:schemeClr>
                </a:solidFill>
                <a:effectLst/>
                <a:uLnTx/>
                <a:uFillTx/>
                <a:cs typeface="+mn-ea"/>
                <a:sym typeface="+mn-lt"/>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442A05D2-BD39-4F7E-9FA6-E85C38CF26F2}"/>
              </a:ext>
            </a:extLst>
          </p:cNvPr>
          <p:cNvSpPr txBox="1"/>
          <p:nvPr/>
        </p:nvSpPr>
        <p:spPr>
          <a:xfrm>
            <a:off x="793750" y="1643850"/>
            <a:ext cx="3572192"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chemeClr val="accent1"/>
                </a:solidFill>
                <a:effectLst/>
                <a:uLnTx/>
                <a:uFillTx/>
                <a:cs typeface="+mn-ea"/>
                <a:sym typeface="+mn-lt"/>
              </a:rPr>
              <a:t>Part 01</a:t>
            </a:r>
          </a:p>
        </p:txBody>
      </p:sp>
      <p:sp>
        <p:nvSpPr>
          <p:cNvPr id="7" name="任意多边形 34">
            <a:extLst>
              <a:ext uri="{FF2B5EF4-FFF2-40B4-BE49-F238E27FC236}">
                <a16:creationId xmlns:a16="http://schemas.microsoft.com/office/drawing/2014/main" id="{B64CE6ED-C4F1-4850-B898-148B13C121B7}"/>
              </a:ext>
            </a:extLst>
          </p:cNvPr>
          <p:cNvSpPr/>
          <p:nvPr/>
        </p:nvSpPr>
        <p:spPr>
          <a:xfrm>
            <a:off x="1223375" y="5692268"/>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8" name="任意多边形 36">
            <a:extLst>
              <a:ext uri="{FF2B5EF4-FFF2-40B4-BE49-F238E27FC236}">
                <a16:creationId xmlns:a16="http://schemas.microsoft.com/office/drawing/2014/main" id="{D6BD0904-2668-48D5-86BA-7CEBFC0BE33E}"/>
              </a:ext>
            </a:extLst>
          </p:cNvPr>
          <p:cNvSpPr/>
          <p:nvPr/>
        </p:nvSpPr>
        <p:spPr>
          <a:xfrm>
            <a:off x="8701337" y="2265036"/>
            <a:ext cx="232031" cy="23254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9" name="任意多边形 38">
            <a:extLst>
              <a:ext uri="{FF2B5EF4-FFF2-40B4-BE49-F238E27FC236}">
                <a16:creationId xmlns:a16="http://schemas.microsoft.com/office/drawing/2014/main" id="{1DE0C676-FD52-472E-9C3C-222C4B0F5975}"/>
              </a:ext>
            </a:extLst>
          </p:cNvPr>
          <p:cNvSpPr/>
          <p:nvPr/>
        </p:nvSpPr>
        <p:spPr>
          <a:xfrm rot="4178014">
            <a:off x="1275591" y="920756"/>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0" name="任意多边形 40">
            <a:extLst>
              <a:ext uri="{FF2B5EF4-FFF2-40B4-BE49-F238E27FC236}">
                <a16:creationId xmlns:a16="http://schemas.microsoft.com/office/drawing/2014/main" id="{BA8ACF8C-B517-4640-A4B3-88B56F64422E}"/>
              </a:ext>
            </a:extLst>
          </p:cNvPr>
          <p:cNvSpPr/>
          <p:nvPr/>
        </p:nvSpPr>
        <p:spPr>
          <a:xfrm>
            <a:off x="10678505" y="1515609"/>
            <a:ext cx="259086" cy="256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任意多边形 34">
            <a:extLst>
              <a:ext uri="{FF2B5EF4-FFF2-40B4-BE49-F238E27FC236}">
                <a16:creationId xmlns:a16="http://schemas.microsoft.com/office/drawing/2014/main" id="{1B36000D-D6A8-4E05-B9C7-AA7B2953B25C}"/>
              </a:ext>
            </a:extLst>
          </p:cNvPr>
          <p:cNvSpPr/>
          <p:nvPr/>
        </p:nvSpPr>
        <p:spPr>
          <a:xfrm>
            <a:off x="9756408" y="5507602"/>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3" name="medical-records_195987">
            <a:extLst>
              <a:ext uri="{FF2B5EF4-FFF2-40B4-BE49-F238E27FC236}">
                <a16:creationId xmlns:a16="http://schemas.microsoft.com/office/drawing/2014/main" id="{03B7351C-0730-48AE-A104-7F073A422781}"/>
              </a:ext>
            </a:extLst>
          </p:cNvPr>
          <p:cNvSpPr>
            <a:spLocks noChangeAspect="1"/>
          </p:cNvSpPr>
          <p:nvPr/>
        </p:nvSpPr>
        <p:spPr bwMode="auto">
          <a:xfrm>
            <a:off x="8933368" y="2862804"/>
            <a:ext cx="1874680" cy="2005042"/>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14" name="cardiogram_375922">
            <a:extLst>
              <a:ext uri="{FF2B5EF4-FFF2-40B4-BE49-F238E27FC236}">
                <a16:creationId xmlns:a16="http://schemas.microsoft.com/office/drawing/2014/main" id="{8B09A22D-03C4-4D57-8252-2089258772CF}"/>
              </a:ext>
            </a:extLst>
          </p:cNvPr>
          <p:cNvSpPr>
            <a:spLocks noChangeAspect="1"/>
          </p:cNvSpPr>
          <p:nvPr/>
        </p:nvSpPr>
        <p:spPr bwMode="auto">
          <a:xfrm rot="1012018">
            <a:off x="11134792" y="4101987"/>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Tree>
    <p:custDataLst>
      <p:tags r:id="rId2"/>
    </p:custDataLst>
    <p:extLst>
      <p:ext uri="{BB962C8B-B14F-4D97-AF65-F5344CB8AC3E}">
        <p14:creationId val="3807098542"/>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down)" transition="in">
                                      <p:cBhvr>
                                        <p:cTn dur="500" id="14"/>
                                        <p:tgtEl>
                                          <p:spTgt spid="2"/>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
                                        </p:tgtEl>
                                        <p:attrNameLst>
                                          <p:attrName>style.visibility</p:attrName>
                                        </p:attrNameLst>
                                      </p:cBhvr>
                                      <p:to>
                                        <p:strVal val="visible"/>
                                      </p:to>
                                    </p:set>
                                    <p:animEffect filter="barn(inVertical)" transition="in">
                                      <p:cBhvr>
                                        <p:cTn dur="500" id="18"/>
                                        <p:tgtEl>
                                          <p:spTgt spid="3"/>
                                        </p:tgtEl>
                                      </p:cBhvr>
                                    </p:animEffect>
                                  </p:childTnLst>
                                </p:cTn>
                              </p:par>
                              <p:par>
                                <p:cTn accel="78000" fill="hold" grpId="0" id="19" nodeType="withEffect" presetClass="entr" presetID="2" presetSubtype="3">
                                  <p:stCondLst>
                                    <p:cond delay="10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0-#ppt_h/2"/>
                                          </p:val>
                                        </p:tav>
                                        <p:tav tm="100000">
                                          <p:val>
                                            <p:strVal val="#ppt_y"/>
                                          </p:val>
                                        </p:tav>
                                      </p:tavLst>
                                    </p:anim>
                                  </p:childTnLst>
                                </p:cTn>
                              </p:par>
                              <p:par>
                                <p:cTn accel="78000" fill="hold" grpId="0" id="23" nodeType="withEffect" presetClass="entr" presetID="2" presetSubtype="12">
                                  <p:stCondLst>
                                    <p:cond delay="7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par>
                                <p:cTn accel="78000" fill="hold" grpId="0" id="27" nodeType="withEffect" presetClass="entr" presetID="2" presetSubtype="12">
                                  <p:stCondLst>
                                    <p:cond delay="80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1+#ppt_h/2"/>
                                          </p:val>
                                        </p:tav>
                                        <p:tav tm="100000">
                                          <p:val>
                                            <p:strVal val="#ppt_y"/>
                                          </p:val>
                                        </p:tav>
                                      </p:tavLst>
                                    </p:anim>
                                  </p:childTnLst>
                                </p:cTn>
                              </p:par>
                              <p:par>
                                <p:cTn accel="78000" fill="hold" grpId="0" id="31" nodeType="withEffect" presetClass="entr" presetID="2" presetSubtype="9">
                                  <p:stCondLst>
                                    <p:cond delay="100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0-#ppt_w/2"/>
                                          </p:val>
                                        </p:tav>
                                        <p:tav tm="100000">
                                          <p:val>
                                            <p:strVal val="#ppt_x"/>
                                          </p:val>
                                        </p:tav>
                                      </p:tavLst>
                                    </p:anim>
                                    <p:anim calcmode="lin" valueType="num">
                                      <p:cBhvr additive="base">
                                        <p:cTn dur="500" fill="hold" id="34"/>
                                        <p:tgtEl>
                                          <p:spTgt spid="9"/>
                                        </p:tgtEl>
                                        <p:attrNameLst>
                                          <p:attrName>ppt_y</p:attrName>
                                        </p:attrNameLst>
                                      </p:cBhvr>
                                      <p:tavLst>
                                        <p:tav tm="0">
                                          <p:val>
                                            <p:strVal val="0-#ppt_h/2"/>
                                          </p:val>
                                        </p:tav>
                                        <p:tav tm="100000">
                                          <p:val>
                                            <p:strVal val="#ppt_y"/>
                                          </p:val>
                                        </p:tav>
                                      </p:tavLst>
                                    </p:anim>
                                  </p:childTnLst>
                                </p:cTn>
                              </p:par>
                              <p:par>
                                <p:cTn accel="78000" fill="hold" grpId="0" id="35" nodeType="withEffect" presetClass="entr" presetID="2" presetSubtype="12">
                                  <p:stCondLst>
                                    <p:cond delay="70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0-#ppt_w/2"/>
                                          </p:val>
                                        </p:tav>
                                        <p:tav tm="100000">
                                          <p:val>
                                            <p:strVal val="#ppt_x"/>
                                          </p:val>
                                        </p:tav>
                                      </p:tavLst>
                                    </p:anim>
                                    <p:anim calcmode="lin" valueType="num">
                                      <p:cBhvr additive="base">
                                        <p:cTn dur="500" fill="hold" id="38"/>
                                        <p:tgtEl>
                                          <p:spTgt spid="1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2" presetSubtype="4">
                                  <p:stCondLst>
                                    <p:cond delay="0"/>
                                  </p:stCondLst>
                                  <p:childTnLst>
                                    <p:set>
                                      <p:cBhvr>
                                        <p:cTn dur="1" fill="hold" id="41">
                                          <p:stCondLst>
                                            <p:cond delay="0"/>
                                          </p:stCondLst>
                                        </p:cTn>
                                        <p:tgtEl>
                                          <p:spTgt spid="13"/>
                                        </p:tgtEl>
                                        <p:attrNameLst>
                                          <p:attrName>style.visibility</p:attrName>
                                        </p:attrNameLst>
                                      </p:cBhvr>
                                      <p:to>
                                        <p:strVal val="visible"/>
                                      </p:to>
                                    </p:set>
                                    <p:animEffect filter="wipe(down)" transition="in">
                                      <p:cBhvr>
                                        <p:cTn dur="500" id="42"/>
                                        <p:tgtEl>
                                          <p:spTgt spid="13"/>
                                        </p:tgtEl>
                                      </p:cBhvr>
                                    </p:animEffect>
                                  </p:childTnLst>
                                </p:cTn>
                              </p:par>
                            </p:childTnLst>
                          </p:cTn>
                        </p:par>
                        <p:par>
                          <p:cTn fill="hold" id="43" nodeType="afterGroup">
                            <p:stCondLst>
                              <p:cond delay="3500"/>
                            </p:stCondLst>
                            <p:childTnLst>
                              <p:par>
                                <p:cTn fill="hold" grpId="0" id="44" nodeType="afterEffect" presetClass="entr" presetID="42"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1000" id="46"/>
                                        <p:tgtEl>
                                          <p:spTgt spid="14"/>
                                        </p:tgtEl>
                                      </p:cBhvr>
                                    </p:animEffect>
                                    <p:anim calcmode="lin" valueType="num">
                                      <p:cBhvr>
                                        <p:cTn dur="1000" fill="hold" id="47"/>
                                        <p:tgtEl>
                                          <p:spTgt spid="14"/>
                                        </p:tgtEl>
                                        <p:attrNameLst>
                                          <p:attrName>ppt_x</p:attrName>
                                        </p:attrNameLst>
                                      </p:cBhvr>
                                      <p:tavLst>
                                        <p:tav tm="0">
                                          <p:val>
                                            <p:strVal val="#ppt_x"/>
                                          </p:val>
                                        </p:tav>
                                        <p:tav tm="100000">
                                          <p:val>
                                            <p:strVal val="#ppt_x"/>
                                          </p:val>
                                        </p:tav>
                                      </p:tavLst>
                                    </p:anim>
                                    <p:anim calcmode="lin" valueType="num">
                                      <p:cBhvr>
                                        <p:cTn dur="1000" fill="hold" id="4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
      <p:bldP grpId="0" spid="8"/>
      <p:bldP grpId="0" spid="9"/>
      <p:bldP grpId="0" spid="10"/>
      <p:bldP grpId="0" spid="11"/>
      <p:bldP grpId="0" spid="13"/>
      <p:bldP grpId="0" spid="1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椭圆 3">
            <a:extLst>
              <a:ext uri="{FF2B5EF4-FFF2-40B4-BE49-F238E27FC236}">
                <a16:creationId xmlns:a16="http://schemas.microsoft.com/office/drawing/2014/main" id="{ECF5302E-671C-4628-AD8D-2EDC8B1AD1AB}"/>
              </a:ext>
            </a:extLst>
          </p:cNvPr>
          <p:cNvSpPr/>
          <p:nvPr/>
        </p:nvSpPr>
        <p:spPr>
          <a:xfrm>
            <a:off x="6653861" y="2780386"/>
            <a:ext cx="732748" cy="732748"/>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3</a:t>
            </a:r>
          </a:p>
        </p:txBody>
      </p:sp>
      <p:sp>
        <p:nvSpPr>
          <p:cNvPr id="5" name="椭圆 4">
            <a:extLst>
              <a:ext uri="{FF2B5EF4-FFF2-40B4-BE49-F238E27FC236}">
                <a16:creationId xmlns:a16="http://schemas.microsoft.com/office/drawing/2014/main" id="{D9DFC0C4-221D-48AC-B4EB-6E7FBF32CE49}"/>
              </a:ext>
            </a:extLst>
          </p:cNvPr>
          <p:cNvSpPr/>
          <p:nvPr/>
        </p:nvSpPr>
        <p:spPr>
          <a:xfrm>
            <a:off x="6653861" y="4355697"/>
            <a:ext cx="732748" cy="732748"/>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4</a:t>
            </a:r>
          </a:p>
        </p:txBody>
      </p:sp>
      <p:sp>
        <p:nvSpPr>
          <p:cNvPr id="6" name="椭圆 5">
            <a:extLst>
              <a:ext uri="{FF2B5EF4-FFF2-40B4-BE49-F238E27FC236}">
                <a16:creationId xmlns:a16="http://schemas.microsoft.com/office/drawing/2014/main" id="{1F25134B-2F37-40E5-A00D-EB0448609DDD}"/>
              </a:ext>
            </a:extLst>
          </p:cNvPr>
          <p:cNvSpPr/>
          <p:nvPr/>
        </p:nvSpPr>
        <p:spPr>
          <a:xfrm>
            <a:off x="2030998" y="2780386"/>
            <a:ext cx="732748" cy="732748"/>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1</a:t>
            </a:r>
          </a:p>
        </p:txBody>
      </p:sp>
      <p:sp>
        <p:nvSpPr>
          <p:cNvPr id="7" name="椭圆 6">
            <a:extLst>
              <a:ext uri="{FF2B5EF4-FFF2-40B4-BE49-F238E27FC236}">
                <a16:creationId xmlns:a16="http://schemas.microsoft.com/office/drawing/2014/main" id="{854B699C-1B56-4DE1-8E5B-341B36E0C819}"/>
              </a:ext>
            </a:extLst>
          </p:cNvPr>
          <p:cNvSpPr/>
          <p:nvPr/>
        </p:nvSpPr>
        <p:spPr>
          <a:xfrm>
            <a:off x="2030998" y="4355697"/>
            <a:ext cx="732748" cy="732748"/>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2</a:t>
            </a:r>
          </a:p>
        </p:txBody>
      </p:sp>
      <p:sp>
        <p:nvSpPr>
          <p:cNvPr id="8" name="文本框 7">
            <a:extLst>
              <a:ext uri="{FF2B5EF4-FFF2-40B4-BE49-F238E27FC236}">
                <a16:creationId xmlns:a16="http://schemas.microsoft.com/office/drawing/2014/main" id="{33178871-6E75-44DA-AB1B-DEB920A15B9C}"/>
              </a:ext>
            </a:extLst>
          </p:cNvPr>
          <p:cNvSpPr txBox="1"/>
          <p:nvPr/>
        </p:nvSpPr>
        <p:spPr>
          <a:xfrm>
            <a:off x="3047234" y="2683545"/>
            <a:ext cx="2621280" cy="579120"/>
          </a:xfrm>
          <a:prstGeom prst="rect">
            <a:avLst/>
          </a:prstGeom>
          <a:noFill/>
        </p:spPr>
        <p:txBody>
          <a:bodyPr rtlCol="0" wrap="none">
            <a:spAutoFit/>
          </a:bodyPr>
          <a:lstStyle/>
          <a:p>
            <a:pPr lvl="0">
              <a:defRPr/>
            </a:pPr>
            <a:r>
              <a:rPr altLang="en-US" b="1" lang="zh-CN" sz="3200">
                <a:solidFill>
                  <a:srgbClr val="000000">
                    <a:lumMod val="75000"/>
                    <a:lumOff val="25000"/>
                  </a:srgbClr>
                </a:solidFill>
                <a:cs typeface="+mn-ea"/>
                <a:sym typeface="+mn-lt"/>
              </a:rPr>
              <a:t>病史和既往史</a:t>
            </a:r>
          </a:p>
        </p:txBody>
      </p:sp>
      <p:sp>
        <p:nvSpPr>
          <p:cNvPr id="9" name="文本框 8">
            <a:extLst>
              <a:ext uri="{FF2B5EF4-FFF2-40B4-BE49-F238E27FC236}">
                <a16:creationId xmlns:a16="http://schemas.microsoft.com/office/drawing/2014/main" id="{8E238770-DE64-45B0-9012-2DCF04033CC0}"/>
              </a:ext>
            </a:extLst>
          </p:cNvPr>
          <p:cNvSpPr txBox="1"/>
          <p:nvPr/>
        </p:nvSpPr>
        <p:spPr>
          <a:xfrm>
            <a:off x="3007179" y="3203633"/>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cs typeface="+mn-ea"/>
                <a:sym typeface="+mn-lt"/>
              </a:rPr>
              <a:t>ADD YOUR ENGLISH TITLE</a:t>
            </a:r>
          </a:p>
        </p:txBody>
      </p:sp>
      <p:sp>
        <p:nvSpPr>
          <p:cNvPr id="10" name="文本框 9">
            <a:extLst>
              <a:ext uri="{FF2B5EF4-FFF2-40B4-BE49-F238E27FC236}">
                <a16:creationId xmlns:a16="http://schemas.microsoft.com/office/drawing/2014/main" id="{A15C84F4-C294-413A-97A9-6ECBAE83BE92}"/>
              </a:ext>
            </a:extLst>
          </p:cNvPr>
          <p:cNvSpPr txBox="1"/>
          <p:nvPr/>
        </p:nvSpPr>
        <p:spPr>
          <a:xfrm>
            <a:off x="3018844" y="4301830"/>
            <a:ext cx="3497580" cy="579120"/>
          </a:xfrm>
          <a:prstGeom prst="rect">
            <a:avLst/>
          </a:prstGeom>
          <a:noFill/>
        </p:spPr>
        <p:txBody>
          <a:bodyPr rtlCol="0" wrap="none">
            <a:spAutoFit/>
          </a:bodyPr>
          <a:lstStyle/>
          <a:p>
            <a:pPr lvl="0">
              <a:defRPr/>
            </a:pPr>
            <a:r>
              <a:rPr altLang="en-US" b="1" lang="zh-CN" spc="-300" sz="3200">
                <a:solidFill>
                  <a:srgbClr val="000000">
                    <a:lumMod val="75000"/>
                    <a:lumOff val="25000"/>
                  </a:srgbClr>
                </a:solidFill>
                <a:cs typeface="+mn-ea"/>
                <a:sym typeface="+mn-lt"/>
              </a:rPr>
              <a:t>入院检查和初步治疗</a:t>
            </a:r>
          </a:p>
        </p:txBody>
      </p:sp>
      <p:sp>
        <p:nvSpPr>
          <p:cNvPr id="11" name="文本框 10">
            <a:extLst>
              <a:ext uri="{FF2B5EF4-FFF2-40B4-BE49-F238E27FC236}">
                <a16:creationId xmlns:a16="http://schemas.microsoft.com/office/drawing/2014/main" id="{483CAFA4-A5DD-4B5A-A149-5C330A68AEB9}"/>
              </a:ext>
            </a:extLst>
          </p:cNvPr>
          <p:cNvSpPr txBox="1"/>
          <p:nvPr/>
        </p:nvSpPr>
        <p:spPr>
          <a:xfrm>
            <a:off x="3007179" y="4821918"/>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cs typeface="+mn-ea"/>
                <a:sym typeface="+mn-lt"/>
              </a:rPr>
              <a:t>ADD YOUR ENGLISH TITLE</a:t>
            </a:r>
          </a:p>
        </p:txBody>
      </p:sp>
      <p:sp>
        <p:nvSpPr>
          <p:cNvPr id="12" name="文本框 11">
            <a:extLst>
              <a:ext uri="{FF2B5EF4-FFF2-40B4-BE49-F238E27FC236}">
                <a16:creationId xmlns:a16="http://schemas.microsoft.com/office/drawing/2014/main" id="{CF2F3724-385B-4A29-823B-7BFD60FABF97}"/>
              </a:ext>
            </a:extLst>
          </p:cNvPr>
          <p:cNvSpPr txBox="1"/>
          <p:nvPr/>
        </p:nvSpPr>
        <p:spPr>
          <a:xfrm>
            <a:off x="7641361" y="2683545"/>
            <a:ext cx="3027680" cy="579120"/>
          </a:xfrm>
          <a:prstGeom prst="rect">
            <a:avLst/>
          </a:prstGeom>
          <a:noFill/>
        </p:spPr>
        <p:txBody>
          <a:bodyPr rtlCol="0" wrap="none">
            <a:spAutoFit/>
          </a:bodyPr>
          <a:lstStyle/>
          <a:p>
            <a:pPr lvl="0">
              <a:defRPr/>
            </a:pPr>
            <a:r>
              <a:rPr altLang="en-US" b="1" lang="zh-CN" sz="3200">
                <a:solidFill>
                  <a:srgbClr val="000000">
                    <a:lumMod val="75000"/>
                    <a:lumOff val="25000"/>
                  </a:srgbClr>
                </a:solidFill>
                <a:cs typeface="+mn-ea"/>
                <a:sym typeface="+mn-lt"/>
              </a:rPr>
              <a:t>后续治疗及效果</a:t>
            </a:r>
          </a:p>
        </p:txBody>
      </p:sp>
      <p:sp>
        <p:nvSpPr>
          <p:cNvPr id="13" name="文本框 12">
            <a:extLst>
              <a:ext uri="{FF2B5EF4-FFF2-40B4-BE49-F238E27FC236}">
                <a16:creationId xmlns:a16="http://schemas.microsoft.com/office/drawing/2014/main" id="{4A27AF8A-A3EE-42C5-B841-5A53990D4F51}"/>
              </a:ext>
            </a:extLst>
          </p:cNvPr>
          <p:cNvSpPr txBox="1"/>
          <p:nvPr/>
        </p:nvSpPr>
        <p:spPr>
          <a:xfrm>
            <a:off x="7629696" y="3203633"/>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cs typeface="+mn-ea"/>
                <a:sym typeface="+mn-lt"/>
              </a:rPr>
              <a:t>ADD YOUR ENGLISH TITLE</a:t>
            </a:r>
          </a:p>
        </p:txBody>
      </p:sp>
      <p:sp>
        <p:nvSpPr>
          <p:cNvPr id="14" name="文本框 13">
            <a:extLst>
              <a:ext uri="{FF2B5EF4-FFF2-40B4-BE49-F238E27FC236}">
                <a16:creationId xmlns:a16="http://schemas.microsoft.com/office/drawing/2014/main" id="{833945E0-3965-469F-942D-ED5D36983C8A}"/>
              </a:ext>
            </a:extLst>
          </p:cNvPr>
          <p:cNvSpPr txBox="1"/>
          <p:nvPr/>
        </p:nvSpPr>
        <p:spPr>
          <a:xfrm>
            <a:off x="7641361" y="4301830"/>
            <a:ext cx="3027680" cy="579120"/>
          </a:xfrm>
          <a:prstGeom prst="rect">
            <a:avLst/>
          </a:prstGeom>
          <a:noFill/>
        </p:spPr>
        <p:txBody>
          <a:bodyPr rtlCol="0" wrap="none">
            <a:spAutoFit/>
          </a:bodyPr>
          <a:lstStyle/>
          <a:p>
            <a:pPr lvl="0">
              <a:defRPr/>
            </a:pPr>
            <a:r>
              <a:rPr altLang="en-US" b="1" lang="zh-CN" sz="3200">
                <a:solidFill>
                  <a:srgbClr val="000000">
                    <a:lumMod val="75000"/>
                    <a:lumOff val="25000"/>
                  </a:srgbClr>
                </a:solidFill>
                <a:cs typeface="+mn-ea"/>
                <a:sym typeface="+mn-lt"/>
              </a:rPr>
              <a:t>结论报告及分析</a:t>
            </a:r>
          </a:p>
        </p:txBody>
      </p:sp>
      <p:sp>
        <p:nvSpPr>
          <p:cNvPr id="15" name="文本框 14">
            <a:extLst>
              <a:ext uri="{FF2B5EF4-FFF2-40B4-BE49-F238E27FC236}">
                <a16:creationId xmlns:a16="http://schemas.microsoft.com/office/drawing/2014/main" id="{7DBD39DF-859A-4AAC-8203-7A504309A930}"/>
              </a:ext>
            </a:extLst>
          </p:cNvPr>
          <p:cNvSpPr txBox="1"/>
          <p:nvPr/>
        </p:nvSpPr>
        <p:spPr>
          <a:xfrm>
            <a:off x="7629696" y="4821918"/>
            <a:ext cx="2810192" cy="335280"/>
          </a:xfrm>
          <a:prstGeom prst="rect">
            <a:avLst/>
          </a:prstGeom>
          <a:noFill/>
        </p:spPr>
        <p:txBody>
          <a:bodyPr rtlCol="0" wrap="none">
            <a:spAutoFit/>
          </a:bodyPr>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1600" u="none">
                <a:ln>
                  <a:noFill/>
                </a:ln>
                <a:solidFill>
                  <a:srgbClr val="000000"/>
                </a:solidFill>
                <a:effectLst/>
                <a:uLnTx/>
                <a:uFillTx/>
                <a:cs typeface="+mn-ea"/>
                <a:sym typeface="+mn-lt"/>
              </a:rPr>
              <a:t>ADD YOUR ENGLISH TITLE</a:t>
            </a:r>
          </a:p>
        </p:txBody>
      </p:sp>
      <p:sp>
        <p:nvSpPr>
          <p:cNvPr id="16" name="矩形 15">
            <a:extLst>
              <a:ext uri="{FF2B5EF4-FFF2-40B4-BE49-F238E27FC236}">
                <a16:creationId xmlns:a16="http://schemas.microsoft.com/office/drawing/2014/main" id="{2A1E2FB6-35A4-4BDC-8ADA-992A22B54E15}"/>
              </a:ext>
            </a:extLst>
          </p:cNvPr>
          <p:cNvSpPr/>
          <p:nvPr/>
        </p:nvSpPr>
        <p:spPr>
          <a:xfrm>
            <a:off x="5305743" y="705642"/>
            <a:ext cx="1706880" cy="1005840"/>
          </a:xfrm>
          <a:prstGeom prst="rect">
            <a:avLst/>
          </a:prstGeom>
        </p:spPr>
        <p:txBody>
          <a:bodyPr wrap="none">
            <a:spAutoFit/>
          </a:bodyPr>
          <a:lstStyle/>
          <a:p>
            <a:r>
              <a:rPr altLang="en-US" b="1" lang="zh-CN" sz="6000">
                <a:solidFill>
                  <a:schemeClr val="accent1"/>
                </a:solidFill>
                <a:cs typeface="+mn-ea"/>
                <a:sym typeface="+mn-lt"/>
              </a:rPr>
              <a:t>目录</a:t>
            </a:r>
          </a:p>
        </p:txBody>
      </p:sp>
      <p:sp>
        <p:nvSpPr>
          <p:cNvPr id="17" name="矩形 16">
            <a:extLst>
              <a:ext uri="{FF2B5EF4-FFF2-40B4-BE49-F238E27FC236}">
                <a16:creationId xmlns:a16="http://schemas.microsoft.com/office/drawing/2014/main" id="{9A3FFFB5-AB1F-4CC1-8BD4-779C35571731}"/>
              </a:ext>
            </a:extLst>
          </p:cNvPr>
          <p:cNvSpPr/>
          <p:nvPr/>
        </p:nvSpPr>
        <p:spPr>
          <a:xfrm>
            <a:off x="5305523" y="1695425"/>
            <a:ext cx="1665620" cy="365760"/>
          </a:xfrm>
          <a:prstGeom prst="rect">
            <a:avLst/>
          </a:prstGeom>
        </p:spPr>
        <p:txBody>
          <a:bodyPr wrap="square">
            <a:spAutoFit/>
          </a:bodyPr>
          <a:lstStyle/>
          <a:p>
            <a:pPr algn="ctr"/>
            <a:r>
              <a:rPr altLang="zh-CN" lang="en-US">
                <a:cs typeface="+mn-ea"/>
                <a:sym typeface="+mn-lt"/>
              </a:rPr>
              <a:t>CONTENTS</a:t>
            </a:r>
          </a:p>
        </p:txBody>
      </p:sp>
      <p:sp>
        <p:nvSpPr>
          <p:cNvPr id="19" name="任意多边形 34">
            <a:extLst>
              <a:ext uri="{FF2B5EF4-FFF2-40B4-BE49-F238E27FC236}">
                <a16:creationId xmlns:a16="http://schemas.microsoft.com/office/drawing/2014/main" id="{D20C59DF-7E97-401A-BDC8-E668228B0794}"/>
              </a:ext>
            </a:extLst>
          </p:cNvPr>
          <p:cNvSpPr/>
          <p:nvPr/>
        </p:nvSpPr>
        <p:spPr>
          <a:xfrm>
            <a:off x="1223375" y="5692268"/>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0" name="任意多边形 36">
            <a:extLst>
              <a:ext uri="{FF2B5EF4-FFF2-40B4-BE49-F238E27FC236}">
                <a16:creationId xmlns:a16="http://schemas.microsoft.com/office/drawing/2014/main" id="{094A2B00-AEA0-42CB-BACE-6F3E776248FF}"/>
              </a:ext>
            </a:extLst>
          </p:cNvPr>
          <p:cNvSpPr/>
          <p:nvPr/>
        </p:nvSpPr>
        <p:spPr>
          <a:xfrm>
            <a:off x="408177" y="3752343"/>
            <a:ext cx="304125" cy="3048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2" name="任意多边形 38">
            <a:extLst>
              <a:ext uri="{FF2B5EF4-FFF2-40B4-BE49-F238E27FC236}">
                <a16:creationId xmlns:a16="http://schemas.microsoft.com/office/drawing/2014/main" id="{58E78572-D096-422D-8702-6F14151D7E9B}"/>
              </a:ext>
            </a:extLst>
          </p:cNvPr>
          <p:cNvSpPr/>
          <p:nvPr/>
        </p:nvSpPr>
        <p:spPr>
          <a:xfrm rot="4178014">
            <a:off x="1678017" y="1363962"/>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4" name="任意多边形 40">
            <a:extLst>
              <a:ext uri="{FF2B5EF4-FFF2-40B4-BE49-F238E27FC236}">
                <a16:creationId xmlns:a16="http://schemas.microsoft.com/office/drawing/2014/main" id="{5DFED970-359A-42B2-9A46-47E6A1C50E7C}"/>
              </a:ext>
            </a:extLst>
          </p:cNvPr>
          <p:cNvSpPr/>
          <p:nvPr/>
        </p:nvSpPr>
        <p:spPr>
          <a:xfrm>
            <a:off x="11043703" y="1936516"/>
            <a:ext cx="259086" cy="256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28" name="任意多边形 34">
            <a:extLst>
              <a:ext uri="{FF2B5EF4-FFF2-40B4-BE49-F238E27FC236}">
                <a16:creationId xmlns:a16="http://schemas.microsoft.com/office/drawing/2014/main" id="{649249CA-855F-49D9-9C08-287E416AC22C}"/>
              </a:ext>
            </a:extLst>
          </p:cNvPr>
          <p:cNvSpPr/>
          <p:nvPr/>
        </p:nvSpPr>
        <p:spPr>
          <a:xfrm>
            <a:off x="10140434" y="5920115"/>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30" name="medical-records_195987">
            <a:extLst>
              <a:ext uri="{FF2B5EF4-FFF2-40B4-BE49-F238E27FC236}">
                <a16:creationId xmlns:a16="http://schemas.microsoft.com/office/drawing/2014/main" id="{040B331E-8D63-4E45-B8CA-8D8A764666CA}"/>
              </a:ext>
            </a:extLst>
          </p:cNvPr>
          <p:cNvSpPr>
            <a:spLocks noChangeAspect="1"/>
          </p:cNvSpPr>
          <p:nvPr/>
        </p:nvSpPr>
        <p:spPr bwMode="auto">
          <a:xfrm rot="20520012">
            <a:off x="912970" y="2648470"/>
            <a:ext cx="570045" cy="609685"/>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31" name="cardiogram_375922">
            <a:extLst>
              <a:ext uri="{FF2B5EF4-FFF2-40B4-BE49-F238E27FC236}">
                <a16:creationId xmlns:a16="http://schemas.microsoft.com/office/drawing/2014/main" id="{EF326465-7713-4300-AFB6-2CAD62E08049}"/>
              </a:ext>
            </a:extLst>
          </p:cNvPr>
          <p:cNvSpPr>
            <a:spLocks noChangeAspect="1"/>
          </p:cNvSpPr>
          <p:nvPr/>
        </p:nvSpPr>
        <p:spPr bwMode="auto">
          <a:xfrm rot="1012018">
            <a:off x="11134792" y="4101987"/>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Tree>
    <p:extLst>
      <p:ext uri="{BB962C8B-B14F-4D97-AF65-F5344CB8AC3E}">
        <p14:creationId val="3270125451"/>
      </p:ext>
    </p:extLst>
  </p:cSld>
  <p:clrMapOvr>
    <a:masterClrMapping/>
  </p:clrMapOvr>
  <p:transition spd="slow">
    <p:cove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ppt_x"/>
                                          </p:val>
                                        </p:tav>
                                        <p:tav tm="100000">
                                          <p:val>
                                            <p:strVal val="#ppt_x"/>
                                          </p:val>
                                        </p:tav>
                                      </p:tavLst>
                                    </p:anim>
                                    <p:anim calcmode="lin" valueType="num">
                                      <p:cBhvr additive="base">
                                        <p:cTn dur="500" fill="hold" id="8"/>
                                        <p:tgtEl>
                                          <p:spTgt spid="4"/>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ppt_x"/>
                                          </p:val>
                                        </p:tav>
                                        <p:tav tm="100000">
                                          <p:val>
                                            <p:strVal val="#ppt_x"/>
                                          </p:val>
                                        </p:tav>
                                      </p:tavLst>
                                    </p:anim>
                                    <p:anim calcmode="lin" valueType="num">
                                      <p:cBhvr additive="base">
                                        <p:cTn dur="500" fill="hold" id="16"/>
                                        <p:tgtEl>
                                          <p:spTgt spid="6"/>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additive="base">
                                        <p:cTn dur="500" fill="hold" id="19"/>
                                        <p:tgtEl>
                                          <p:spTgt spid="7"/>
                                        </p:tgtEl>
                                        <p:attrNameLst>
                                          <p:attrName>ppt_x</p:attrName>
                                        </p:attrNameLst>
                                      </p:cBhvr>
                                      <p:tavLst>
                                        <p:tav tm="0">
                                          <p:val>
                                            <p:strVal val="#ppt_x"/>
                                          </p:val>
                                        </p:tav>
                                        <p:tav tm="100000">
                                          <p:val>
                                            <p:strVal val="#ppt_x"/>
                                          </p:val>
                                        </p:tav>
                                      </p:tavLst>
                                    </p:anim>
                                    <p:anim calcmode="lin" valueType="num">
                                      <p:cBhvr additive="base">
                                        <p:cTn dur="500" fill="hold" id="20"/>
                                        <p:tgtEl>
                                          <p:spTgt spid="7"/>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500"/>
                            </p:stCondLst>
                            <p:childTnLst>
                              <p:par>
                                <p:cTn fill="hold" grpId="0" id="22" nodeType="afterEffect" presetClass="entr" presetID="2" presetSubtype="4">
                                  <p:stCondLst>
                                    <p:cond delay="0"/>
                                  </p:stCondLst>
                                  <p:childTnLst>
                                    <p:set>
                                      <p:cBhvr>
                                        <p:cTn dur="1" fill="hold" id="23">
                                          <p:stCondLst>
                                            <p:cond delay="0"/>
                                          </p:stCondLst>
                                        </p:cTn>
                                        <p:tgtEl>
                                          <p:spTgt spid="8"/>
                                        </p:tgtEl>
                                        <p:attrNameLst>
                                          <p:attrName>style.visibility</p:attrName>
                                        </p:attrNameLst>
                                      </p:cBhvr>
                                      <p:to>
                                        <p:strVal val="visible"/>
                                      </p:to>
                                    </p:set>
                                    <p:anim calcmode="lin" valueType="num">
                                      <p:cBhvr additive="base">
                                        <p:cTn dur="500" fill="hold" id="24"/>
                                        <p:tgtEl>
                                          <p:spTgt spid="8"/>
                                        </p:tgtEl>
                                        <p:attrNameLst>
                                          <p:attrName>ppt_x</p:attrName>
                                        </p:attrNameLst>
                                      </p:cBhvr>
                                      <p:tavLst>
                                        <p:tav tm="0">
                                          <p:val>
                                            <p:strVal val="#ppt_x"/>
                                          </p:val>
                                        </p:tav>
                                        <p:tav tm="100000">
                                          <p:val>
                                            <p:strVal val="#ppt_x"/>
                                          </p:val>
                                        </p:tav>
                                      </p:tavLst>
                                    </p:anim>
                                    <p:anim calcmode="lin" valueType="num">
                                      <p:cBhvr additive="base">
                                        <p:cTn dur="500" fill="hold" id="25"/>
                                        <p:tgtEl>
                                          <p:spTgt spid="8"/>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500" fill="hold" id="28"/>
                                        <p:tgtEl>
                                          <p:spTgt spid="9"/>
                                        </p:tgtEl>
                                        <p:attrNameLst>
                                          <p:attrName>ppt_x</p:attrName>
                                        </p:attrNameLst>
                                      </p:cBhvr>
                                      <p:tavLst>
                                        <p:tav tm="0">
                                          <p:val>
                                            <p:strVal val="#ppt_x"/>
                                          </p:val>
                                        </p:tav>
                                        <p:tav tm="100000">
                                          <p:val>
                                            <p:strVal val="#ppt_x"/>
                                          </p:val>
                                        </p:tav>
                                      </p:tavLst>
                                    </p:anim>
                                    <p:anim calcmode="lin" valueType="num">
                                      <p:cBhvr additive="base">
                                        <p:cTn dur="500" fill="hold" id="29"/>
                                        <p:tgtEl>
                                          <p:spTgt spid="9"/>
                                        </p:tgtEl>
                                        <p:attrNameLst>
                                          <p:attrName>ppt_y</p:attrName>
                                        </p:attrNameLst>
                                      </p:cBhvr>
                                      <p:tavLst>
                                        <p:tav tm="0">
                                          <p:val>
                                            <p:strVal val="1+#ppt_h/2"/>
                                          </p:val>
                                        </p:tav>
                                        <p:tav tm="100000">
                                          <p:val>
                                            <p:strVal val="#ppt_y"/>
                                          </p:val>
                                        </p:tav>
                                      </p:tavLst>
                                    </p:anim>
                                  </p:childTnLst>
                                </p:cTn>
                              </p:par>
                              <p:par>
                                <p:cTn fill="hold" grpId="0" id="30" nodeType="withEffect" presetClass="entr" presetID="2" presetSubtype="4">
                                  <p:stCondLst>
                                    <p:cond delay="0"/>
                                  </p:stCondLst>
                                  <p:childTnLst>
                                    <p:set>
                                      <p:cBhvr>
                                        <p:cTn dur="1" fill="hold" id="31">
                                          <p:stCondLst>
                                            <p:cond delay="0"/>
                                          </p:stCondLst>
                                        </p:cTn>
                                        <p:tgtEl>
                                          <p:spTgt spid="10"/>
                                        </p:tgtEl>
                                        <p:attrNameLst>
                                          <p:attrName>style.visibility</p:attrName>
                                        </p:attrNameLst>
                                      </p:cBhvr>
                                      <p:to>
                                        <p:strVal val="visible"/>
                                      </p:to>
                                    </p:set>
                                    <p:anim calcmode="lin" valueType="num">
                                      <p:cBhvr additive="base">
                                        <p:cTn dur="500" fill="hold" id="32"/>
                                        <p:tgtEl>
                                          <p:spTgt spid="10"/>
                                        </p:tgtEl>
                                        <p:attrNameLst>
                                          <p:attrName>ppt_x</p:attrName>
                                        </p:attrNameLst>
                                      </p:cBhvr>
                                      <p:tavLst>
                                        <p:tav tm="0">
                                          <p:val>
                                            <p:strVal val="#ppt_x"/>
                                          </p:val>
                                        </p:tav>
                                        <p:tav tm="100000">
                                          <p:val>
                                            <p:strVal val="#ppt_x"/>
                                          </p:val>
                                        </p:tav>
                                      </p:tavLst>
                                    </p:anim>
                                    <p:anim calcmode="lin" valueType="num">
                                      <p:cBhvr additive="base">
                                        <p:cTn dur="500" fill="hold" id="33"/>
                                        <p:tgtEl>
                                          <p:spTgt spid="10"/>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ppt_x"/>
                                          </p:val>
                                        </p:tav>
                                        <p:tav tm="100000">
                                          <p:val>
                                            <p:strVal val="#ppt_x"/>
                                          </p:val>
                                        </p:tav>
                                      </p:tavLst>
                                    </p:anim>
                                    <p:anim calcmode="lin" valueType="num">
                                      <p:cBhvr additive="base">
                                        <p:cTn dur="500" fill="hold" id="41"/>
                                        <p:tgtEl>
                                          <p:spTgt spid="12"/>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fill="hold" id="44"/>
                                        <p:tgtEl>
                                          <p:spTgt spid="13"/>
                                        </p:tgtEl>
                                        <p:attrNameLst>
                                          <p:attrName>ppt_x</p:attrName>
                                        </p:attrNameLst>
                                      </p:cBhvr>
                                      <p:tavLst>
                                        <p:tav tm="0">
                                          <p:val>
                                            <p:strVal val="#ppt_x"/>
                                          </p:val>
                                        </p:tav>
                                        <p:tav tm="100000">
                                          <p:val>
                                            <p:strVal val="#ppt_x"/>
                                          </p:val>
                                        </p:tav>
                                      </p:tavLst>
                                    </p:anim>
                                    <p:anim calcmode="lin" valueType="num">
                                      <p:cBhvr additive="base">
                                        <p:cTn dur="500" fill="hold" id="45"/>
                                        <p:tgtEl>
                                          <p:spTgt spid="13"/>
                                        </p:tgtEl>
                                        <p:attrNameLst>
                                          <p:attrName>ppt_y</p:attrName>
                                        </p:attrNameLst>
                                      </p:cBhvr>
                                      <p:tavLst>
                                        <p:tav tm="0">
                                          <p:val>
                                            <p:strVal val="1+#ppt_h/2"/>
                                          </p:val>
                                        </p:tav>
                                        <p:tav tm="100000">
                                          <p:val>
                                            <p:strVal val="#ppt_y"/>
                                          </p:val>
                                        </p:tav>
                                      </p:tavLst>
                                    </p:anim>
                                  </p:childTnLst>
                                </p:cTn>
                              </p:par>
                              <p:par>
                                <p:cTn fill="hold" grpId="0" id="46" nodeType="withEffect" presetClass="entr" presetID="2" presetSubtype="4">
                                  <p:stCondLst>
                                    <p:cond delay="0"/>
                                  </p:stCondLst>
                                  <p:childTnLst>
                                    <p:set>
                                      <p:cBhvr>
                                        <p:cTn dur="1" fill="hold" id="47">
                                          <p:stCondLst>
                                            <p:cond delay="0"/>
                                          </p:stCondLst>
                                        </p:cTn>
                                        <p:tgtEl>
                                          <p:spTgt spid="14"/>
                                        </p:tgtEl>
                                        <p:attrNameLst>
                                          <p:attrName>style.visibility</p:attrName>
                                        </p:attrNameLst>
                                      </p:cBhvr>
                                      <p:to>
                                        <p:strVal val="visible"/>
                                      </p:to>
                                    </p:set>
                                    <p:anim calcmode="lin" valueType="num">
                                      <p:cBhvr additive="base">
                                        <p:cTn dur="500" fill="hold" id="48"/>
                                        <p:tgtEl>
                                          <p:spTgt spid="14"/>
                                        </p:tgtEl>
                                        <p:attrNameLst>
                                          <p:attrName>ppt_x</p:attrName>
                                        </p:attrNameLst>
                                      </p:cBhvr>
                                      <p:tavLst>
                                        <p:tav tm="0">
                                          <p:val>
                                            <p:strVal val="#ppt_x"/>
                                          </p:val>
                                        </p:tav>
                                        <p:tav tm="100000">
                                          <p:val>
                                            <p:strVal val="#ppt_x"/>
                                          </p:val>
                                        </p:tav>
                                      </p:tavLst>
                                    </p:anim>
                                    <p:anim calcmode="lin" valueType="num">
                                      <p:cBhvr additive="base">
                                        <p:cTn dur="500" fill="hold" id="49"/>
                                        <p:tgtEl>
                                          <p:spTgt spid="14"/>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15"/>
                                        </p:tgtEl>
                                        <p:attrNameLst>
                                          <p:attrName>style.visibility</p:attrName>
                                        </p:attrNameLst>
                                      </p:cBhvr>
                                      <p:to>
                                        <p:strVal val="visible"/>
                                      </p:to>
                                    </p:set>
                                    <p:anim calcmode="lin" valueType="num">
                                      <p:cBhvr additive="base">
                                        <p:cTn dur="500" fill="hold" id="52"/>
                                        <p:tgtEl>
                                          <p:spTgt spid="15"/>
                                        </p:tgtEl>
                                        <p:attrNameLst>
                                          <p:attrName>ppt_x</p:attrName>
                                        </p:attrNameLst>
                                      </p:cBhvr>
                                      <p:tavLst>
                                        <p:tav tm="0">
                                          <p:val>
                                            <p:strVal val="#ppt_x"/>
                                          </p:val>
                                        </p:tav>
                                        <p:tav tm="100000">
                                          <p:val>
                                            <p:strVal val="#ppt_x"/>
                                          </p:val>
                                        </p:tav>
                                      </p:tavLst>
                                    </p:anim>
                                    <p:anim calcmode="lin" valueType="num">
                                      <p:cBhvr additive="base">
                                        <p:cTn dur="500" fill="hold" id="53"/>
                                        <p:tgtEl>
                                          <p:spTgt spid="15"/>
                                        </p:tgtEl>
                                        <p:attrNameLst>
                                          <p:attrName>ppt_y</p:attrName>
                                        </p:attrNameLst>
                                      </p:cBhvr>
                                      <p:tavLst>
                                        <p:tav tm="0">
                                          <p:val>
                                            <p:strVal val="1+#ppt_h/2"/>
                                          </p:val>
                                        </p:tav>
                                        <p:tav tm="100000">
                                          <p:val>
                                            <p:strVal val="#ppt_y"/>
                                          </p:val>
                                        </p:tav>
                                      </p:tavLst>
                                    </p:anim>
                                  </p:childTnLst>
                                </p:cTn>
                              </p:par>
                              <p:par>
                                <p:cTn accel="78000" fill="hold" grpId="0" id="54" nodeType="withEffect" presetClass="entr" presetID="2" presetSubtype="3">
                                  <p:stCondLst>
                                    <p:cond delay="100"/>
                                  </p:stCondLst>
                                  <p:childTnLst>
                                    <p:set>
                                      <p:cBhvr>
                                        <p:cTn dur="1" fill="hold" id="55">
                                          <p:stCondLst>
                                            <p:cond delay="0"/>
                                          </p:stCondLst>
                                        </p:cTn>
                                        <p:tgtEl>
                                          <p:spTgt spid="24"/>
                                        </p:tgtEl>
                                        <p:attrNameLst>
                                          <p:attrName>style.visibility</p:attrName>
                                        </p:attrNameLst>
                                      </p:cBhvr>
                                      <p:to>
                                        <p:strVal val="visible"/>
                                      </p:to>
                                    </p:set>
                                    <p:anim calcmode="lin" valueType="num">
                                      <p:cBhvr additive="base">
                                        <p:cTn dur="500" fill="hold" id="56"/>
                                        <p:tgtEl>
                                          <p:spTgt spid="24"/>
                                        </p:tgtEl>
                                        <p:attrNameLst>
                                          <p:attrName>ppt_x</p:attrName>
                                        </p:attrNameLst>
                                      </p:cBhvr>
                                      <p:tavLst>
                                        <p:tav tm="0">
                                          <p:val>
                                            <p:strVal val="1+#ppt_w/2"/>
                                          </p:val>
                                        </p:tav>
                                        <p:tav tm="100000">
                                          <p:val>
                                            <p:strVal val="#ppt_x"/>
                                          </p:val>
                                        </p:tav>
                                      </p:tavLst>
                                    </p:anim>
                                    <p:anim calcmode="lin" valueType="num">
                                      <p:cBhvr additive="base">
                                        <p:cTn dur="500" fill="hold" id="57"/>
                                        <p:tgtEl>
                                          <p:spTgt spid="24"/>
                                        </p:tgtEl>
                                        <p:attrNameLst>
                                          <p:attrName>ppt_y</p:attrName>
                                        </p:attrNameLst>
                                      </p:cBhvr>
                                      <p:tavLst>
                                        <p:tav tm="0">
                                          <p:val>
                                            <p:strVal val="0-#ppt_h/2"/>
                                          </p:val>
                                        </p:tav>
                                        <p:tav tm="100000">
                                          <p:val>
                                            <p:strVal val="#ppt_y"/>
                                          </p:val>
                                        </p:tav>
                                      </p:tavLst>
                                    </p:anim>
                                  </p:childTnLst>
                                </p:cTn>
                              </p:par>
                              <p:par>
                                <p:cTn accel="78000" fill="hold" grpId="0" id="58" nodeType="withEffect" presetClass="entr" presetID="2" presetSubtype="12">
                                  <p:stCondLst>
                                    <p:cond delay="700"/>
                                  </p:stCondLst>
                                  <p:childTnLst>
                                    <p:set>
                                      <p:cBhvr>
                                        <p:cTn dur="1" fill="hold" id="59">
                                          <p:stCondLst>
                                            <p:cond delay="0"/>
                                          </p:stCondLst>
                                        </p:cTn>
                                        <p:tgtEl>
                                          <p:spTgt spid="19"/>
                                        </p:tgtEl>
                                        <p:attrNameLst>
                                          <p:attrName>style.visibility</p:attrName>
                                        </p:attrNameLst>
                                      </p:cBhvr>
                                      <p:to>
                                        <p:strVal val="visible"/>
                                      </p:to>
                                    </p:set>
                                    <p:anim calcmode="lin" valueType="num">
                                      <p:cBhvr additive="base">
                                        <p:cTn dur="500" fill="hold" id="60"/>
                                        <p:tgtEl>
                                          <p:spTgt spid="19"/>
                                        </p:tgtEl>
                                        <p:attrNameLst>
                                          <p:attrName>ppt_x</p:attrName>
                                        </p:attrNameLst>
                                      </p:cBhvr>
                                      <p:tavLst>
                                        <p:tav tm="0">
                                          <p:val>
                                            <p:strVal val="0-#ppt_w/2"/>
                                          </p:val>
                                        </p:tav>
                                        <p:tav tm="100000">
                                          <p:val>
                                            <p:strVal val="#ppt_x"/>
                                          </p:val>
                                        </p:tav>
                                      </p:tavLst>
                                    </p:anim>
                                    <p:anim calcmode="lin" valueType="num">
                                      <p:cBhvr additive="base">
                                        <p:cTn dur="500" fill="hold" id="61"/>
                                        <p:tgtEl>
                                          <p:spTgt spid="19"/>
                                        </p:tgtEl>
                                        <p:attrNameLst>
                                          <p:attrName>ppt_y</p:attrName>
                                        </p:attrNameLst>
                                      </p:cBhvr>
                                      <p:tavLst>
                                        <p:tav tm="0">
                                          <p:val>
                                            <p:strVal val="1+#ppt_h/2"/>
                                          </p:val>
                                        </p:tav>
                                        <p:tav tm="100000">
                                          <p:val>
                                            <p:strVal val="#ppt_y"/>
                                          </p:val>
                                        </p:tav>
                                      </p:tavLst>
                                    </p:anim>
                                  </p:childTnLst>
                                </p:cTn>
                              </p:par>
                              <p:par>
                                <p:cTn accel="78000" fill="hold" grpId="0" id="62" nodeType="withEffect" presetClass="entr" presetID="2" presetSubtype="12">
                                  <p:stCondLst>
                                    <p:cond delay="800"/>
                                  </p:stCondLst>
                                  <p:childTnLst>
                                    <p:set>
                                      <p:cBhvr>
                                        <p:cTn dur="1" fill="hold" id="63">
                                          <p:stCondLst>
                                            <p:cond delay="0"/>
                                          </p:stCondLst>
                                        </p:cTn>
                                        <p:tgtEl>
                                          <p:spTgt spid="20"/>
                                        </p:tgtEl>
                                        <p:attrNameLst>
                                          <p:attrName>style.visibility</p:attrName>
                                        </p:attrNameLst>
                                      </p:cBhvr>
                                      <p:to>
                                        <p:strVal val="visible"/>
                                      </p:to>
                                    </p:set>
                                    <p:anim calcmode="lin" valueType="num">
                                      <p:cBhvr additive="base">
                                        <p:cTn dur="500" fill="hold" id="64"/>
                                        <p:tgtEl>
                                          <p:spTgt spid="20"/>
                                        </p:tgtEl>
                                        <p:attrNameLst>
                                          <p:attrName>ppt_x</p:attrName>
                                        </p:attrNameLst>
                                      </p:cBhvr>
                                      <p:tavLst>
                                        <p:tav tm="0">
                                          <p:val>
                                            <p:strVal val="0-#ppt_w/2"/>
                                          </p:val>
                                        </p:tav>
                                        <p:tav tm="100000">
                                          <p:val>
                                            <p:strVal val="#ppt_x"/>
                                          </p:val>
                                        </p:tav>
                                      </p:tavLst>
                                    </p:anim>
                                    <p:anim calcmode="lin" valueType="num">
                                      <p:cBhvr additive="base">
                                        <p:cTn dur="500" fill="hold" id="65"/>
                                        <p:tgtEl>
                                          <p:spTgt spid="20"/>
                                        </p:tgtEl>
                                        <p:attrNameLst>
                                          <p:attrName>ppt_y</p:attrName>
                                        </p:attrNameLst>
                                      </p:cBhvr>
                                      <p:tavLst>
                                        <p:tav tm="0">
                                          <p:val>
                                            <p:strVal val="1+#ppt_h/2"/>
                                          </p:val>
                                        </p:tav>
                                        <p:tav tm="100000">
                                          <p:val>
                                            <p:strVal val="#ppt_y"/>
                                          </p:val>
                                        </p:tav>
                                      </p:tavLst>
                                    </p:anim>
                                  </p:childTnLst>
                                </p:cTn>
                              </p:par>
                              <p:par>
                                <p:cTn accel="78000" fill="hold" grpId="0" id="66" nodeType="withEffect" presetClass="entr" presetID="2" presetSubtype="9">
                                  <p:stCondLst>
                                    <p:cond delay="1000"/>
                                  </p:stCondLst>
                                  <p:childTnLst>
                                    <p:set>
                                      <p:cBhvr>
                                        <p:cTn dur="1" fill="hold" id="67">
                                          <p:stCondLst>
                                            <p:cond delay="0"/>
                                          </p:stCondLst>
                                        </p:cTn>
                                        <p:tgtEl>
                                          <p:spTgt spid="22"/>
                                        </p:tgtEl>
                                        <p:attrNameLst>
                                          <p:attrName>style.visibility</p:attrName>
                                        </p:attrNameLst>
                                      </p:cBhvr>
                                      <p:to>
                                        <p:strVal val="visible"/>
                                      </p:to>
                                    </p:set>
                                    <p:anim calcmode="lin" valueType="num">
                                      <p:cBhvr additive="base">
                                        <p:cTn dur="500" fill="hold" id="68"/>
                                        <p:tgtEl>
                                          <p:spTgt spid="22"/>
                                        </p:tgtEl>
                                        <p:attrNameLst>
                                          <p:attrName>ppt_x</p:attrName>
                                        </p:attrNameLst>
                                      </p:cBhvr>
                                      <p:tavLst>
                                        <p:tav tm="0">
                                          <p:val>
                                            <p:strVal val="0-#ppt_w/2"/>
                                          </p:val>
                                        </p:tav>
                                        <p:tav tm="100000">
                                          <p:val>
                                            <p:strVal val="#ppt_x"/>
                                          </p:val>
                                        </p:tav>
                                      </p:tavLst>
                                    </p:anim>
                                    <p:anim calcmode="lin" valueType="num">
                                      <p:cBhvr additive="base">
                                        <p:cTn dur="500" fill="hold" id="69"/>
                                        <p:tgtEl>
                                          <p:spTgt spid="22"/>
                                        </p:tgtEl>
                                        <p:attrNameLst>
                                          <p:attrName>ppt_y</p:attrName>
                                        </p:attrNameLst>
                                      </p:cBhvr>
                                      <p:tavLst>
                                        <p:tav tm="0">
                                          <p:val>
                                            <p:strVal val="0-#ppt_h/2"/>
                                          </p:val>
                                        </p:tav>
                                        <p:tav tm="100000">
                                          <p:val>
                                            <p:strVal val="#ppt_y"/>
                                          </p:val>
                                        </p:tav>
                                      </p:tavLst>
                                    </p:anim>
                                  </p:childTnLst>
                                </p:cTn>
                              </p:par>
                              <p:par>
                                <p:cTn accel="78000" fill="hold" grpId="0" id="70" nodeType="withEffect" presetClass="entr" presetID="2" presetSubtype="12">
                                  <p:stCondLst>
                                    <p:cond delay="700"/>
                                  </p:stCondLst>
                                  <p:childTnLst>
                                    <p:set>
                                      <p:cBhvr>
                                        <p:cTn dur="1" fill="hold" id="71">
                                          <p:stCondLst>
                                            <p:cond delay="0"/>
                                          </p:stCondLst>
                                        </p:cTn>
                                        <p:tgtEl>
                                          <p:spTgt spid="28"/>
                                        </p:tgtEl>
                                        <p:attrNameLst>
                                          <p:attrName>style.visibility</p:attrName>
                                        </p:attrNameLst>
                                      </p:cBhvr>
                                      <p:to>
                                        <p:strVal val="visible"/>
                                      </p:to>
                                    </p:set>
                                    <p:anim calcmode="lin" valueType="num">
                                      <p:cBhvr additive="base">
                                        <p:cTn dur="500" fill="hold" id="72"/>
                                        <p:tgtEl>
                                          <p:spTgt spid="28"/>
                                        </p:tgtEl>
                                        <p:attrNameLst>
                                          <p:attrName>ppt_x</p:attrName>
                                        </p:attrNameLst>
                                      </p:cBhvr>
                                      <p:tavLst>
                                        <p:tav tm="0">
                                          <p:val>
                                            <p:strVal val="0-#ppt_w/2"/>
                                          </p:val>
                                        </p:tav>
                                        <p:tav tm="100000">
                                          <p:val>
                                            <p:strVal val="#ppt_x"/>
                                          </p:val>
                                        </p:tav>
                                      </p:tavLst>
                                    </p:anim>
                                    <p:anim calcmode="lin" valueType="num">
                                      <p:cBhvr additive="base">
                                        <p:cTn dur="500" fill="hold" id="73"/>
                                        <p:tgtEl>
                                          <p:spTgt spid="28"/>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2000"/>
                            </p:stCondLst>
                            <p:childTnLst>
                              <p:par>
                                <p:cTn fill="hold" grpId="0" id="75" nodeType="afterEffect" presetClass="entr" presetID="42" presetSubtype="0">
                                  <p:stCondLst>
                                    <p:cond delay="0"/>
                                  </p:stCondLst>
                                  <p:childTnLst>
                                    <p:set>
                                      <p:cBhvr>
                                        <p:cTn dur="1" fill="hold" id="76">
                                          <p:stCondLst>
                                            <p:cond delay="0"/>
                                          </p:stCondLst>
                                        </p:cTn>
                                        <p:tgtEl>
                                          <p:spTgt spid="30"/>
                                        </p:tgtEl>
                                        <p:attrNameLst>
                                          <p:attrName>style.visibility</p:attrName>
                                        </p:attrNameLst>
                                      </p:cBhvr>
                                      <p:to>
                                        <p:strVal val="visible"/>
                                      </p:to>
                                    </p:set>
                                    <p:animEffect filter="fade" transition="in">
                                      <p:cBhvr>
                                        <p:cTn dur="1000" id="77"/>
                                        <p:tgtEl>
                                          <p:spTgt spid="30"/>
                                        </p:tgtEl>
                                      </p:cBhvr>
                                    </p:animEffect>
                                    <p:anim calcmode="lin" valueType="num">
                                      <p:cBhvr>
                                        <p:cTn dur="1000" fill="hold" id="78"/>
                                        <p:tgtEl>
                                          <p:spTgt spid="30"/>
                                        </p:tgtEl>
                                        <p:attrNameLst>
                                          <p:attrName>ppt_x</p:attrName>
                                        </p:attrNameLst>
                                      </p:cBhvr>
                                      <p:tavLst>
                                        <p:tav tm="0">
                                          <p:val>
                                            <p:strVal val="#ppt_x"/>
                                          </p:val>
                                        </p:tav>
                                        <p:tav tm="100000">
                                          <p:val>
                                            <p:strVal val="#ppt_x"/>
                                          </p:val>
                                        </p:tav>
                                      </p:tavLst>
                                    </p:anim>
                                    <p:anim calcmode="lin" valueType="num">
                                      <p:cBhvr>
                                        <p:cTn dur="1000" fill="hold" id="79"/>
                                        <p:tgtEl>
                                          <p:spTgt spid="30"/>
                                        </p:tgtEl>
                                        <p:attrNameLst>
                                          <p:attrName>ppt_y</p:attrName>
                                        </p:attrNameLst>
                                      </p:cBhvr>
                                      <p:tavLst>
                                        <p:tav tm="0">
                                          <p:val>
                                            <p:strVal val="#ppt_y+.1"/>
                                          </p:val>
                                        </p:tav>
                                        <p:tav tm="100000">
                                          <p:val>
                                            <p:strVal val="#ppt_y"/>
                                          </p:val>
                                        </p:tav>
                                      </p:tavLst>
                                    </p:anim>
                                  </p:childTnLst>
                                </p:cTn>
                              </p:par>
                            </p:childTnLst>
                          </p:cTn>
                        </p:par>
                        <p:par>
                          <p:cTn fill="hold" id="80" nodeType="afterGroup">
                            <p:stCondLst>
                              <p:cond delay="3000"/>
                            </p:stCondLst>
                            <p:childTnLst>
                              <p:par>
                                <p:cTn fill="hold" grpId="0" id="81" nodeType="afterEffect" presetClass="entr" presetID="42" presetSubtype="0">
                                  <p:stCondLst>
                                    <p:cond delay="0"/>
                                  </p:stCondLst>
                                  <p:childTnLst>
                                    <p:set>
                                      <p:cBhvr>
                                        <p:cTn dur="1" fill="hold" id="82">
                                          <p:stCondLst>
                                            <p:cond delay="0"/>
                                          </p:stCondLst>
                                        </p:cTn>
                                        <p:tgtEl>
                                          <p:spTgt spid="31"/>
                                        </p:tgtEl>
                                        <p:attrNameLst>
                                          <p:attrName>style.visibility</p:attrName>
                                        </p:attrNameLst>
                                      </p:cBhvr>
                                      <p:to>
                                        <p:strVal val="visible"/>
                                      </p:to>
                                    </p:set>
                                    <p:animEffect filter="fade" transition="in">
                                      <p:cBhvr>
                                        <p:cTn dur="1000" id="83"/>
                                        <p:tgtEl>
                                          <p:spTgt spid="31"/>
                                        </p:tgtEl>
                                      </p:cBhvr>
                                    </p:animEffect>
                                    <p:anim calcmode="lin" valueType="num">
                                      <p:cBhvr>
                                        <p:cTn dur="1000" fill="hold" id="84"/>
                                        <p:tgtEl>
                                          <p:spTgt spid="31"/>
                                        </p:tgtEl>
                                        <p:attrNameLst>
                                          <p:attrName>ppt_x</p:attrName>
                                        </p:attrNameLst>
                                      </p:cBhvr>
                                      <p:tavLst>
                                        <p:tav tm="0">
                                          <p:val>
                                            <p:strVal val="#ppt_x"/>
                                          </p:val>
                                        </p:tav>
                                        <p:tav tm="100000">
                                          <p:val>
                                            <p:strVal val="#ppt_x"/>
                                          </p:val>
                                        </p:tav>
                                      </p:tavLst>
                                    </p:anim>
                                    <p:anim calcmode="lin" valueType="num">
                                      <p:cBhvr>
                                        <p:cTn dur="1000" fill="hold" id="85"/>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9"/>
      <p:bldP grpId="0" spid="20"/>
      <p:bldP grpId="0" spid="22"/>
      <p:bldP grpId="0" spid="24"/>
      <p:bldP grpId="0" spid="28"/>
      <p:bldP grpId="0" spid="30"/>
      <p:bldP grpId="0" spid="31"/>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a:extLst>
              <a:ext uri="{FF2B5EF4-FFF2-40B4-BE49-F238E27FC236}">
                <a16:creationId xmlns:a16="http://schemas.microsoft.com/office/drawing/2014/main" id="{E71EE702-635F-4302-B1FF-B4C20BC90CB7}"/>
              </a:ext>
            </a:extLst>
          </p:cNvPr>
          <p:cNvGrpSpPr/>
          <p:nvPr/>
        </p:nvGrpSpPr>
        <p:grpSpPr>
          <a:xfrm>
            <a:off x="5380221" y="2731986"/>
            <a:ext cx="2329282" cy="1539046"/>
            <a:chOff x="1787217" y="2349127"/>
            <a:chExt cx="2329282" cy="1539046"/>
          </a:xfrm>
        </p:grpSpPr>
        <p:sp>
          <p:nvSpPr>
            <p:cNvPr id="19" name="文本框 18">
              <a:extLst>
                <a:ext uri="{FF2B5EF4-FFF2-40B4-BE49-F238E27FC236}">
                  <a16:creationId xmlns:a16="http://schemas.microsoft.com/office/drawing/2014/main" id="{396E2036-3C56-48B6-83AB-32AB0714568C}"/>
                </a:ext>
              </a:extLst>
            </p:cNvPr>
            <p:cNvSpPr txBox="1"/>
            <p:nvPr/>
          </p:nvSpPr>
          <p:spPr>
            <a:xfrm>
              <a:off x="1867328" y="2349127"/>
              <a:ext cx="2133781" cy="396240"/>
            </a:xfrm>
            <a:prstGeom prst="rect">
              <a:avLst/>
            </a:prstGeom>
            <a:noFill/>
          </p:spPr>
          <p:txBody>
            <a:bodyPr rtlCol="0" wrap="square">
              <a:spAutoFit/>
              <a:scene3d>
                <a:camera prst="orthographicFront"/>
                <a:lightRig dir="t" rig="threePt"/>
              </a:scene3d>
              <a:sp3d contourW="12700"/>
            </a:bodyPr>
            <a:lstStyle/>
            <a:p>
              <a:pPr algn="ctr"/>
              <a:r>
                <a:rPr altLang="en-US" b="1" lang="zh-CN" sz="2000">
                  <a:solidFill>
                    <a:schemeClr val="tx1">
                      <a:lumMod val="85000"/>
                      <a:lumOff val="15000"/>
                    </a:schemeClr>
                  </a:solidFill>
                  <a:cs typeface="+mn-ea"/>
                  <a:sym typeface="+mn-lt"/>
                </a:rPr>
                <a:t>标题文字添加</a:t>
              </a:r>
            </a:p>
          </p:txBody>
        </p:sp>
        <p:sp>
          <p:nvSpPr>
            <p:cNvPr id="20" name="文本框 19">
              <a:extLst>
                <a:ext uri="{FF2B5EF4-FFF2-40B4-BE49-F238E27FC236}">
                  <a16:creationId xmlns:a16="http://schemas.microsoft.com/office/drawing/2014/main" id="{4C884F7F-6AF5-46DD-BDE7-B40B6C7CBA2A}"/>
                </a:ext>
              </a:extLst>
            </p:cNvPr>
            <p:cNvSpPr txBox="1"/>
            <p:nvPr/>
          </p:nvSpPr>
          <p:spPr>
            <a:xfrm>
              <a:off x="1787217" y="2867765"/>
              <a:ext cx="2329282" cy="1029614"/>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grpSp>
      <p:grpSp>
        <p:nvGrpSpPr>
          <p:cNvPr id="21" name="组合 20">
            <a:extLst>
              <a:ext uri="{FF2B5EF4-FFF2-40B4-BE49-F238E27FC236}">
                <a16:creationId xmlns:a16="http://schemas.microsoft.com/office/drawing/2014/main" id="{A494DE08-08EC-4A05-81BE-F0F3F17FD557}"/>
              </a:ext>
            </a:extLst>
          </p:cNvPr>
          <p:cNvGrpSpPr/>
          <p:nvPr/>
        </p:nvGrpSpPr>
        <p:grpSpPr>
          <a:xfrm>
            <a:off x="5360143" y="4855945"/>
            <a:ext cx="2329282" cy="1473281"/>
            <a:chOff x="1769577" y="2349127"/>
            <a:chExt cx="2329282" cy="1473281"/>
          </a:xfrm>
        </p:grpSpPr>
        <p:sp>
          <p:nvSpPr>
            <p:cNvPr id="22" name="文本框 21">
              <a:extLst>
                <a:ext uri="{FF2B5EF4-FFF2-40B4-BE49-F238E27FC236}">
                  <a16:creationId xmlns:a16="http://schemas.microsoft.com/office/drawing/2014/main" id="{B4818FE9-5239-4620-B058-3D6F6D990B31}"/>
                </a:ext>
              </a:extLst>
            </p:cNvPr>
            <p:cNvSpPr txBox="1"/>
            <p:nvPr/>
          </p:nvSpPr>
          <p:spPr>
            <a:xfrm>
              <a:off x="1867328" y="2349128"/>
              <a:ext cx="2133781" cy="396240"/>
            </a:xfrm>
            <a:prstGeom prst="rect">
              <a:avLst/>
            </a:prstGeom>
            <a:noFill/>
          </p:spPr>
          <p:txBody>
            <a:bodyPr rtlCol="0" wrap="square">
              <a:spAutoFit/>
              <a:scene3d>
                <a:camera prst="orthographicFront"/>
                <a:lightRig dir="t" rig="threePt"/>
              </a:scene3d>
              <a:sp3d contourW="12700"/>
            </a:bodyPr>
            <a:lstStyle/>
            <a:p>
              <a:pPr algn="ctr"/>
              <a:r>
                <a:rPr altLang="en-US" b="1" lang="zh-CN" sz="2000">
                  <a:solidFill>
                    <a:schemeClr val="tx1">
                      <a:lumMod val="85000"/>
                      <a:lumOff val="15000"/>
                    </a:schemeClr>
                  </a:solidFill>
                  <a:cs typeface="+mn-ea"/>
                  <a:sym typeface="+mn-lt"/>
                </a:rPr>
                <a:t>标题文字添加</a:t>
              </a:r>
            </a:p>
          </p:txBody>
        </p:sp>
        <p:sp>
          <p:nvSpPr>
            <p:cNvPr id="23" name="文本框 22">
              <a:extLst>
                <a:ext uri="{FF2B5EF4-FFF2-40B4-BE49-F238E27FC236}">
                  <a16:creationId xmlns:a16="http://schemas.microsoft.com/office/drawing/2014/main" id="{41E5C871-E291-4EA7-BBA6-DB537C6C056F}"/>
                </a:ext>
              </a:extLst>
            </p:cNvPr>
            <p:cNvSpPr txBox="1"/>
            <p:nvPr/>
          </p:nvSpPr>
          <p:spPr>
            <a:xfrm>
              <a:off x="1769577" y="2802000"/>
              <a:ext cx="2329282" cy="1029614"/>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grpSp>
      <p:grpSp>
        <p:nvGrpSpPr>
          <p:cNvPr id="24" name="组合 23">
            <a:extLst>
              <a:ext uri="{FF2B5EF4-FFF2-40B4-BE49-F238E27FC236}">
                <a16:creationId xmlns:a16="http://schemas.microsoft.com/office/drawing/2014/main" id="{5410ED81-4867-472D-843D-61FEE361E2B0}"/>
              </a:ext>
            </a:extLst>
          </p:cNvPr>
          <p:cNvGrpSpPr/>
          <p:nvPr/>
        </p:nvGrpSpPr>
        <p:grpSpPr>
          <a:xfrm>
            <a:off x="8431091" y="2731986"/>
            <a:ext cx="2329282" cy="1529902"/>
            <a:chOff x="1769578" y="2349127"/>
            <a:chExt cx="2329282" cy="1529902"/>
          </a:xfrm>
        </p:grpSpPr>
        <p:sp>
          <p:nvSpPr>
            <p:cNvPr id="25" name="文本框 24">
              <a:extLst>
                <a:ext uri="{FF2B5EF4-FFF2-40B4-BE49-F238E27FC236}">
                  <a16:creationId xmlns:a16="http://schemas.microsoft.com/office/drawing/2014/main" id="{A8470D95-026F-4447-80F2-208F2AE1A737}"/>
                </a:ext>
              </a:extLst>
            </p:cNvPr>
            <p:cNvSpPr txBox="1"/>
            <p:nvPr/>
          </p:nvSpPr>
          <p:spPr>
            <a:xfrm>
              <a:off x="1867328" y="2349127"/>
              <a:ext cx="2133781" cy="396240"/>
            </a:xfrm>
            <a:prstGeom prst="rect">
              <a:avLst/>
            </a:prstGeom>
            <a:noFill/>
          </p:spPr>
          <p:txBody>
            <a:bodyPr rtlCol="0" wrap="square">
              <a:spAutoFit/>
              <a:scene3d>
                <a:camera prst="orthographicFront"/>
                <a:lightRig dir="t" rig="threePt"/>
              </a:scene3d>
              <a:sp3d contourW="12700"/>
            </a:bodyPr>
            <a:lstStyle/>
            <a:p>
              <a:pPr algn="ctr"/>
              <a:r>
                <a:rPr altLang="en-US" b="1" lang="zh-CN" sz="2000">
                  <a:solidFill>
                    <a:schemeClr val="tx1">
                      <a:lumMod val="85000"/>
                      <a:lumOff val="15000"/>
                    </a:schemeClr>
                  </a:solidFill>
                  <a:cs typeface="+mn-ea"/>
                  <a:sym typeface="+mn-lt"/>
                </a:rPr>
                <a:t>标题文字添加</a:t>
              </a:r>
            </a:p>
          </p:txBody>
        </p:sp>
        <p:sp>
          <p:nvSpPr>
            <p:cNvPr id="26" name="文本框 25">
              <a:extLst>
                <a:ext uri="{FF2B5EF4-FFF2-40B4-BE49-F238E27FC236}">
                  <a16:creationId xmlns:a16="http://schemas.microsoft.com/office/drawing/2014/main" id="{40AB4FFF-1C43-4E62-A457-891C420D6283}"/>
                </a:ext>
              </a:extLst>
            </p:cNvPr>
            <p:cNvSpPr txBox="1"/>
            <p:nvPr/>
          </p:nvSpPr>
          <p:spPr>
            <a:xfrm>
              <a:off x="1769578" y="2858621"/>
              <a:ext cx="2329282" cy="1029614"/>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grpSp>
      <p:grpSp>
        <p:nvGrpSpPr>
          <p:cNvPr id="27" name="组合 26">
            <a:extLst>
              <a:ext uri="{FF2B5EF4-FFF2-40B4-BE49-F238E27FC236}">
                <a16:creationId xmlns:a16="http://schemas.microsoft.com/office/drawing/2014/main" id="{2AD55ADC-F4E7-4F7F-90E3-50F1204DE370}"/>
              </a:ext>
            </a:extLst>
          </p:cNvPr>
          <p:cNvGrpSpPr/>
          <p:nvPr/>
        </p:nvGrpSpPr>
        <p:grpSpPr>
          <a:xfrm>
            <a:off x="8428652" y="4855945"/>
            <a:ext cx="2329282" cy="1508667"/>
            <a:chOff x="1769577" y="2349127"/>
            <a:chExt cx="2329282" cy="1508667"/>
          </a:xfrm>
        </p:grpSpPr>
        <p:sp>
          <p:nvSpPr>
            <p:cNvPr id="28" name="文本框 27">
              <a:extLst>
                <a:ext uri="{FF2B5EF4-FFF2-40B4-BE49-F238E27FC236}">
                  <a16:creationId xmlns:a16="http://schemas.microsoft.com/office/drawing/2014/main" id="{1BDEE5EE-1B07-423E-89C3-733D8090CEA4}"/>
                </a:ext>
              </a:extLst>
            </p:cNvPr>
            <p:cNvSpPr txBox="1"/>
            <p:nvPr/>
          </p:nvSpPr>
          <p:spPr>
            <a:xfrm>
              <a:off x="1867328" y="2349127"/>
              <a:ext cx="2133781" cy="396240"/>
            </a:xfrm>
            <a:prstGeom prst="rect">
              <a:avLst/>
            </a:prstGeom>
            <a:noFill/>
          </p:spPr>
          <p:txBody>
            <a:bodyPr rtlCol="0" wrap="square">
              <a:spAutoFit/>
              <a:scene3d>
                <a:camera prst="orthographicFront"/>
                <a:lightRig dir="t" rig="threePt"/>
              </a:scene3d>
              <a:sp3d contourW="12700"/>
            </a:bodyPr>
            <a:lstStyle/>
            <a:p>
              <a:pPr algn="ctr"/>
              <a:r>
                <a:rPr altLang="en-US" b="1" lang="zh-CN" sz="2000">
                  <a:solidFill>
                    <a:schemeClr val="tx1">
                      <a:lumMod val="85000"/>
                      <a:lumOff val="15000"/>
                    </a:schemeClr>
                  </a:solidFill>
                  <a:cs typeface="+mn-ea"/>
                  <a:sym typeface="+mn-lt"/>
                </a:rPr>
                <a:t>标题文字添加</a:t>
              </a:r>
            </a:p>
          </p:txBody>
        </p:sp>
        <p:sp>
          <p:nvSpPr>
            <p:cNvPr id="29" name="文本框 28">
              <a:extLst>
                <a:ext uri="{FF2B5EF4-FFF2-40B4-BE49-F238E27FC236}">
                  <a16:creationId xmlns:a16="http://schemas.microsoft.com/office/drawing/2014/main" id="{09E5E721-D335-4EF8-B205-435BCBB59A01}"/>
                </a:ext>
              </a:extLst>
            </p:cNvPr>
            <p:cNvSpPr txBox="1"/>
            <p:nvPr/>
          </p:nvSpPr>
          <p:spPr>
            <a:xfrm>
              <a:off x="1769577" y="2837386"/>
              <a:ext cx="2329282" cy="1029614"/>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grpSp>
      <p:grpSp>
        <p:nvGrpSpPr>
          <p:cNvPr id="30" name="组合 29">
            <a:extLst>
              <a:ext uri="{FF2B5EF4-FFF2-40B4-BE49-F238E27FC236}">
                <a16:creationId xmlns:a16="http://schemas.microsoft.com/office/drawing/2014/main" id="{A5DACA2A-3F56-4533-89E7-341766DA2F05}"/>
              </a:ext>
            </a:extLst>
          </p:cNvPr>
          <p:cNvGrpSpPr/>
          <p:nvPr/>
        </p:nvGrpSpPr>
        <p:grpSpPr>
          <a:xfrm>
            <a:off x="1104900" y="1428731"/>
            <a:ext cx="9982200" cy="800500"/>
            <a:chOff x="1104900" y="1256900"/>
            <a:chExt cx="9982200" cy="800500"/>
          </a:xfrm>
        </p:grpSpPr>
        <p:cxnSp>
          <p:nvCxnSpPr>
            <p:cNvPr id="31" name="直接连接符 30">
              <a:extLst>
                <a:ext uri="{FF2B5EF4-FFF2-40B4-BE49-F238E27FC236}">
                  <a16:creationId xmlns:a16="http://schemas.microsoft.com/office/drawing/2014/main" id="{FA6E18EA-67DA-44ED-AF50-7DCA5F373B04}"/>
                </a:ext>
              </a:extLst>
            </p:cNvPr>
            <p:cNvCxnSpPr/>
            <p:nvPr/>
          </p:nvCxnSpPr>
          <p:spPr>
            <a:xfrm>
              <a:off x="1308100" y="2057400"/>
              <a:ext cx="9575800"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E536F95A-B287-433F-B874-8EFA1D088FC2}"/>
                </a:ext>
              </a:extLst>
            </p:cNvPr>
            <p:cNvSpPr txBox="1"/>
            <p:nvPr/>
          </p:nvSpPr>
          <p:spPr>
            <a:xfrm>
              <a:off x="1104900" y="1256900"/>
              <a:ext cx="9982200" cy="548640"/>
            </a:xfrm>
            <a:prstGeom prst="rect">
              <a:avLst/>
            </a:prstGeom>
            <a:noFill/>
          </p:spPr>
          <p:txBody>
            <a:bodyPr rtlCol="0" wrap="square">
              <a:spAutoFit/>
              <a:scene3d>
                <a:camera prst="orthographicFront"/>
                <a:lightRig dir="t" rig="threePt"/>
              </a:scene3d>
              <a:sp3d contourW="12700"/>
            </a:bodyPr>
            <a:lstStyle/>
            <a:p>
              <a:pPr algn="ctr">
                <a:lnSpc>
                  <a:spcPct val="125000"/>
                </a:lnSpc>
              </a:pPr>
              <a:r>
                <a:rPr altLang="en-US" lang="zh-CN" sz="2400">
                  <a:solidFill>
                    <a:schemeClr val="tx1">
                      <a:lumMod val="85000"/>
                      <a:lumOff val="15000"/>
                    </a:schemeClr>
                  </a:solidFill>
                  <a:cs typeface="+mn-ea"/>
                  <a:sym typeface="+mn-lt"/>
                </a:rPr>
                <a:t>请在此处输入您的文字内容，请在此处输入您的文字内容请在此处输入</a:t>
              </a:r>
            </a:p>
          </p:txBody>
        </p:sp>
      </p:grpSp>
      <p:cxnSp>
        <p:nvCxnSpPr>
          <p:cNvPr id="33" name="直接连接符 32">
            <a:extLst>
              <a:ext uri="{FF2B5EF4-FFF2-40B4-BE49-F238E27FC236}">
                <a16:creationId xmlns:a16="http://schemas.microsoft.com/office/drawing/2014/main" id="{362495C0-5CAC-436F-B08B-9652506B910F}"/>
              </a:ext>
            </a:extLst>
          </p:cNvPr>
          <p:cNvCxnSpPr/>
          <p:nvPr/>
        </p:nvCxnSpPr>
        <p:spPr>
          <a:xfrm>
            <a:off x="5174582" y="4540035"/>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FE9D6D5-D0E4-4FD0-ABE7-23C785C98ECA}"/>
              </a:ext>
            </a:extLst>
          </p:cNvPr>
          <p:cNvCxnSpPr/>
          <p:nvPr/>
        </p:nvCxnSpPr>
        <p:spPr>
          <a:xfrm flipH="1">
            <a:off x="8057165" y="2630163"/>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35" name="图片 34">
            <a:extLst>
              <a:ext uri="{FF2B5EF4-FFF2-40B4-BE49-F238E27FC236}">
                <a16:creationId xmlns:a16="http://schemas.microsoft.com/office/drawing/2014/main" id="{31A64B2F-446C-4ECD-9DC7-E887CEEA9B77}"/>
              </a:ext>
            </a:extLst>
          </p:cNvPr>
          <p:cNvPicPr>
            <a:picLocks noChangeAspect="1"/>
          </p:cNvPicPr>
          <p:nvPr/>
        </p:nvPicPr>
        <p:blipFill>
          <a:blip r:embed="rId3">
            <a:extLst>
              <a:ext uri="{28A0092B-C50C-407E-A947-70E740481C1C}">
                <a14:useLocalDpi val="0"/>
              </a:ext>
            </a:extLst>
          </a:blip>
          <a:srcRect b="-351" l="7320" r="24566"/>
          <a:stretch>
            <a:fillRect/>
          </a:stretch>
        </p:blipFill>
        <p:spPr>
          <a:xfrm>
            <a:off x="1174193" y="2618453"/>
            <a:ext cx="3909776" cy="3843163"/>
          </a:xfrm>
          <a:prstGeom prst="rect">
            <a:avLst/>
          </a:prstGeom>
          <a:solidFill>
            <a:srgbClr val="FFFFFF">
              <a:shade val="85000"/>
            </a:srgbClr>
          </a:solidFill>
          <a:ln cap="rnd" w="190500">
            <a:solidFill>
              <a:srgbClr val="FFFFFF"/>
            </a:solidFill>
          </a:ln>
          <a:effectLst>
            <a:outerShdw algn="tl" blurRad="50000" rotWithShape="0">
              <a:srgbClr val="000000">
                <a:alpha val="41000"/>
              </a:srgbClr>
            </a:outerShdw>
          </a:effectLst>
          <a:scene3d>
            <a:camera prst="orthographicFront"/>
            <a:lightRig dir="t" rig="twoPt">
              <a:rot lat="0" lon="0" rev="7800000"/>
            </a:lightRig>
          </a:scene3d>
          <a:sp3d contourW="6350">
            <a:bevelT h="16510" w="50800"/>
            <a:contourClr>
              <a:srgbClr val="C0C0C0"/>
            </a:contourClr>
          </a:sp3d>
        </p:spPr>
      </p:pic>
    </p:spTree>
    <p:extLst>
      <p:ext uri="{BB962C8B-B14F-4D97-AF65-F5344CB8AC3E}">
        <p14:creationId val="3814740823"/>
      </p:ext>
    </p:extLst>
  </p:cSld>
  <p:clrMapOvr>
    <a:masterClrMapping/>
  </p:clrMapOvr>
  <p:transition spd="slow">
    <p:pull dir="l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34"/>
                                        </p:tgtEl>
                                        <p:attrNameLst>
                                          <p:attrName>style.visibility</p:attrName>
                                        </p:attrNameLst>
                                      </p:cBhvr>
                                      <p:to>
                                        <p:strVal val="visible"/>
                                      </p:to>
                                    </p:set>
                                    <p:anim calcmode="lin" valueType="num">
                                      <p:cBhvr>
                                        <p:cTn dur="500" fill="hold" id="13"/>
                                        <p:tgtEl>
                                          <p:spTgt spid="34"/>
                                        </p:tgtEl>
                                        <p:attrNameLst>
                                          <p:attrName>ppt_w</p:attrName>
                                        </p:attrNameLst>
                                      </p:cBhvr>
                                      <p:tavLst>
                                        <p:tav tm="0">
                                          <p:val>
                                            <p:fltVal val="0"/>
                                          </p:val>
                                        </p:tav>
                                        <p:tav tm="100000">
                                          <p:val>
                                            <p:strVal val="#ppt_w"/>
                                          </p:val>
                                        </p:tav>
                                      </p:tavLst>
                                    </p:anim>
                                    <p:anim calcmode="lin" valueType="num">
                                      <p:cBhvr>
                                        <p:cTn dur="500" fill="hold" id="14"/>
                                        <p:tgtEl>
                                          <p:spTgt spid="34"/>
                                        </p:tgtEl>
                                        <p:attrNameLst>
                                          <p:attrName>ppt_h</p:attrName>
                                        </p:attrNameLst>
                                      </p:cBhvr>
                                      <p:tavLst>
                                        <p:tav tm="0">
                                          <p:val>
                                            <p:fltVal val="0"/>
                                          </p:val>
                                        </p:tav>
                                        <p:tav tm="100000">
                                          <p:val>
                                            <p:strVal val="#ppt_h"/>
                                          </p:val>
                                        </p:tav>
                                      </p:tavLst>
                                    </p:anim>
                                    <p:animEffect filter="fade" transition="in">
                                      <p:cBhvr>
                                        <p:cTn dur="500" id="15"/>
                                        <p:tgtEl>
                                          <p:spTgt spid="34"/>
                                        </p:tgtEl>
                                      </p:cBhvr>
                                    </p:animEffect>
                                  </p:childTnLst>
                                </p:cTn>
                              </p:par>
                              <p:par>
                                <p:cTn fill="hold" id="16" nodeType="withEffect" presetClass="entr" presetID="53" presetSubtype="0">
                                  <p:stCondLst>
                                    <p:cond delay="0"/>
                                  </p:stCondLst>
                                  <p:childTnLst>
                                    <p:set>
                                      <p:cBhvr>
                                        <p:cTn dur="1" fill="hold" id="17">
                                          <p:stCondLst>
                                            <p:cond delay="0"/>
                                          </p:stCondLst>
                                        </p:cTn>
                                        <p:tgtEl>
                                          <p:spTgt spid="33"/>
                                        </p:tgtEl>
                                        <p:attrNameLst>
                                          <p:attrName>style.visibility</p:attrName>
                                        </p:attrNameLst>
                                      </p:cBhvr>
                                      <p:to>
                                        <p:strVal val="visible"/>
                                      </p:to>
                                    </p:set>
                                    <p:anim calcmode="lin" valueType="num">
                                      <p:cBhvr>
                                        <p:cTn dur="500" fill="hold" id="18"/>
                                        <p:tgtEl>
                                          <p:spTgt spid="33"/>
                                        </p:tgtEl>
                                        <p:attrNameLst>
                                          <p:attrName>ppt_w</p:attrName>
                                        </p:attrNameLst>
                                      </p:cBhvr>
                                      <p:tavLst>
                                        <p:tav tm="0">
                                          <p:val>
                                            <p:fltVal val="0"/>
                                          </p:val>
                                        </p:tav>
                                        <p:tav tm="100000">
                                          <p:val>
                                            <p:strVal val="#ppt_w"/>
                                          </p:val>
                                        </p:tav>
                                      </p:tavLst>
                                    </p:anim>
                                    <p:anim calcmode="lin" valueType="num">
                                      <p:cBhvr>
                                        <p:cTn dur="500" fill="hold" id="19"/>
                                        <p:tgtEl>
                                          <p:spTgt spid="33"/>
                                        </p:tgtEl>
                                        <p:attrNameLst>
                                          <p:attrName>ppt_h</p:attrName>
                                        </p:attrNameLst>
                                      </p:cBhvr>
                                      <p:tavLst>
                                        <p:tav tm="0">
                                          <p:val>
                                            <p:fltVal val="0"/>
                                          </p:val>
                                        </p:tav>
                                        <p:tav tm="100000">
                                          <p:val>
                                            <p:strVal val="#ppt_h"/>
                                          </p:val>
                                        </p:tav>
                                      </p:tavLst>
                                    </p:anim>
                                    <p:animEffect filter="fade" transition="in">
                                      <p:cBhvr>
                                        <p:cTn dur="500" id="20"/>
                                        <p:tgtEl>
                                          <p:spTgt spid="33"/>
                                        </p:tgtEl>
                                      </p:cBhvr>
                                    </p:animEffect>
                                  </p:childTnLst>
                                </p:cTn>
                              </p:par>
                            </p:childTnLst>
                          </p:cTn>
                        </p:par>
                        <p:par>
                          <p:cTn fill="hold" id="21" nodeType="afterGroup">
                            <p:stCondLst>
                              <p:cond delay="1500"/>
                            </p:stCondLst>
                            <p:childTnLst>
                              <p:par>
                                <p:cTn fill="hold" id="22" nodeType="after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id="27" nodeType="withEffect" presetClass="entr" presetID="53" presetSubtype="0">
                                  <p:stCondLst>
                                    <p:cond delay="0"/>
                                  </p:stCondLst>
                                  <p:childTnLst>
                                    <p:set>
                                      <p:cBhvr>
                                        <p:cTn dur="1" fill="hold" id="28">
                                          <p:stCondLst>
                                            <p:cond delay="0"/>
                                          </p:stCondLst>
                                        </p:cTn>
                                        <p:tgtEl>
                                          <p:spTgt spid="24"/>
                                        </p:tgtEl>
                                        <p:attrNameLst>
                                          <p:attrName>style.visibility</p:attrName>
                                        </p:attrNameLst>
                                      </p:cBhvr>
                                      <p:to>
                                        <p:strVal val="visible"/>
                                      </p:to>
                                    </p:set>
                                    <p:anim calcmode="lin" valueType="num">
                                      <p:cBhvr>
                                        <p:cTn dur="500" fill="hold" id="29"/>
                                        <p:tgtEl>
                                          <p:spTgt spid="24"/>
                                        </p:tgtEl>
                                        <p:attrNameLst>
                                          <p:attrName>ppt_w</p:attrName>
                                        </p:attrNameLst>
                                      </p:cBhvr>
                                      <p:tavLst>
                                        <p:tav tm="0">
                                          <p:val>
                                            <p:fltVal val="0"/>
                                          </p:val>
                                        </p:tav>
                                        <p:tav tm="100000">
                                          <p:val>
                                            <p:strVal val="#ppt_w"/>
                                          </p:val>
                                        </p:tav>
                                      </p:tavLst>
                                    </p:anim>
                                    <p:anim calcmode="lin" valueType="num">
                                      <p:cBhvr>
                                        <p:cTn dur="500" fill="hold" id="30"/>
                                        <p:tgtEl>
                                          <p:spTgt spid="24"/>
                                        </p:tgtEl>
                                        <p:attrNameLst>
                                          <p:attrName>ppt_h</p:attrName>
                                        </p:attrNameLst>
                                      </p:cBhvr>
                                      <p:tavLst>
                                        <p:tav tm="0">
                                          <p:val>
                                            <p:fltVal val="0"/>
                                          </p:val>
                                        </p:tav>
                                        <p:tav tm="100000">
                                          <p:val>
                                            <p:strVal val="#ppt_h"/>
                                          </p:val>
                                        </p:tav>
                                      </p:tavLst>
                                    </p:anim>
                                    <p:animEffect filter="fade" transition="in">
                                      <p:cBhvr>
                                        <p:cTn dur="500" id="31"/>
                                        <p:tgtEl>
                                          <p:spTgt spid="24"/>
                                        </p:tgtEl>
                                      </p:cBhvr>
                                    </p:animEffect>
                                  </p:childTnLst>
                                </p:cTn>
                              </p:par>
                              <p:par>
                                <p:cTn fill="hold" id="32" nodeType="withEffect" presetClass="entr" presetID="53" presetSubtype="0">
                                  <p:stCondLst>
                                    <p:cond delay="0"/>
                                  </p:stCondLst>
                                  <p:childTnLst>
                                    <p:set>
                                      <p:cBhvr>
                                        <p:cTn dur="1" fill="hold" id="33">
                                          <p:stCondLst>
                                            <p:cond delay="0"/>
                                          </p:stCondLst>
                                        </p:cTn>
                                        <p:tgtEl>
                                          <p:spTgt spid="21"/>
                                        </p:tgtEl>
                                        <p:attrNameLst>
                                          <p:attrName>style.visibility</p:attrName>
                                        </p:attrNameLst>
                                      </p:cBhvr>
                                      <p:to>
                                        <p:strVal val="visible"/>
                                      </p:to>
                                    </p:set>
                                    <p:anim calcmode="lin" valueType="num">
                                      <p:cBhvr>
                                        <p:cTn dur="500" fill="hold" id="34"/>
                                        <p:tgtEl>
                                          <p:spTgt spid="21"/>
                                        </p:tgtEl>
                                        <p:attrNameLst>
                                          <p:attrName>ppt_w</p:attrName>
                                        </p:attrNameLst>
                                      </p:cBhvr>
                                      <p:tavLst>
                                        <p:tav tm="0">
                                          <p:val>
                                            <p:fltVal val="0"/>
                                          </p:val>
                                        </p:tav>
                                        <p:tav tm="100000">
                                          <p:val>
                                            <p:strVal val="#ppt_w"/>
                                          </p:val>
                                        </p:tav>
                                      </p:tavLst>
                                    </p:anim>
                                    <p:anim calcmode="lin" valueType="num">
                                      <p:cBhvr>
                                        <p:cTn dur="500" fill="hold" id="35"/>
                                        <p:tgtEl>
                                          <p:spTgt spid="21"/>
                                        </p:tgtEl>
                                        <p:attrNameLst>
                                          <p:attrName>ppt_h</p:attrName>
                                        </p:attrNameLst>
                                      </p:cBhvr>
                                      <p:tavLst>
                                        <p:tav tm="0">
                                          <p:val>
                                            <p:fltVal val="0"/>
                                          </p:val>
                                        </p:tav>
                                        <p:tav tm="100000">
                                          <p:val>
                                            <p:strVal val="#ppt_h"/>
                                          </p:val>
                                        </p:tav>
                                      </p:tavLst>
                                    </p:anim>
                                    <p:animEffect filter="fade" transition="in">
                                      <p:cBhvr>
                                        <p:cTn dur="500" id="36"/>
                                        <p:tgtEl>
                                          <p:spTgt spid="21"/>
                                        </p:tgtEl>
                                      </p:cBhvr>
                                    </p:animEffect>
                                  </p:childTnLst>
                                </p:cTn>
                              </p:par>
                              <p:par>
                                <p:cTn fill="hold" id="37" nodeType="withEffect" presetClass="entr" presetID="53" presetSubtype="0">
                                  <p:stCondLst>
                                    <p:cond delay="0"/>
                                  </p:stCondLst>
                                  <p:childTnLst>
                                    <p:set>
                                      <p:cBhvr>
                                        <p:cTn dur="1" fill="hold" id="38">
                                          <p:stCondLst>
                                            <p:cond delay="0"/>
                                          </p:stCondLst>
                                        </p:cTn>
                                        <p:tgtEl>
                                          <p:spTgt spid="27"/>
                                        </p:tgtEl>
                                        <p:attrNameLst>
                                          <p:attrName>style.visibility</p:attrName>
                                        </p:attrNameLst>
                                      </p:cBhvr>
                                      <p:to>
                                        <p:strVal val="visible"/>
                                      </p:to>
                                    </p:set>
                                    <p:anim calcmode="lin" valueType="num">
                                      <p:cBhvr>
                                        <p:cTn dur="500" fill="hold" id="39"/>
                                        <p:tgtEl>
                                          <p:spTgt spid="27"/>
                                        </p:tgtEl>
                                        <p:attrNameLst>
                                          <p:attrName>ppt_w</p:attrName>
                                        </p:attrNameLst>
                                      </p:cBhvr>
                                      <p:tavLst>
                                        <p:tav tm="0">
                                          <p:val>
                                            <p:fltVal val="0"/>
                                          </p:val>
                                        </p:tav>
                                        <p:tav tm="100000">
                                          <p:val>
                                            <p:strVal val="#ppt_w"/>
                                          </p:val>
                                        </p:tav>
                                      </p:tavLst>
                                    </p:anim>
                                    <p:anim calcmode="lin" valueType="num">
                                      <p:cBhvr>
                                        <p:cTn dur="500" fill="hold" id="40"/>
                                        <p:tgtEl>
                                          <p:spTgt spid="27"/>
                                        </p:tgtEl>
                                        <p:attrNameLst>
                                          <p:attrName>ppt_h</p:attrName>
                                        </p:attrNameLst>
                                      </p:cBhvr>
                                      <p:tavLst>
                                        <p:tav tm="0">
                                          <p:val>
                                            <p:fltVal val="0"/>
                                          </p:val>
                                        </p:tav>
                                        <p:tav tm="100000">
                                          <p:val>
                                            <p:strVal val="#ppt_h"/>
                                          </p:val>
                                        </p:tav>
                                      </p:tavLst>
                                    </p:anim>
                                    <p:animEffect filter="fade" transition="in">
                                      <p:cBhvr>
                                        <p:cTn dur="500" id="41"/>
                                        <p:tgtEl>
                                          <p:spTgt spid="27"/>
                                        </p:tgtEl>
                                      </p:cBhvr>
                                    </p:animEffect>
                                  </p:childTnLst>
                                </p:cTn>
                              </p:par>
                            </p:childTnLst>
                          </p:cTn>
                        </p:par>
                        <p:par>
                          <p:cTn fill="hold" id="42" nodeType="afterGroup">
                            <p:stCondLst>
                              <p:cond delay="2000"/>
                            </p:stCondLst>
                            <p:childTnLst>
                              <p:par>
                                <p:cTn fill="hold" id="43" nodeType="afterEffect" presetClass="entr" presetID="10" presetSubtype="0">
                                  <p:stCondLst>
                                    <p:cond delay="0"/>
                                  </p:stCondLst>
                                  <p:childTnLst>
                                    <p:set>
                                      <p:cBhvr>
                                        <p:cTn dur="1" fill="hold" id="44">
                                          <p:stCondLst>
                                            <p:cond delay="0"/>
                                          </p:stCondLst>
                                        </p:cTn>
                                        <p:tgtEl>
                                          <p:spTgt spid="35"/>
                                        </p:tgtEl>
                                        <p:attrNameLst>
                                          <p:attrName>style.visibility</p:attrName>
                                        </p:attrNameLst>
                                      </p:cBhvr>
                                      <p:to>
                                        <p:strVal val="visible"/>
                                      </p:to>
                                    </p:set>
                                    <p:animEffect filter="fade" transition="in">
                                      <p:cBhvr>
                                        <p:cTn dur="3000" id="45"/>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肘形连接符 13">
            <a:extLst>
              <a:ext uri="{FF2B5EF4-FFF2-40B4-BE49-F238E27FC236}">
                <a16:creationId xmlns:a16="http://schemas.microsoft.com/office/drawing/2014/main" id="{BB609907-AB58-4AF2-A93A-0A8DD8912C73}"/>
              </a:ext>
            </a:extLst>
          </p:cNvPr>
          <p:cNvCxnSpPr>
            <a:stCxn id="4" idx="6"/>
          </p:cNvCxnSpPr>
          <p:nvPr/>
        </p:nvCxnSpPr>
        <p:spPr>
          <a:xfrm>
            <a:off x="5191720" y="2101160"/>
            <a:ext cx="5359962" cy="1096970"/>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72EB09B1-CED8-4D6B-B0C9-A20F4390A875}"/>
              </a:ext>
            </a:extLst>
          </p:cNvPr>
          <p:cNvGrpSpPr/>
          <p:nvPr/>
        </p:nvGrpSpPr>
        <p:grpSpPr>
          <a:xfrm>
            <a:off x="4435720" y="1723160"/>
            <a:ext cx="756000" cy="756000"/>
            <a:chOff x="4534974" y="2492893"/>
            <a:chExt cx="756000" cy="756000"/>
          </a:xfrm>
        </p:grpSpPr>
        <p:sp>
          <p:nvSpPr>
            <p:cNvPr id="4" name="椭圆 3">
              <a:extLst>
                <a:ext uri="{FF2B5EF4-FFF2-40B4-BE49-F238E27FC236}">
                  <a16:creationId xmlns:a16="http://schemas.microsoft.com/office/drawing/2014/main" id="{20099828-767F-45DB-BA04-A9EE23641DF5}"/>
                </a:ext>
              </a:extLst>
            </p:cNvPr>
            <p:cNvSpPr/>
            <p:nvPr/>
          </p:nvSpPr>
          <p:spPr>
            <a:xfrm>
              <a:off x="4534974" y="2492893"/>
              <a:ext cx="756000" cy="756000"/>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5" name="组合 4">
              <a:extLst>
                <a:ext uri="{FF2B5EF4-FFF2-40B4-BE49-F238E27FC236}">
                  <a16:creationId xmlns:a16="http://schemas.microsoft.com/office/drawing/2014/main" id="{F56BE4BD-635D-4677-AB31-7A9676B4C7FB}"/>
                </a:ext>
              </a:extLst>
            </p:cNvPr>
            <p:cNvGrpSpPr/>
            <p:nvPr/>
          </p:nvGrpSpPr>
          <p:grpSpPr>
            <a:xfrm>
              <a:off x="4687974" y="2629656"/>
              <a:ext cx="450000" cy="434596"/>
              <a:chOff x="5512720" y="2152017"/>
              <a:chExt cx="583915" cy="496874"/>
            </a:xfrm>
          </p:grpSpPr>
          <p:sp>
            <p:nvSpPr>
              <p:cNvPr id="6" name="Freeform 159">
                <a:extLst>
                  <a:ext uri="{FF2B5EF4-FFF2-40B4-BE49-F238E27FC236}">
                    <a16:creationId xmlns:a16="http://schemas.microsoft.com/office/drawing/2014/main" id="{510FBC95-959D-4992-8463-53A47AA20BEE}"/>
                  </a:ext>
                </a:extLst>
              </p:cNvPr>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cs typeface="+mn-ea"/>
                  <a:sym typeface="+mn-lt"/>
                </a:endParaRPr>
              </a:p>
            </p:txBody>
          </p:sp>
          <p:sp>
            <p:nvSpPr>
              <p:cNvPr id="7" name="Freeform 160">
                <a:extLst>
                  <a:ext uri="{FF2B5EF4-FFF2-40B4-BE49-F238E27FC236}">
                    <a16:creationId xmlns:a16="http://schemas.microsoft.com/office/drawing/2014/main" id="{76AEC7FD-04B0-4EF4-8962-2DEE6FA062A0}"/>
                  </a:ext>
                </a:extLst>
              </p:cNvPr>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cs typeface="+mn-ea"/>
                  <a:sym typeface="+mn-lt"/>
                </a:endParaRPr>
              </a:p>
            </p:txBody>
          </p:sp>
        </p:grpSp>
      </p:grpSp>
      <p:cxnSp>
        <p:nvCxnSpPr>
          <p:cNvPr id="8" name="肘形连接符 19">
            <a:extLst>
              <a:ext uri="{FF2B5EF4-FFF2-40B4-BE49-F238E27FC236}">
                <a16:creationId xmlns:a16="http://schemas.microsoft.com/office/drawing/2014/main" id="{509AB0FF-0D6D-49E9-B892-28ED6B9821EE}"/>
              </a:ext>
            </a:extLst>
          </p:cNvPr>
          <p:cNvCxnSpPr>
            <a:stCxn id="10" idx="6"/>
          </p:cNvCxnSpPr>
          <p:nvPr/>
        </p:nvCxnSpPr>
        <p:spPr>
          <a:xfrm>
            <a:off x="5191720" y="4287792"/>
            <a:ext cx="2891928" cy="531731"/>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220BDD65-85E2-4DC3-8BE4-3B7B9F5E4A3F}"/>
              </a:ext>
            </a:extLst>
          </p:cNvPr>
          <p:cNvGrpSpPr/>
          <p:nvPr/>
        </p:nvGrpSpPr>
        <p:grpSpPr>
          <a:xfrm>
            <a:off x="4435720" y="3909792"/>
            <a:ext cx="756000" cy="756000"/>
            <a:chOff x="4534974" y="4368345"/>
            <a:chExt cx="756000" cy="756000"/>
          </a:xfrm>
        </p:grpSpPr>
        <p:sp>
          <p:nvSpPr>
            <p:cNvPr id="10" name="椭圆 9">
              <a:extLst>
                <a:ext uri="{FF2B5EF4-FFF2-40B4-BE49-F238E27FC236}">
                  <a16:creationId xmlns:a16="http://schemas.microsoft.com/office/drawing/2014/main" id="{0AA6BFE0-1901-4B28-879D-0AF2C24E7107}"/>
                </a:ext>
              </a:extLst>
            </p:cNvPr>
            <p:cNvSpPr/>
            <p:nvPr/>
          </p:nvSpPr>
          <p:spPr>
            <a:xfrm>
              <a:off x="4534974" y="4368345"/>
              <a:ext cx="756000" cy="756000"/>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Freeform 277">
              <a:extLst>
                <a:ext uri="{FF2B5EF4-FFF2-40B4-BE49-F238E27FC236}">
                  <a16:creationId xmlns:a16="http://schemas.microsoft.com/office/drawing/2014/main" id="{875A4DBB-DED6-403A-980C-0F2D72CB57A3}"/>
                </a:ext>
              </a:extLst>
            </p:cNvPr>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algn="tl" blurRad="50800" dir="2700000" dist="38100" rotWithShape="0">
                <a:prstClr val="black">
                  <a:alpha val="40000"/>
                </a:prstClr>
              </a:outerShdw>
            </a:effectLst>
          </p:spPr>
          <p:txBody>
            <a:bodyPr anchor="t" anchorCtr="0" bIns="60960" compatLnSpc="1" lIns="121920" numCol="1" rIns="121920" tIns="60960" vert="horz" wrap="square">
              <a:prstTxWarp prst="textNoShape">
                <a:avLst/>
              </a:prstTxWarp>
            </a:bodyPr>
            <a:lstStyle/>
            <a:p>
              <a:endParaRPr altLang="en-US" lang="zh-CN" sz="2489">
                <a:cs typeface="+mn-ea"/>
                <a:sym typeface="+mn-lt"/>
              </a:endParaRPr>
            </a:p>
          </p:txBody>
        </p:sp>
      </p:grpSp>
      <p:cxnSp>
        <p:nvCxnSpPr>
          <p:cNvPr id="12" name="肘形连接符 23">
            <a:extLst>
              <a:ext uri="{FF2B5EF4-FFF2-40B4-BE49-F238E27FC236}">
                <a16:creationId xmlns:a16="http://schemas.microsoft.com/office/drawing/2014/main" id="{B6CED365-AD50-4BF0-9F5E-A7A938480103}"/>
              </a:ext>
            </a:extLst>
          </p:cNvPr>
          <p:cNvCxnSpPr>
            <a:stCxn id="14" idx="6"/>
          </p:cNvCxnSpPr>
          <p:nvPr/>
        </p:nvCxnSpPr>
        <p:spPr>
          <a:xfrm>
            <a:off x="5191720" y="3194476"/>
            <a:ext cx="4125946" cy="985073"/>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64BA7EB0-250C-43DE-AD7D-18188936CAE7}"/>
              </a:ext>
            </a:extLst>
          </p:cNvPr>
          <p:cNvGrpSpPr/>
          <p:nvPr/>
        </p:nvGrpSpPr>
        <p:grpSpPr>
          <a:xfrm>
            <a:off x="4435720" y="2816476"/>
            <a:ext cx="756000" cy="756000"/>
            <a:chOff x="4534974" y="3430619"/>
            <a:chExt cx="756000" cy="756000"/>
          </a:xfrm>
        </p:grpSpPr>
        <p:sp>
          <p:nvSpPr>
            <p:cNvPr id="14" name="椭圆 13">
              <a:extLst>
                <a:ext uri="{FF2B5EF4-FFF2-40B4-BE49-F238E27FC236}">
                  <a16:creationId xmlns:a16="http://schemas.microsoft.com/office/drawing/2014/main" id="{E5B52760-1A37-4A41-8B6D-6452514703B8}"/>
                </a:ext>
              </a:extLst>
            </p:cNvPr>
            <p:cNvSpPr/>
            <p:nvPr/>
          </p:nvSpPr>
          <p:spPr>
            <a:xfrm>
              <a:off x="4534974" y="3430619"/>
              <a:ext cx="756000" cy="756000"/>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15" name="Group 92">
              <a:extLst>
                <a:ext uri="{FF2B5EF4-FFF2-40B4-BE49-F238E27FC236}">
                  <a16:creationId xmlns:a16="http://schemas.microsoft.com/office/drawing/2014/main" id="{378D5D74-3DD2-4614-AB6A-3E6EC668FECC}"/>
                </a:ext>
              </a:extLst>
            </p:cNvPr>
            <p:cNvGrpSpPr/>
            <p:nvPr/>
          </p:nvGrpSpPr>
          <p:grpSpPr>
            <a:xfrm>
              <a:off x="4688410" y="3660828"/>
              <a:ext cx="474528" cy="295582"/>
              <a:chOff x="5172076" y="1938338"/>
              <a:chExt cx="471488" cy="293688"/>
            </a:xfrm>
            <a:solidFill>
              <a:schemeClr val="bg1"/>
            </a:solidFill>
          </p:grpSpPr>
          <p:sp>
            <p:nvSpPr>
              <p:cNvPr id="16" name="Freeform 8">
                <a:extLst>
                  <a:ext uri="{FF2B5EF4-FFF2-40B4-BE49-F238E27FC236}">
                    <a16:creationId xmlns:a16="http://schemas.microsoft.com/office/drawing/2014/main" id="{82E35B29-3502-4F5D-B2F2-0178754A4E43}"/>
                  </a:ext>
                </a:extLst>
              </p:cNvPr>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cs typeface="+mn-ea"/>
                  <a:sym typeface="+mn-lt"/>
                </a:endParaRPr>
              </a:p>
            </p:txBody>
          </p:sp>
          <p:sp>
            <p:nvSpPr>
              <p:cNvPr id="17" name="Rectangle 9">
                <a:extLst>
                  <a:ext uri="{FF2B5EF4-FFF2-40B4-BE49-F238E27FC236}">
                    <a16:creationId xmlns:a16="http://schemas.microsoft.com/office/drawing/2014/main" id="{79762059-37BC-46A1-86E8-485705D52A7E}"/>
                  </a:ext>
                </a:extLst>
              </p:cNvPr>
              <p:cNvSpPr>
                <a:spLocks noChangeArrowheads="1"/>
              </p:cNvSpPr>
              <p:nvPr/>
            </p:nvSpPr>
            <p:spPr bwMode="auto">
              <a:xfrm>
                <a:off x="5235576" y="2001838"/>
                <a:ext cx="90488" cy="166688"/>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cs typeface="+mn-ea"/>
                  <a:sym typeface="+mn-lt"/>
                </a:endParaRPr>
              </a:p>
            </p:txBody>
          </p:sp>
          <p:sp>
            <p:nvSpPr>
              <p:cNvPr id="18" name="Rectangle 10">
                <a:extLst>
                  <a:ext uri="{FF2B5EF4-FFF2-40B4-BE49-F238E27FC236}">
                    <a16:creationId xmlns:a16="http://schemas.microsoft.com/office/drawing/2014/main" id="{F7159B7F-EBB2-4755-AC3C-E819AA1C81D6}"/>
                  </a:ext>
                </a:extLst>
              </p:cNvPr>
              <p:cNvSpPr>
                <a:spLocks noChangeArrowheads="1"/>
              </p:cNvSpPr>
              <p:nvPr/>
            </p:nvSpPr>
            <p:spPr bwMode="auto">
              <a:xfrm>
                <a:off x="5341938" y="2001838"/>
                <a:ext cx="85725" cy="166688"/>
              </a:xfrm>
              <a:prstGeom prst="rect">
                <a:avLst/>
              </a:pr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cs typeface="+mn-ea"/>
                  <a:sym typeface="+mn-lt"/>
                </a:endParaRPr>
              </a:p>
            </p:txBody>
          </p:sp>
        </p:grpSp>
      </p:grpSp>
      <p:cxnSp>
        <p:nvCxnSpPr>
          <p:cNvPr id="19" name="直接连接符 18">
            <a:extLst>
              <a:ext uri="{FF2B5EF4-FFF2-40B4-BE49-F238E27FC236}">
                <a16:creationId xmlns:a16="http://schemas.microsoft.com/office/drawing/2014/main" id="{1656052D-361B-48F7-8679-B8CE8BE72DC3}"/>
              </a:ext>
            </a:extLst>
          </p:cNvPr>
          <p:cNvCxnSpPr>
            <a:endCxn id="21" idx="6"/>
          </p:cNvCxnSpPr>
          <p:nvPr/>
        </p:nvCxnSpPr>
        <p:spPr>
          <a:xfrm flipH="1" flipV="1">
            <a:off x="5191720" y="53811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0" name="组合 19">
            <a:extLst>
              <a:ext uri="{FF2B5EF4-FFF2-40B4-BE49-F238E27FC236}">
                <a16:creationId xmlns:a16="http://schemas.microsoft.com/office/drawing/2014/main" id="{73485C55-E626-4936-95E6-F6320818B259}"/>
              </a:ext>
            </a:extLst>
          </p:cNvPr>
          <p:cNvGrpSpPr/>
          <p:nvPr/>
        </p:nvGrpSpPr>
        <p:grpSpPr>
          <a:xfrm>
            <a:off x="4435720" y="5003107"/>
            <a:ext cx="756000" cy="756000"/>
            <a:chOff x="4534974" y="5306072"/>
            <a:chExt cx="756000" cy="756000"/>
          </a:xfrm>
        </p:grpSpPr>
        <p:sp>
          <p:nvSpPr>
            <p:cNvPr id="21" name="椭圆 20">
              <a:extLst>
                <a:ext uri="{FF2B5EF4-FFF2-40B4-BE49-F238E27FC236}">
                  <a16:creationId xmlns:a16="http://schemas.microsoft.com/office/drawing/2014/main" id="{803CD2E3-F1A3-4EC3-8B39-799B9D2BF743}"/>
                </a:ext>
              </a:extLst>
            </p:cNvPr>
            <p:cNvSpPr/>
            <p:nvPr/>
          </p:nvSpPr>
          <p:spPr>
            <a:xfrm>
              <a:off x="4534974" y="5306072"/>
              <a:ext cx="756000" cy="756000"/>
            </a:xfrm>
            <a:prstGeom prst="ellipse">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nvGrpSpPr>
            <p:cNvPr id="22" name="Group 9">
              <a:extLst>
                <a:ext uri="{FF2B5EF4-FFF2-40B4-BE49-F238E27FC236}">
                  <a16:creationId xmlns:a16="http://schemas.microsoft.com/office/drawing/2014/main" id="{1BFFACB8-8BD3-4E5D-B58B-239EB11EB172}"/>
                </a:ext>
              </a:extLst>
            </p:cNvPr>
            <p:cNvGrpSpPr/>
            <p:nvPr/>
          </p:nvGrpSpPr>
          <p:grpSpPr>
            <a:xfrm>
              <a:off x="4659950" y="5504420"/>
              <a:ext cx="516045" cy="382660"/>
              <a:chOff x="4572000" y="3414713"/>
              <a:chExt cx="374651" cy="277813"/>
            </a:xfrm>
            <a:solidFill>
              <a:schemeClr val="bg1"/>
            </a:solidFill>
          </p:grpSpPr>
          <p:sp>
            <p:nvSpPr>
              <p:cNvPr id="23" name="Freeform 17">
                <a:extLst>
                  <a:ext uri="{FF2B5EF4-FFF2-40B4-BE49-F238E27FC236}">
                    <a16:creationId xmlns:a16="http://schemas.microsoft.com/office/drawing/2014/main" id="{672D881C-7D74-48D9-8C64-F1E961D66FDE}"/>
                  </a:ext>
                </a:extLst>
              </p:cNvPr>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cs typeface="+mn-ea"/>
                  <a:sym typeface="+mn-lt"/>
                </a:endParaRPr>
              </a:p>
            </p:txBody>
          </p:sp>
          <p:sp>
            <p:nvSpPr>
              <p:cNvPr id="24" name="Freeform 18">
                <a:extLst>
                  <a:ext uri="{FF2B5EF4-FFF2-40B4-BE49-F238E27FC236}">
                    <a16:creationId xmlns:a16="http://schemas.microsoft.com/office/drawing/2014/main" id="{696E5165-7B0D-4012-9E36-A4BD887C4074}"/>
                  </a:ext>
                </a:extLst>
              </p:cNvPr>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ffectLst>
                <a:outerShdw algn="tl" blurRad="50800" dir="2700000" dist="38100" rotWithShape="0">
                  <a:prstClr val="black">
                    <a:alpha val="40000"/>
                  </a:prstClr>
                </a:outerShdw>
              </a:effectLst>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cs typeface="+mn-ea"/>
                  <a:sym typeface="+mn-lt"/>
                </a:endParaRPr>
              </a:p>
            </p:txBody>
          </p:sp>
        </p:grpSp>
      </p:grpSp>
      <p:sp>
        <p:nvSpPr>
          <p:cNvPr id="25" name="任意多边形 36">
            <a:extLst>
              <a:ext uri="{FF2B5EF4-FFF2-40B4-BE49-F238E27FC236}">
                <a16:creationId xmlns:a16="http://schemas.microsoft.com/office/drawing/2014/main" id="{D69C82F9-C3AB-491D-889C-56FA447B3163}"/>
              </a:ext>
            </a:extLst>
          </p:cNvPr>
          <p:cNvSpPr/>
          <p:nvPr/>
        </p:nvSpPr>
        <p:spPr>
          <a:xfrm>
            <a:off x="10105131" y="2017288"/>
            <a:ext cx="1181100" cy="3698875"/>
          </a:xfrm>
          <a:prstGeom prst="chevron">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6" name="任意多边形 37">
            <a:extLst>
              <a:ext uri="{FF2B5EF4-FFF2-40B4-BE49-F238E27FC236}">
                <a16:creationId xmlns:a16="http://schemas.microsoft.com/office/drawing/2014/main" id="{5372E7A5-0299-40E6-907D-AA0B1E460B8F}"/>
              </a:ext>
            </a:extLst>
          </p:cNvPr>
          <p:cNvSpPr/>
          <p:nvPr/>
        </p:nvSpPr>
        <p:spPr>
          <a:xfrm>
            <a:off x="8871115" y="3794307"/>
            <a:ext cx="1181100" cy="1921854"/>
          </a:xfrm>
          <a:prstGeom prst="chevron">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7" name="任意多边形 38">
            <a:extLst>
              <a:ext uri="{FF2B5EF4-FFF2-40B4-BE49-F238E27FC236}">
                <a16:creationId xmlns:a16="http://schemas.microsoft.com/office/drawing/2014/main" id="{9314FA4F-F38E-4B0B-9F3B-20491F070638}"/>
              </a:ext>
            </a:extLst>
          </p:cNvPr>
          <p:cNvSpPr/>
          <p:nvPr/>
        </p:nvSpPr>
        <p:spPr>
          <a:xfrm>
            <a:off x="7637097" y="4554408"/>
            <a:ext cx="1181100" cy="1161755"/>
          </a:xfrm>
          <a:prstGeom prst="chevron">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8" name="任意多边形 39">
            <a:extLst>
              <a:ext uri="{FF2B5EF4-FFF2-40B4-BE49-F238E27FC236}">
                <a16:creationId xmlns:a16="http://schemas.microsoft.com/office/drawing/2014/main" id="{3161B061-B313-4BB2-9AED-A43B1B3FE500}"/>
              </a:ext>
            </a:extLst>
          </p:cNvPr>
          <p:cNvSpPr/>
          <p:nvPr/>
        </p:nvSpPr>
        <p:spPr>
          <a:xfrm>
            <a:off x="5647431" y="5093081"/>
            <a:ext cx="1936748" cy="623080"/>
          </a:xfrm>
          <a:prstGeom prst="chevron">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9" name="箭头: V 形 28">
            <a:extLst>
              <a:ext uri="{FF2B5EF4-FFF2-40B4-BE49-F238E27FC236}">
                <a16:creationId xmlns:a16="http://schemas.microsoft.com/office/drawing/2014/main" id="{0AF5618B-4D17-467A-90F0-41D7F2879C38}"/>
              </a:ext>
            </a:extLst>
          </p:cNvPr>
          <p:cNvSpPr/>
          <p:nvPr/>
        </p:nvSpPr>
        <p:spPr>
          <a:xfrm>
            <a:off x="10551682" y="3054130"/>
            <a:ext cx="288000" cy="288000"/>
          </a:xfrm>
          <a:prstGeom prst="chevron">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0" name="箭头: V 形 29">
            <a:extLst>
              <a:ext uri="{FF2B5EF4-FFF2-40B4-BE49-F238E27FC236}">
                <a16:creationId xmlns:a16="http://schemas.microsoft.com/office/drawing/2014/main" id="{3EAA1B8E-6EDF-432F-AE63-DDFED40BC64E}"/>
              </a:ext>
            </a:extLst>
          </p:cNvPr>
          <p:cNvSpPr/>
          <p:nvPr/>
        </p:nvSpPr>
        <p:spPr>
          <a:xfrm>
            <a:off x="9317666" y="4035549"/>
            <a:ext cx="288000" cy="288000"/>
          </a:xfrm>
          <a:prstGeom prst="chevron">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1" name="箭头: V 形 30">
            <a:extLst>
              <a:ext uri="{FF2B5EF4-FFF2-40B4-BE49-F238E27FC236}">
                <a16:creationId xmlns:a16="http://schemas.microsoft.com/office/drawing/2014/main" id="{0C0EDDF7-DB98-49E7-AE49-4BEA21B2F9EB}"/>
              </a:ext>
            </a:extLst>
          </p:cNvPr>
          <p:cNvSpPr/>
          <p:nvPr/>
        </p:nvSpPr>
        <p:spPr>
          <a:xfrm>
            <a:off x="8083648" y="4675523"/>
            <a:ext cx="288000" cy="288000"/>
          </a:xfrm>
          <a:prstGeom prst="chevron">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2" name="箭头: V 形 31">
            <a:extLst>
              <a:ext uri="{FF2B5EF4-FFF2-40B4-BE49-F238E27FC236}">
                <a16:creationId xmlns:a16="http://schemas.microsoft.com/office/drawing/2014/main" id="{51BABF00-9C47-4C38-B100-574104CDF8D4}"/>
              </a:ext>
            </a:extLst>
          </p:cNvPr>
          <p:cNvSpPr/>
          <p:nvPr/>
        </p:nvSpPr>
        <p:spPr>
          <a:xfrm>
            <a:off x="6471806" y="5242541"/>
            <a:ext cx="288000" cy="288000"/>
          </a:xfrm>
          <a:prstGeom prst="chevron">
            <a:avLst/>
          </a:prstGeom>
          <a:solidFill>
            <a:schemeClr val="bg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33" name="矩形 32">
            <a:extLst>
              <a:ext uri="{FF2B5EF4-FFF2-40B4-BE49-F238E27FC236}">
                <a16:creationId xmlns:a16="http://schemas.microsoft.com/office/drawing/2014/main" id="{E89FD376-A0B0-4E50-A020-8B6512FAA247}"/>
              </a:ext>
            </a:extLst>
          </p:cNvPr>
          <p:cNvSpPr/>
          <p:nvPr/>
        </p:nvSpPr>
        <p:spPr>
          <a:xfrm>
            <a:off x="3294553" y="1644483"/>
            <a:ext cx="1097262" cy="365752"/>
          </a:xfrm>
          <a:prstGeom prst="rect">
            <a:avLst/>
          </a:prstGeom>
        </p:spPr>
        <p:txBody>
          <a:bodyPr bIns="45716" lIns="91431" rIns="91431" tIns="45716" wrap="none">
            <a:spAutoFit/>
          </a:bodyPr>
          <a:lstStyle/>
          <a:p>
            <a:pPr algn="r"/>
            <a:r>
              <a:rPr altLang="en-US" b="1" lang="zh-CN">
                <a:solidFill>
                  <a:schemeClr val="accent1"/>
                </a:solidFill>
                <a:cs typeface="+mn-ea"/>
                <a:sym typeface="+mn-lt"/>
              </a:rPr>
              <a:t>添加标题</a:t>
            </a:r>
          </a:p>
        </p:txBody>
      </p:sp>
      <p:sp>
        <p:nvSpPr>
          <p:cNvPr id="34" name="矩形 33">
            <a:extLst>
              <a:ext uri="{FF2B5EF4-FFF2-40B4-BE49-F238E27FC236}">
                <a16:creationId xmlns:a16="http://schemas.microsoft.com/office/drawing/2014/main" id="{33034EF4-FDDD-4431-B6DD-C2598309A5DD}"/>
              </a:ext>
            </a:extLst>
          </p:cNvPr>
          <p:cNvSpPr/>
          <p:nvPr/>
        </p:nvSpPr>
        <p:spPr>
          <a:xfrm>
            <a:off x="660400" y="2024460"/>
            <a:ext cx="3731415" cy="640080"/>
          </a:xfrm>
          <a:prstGeom prst="rect">
            <a:avLst/>
          </a:prstGeom>
        </p:spPr>
        <p:txBody>
          <a:bodyPr wrap="square">
            <a:spAutoFit/>
          </a:bodyPr>
          <a:lstStyle/>
          <a:p>
            <a:pPr algn="r"/>
            <a:r>
              <a:rPr altLang="en-US" lang="zh-CN">
                <a:solidFill>
                  <a:schemeClr val="dk1">
                    <a:lumMod val="50000"/>
                    <a:lumOff val="50000"/>
                  </a:schemeClr>
                </a:solidFill>
                <a:cs typeface="+mn-ea"/>
                <a:sym typeface="+mn-lt"/>
              </a:rPr>
              <a:t>点击输入图表的描述说明，点击输入图表的描述说明</a:t>
            </a:r>
          </a:p>
        </p:txBody>
      </p:sp>
      <p:sp>
        <p:nvSpPr>
          <p:cNvPr id="35" name="矩形 34">
            <a:extLst>
              <a:ext uri="{FF2B5EF4-FFF2-40B4-BE49-F238E27FC236}">
                <a16:creationId xmlns:a16="http://schemas.microsoft.com/office/drawing/2014/main" id="{C57CDA22-B03A-4992-B82E-714C0C45CB96}"/>
              </a:ext>
            </a:extLst>
          </p:cNvPr>
          <p:cNvSpPr/>
          <p:nvPr/>
        </p:nvSpPr>
        <p:spPr>
          <a:xfrm>
            <a:off x="3294553" y="2746304"/>
            <a:ext cx="1097262" cy="365752"/>
          </a:xfrm>
          <a:prstGeom prst="rect">
            <a:avLst/>
          </a:prstGeom>
        </p:spPr>
        <p:txBody>
          <a:bodyPr bIns="45716" lIns="91431" rIns="91431" tIns="45716" wrap="none">
            <a:spAutoFit/>
          </a:bodyPr>
          <a:lstStyle/>
          <a:p>
            <a:pPr algn="r"/>
            <a:r>
              <a:rPr altLang="en-US" b="1" lang="zh-CN">
                <a:solidFill>
                  <a:schemeClr val="accent1"/>
                </a:solidFill>
                <a:cs typeface="+mn-ea"/>
                <a:sym typeface="+mn-lt"/>
              </a:rPr>
              <a:t>添加标题</a:t>
            </a:r>
          </a:p>
        </p:txBody>
      </p:sp>
      <p:sp>
        <p:nvSpPr>
          <p:cNvPr id="36" name="矩形 35">
            <a:extLst>
              <a:ext uri="{FF2B5EF4-FFF2-40B4-BE49-F238E27FC236}">
                <a16:creationId xmlns:a16="http://schemas.microsoft.com/office/drawing/2014/main" id="{12AAED2D-E768-4931-888B-A2E7C542DC4B}"/>
              </a:ext>
            </a:extLst>
          </p:cNvPr>
          <p:cNvSpPr/>
          <p:nvPr/>
        </p:nvSpPr>
        <p:spPr>
          <a:xfrm>
            <a:off x="660400" y="3126281"/>
            <a:ext cx="3731415" cy="640080"/>
          </a:xfrm>
          <a:prstGeom prst="rect">
            <a:avLst/>
          </a:prstGeom>
        </p:spPr>
        <p:txBody>
          <a:bodyPr wrap="square">
            <a:spAutoFit/>
          </a:bodyPr>
          <a:lstStyle/>
          <a:p>
            <a:pPr algn="r"/>
            <a:r>
              <a:rPr altLang="en-US" lang="zh-CN">
                <a:solidFill>
                  <a:schemeClr val="dk1">
                    <a:lumMod val="50000"/>
                    <a:lumOff val="50000"/>
                  </a:schemeClr>
                </a:solidFill>
                <a:cs typeface="+mn-ea"/>
                <a:sym typeface="+mn-lt"/>
              </a:rPr>
              <a:t>点击输入图表的描述说明，点击输入图表的描述说明</a:t>
            </a:r>
          </a:p>
        </p:txBody>
      </p:sp>
      <p:sp>
        <p:nvSpPr>
          <p:cNvPr id="37" name="矩形 36">
            <a:extLst>
              <a:ext uri="{FF2B5EF4-FFF2-40B4-BE49-F238E27FC236}">
                <a16:creationId xmlns:a16="http://schemas.microsoft.com/office/drawing/2014/main" id="{A2406CD9-BEB3-4A12-9339-F9F69F60F441}"/>
              </a:ext>
            </a:extLst>
          </p:cNvPr>
          <p:cNvSpPr/>
          <p:nvPr/>
        </p:nvSpPr>
        <p:spPr>
          <a:xfrm>
            <a:off x="3294553" y="3848125"/>
            <a:ext cx="1097262" cy="365752"/>
          </a:xfrm>
          <a:prstGeom prst="rect">
            <a:avLst/>
          </a:prstGeom>
        </p:spPr>
        <p:txBody>
          <a:bodyPr bIns="45716" lIns="91431" rIns="91431" tIns="45716" wrap="none">
            <a:spAutoFit/>
          </a:bodyPr>
          <a:lstStyle/>
          <a:p>
            <a:pPr algn="r"/>
            <a:r>
              <a:rPr altLang="en-US" b="1" lang="zh-CN">
                <a:solidFill>
                  <a:schemeClr val="accent1"/>
                </a:solidFill>
                <a:cs typeface="+mn-ea"/>
                <a:sym typeface="+mn-lt"/>
              </a:rPr>
              <a:t>添加标题</a:t>
            </a:r>
          </a:p>
        </p:txBody>
      </p:sp>
      <p:sp>
        <p:nvSpPr>
          <p:cNvPr id="38" name="矩形 37">
            <a:extLst>
              <a:ext uri="{FF2B5EF4-FFF2-40B4-BE49-F238E27FC236}">
                <a16:creationId xmlns:a16="http://schemas.microsoft.com/office/drawing/2014/main" id="{5D418AFC-ED5D-4083-8E6B-EE075354AE13}"/>
              </a:ext>
            </a:extLst>
          </p:cNvPr>
          <p:cNvSpPr/>
          <p:nvPr/>
        </p:nvSpPr>
        <p:spPr>
          <a:xfrm>
            <a:off x="660400" y="4228102"/>
            <a:ext cx="3731415" cy="640080"/>
          </a:xfrm>
          <a:prstGeom prst="rect">
            <a:avLst/>
          </a:prstGeom>
        </p:spPr>
        <p:txBody>
          <a:bodyPr wrap="square">
            <a:spAutoFit/>
          </a:bodyPr>
          <a:lstStyle/>
          <a:p>
            <a:pPr algn="r"/>
            <a:r>
              <a:rPr altLang="en-US" lang="zh-CN">
                <a:solidFill>
                  <a:schemeClr val="dk1">
                    <a:lumMod val="50000"/>
                    <a:lumOff val="50000"/>
                  </a:schemeClr>
                </a:solidFill>
                <a:cs typeface="+mn-ea"/>
                <a:sym typeface="+mn-lt"/>
              </a:rPr>
              <a:t>点击输入图表的描述说明，点击输入图表的描述说明</a:t>
            </a:r>
          </a:p>
        </p:txBody>
      </p:sp>
      <p:sp>
        <p:nvSpPr>
          <p:cNvPr id="39" name="矩形 38">
            <a:extLst>
              <a:ext uri="{FF2B5EF4-FFF2-40B4-BE49-F238E27FC236}">
                <a16:creationId xmlns:a16="http://schemas.microsoft.com/office/drawing/2014/main" id="{3E63BCA4-26A2-43A6-8604-BB1ECE66049E}"/>
              </a:ext>
            </a:extLst>
          </p:cNvPr>
          <p:cNvSpPr/>
          <p:nvPr/>
        </p:nvSpPr>
        <p:spPr>
          <a:xfrm>
            <a:off x="3294553" y="4949946"/>
            <a:ext cx="1097262" cy="365752"/>
          </a:xfrm>
          <a:prstGeom prst="rect">
            <a:avLst/>
          </a:prstGeom>
        </p:spPr>
        <p:txBody>
          <a:bodyPr bIns="45716" lIns="91431" rIns="91431" tIns="45716" wrap="none">
            <a:spAutoFit/>
          </a:bodyPr>
          <a:lstStyle/>
          <a:p>
            <a:pPr algn="r"/>
            <a:r>
              <a:rPr altLang="en-US" b="1" lang="zh-CN">
                <a:solidFill>
                  <a:schemeClr val="accent1"/>
                </a:solidFill>
                <a:cs typeface="+mn-ea"/>
                <a:sym typeface="+mn-lt"/>
              </a:rPr>
              <a:t>添加标题</a:t>
            </a:r>
          </a:p>
        </p:txBody>
      </p:sp>
      <p:sp>
        <p:nvSpPr>
          <p:cNvPr id="40" name="矩形 39">
            <a:extLst>
              <a:ext uri="{FF2B5EF4-FFF2-40B4-BE49-F238E27FC236}">
                <a16:creationId xmlns:a16="http://schemas.microsoft.com/office/drawing/2014/main" id="{A03AD5D4-0169-47DA-B5DF-409A8391A724}"/>
              </a:ext>
            </a:extLst>
          </p:cNvPr>
          <p:cNvSpPr/>
          <p:nvPr/>
        </p:nvSpPr>
        <p:spPr>
          <a:xfrm>
            <a:off x="660400" y="5329923"/>
            <a:ext cx="3731415" cy="640080"/>
          </a:xfrm>
          <a:prstGeom prst="rect">
            <a:avLst/>
          </a:prstGeom>
        </p:spPr>
        <p:txBody>
          <a:bodyPr wrap="square">
            <a:spAutoFit/>
          </a:bodyPr>
          <a:lstStyle/>
          <a:p>
            <a:pPr algn="r"/>
            <a:r>
              <a:rPr altLang="en-US" lang="zh-CN">
                <a:solidFill>
                  <a:schemeClr val="dk1">
                    <a:lumMod val="50000"/>
                    <a:lumOff val="50000"/>
                  </a:schemeClr>
                </a:solidFill>
                <a:cs typeface="+mn-ea"/>
                <a:sym typeface="+mn-lt"/>
              </a:rPr>
              <a:t>点击输入图表的描述说明，点击输入图表的描述说明</a:t>
            </a:r>
          </a:p>
        </p:txBody>
      </p:sp>
    </p:spTree>
    <p:extLst>
      <p:ext uri="{BB962C8B-B14F-4D97-AF65-F5344CB8AC3E}">
        <p14:creationId val="3421100107"/>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8"/>
                                        </p:tgtEl>
                                        <p:attrNameLst>
                                          <p:attrName>style.visibility</p:attrName>
                                        </p:attrNameLst>
                                      </p:cBhvr>
                                      <p:to>
                                        <p:strVal val="visible"/>
                                      </p:to>
                                    </p:set>
                                    <p:animEffect filter="wipe(down)" transition="in">
                                      <p:cBhvr>
                                        <p:cTn dur="200" id="7"/>
                                        <p:tgtEl>
                                          <p:spTgt spid="28"/>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27"/>
                                        </p:tgtEl>
                                        <p:attrNameLst>
                                          <p:attrName>style.visibility</p:attrName>
                                        </p:attrNameLst>
                                      </p:cBhvr>
                                      <p:to>
                                        <p:strVal val="visible"/>
                                      </p:to>
                                    </p:set>
                                    <p:animEffect filter="wipe(down)" transition="in">
                                      <p:cBhvr>
                                        <p:cTn dur="400" id="10"/>
                                        <p:tgtEl>
                                          <p:spTgt spid="2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26"/>
                                        </p:tgtEl>
                                        <p:attrNameLst>
                                          <p:attrName>style.visibility</p:attrName>
                                        </p:attrNameLst>
                                      </p:cBhvr>
                                      <p:to>
                                        <p:strVal val="visible"/>
                                      </p:to>
                                    </p:set>
                                    <p:animEffect filter="wipe(down)" transition="in">
                                      <p:cBhvr>
                                        <p:cTn dur="600" id="13"/>
                                        <p:tgtEl>
                                          <p:spTgt spid="26"/>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25"/>
                                        </p:tgtEl>
                                        <p:attrNameLst>
                                          <p:attrName>style.visibility</p:attrName>
                                        </p:attrNameLst>
                                      </p:cBhvr>
                                      <p:to>
                                        <p:strVal val="visible"/>
                                      </p:to>
                                    </p:set>
                                    <p:animEffect filter="wipe(down)" transition="in">
                                      <p:cBhvr>
                                        <p:cTn dur="900" id="16"/>
                                        <p:tgtEl>
                                          <p:spTgt spid="25"/>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32"/>
                                        </p:tgtEl>
                                        <p:attrNameLst>
                                          <p:attrName>style.visibility</p:attrName>
                                        </p:attrNameLst>
                                      </p:cBhvr>
                                      <p:to>
                                        <p:strVal val="visible"/>
                                      </p:to>
                                    </p:set>
                                    <p:animEffect filter="fade" transition="in">
                                      <p:cBhvr>
                                        <p:cTn dur="250" id="19"/>
                                        <p:tgtEl>
                                          <p:spTgt spid="32"/>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31"/>
                                        </p:tgtEl>
                                        <p:attrNameLst>
                                          <p:attrName>style.visibility</p:attrName>
                                        </p:attrNameLst>
                                      </p:cBhvr>
                                      <p:to>
                                        <p:strVal val="visible"/>
                                      </p:to>
                                    </p:set>
                                    <p:animEffect filter="fade" transition="in">
                                      <p:cBhvr>
                                        <p:cTn dur="250" id="22"/>
                                        <p:tgtEl>
                                          <p:spTgt spid="31"/>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30"/>
                                        </p:tgtEl>
                                        <p:attrNameLst>
                                          <p:attrName>style.visibility</p:attrName>
                                        </p:attrNameLst>
                                      </p:cBhvr>
                                      <p:to>
                                        <p:strVal val="visible"/>
                                      </p:to>
                                    </p:set>
                                    <p:animEffect filter="fade" transition="in">
                                      <p:cBhvr>
                                        <p:cTn dur="250" id="25"/>
                                        <p:tgtEl>
                                          <p:spTgt spid="30"/>
                                        </p:tgtEl>
                                      </p:cBhvr>
                                    </p:animEffect>
                                  </p:childTnLst>
                                </p:cTn>
                              </p:par>
                              <p:par>
                                <p:cTn fill="hold" grpId="0" id="26" nodeType="withEffect" presetClass="entr" presetID="10" presetSubtype="0">
                                  <p:stCondLst>
                                    <p:cond delay="1250"/>
                                  </p:stCondLst>
                                  <p:childTnLst>
                                    <p:set>
                                      <p:cBhvr>
                                        <p:cTn dur="1" fill="hold" id="27">
                                          <p:stCondLst>
                                            <p:cond delay="0"/>
                                          </p:stCondLst>
                                        </p:cTn>
                                        <p:tgtEl>
                                          <p:spTgt spid="29"/>
                                        </p:tgtEl>
                                        <p:attrNameLst>
                                          <p:attrName>style.visibility</p:attrName>
                                        </p:attrNameLst>
                                      </p:cBhvr>
                                      <p:to>
                                        <p:strVal val="visible"/>
                                      </p:to>
                                    </p:set>
                                    <p:animEffect filter="fade" transition="in">
                                      <p:cBhvr>
                                        <p:cTn dur="250" id="28"/>
                                        <p:tgtEl>
                                          <p:spTgt spid="29"/>
                                        </p:tgtEl>
                                      </p:cBhvr>
                                    </p:animEffect>
                                  </p:childTnLst>
                                </p:cTn>
                              </p:par>
                            </p:childTnLst>
                          </p:cTn>
                        </p:par>
                        <p:par>
                          <p:cTn fill="hold" id="29" nodeType="afterGroup">
                            <p:stCondLst>
                              <p:cond delay="1500"/>
                            </p:stCondLst>
                            <p:childTnLst>
                              <p:par>
                                <p:cTn fill="hold" grpId="1" id="30" nodeType="afterEffect" presetClass="emph" presetID="26" presetSubtype="0">
                                  <p:stCondLst>
                                    <p:cond delay="0"/>
                                  </p:stCondLst>
                                  <p:childTnLst>
                                    <p:animEffect filter="fade" transition="out">
                                      <p:cBhvr>
                                        <p:cTn dur="500" id="31" tmFilter="0, 0; .2, .5; .8, .5; 1, 0"/>
                                        <p:tgtEl>
                                          <p:spTgt spid="32"/>
                                        </p:tgtEl>
                                      </p:cBhvr>
                                    </p:animEffect>
                                    <p:animScale>
                                      <p:cBhvr>
                                        <p:cTn autoRev="1" dur="250" fill="hold" id="32"/>
                                        <p:tgtEl>
                                          <p:spTgt spid="32"/>
                                        </p:tgtEl>
                                      </p:cBhvr>
                                      <p:by x="105000" y="105000"/>
                                    </p:animScale>
                                  </p:childTnLst>
                                </p:cTn>
                              </p:par>
                            </p:childTnLst>
                          </p:cTn>
                        </p:par>
                        <p:par>
                          <p:cTn fill="hold" id="33" nodeType="afterGroup">
                            <p:stCondLst>
                              <p:cond delay="2000"/>
                            </p:stCondLst>
                            <p:childTnLst>
                              <p:par>
                                <p:cTn fill="hold" id="34" nodeType="afterEffect" presetClass="entr" presetID="22" presetSubtype="2">
                                  <p:stCondLst>
                                    <p:cond delay="0"/>
                                  </p:stCondLst>
                                  <p:childTnLst>
                                    <p:set>
                                      <p:cBhvr>
                                        <p:cTn dur="1" fill="hold" id="35">
                                          <p:stCondLst>
                                            <p:cond delay="0"/>
                                          </p:stCondLst>
                                        </p:cTn>
                                        <p:tgtEl>
                                          <p:spTgt spid="19"/>
                                        </p:tgtEl>
                                        <p:attrNameLst>
                                          <p:attrName>style.visibility</p:attrName>
                                        </p:attrNameLst>
                                      </p:cBhvr>
                                      <p:to>
                                        <p:strVal val="visible"/>
                                      </p:to>
                                    </p:set>
                                    <p:animEffect filter="wipe(right)" transition="in">
                                      <p:cBhvr>
                                        <p:cTn dur="250" id="36"/>
                                        <p:tgtEl>
                                          <p:spTgt spid="19"/>
                                        </p:tgtEl>
                                      </p:cBhvr>
                                    </p:animEffect>
                                  </p:childTnLst>
                                </p:cTn>
                              </p:par>
                            </p:childTnLst>
                          </p:cTn>
                        </p:par>
                        <p:par>
                          <p:cTn fill="hold" id="37" nodeType="afterGroup">
                            <p:stCondLst>
                              <p:cond delay="2250"/>
                            </p:stCondLst>
                            <p:childTnLst>
                              <p:par>
                                <p:cTn fill="hold" id="38" nodeType="afterEffect" presetClass="entr" presetID="10" presetSubtype="0">
                                  <p:stCondLst>
                                    <p:cond delay="0"/>
                                  </p:stCondLst>
                                  <p:childTnLst>
                                    <p:set>
                                      <p:cBhvr>
                                        <p:cTn dur="1" fill="hold" id="39">
                                          <p:stCondLst>
                                            <p:cond delay="0"/>
                                          </p:stCondLst>
                                        </p:cTn>
                                        <p:tgtEl>
                                          <p:spTgt spid="20"/>
                                        </p:tgtEl>
                                        <p:attrNameLst>
                                          <p:attrName>style.visibility</p:attrName>
                                        </p:attrNameLst>
                                      </p:cBhvr>
                                      <p:to>
                                        <p:strVal val="visible"/>
                                      </p:to>
                                    </p:set>
                                    <p:animEffect filter="fade" transition="in">
                                      <p:cBhvr>
                                        <p:cTn dur="500" id="40"/>
                                        <p:tgtEl>
                                          <p:spTgt spid="20"/>
                                        </p:tgtEl>
                                      </p:cBhvr>
                                    </p:animEffect>
                                  </p:childTnLst>
                                </p:cTn>
                              </p:par>
                            </p:childTnLst>
                          </p:cTn>
                        </p:par>
                        <p:par>
                          <p:cTn fill="hold" id="41" nodeType="afterGroup">
                            <p:stCondLst>
                              <p:cond delay="2750"/>
                            </p:stCondLst>
                            <p:childTnLst>
                              <p:par>
                                <p:cTn fill="hold" grpId="0" id="42" nodeType="afterEffect" presetClass="entr" presetID="14" presetSubtype="10">
                                  <p:stCondLst>
                                    <p:cond delay="0"/>
                                  </p:stCondLst>
                                  <p:childTnLst>
                                    <p:set>
                                      <p:cBhvr>
                                        <p:cTn dur="1" fill="hold" id="43">
                                          <p:stCondLst>
                                            <p:cond delay="0"/>
                                          </p:stCondLst>
                                        </p:cTn>
                                        <p:tgtEl>
                                          <p:spTgt spid="39"/>
                                        </p:tgtEl>
                                        <p:attrNameLst>
                                          <p:attrName>style.visibility</p:attrName>
                                        </p:attrNameLst>
                                      </p:cBhvr>
                                      <p:to>
                                        <p:strVal val="visible"/>
                                      </p:to>
                                    </p:set>
                                    <p:animEffect filter="randombar(horizontal)" transition="in">
                                      <p:cBhvr>
                                        <p:cTn dur="500" id="44"/>
                                        <p:tgtEl>
                                          <p:spTgt spid="39"/>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40"/>
                                        </p:tgtEl>
                                        <p:attrNameLst>
                                          <p:attrName>style.visibility</p:attrName>
                                        </p:attrNameLst>
                                      </p:cBhvr>
                                      <p:to>
                                        <p:strVal val="visible"/>
                                      </p:to>
                                    </p:set>
                                    <p:animEffect filter="randombar(horizontal)" transition="in">
                                      <p:cBhvr>
                                        <p:cTn dur="500" id="47"/>
                                        <p:tgtEl>
                                          <p:spTgt spid="40"/>
                                        </p:tgtEl>
                                      </p:cBhvr>
                                    </p:animEffect>
                                  </p:childTnLst>
                                </p:cTn>
                              </p:par>
                            </p:childTnLst>
                          </p:cTn>
                        </p:par>
                        <p:par>
                          <p:cTn fill="hold" id="48" nodeType="afterGroup">
                            <p:stCondLst>
                              <p:cond delay="3250"/>
                            </p:stCondLst>
                            <p:childTnLst>
                              <p:par>
                                <p:cTn fill="hold" grpId="1" id="49" nodeType="afterEffect" presetClass="emph" presetID="26" presetSubtype="0">
                                  <p:stCondLst>
                                    <p:cond delay="0"/>
                                  </p:stCondLst>
                                  <p:childTnLst>
                                    <p:animEffect filter="fade" transition="out">
                                      <p:cBhvr>
                                        <p:cTn dur="500" id="50" tmFilter="0, 0; .2, .5; .8, .5; 1, 0"/>
                                        <p:tgtEl>
                                          <p:spTgt spid="31"/>
                                        </p:tgtEl>
                                      </p:cBhvr>
                                    </p:animEffect>
                                    <p:animScale>
                                      <p:cBhvr>
                                        <p:cTn autoRev="1" dur="250" fill="hold" id="51"/>
                                        <p:tgtEl>
                                          <p:spTgt spid="31"/>
                                        </p:tgtEl>
                                      </p:cBhvr>
                                      <p:by x="105000" y="105000"/>
                                    </p:animScale>
                                  </p:childTnLst>
                                </p:cTn>
                              </p:par>
                            </p:childTnLst>
                          </p:cTn>
                        </p:par>
                        <p:par>
                          <p:cTn fill="hold" id="52" nodeType="afterGroup">
                            <p:stCondLst>
                              <p:cond delay="3750"/>
                            </p:stCondLst>
                            <p:childTnLst>
                              <p:par>
                                <p:cTn fill="hold" id="53" nodeType="afterEffect" presetClass="entr" presetID="22" presetSubtype="2">
                                  <p:stCondLst>
                                    <p:cond delay="0"/>
                                  </p:stCondLst>
                                  <p:childTnLst>
                                    <p:set>
                                      <p:cBhvr>
                                        <p:cTn dur="1" fill="hold" id="54">
                                          <p:stCondLst>
                                            <p:cond delay="0"/>
                                          </p:stCondLst>
                                        </p:cTn>
                                        <p:tgtEl>
                                          <p:spTgt spid="8"/>
                                        </p:tgtEl>
                                        <p:attrNameLst>
                                          <p:attrName>style.visibility</p:attrName>
                                        </p:attrNameLst>
                                      </p:cBhvr>
                                      <p:to>
                                        <p:strVal val="visible"/>
                                      </p:to>
                                    </p:set>
                                    <p:animEffect filter="wipe(right)" transition="in">
                                      <p:cBhvr>
                                        <p:cTn dur="500" id="55"/>
                                        <p:tgtEl>
                                          <p:spTgt spid="8"/>
                                        </p:tgtEl>
                                      </p:cBhvr>
                                    </p:animEffect>
                                  </p:childTnLst>
                                </p:cTn>
                              </p:par>
                            </p:childTnLst>
                          </p:cTn>
                        </p:par>
                        <p:par>
                          <p:cTn fill="hold" id="56" nodeType="afterGroup">
                            <p:stCondLst>
                              <p:cond delay="4250"/>
                            </p:stCondLst>
                            <p:childTnLst>
                              <p:par>
                                <p:cTn fill="hold" id="57" nodeType="afterEffect" presetClass="entr" presetID="10" presetSubtype="0">
                                  <p:stCondLst>
                                    <p:cond delay="0"/>
                                  </p:stCondLst>
                                  <p:childTnLst>
                                    <p:set>
                                      <p:cBhvr>
                                        <p:cTn dur="1" fill="hold" id="58">
                                          <p:stCondLst>
                                            <p:cond delay="0"/>
                                          </p:stCondLst>
                                        </p:cTn>
                                        <p:tgtEl>
                                          <p:spTgt spid="9"/>
                                        </p:tgtEl>
                                        <p:attrNameLst>
                                          <p:attrName>style.visibility</p:attrName>
                                        </p:attrNameLst>
                                      </p:cBhvr>
                                      <p:to>
                                        <p:strVal val="visible"/>
                                      </p:to>
                                    </p:set>
                                    <p:animEffect filter="fade" transition="in">
                                      <p:cBhvr>
                                        <p:cTn dur="500" id="59"/>
                                        <p:tgtEl>
                                          <p:spTgt spid="9"/>
                                        </p:tgtEl>
                                      </p:cBhvr>
                                    </p:animEffect>
                                  </p:childTnLst>
                                </p:cTn>
                              </p:par>
                            </p:childTnLst>
                          </p:cTn>
                        </p:par>
                        <p:par>
                          <p:cTn fill="hold" id="60" nodeType="afterGroup">
                            <p:stCondLst>
                              <p:cond delay="4750"/>
                            </p:stCondLst>
                            <p:childTnLst>
                              <p:par>
                                <p:cTn fill="hold" grpId="0" id="61" nodeType="afterEffect" presetClass="entr" presetID="14" presetSubtype="10">
                                  <p:stCondLst>
                                    <p:cond delay="0"/>
                                  </p:stCondLst>
                                  <p:childTnLst>
                                    <p:set>
                                      <p:cBhvr>
                                        <p:cTn dur="1" fill="hold" id="62">
                                          <p:stCondLst>
                                            <p:cond delay="0"/>
                                          </p:stCondLst>
                                        </p:cTn>
                                        <p:tgtEl>
                                          <p:spTgt spid="38"/>
                                        </p:tgtEl>
                                        <p:attrNameLst>
                                          <p:attrName>style.visibility</p:attrName>
                                        </p:attrNameLst>
                                      </p:cBhvr>
                                      <p:to>
                                        <p:strVal val="visible"/>
                                      </p:to>
                                    </p:set>
                                    <p:animEffect filter="randombar(horizontal)" transition="in">
                                      <p:cBhvr>
                                        <p:cTn dur="500" id="63"/>
                                        <p:tgtEl>
                                          <p:spTgt spid="38"/>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37"/>
                                        </p:tgtEl>
                                        <p:attrNameLst>
                                          <p:attrName>style.visibility</p:attrName>
                                        </p:attrNameLst>
                                      </p:cBhvr>
                                      <p:to>
                                        <p:strVal val="visible"/>
                                      </p:to>
                                    </p:set>
                                    <p:animEffect filter="randombar(horizontal)" transition="in">
                                      <p:cBhvr>
                                        <p:cTn dur="500" id="66"/>
                                        <p:tgtEl>
                                          <p:spTgt spid="37"/>
                                        </p:tgtEl>
                                      </p:cBhvr>
                                    </p:animEffect>
                                  </p:childTnLst>
                                </p:cTn>
                              </p:par>
                            </p:childTnLst>
                          </p:cTn>
                        </p:par>
                        <p:par>
                          <p:cTn fill="hold" id="67" nodeType="afterGroup">
                            <p:stCondLst>
                              <p:cond delay="5250"/>
                            </p:stCondLst>
                            <p:childTnLst>
                              <p:par>
                                <p:cTn fill="hold" grpId="1" id="68" nodeType="afterEffect" presetClass="emph" presetID="26" presetSubtype="0">
                                  <p:stCondLst>
                                    <p:cond delay="0"/>
                                  </p:stCondLst>
                                  <p:childTnLst>
                                    <p:animEffect filter="fade" transition="out">
                                      <p:cBhvr>
                                        <p:cTn dur="500" id="69" tmFilter="0, 0; .2, .5; .8, .5; 1, 0"/>
                                        <p:tgtEl>
                                          <p:spTgt spid="30"/>
                                        </p:tgtEl>
                                      </p:cBhvr>
                                    </p:animEffect>
                                    <p:animScale>
                                      <p:cBhvr>
                                        <p:cTn autoRev="1" dur="250" fill="hold" id="70"/>
                                        <p:tgtEl>
                                          <p:spTgt spid="30"/>
                                        </p:tgtEl>
                                      </p:cBhvr>
                                      <p:by x="105000" y="105000"/>
                                    </p:animScale>
                                  </p:childTnLst>
                                </p:cTn>
                              </p:par>
                            </p:childTnLst>
                          </p:cTn>
                        </p:par>
                        <p:par>
                          <p:cTn fill="hold" id="71" nodeType="afterGroup">
                            <p:stCondLst>
                              <p:cond delay="5750"/>
                            </p:stCondLst>
                            <p:childTnLst>
                              <p:par>
                                <p:cTn fill="hold" id="72" nodeType="afterEffect" presetClass="entr" presetID="22" presetSubtype="2">
                                  <p:stCondLst>
                                    <p:cond delay="0"/>
                                  </p:stCondLst>
                                  <p:childTnLst>
                                    <p:set>
                                      <p:cBhvr>
                                        <p:cTn dur="1" fill="hold" id="73">
                                          <p:stCondLst>
                                            <p:cond delay="0"/>
                                          </p:stCondLst>
                                        </p:cTn>
                                        <p:tgtEl>
                                          <p:spTgt spid="12"/>
                                        </p:tgtEl>
                                        <p:attrNameLst>
                                          <p:attrName>style.visibility</p:attrName>
                                        </p:attrNameLst>
                                      </p:cBhvr>
                                      <p:to>
                                        <p:strVal val="visible"/>
                                      </p:to>
                                    </p:set>
                                    <p:animEffect filter="wipe(right)" transition="in">
                                      <p:cBhvr>
                                        <p:cTn dur="600" id="74"/>
                                        <p:tgtEl>
                                          <p:spTgt spid="12"/>
                                        </p:tgtEl>
                                      </p:cBhvr>
                                    </p:animEffect>
                                  </p:childTnLst>
                                </p:cTn>
                              </p:par>
                            </p:childTnLst>
                          </p:cTn>
                        </p:par>
                        <p:par>
                          <p:cTn fill="hold" id="75" nodeType="afterGroup">
                            <p:stCondLst>
                              <p:cond delay="6350"/>
                            </p:stCondLst>
                            <p:childTnLst>
                              <p:par>
                                <p:cTn fill="hold" id="76" nodeType="afterEffect" presetClass="entr" presetID="10" presetSubtype="0">
                                  <p:stCondLst>
                                    <p:cond delay="0"/>
                                  </p:stCondLst>
                                  <p:childTnLst>
                                    <p:set>
                                      <p:cBhvr>
                                        <p:cTn dur="1" fill="hold" id="77">
                                          <p:stCondLst>
                                            <p:cond delay="0"/>
                                          </p:stCondLst>
                                        </p:cTn>
                                        <p:tgtEl>
                                          <p:spTgt spid="13"/>
                                        </p:tgtEl>
                                        <p:attrNameLst>
                                          <p:attrName>style.visibility</p:attrName>
                                        </p:attrNameLst>
                                      </p:cBhvr>
                                      <p:to>
                                        <p:strVal val="visible"/>
                                      </p:to>
                                    </p:set>
                                    <p:animEffect filter="fade" transition="in">
                                      <p:cBhvr>
                                        <p:cTn dur="500" id="78"/>
                                        <p:tgtEl>
                                          <p:spTgt spid="13"/>
                                        </p:tgtEl>
                                      </p:cBhvr>
                                    </p:animEffect>
                                  </p:childTnLst>
                                </p:cTn>
                              </p:par>
                            </p:childTnLst>
                          </p:cTn>
                        </p:par>
                        <p:par>
                          <p:cTn fill="hold" id="79" nodeType="afterGroup">
                            <p:stCondLst>
                              <p:cond delay="6850"/>
                            </p:stCondLst>
                            <p:childTnLst>
                              <p:par>
                                <p:cTn fill="hold" grpId="0" id="80" nodeType="afterEffect" presetClass="entr" presetID="14" presetSubtype="10">
                                  <p:stCondLst>
                                    <p:cond delay="0"/>
                                  </p:stCondLst>
                                  <p:childTnLst>
                                    <p:set>
                                      <p:cBhvr>
                                        <p:cTn dur="1" fill="hold" id="81">
                                          <p:stCondLst>
                                            <p:cond delay="0"/>
                                          </p:stCondLst>
                                        </p:cTn>
                                        <p:tgtEl>
                                          <p:spTgt spid="35"/>
                                        </p:tgtEl>
                                        <p:attrNameLst>
                                          <p:attrName>style.visibility</p:attrName>
                                        </p:attrNameLst>
                                      </p:cBhvr>
                                      <p:to>
                                        <p:strVal val="visible"/>
                                      </p:to>
                                    </p:set>
                                    <p:animEffect filter="randombar(horizontal)" transition="in">
                                      <p:cBhvr>
                                        <p:cTn dur="500" id="82"/>
                                        <p:tgtEl>
                                          <p:spTgt spid="35"/>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36"/>
                                        </p:tgtEl>
                                        <p:attrNameLst>
                                          <p:attrName>style.visibility</p:attrName>
                                        </p:attrNameLst>
                                      </p:cBhvr>
                                      <p:to>
                                        <p:strVal val="visible"/>
                                      </p:to>
                                    </p:set>
                                    <p:animEffect filter="randombar(horizontal)" transition="in">
                                      <p:cBhvr>
                                        <p:cTn dur="500" id="85"/>
                                        <p:tgtEl>
                                          <p:spTgt spid="36"/>
                                        </p:tgtEl>
                                      </p:cBhvr>
                                    </p:animEffect>
                                  </p:childTnLst>
                                </p:cTn>
                              </p:par>
                            </p:childTnLst>
                          </p:cTn>
                        </p:par>
                        <p:par>
                          <p:cTn fill="hold" id="86" nodeType="afterGroup">
                            <p:stCondLst>
                              <p:cond delay="7350"/>
                            </p:stCondLst>
                            <p:childTnLst>
                              <p:par>
                                <p:cTn fill="hold" grpId="1" id="87" nodeType="afterEffect" presetClass="emph" presetID="26" presetSubtype="0">
                                  <p:stCondLst>
                                    <p:cond delay="0"/>
                                  </p:stCondLst>
                                  <p:childTnLst>
                                    <p:animEffect filter="fade" transition="out">
                                      <p:cBhvr>
                                        <p:cTn dur="500" id="88" tmFilter="0, 0; .2, .5; .8, .5; 1, 0"/>
                                        <p:tgtEl>
                                          <p:spTgt spid="29"/>
                                        </p:tgtEl>
                                      </p:cBhvr>
                                    </p:animEffect>
                                    <p:animScale>
                                      <p:cBhvr>
                                        <p:cTn autoRev="1" dur="250" fill="hold" id="89"/>
                                        <p:tgtEl>
                                          <p:spTgt spid="29"/>
                                        </p:tgtEl>
                                      </p:cBhvr>
                                      <p:by x="105000" y="105000"/>
                                    </p:animScale>
                                  </p:childTnLst>
                                </p:cTn>
                              </p:par>
                            </p:childTnLst>
                          </p:cTn>
                        </p:par>
                        <p:par>
                          <p:cTn fill="hold" id="90" nodeType="afterGroup">
                            <p:stCondLst>
                              <p:cond delay="7850"/>
                            </p:stCondLst>
                            <p:childTnLst>
                              <p:par>
                                <p:cTn fill="hold" id="91" nodeType="afterEffect" presetClass="entr" presetID="22" presetSubtype="2">
                                  <p:stCondLst>
                                    <p:cond delay="0"/>
                                  </p:stCondLst>
                                  <p:childTnLst>
                                    <p:set>
                                      <p:cBhvr>
                                        <p:cTn dur="1" fill="hold" id="92">
                                          <p:stCondLst>
                                            <p:cond delay="0"/>
                                          </p:stCondLst>
                                        </p:cTn>
                                        <p:tgtEl>
                                          <p:spTgt spid="2"/>
                                        </p:tgtEl>
                                        <p:attrNameLst>
                                          <p:attrName>style.visibility</p:attrName>
                                        </p:attrNameLst>
                                      </p:cBhvr>
                                      <p:to>
                                        <p:strVal val="visible"/>
                                      </p:to>
                                    </p:set>
                                    <p:animEffect filter="wipe(right)" transition="in">
                                      <p:cBhvr>
                                        <p:cTn dur="750" id="93"/>
                                        <p:tgtEl>
                                          <p:spTgt spid="2"/>
                                        </p:tgtEl>
                                      </p:cBhvr>
                                    </p:animEffect>
                                  </p:childTnLst>
                                </p:cTn>
                              </p:par>
                            </p:childTnLst>
                          </p:cTn>
                        </p:par>
                        <p:par>
                          <p:cTn fill="hold" id="94" nodeType="afterGroup">
                            <p:stCondLst>
                              <p:cond delay="8600"/>
                            </p:stCondLst>
                            <p:childTnLst>
                              <p:par>
                                <p:cTn fill="hold" id="95" nodeType="afterEffect" presetClass="entr" presetID="10" presetSubtype="0">
                                  <p:stCondLst>
                                    <p:cond delay="0"/>
                                  </p:stCondLst>
                                  <p:childTnLst>
                                    <p:set>
                                      <p:cBhvr>
                                        <p:cTn dur="1" fill="hold" id="96">
                                          <p:stCondLst>
                                            <p:cond delay="0"/>
                                          </p:stCondLst>
                                        </p:cTn>
                                        <p:tgtEl>
                                          <p:spTgt spid="3"/>
                                        </p:tgtEl>
                                        <p:attrNameLst>
                                          <p:attrName>style.visibility</p:attrName>
                                        </p:attrNameLst>
                                      </p:cBhvr>
                                      <p:to>
                                        <p:strVal val="visible"/>
                                      </p:to>
                                    </p:set>
                                    <p:animEffect filter="fade" transition="in">
                                      <p:cBhvr>
                                        <p:cTn dur="500" id="97"/>
                                        <p:tgtEl>
                                          <p:spTgt spid="3"/>
                                        </p:tgtEl>
                                      </p:cBhvr>
                                    </p:animEffect>
                                  </p:childTnLst>
                                </p:cTn>
                              </p:par>
                            </p:childTnLst>
                          </p:cTn>
                        </p:par>
                        <p:par>
                          <p:cTn fill="hold" id="98" nodeType="afterGroup">
                            <p:stCondLst>
                              <p:cond delay="9100"/>
                            </p:stCondLst>
                            <p:childTnLst>
                              <p:par>
                                <p:cTn fill="hold" grpId="0" id="99" nodeType="afterEffect" presetClass="entr" presetID="14" presetSubtype="10">
                                  <p:stCondLst>
                                    <p:cond delay="0"/>
                                  </p:stCondLst>
                                  <p:childTnLst>
                                    <p:set>
                                      <p:cBhvr>
                                        <p:cTn dur="1" fill="hold" id="100">
                                          <p:stCondLst>
                                            <p:cond delay="0"/>
                                          </p:stCondLst>
                                        </p:cTn>
                                        <p:tgtEl>
                                          <p:spTgt spid="33"/>
                                        </p:tgtEl>
                                        <p:attrNameLst>
                                          <p:attrName>style.visibility</p:attrName>
                                        </p:attrNameLst>
                                      </p:cBhvr>
                                      <p:to>
                                        <p:strVal val="visible"/>
                                      </p:to>
                                    </p:set>
                                    <p:animEffect filter="randombar(horizontal)" transition="in">
                                      <p:cBhvr>
                                        <p:cTn dur="500" id="101"/>
                                        <p:tgtEl>
                                          <p:spTgt spid="33"/>
                                        </p:tgtEl>
                                      </p:cBhvr>
                                    </p:animEffect>
                                  </p:childTnLst>
                                </p:cTn>
                              </p:par>
                              <p:par>
                                <p:cTn fill="hold" grpId="0" id="102" nodeType="withEffect" presetClass="entr" presetID="14" presetSubtype="10">
                                  <p:stCondLst>
                                    <p:cond delay="0"/>
                                  </p:stCondLst>
                                  <p:childTnLst>
                                    <p:set>
                                      <p:cBhvr>
                                        <p:cTn dur="1" fill="hold" id="103">
                                          <p:stCondLst>
                                            <p:cond delay="0"/>
                                          </p:stCondLst>
                                        </p:cTn>
                                        <p:tgtEl>
                                          <p:spTgt spid="34"/>
                                        </p:tgtEl>
                                        <p:attrNameLst>
                                          <p:attrName>style.visibility</p:attrName>
                                        </p:attrNameLst>
                                      </p:cBhvr>
                                      <p:to>
                                        <p:strVal val="visible"/>
                                      </p:to>
                                    </p:set>
                                    <p:animEffect filter="randombar(horizontal)" transition="in">
                                      <p:cBhvr>
                                        <p:cTn dur="500" id="104"/>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1" spid="29"/>
      <p:bldP grpId="0" spid="30"/>
      <p:bldP grpId="1" spid="30"/>
      <p:bldP grpId="0" spid="31"/>
      <p:bldP grpId="1" spid="31"/>
      <p:bldP grpId="0" spid="32"/>
      <p:bldP grpId="1" spid="32"/>
      <p:bldP grpId="0" spid="33"/>
      <p:bldP grpId="0" spid="34"/>
      <p:bldP grpId="0" spid="35"/>
      <p:bldP grpId="0" spid="36"/>
      <p:bldP grpId="0" spid="37"/>
      <p:bldP grpId="0" spid="38"/>
      <p:bldP grpId="0" spid="39"/>
      <p:bldP grpId="0" spid="40"/>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5C1092D6-A055-4A24-9485-D0EECC45A3A9}"/>
              </a:ext>
            </a:extLst>
          </p:cNvPr>
          <p:cNvSpPr/>
          <p:nvPr/>
        </p:nvSpPr>
        <p:spPr>
          <a:xfrm>
            <a:off x="6111713" y="1549106"/>
            <a:ext cx="4359786" cy="2332788"/>
          </a:xfrm>
          <a:prstGeom prst="rect">
            <a:avLst/>
          </a:prstGeom>
          <a:blipFill dpi="0" rotWithShape="1">
            <a:blip r:embed="rId3">
              <a:extLst>
                <a:ext uri="{BEBA8EAE-BF5A-486C-A8C5-ECC9F3942E4B}">
                  <a14:imgProps>
                    <a14:imgLayer xmlns:d3p1="http://schemas.openxmlformats.org/officeDocument/2006/relationships" d3p1:embed="">
                      <a14:imgEffect>
                        <a14:brightnessContrast bright="20000"/>
                      </a14:imgEffect>
                    </a14:imgLayer>
                  </a14:imgProps>
                </a:ext>
                <a:ext uri="{28A0092B-C50C-407E-A947-70E740481C1C}">
                  <a14:useLocalDpi val="0"/>
                </a:ext>
              </a:extLst>
            </a:blip>
            <a:stretch>
              <a:fillRect/>
            </a:stretch>
          </a:blipFill>
          <a:ln w="28575">
            <a:solidFill>
              <a:schemeClr val="accent1"/>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bg1">
                  <a:lumMod val="95000"/>
                </a:schemeClr>
              </a:solidFill>
              <a:cs typeface="+mn-ea"/>
              <a:sym typeface="+mn-lt"/>
            </a:endParaRPr>
          </a:p>
        </p:txBody>
      </p:sp>
      <p:sp>
        <p:nvSpPr>
          <p:cNvPr id="3" name="矩形 2">
            <a:extLst>
              <a:ext uri="{FF2B5EF4-FFF2-40B4-BE49-F238E27FC236}">
                <a16:creationId xmlns:a16="http://schemas.microsoft.com/office/drawing/2014/main" id="{2F333AD2-0482-44F6-8C1F-5BCD834B9E8C}"/>
              </a:ext>
            </a:extLst>
          </p:cNvPr>
          <p:cNvSpPr/>
          <p:nvPr/>
        </p:nvSpPr>
        <p:spPr>
          <a:xfrm>
            <a:off x="4164808" y="1529314"/>
            <a:ext cx="1605262" cy="518152"/>
          </a:xfrm>
          <a:prstGeom prst="rect">
            <a:avLst/>
          </a:prstGeom>
          <a:effectLst/>
        </p:spPr>
        <p:txBody>
          <a:bodyPr bIns="45716" lIns="91431" rIns="91431" tIns="45716" wrap="none">
            <a:spAutoFit/>
          </a:bodyPr>
          <a:lstStyle/>
          <a:p>
            <a:pPr algn="r"/>
            <a:r>
              <a:rPr altLang="en-US" b="1" lang="zh-CN" sz="2800">
                <a:solidFill>
                  <a:schemeClr val="accent1"/>
                </a:solidFill>
                <a:cs typeface="+mn-ea"/>
                <a:sym typeface="+mn-lt"/>
              </a:rPr>
              <a:t>添加标题</a:t>
            </a:r>
          </a:p>
        </p:txBody>
      </p:sp>
      <p:sp>
        <p:nvSpPr>
          <p:cNvPr id="6" name="圆角矩形 68">
            <a:extLst>
              <a:ext uri="{FF2B5EF4-FFF2-40B4-BE49-F238E27FC236}">
                <a16:creationId xmlns:a16="http://schemas.microsoft.com/office/drawing/2014/main" id="{3AA52545-8EE3-4053-9DD8-76E560D8FA4D}"/>
              </a:ext>
            </a:extLst>
          </p:cNvPr>
          <p:cNvSpPr/>
          <p:nvPr/>
        </p:nvSpPr>
        <p:spPr>
          <a:xfrm>
            <a:off x="1719241" y="4372951"/>
            <a:ext cx="2290114" cy="467045"/>
          </a:xfrm>
          <a:prstGeom prst="roundRect">
            <a:avLst>
              <a:gd fmla="val 50000" name="adj"/>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4" name="矩形 47">
            <a:extLst>
              <a:ext uri="{FF2B5EF4-FFF2-40B4-BE49-F238E27FC236}">
                <a16:creationId xmlns:a16="http://schemas.microsoft.com/office/drawing/2014/main" id="{F7D1042C-28F7-47AF-B11E-F822A8F32064}"/>
              </a:ext>
            </a:extLst>
          </p:cNvPr>
          <p:cNvSpPr>
            <a:spLocks noChangeArrowheads="1"/>
          </p:cNvSpPr>
          <p:nvPr/>
        </p:nvSpPr>
        <p:spPr bwMode="auto">
          <a:xfrm>
            <a:off x="1457176" y="2178691"/>
            <a:ext cx="4359786" cy="18745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itchFamily="34" typeface="微软雅黑"/>
                <a:ea charset="-122" pitchFamily="34" typeface="微软雅黑"/>
                <a:sym charset="0" pitchFamily="34" typeface="Calibri"/>
              </a:defRPr>
            </a:lvl1pPr>
            <a:lvl2pPr indent="-285750" marL="742950">
              <a:spcBef>
                <a:spcPct val="20000"/>
              </a:spcBef>
              <a:buFont typeface="Arial"/>
              <a:buChar char="–"/>
              <a:defRPr sz="2800">
                <a:solidFill>
                  <a:schemeClr val="tx1"/>
                </a:solidFill>
                <a:latin charset="-122" pitchFamily="34" typeface="微软雅黑"/>
                <a:ea charset="-122" pitchFamily="34" typeface="微软雅黑"/>
                <a:sym charset="0" pitchFamily="34" typeface="Calibri"/>
              </a:defRPr>
            </a:lvl2pPr>
            <a:lvl3pPr indent="-228600" marL="1143000">
              <a:spcBef>
                <a:spcPct val="20000"/>
              </a:spcBef>
              <a:buFont typeface="Arial"/>
              <a:buChar char="•"/>
              <a:defRPr sz="2400">
                <a:solidFill>
                  <a:schemeClr val="tx1"/>
                </a:solidFill>
                <a:latin charset="-122" pitchFamily="34" typeface="微软雅黑"/>
                <a:ea charset="-122" pitchFamily="34" typeface="微软雅黑"/>
                <a:sym charset="0" pitchFamily="34" typeface="Calibri"/>
              </a:defRPr>
            </a:lvl3pPr>
            <a:lvl4pPr indent="-228600" marL="16002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4pPr>
            <a:lvl5pPr indent="-228600" marL="2057400">
              <a:spcBef>
                <a:spcPct val="20000"/>
              </a:spcBef>
              <a:buFont typeface="Arial"/>
              <a:buChar char="»"/>
              <a:defRPr sz="2000">
                <a:solidFill>
                  <a:schemeClr val="tx1"/>
                </a:solidFill>
                <a:latin charset="-122" pitchFamily="34" typeface="微软雅黑"/>
                <a:ea charset="-122"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itchFamily="34" typeface="微软雅黑"/>
                <a:ea charset="-122" pitchFamily="34" typeface="微软雅黑"/>
                <a:sym charset="0" pitchFamily="34" typeface="Calibri"/>
              </a:defRPr>
            </a:lvl9pPr>
          </a:lstStyle>
          <a:p>
            <a:pPr algn="r">
              <a:lnSpc>
                <a:spcPct val="130000"/>
              </a:lnSpc>
              <a:spcBef>
                <a:spcPct val="0"/>
              </a:spcBef>
              <a:buNone/>
            </a:pPr>
            <a:r>
              <a:rPr altLang="en-US" lang="zh-CN" sz="1800">
                <a:solidFill>
                  <a:schemeClr val="tx1">
                    <a:lumMod val="50000"/>
                    <a:lumOff val="50000"/>
                  </a:schemeClr>
                </a:solidFill>
                <a:latin typeface="+mn-lt"/>
                <a:ea typeface="+mn-ea"/>
                <a:cs typeface="+mn-ea"/>
                <a:sym typeface="+mn-lt"/>
              </a:rPr>
              <a:t>在此录入上述图表的综合描述说明，在此录入上述图表的上述图表的综合描述说明入。在此录入上述图表的综合描述说明，在此录入上述图表的上述图表的综合描述说明入</a:t>
            </a:r>
          </a:p>
        </p:txBody>
      </p:sp>
      <p:sp>
        <p:nvSpPr>
          <p:cNvPr id="5" name="TextBox 7">
            <a:extLst>
              <a:ext uri="{FF2B5EF4-FFF2-40B4-BE49-F238E27FC236}">
                <a16:creationId xmlns:a16="http://schemas.microsoft.com/office/drawing/2014/main" id="{E53162A3-3A65-44F3-9B1E-55B28FE5FD76}"/>
              </a:ext>
            </a:extLst>
          </p:cNvPr>
          <p:cNvSpPr>
            <a:spLocks noChangeArrowheads="1"/>
          </p:cNvSpPr>
          <p:nvPr/>
        </p:nvSpPr>
        <p:spPr bwMode="auto">
          <a:xfrm>
            <a:off x="2281163" y="4452585"/>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chemeClr val="bg1"/>
                </a:solidFill>
                <a:cs typeface="+mn-ea"/>
                <a:sym typeface="+mn-lt"/>
              </a:rPr>
              <a:t>添加标题文字</a:t>
            </a:r>
          </a:p>
        </p:txBody>
      </p:sp>
      <p:sp>
        <p:nvSpPr>
          <p:cNvPr id="7" name="TextBox 7">
            <a:extLst>
              <a:ext uri="{FF2B5EF4-FFF2-40B4-BE49-F238E27FC236}">
                <a16:creationId xmlns:a16="http://schemas.microsoft.com/office/drawing/2014/main" id="{1AADD5B7-5B44-4BDD-B9C2-CA752080C317}"/>
              </a:ext>
            </a:extLst>
          </p:cNvPr>
          <p:cNvSpPr>
            <a:spLocks noChangeArrowheads="1"/>
          </p:cNvSpPr>
          <p:nvPr/>
        </p:nvSpPr>
        <p:spPr bwMode="auto">
          <a:xfrm>
            <a:off x="1417067" y="5079238"/>
            <a:ext cx="2592288" cy="1097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a:solidFill>
                  <a:schemeClr val="tx1">
                    <a:lumMod val="50000"/>
                    <a:lumOff val="50000"/>
                  </a:schemeClr>
                </a:solidFill>
                <a:cs typeface="+mn-ea"/>
                <a:sym typeface="+mn-lt"/>
              </a:rPr>
              <a:t>在此输入章节详细文字介绍，表达主题的含义合图表的意义，在此输入章节详细文字介绍。</a:t>
            </a:r>
          </a:p>
        </p:txBody>
      </p:sp>
      <p:grpSp>
        <p:nvGrpSpPr>
          <p:cNvPr id="8" name="组合 7">
            <a:extLst>
              <a:ext uri="{FF2B5EF4-FFF2-40B4-BE49-F238E27FC236}">
                <a16:creationId xmlns:a16="http://schemas.microsoft.com/office/drawing/2014/main" id="{8EBBC4D2-F259-4AE9-BD2B-384087C08548}"/>
              </a:ext>
            </a:extLst>
          </p:cNvPr>
          <p:cNvGrpSpPr/>
          <p:nvPr/>
        </p:nvGrpSpPr>
        <p:grpSpPr>
          <a:xfrm>
            <a:off x="1417067" y="4277724"/>
            <a:ext cx="657499" cy="657499"/>
            <a:chOff x="1417067" y="4277724"/>
            <a:chExt cx="657499" cy="657499"/>
          </a:xfrm>
        </p:grpSpPr>
        <p:grpSp>
          <p:nvGrpSpPr>
            <p:cNvPr id="9" name="组合 8">
              <a:extLst>
                <a:ext uri="{FF2B5EF4-FFF2-40B4-BE49-F238E27FC236}">
                  <a16:creationId xmlns:a16="http://schemas.microsoft.com/office/drawing/2014/main" id="{8C4F79BE-096C-4222-9EF3-1E6E99873045}"/>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1" name="椭圆 10">
                <a:extLst>
                  <a:ext uri="{FF2B5EF4-FFF2-40B4-BE49-F238E27FC236}">
                    <a16:creationId xmlns:a16="http://schemas.microsoft.com/office/drawing/2014/main" id="{7B18B3B8-EAE7-4ACF-89C5-DAC4E2B1A927}"/>
                  </a:ext>
                </a:extLst>
              </p:cNvPr>
              <p:cNvSpPr/>
              <p:nvPr/>
            </p:nvSpPr>
            <p:spPr>
              <a:xfrm>
                <a:off x="3724323" y="1908536"/>
                <a:ext cx="1329153" cy="1329153"/>
              </a:xfrm>
              <a:prstGeom prst="ellipse">
                <a:avLst/>
              </a:prstGeom>
              <a:solidFill>
                <a:schemeClr val="accent1"/>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12" name="椭圆 11">
                <a:extLst>
                  <a:ext uri="{FF2B5EF4-FFF2-40B4-BE49-F238E27FC236}">
                    <a16:creationId xmlns:a16="http://schemas.microsoft.com/office/drawing/2014/main" id="{F2537C5F-2EDE-4621-80D3-0A60F0E9D61E}"/>
                  </a:ext>
                </a:extLst>
              </p:cNvPr>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cs typeface="+mn-ea"/>
                  <a:sym typeface="+mn-lt"/>
                </a:endParaRPr>
              </a:p>
            </p:txBody>
          </p:sp>
        </p:grpSp>
        <p:sp>
          <p:nvSpPr>
            <p:cNvPr id="10" name="TextBox 7">
              <a:extLst>
                <a:ext uri="{FF2B5EF4-FFF2-40B4-BE49-F238E27FC236}">
                  <a16:creationId xmlns:a16="http://schemas.microsoft.com/office/drawing/2014/main" id="{9B3E31D5-0B9D-46F7-83AF-244414BD852E}"/>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chemeClr val="accent1"/>
                  </a:solidFill>
                  <a:cs typeface="+mn-ea"/>
                  <a:sym typeface="+mn-lt"/>
                </a:rPr>
                <a:t>1</a:t>
              </a:r>
            </a:p>
          </p:txBody>
        </p:sp>
      </p:grpSp>
      <p:sp>
        <p:nvSpPr>
          <p:cNvPr id="14" name="圆角矩形 76">
            <a:extLst>
              <a:ext uri="{FF2B5EF4-FFF2-40B4-BE49-F238E27FC236}">
                <a16:creationId xmlns:a16="http://schemas.microsoft.com/office/drawing/2014/main" id="{218A88FA-1E0C-4340-841A-0F4237D22E16}"/>
              </a:ext>
            </a:extLst>
          </p:cNvPr>
          <p:cNvSpPr/>
          <p:nvPr/>
        </p:nvSpPr>
        <p:spPr>
          <a:xfrm>
            <a:off x="4959601" y="4388323"/>
            <a:ext cx="2290114" cy="467045"/>
          </a:xfrm>
          <a:prstGeom prst="roundRect">
            <a:avLst>
              <a:gd fmla="val 50000" name="adj"/>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13" name="TextBox 7">
            <a:extLst>
              <a:ext uri="{FF2B5EF4-FFF2-40B4-BE49-F238E27FC236}">
                <a16:creationId xmlns:a16="http://schemas.microsoft.com/office/drawing/2014/main" id="{C3FC44A9-D5A7-49FD-A2D4-33304D62269C}"/>
              </a:ext>
            </a:extLst>
          </p:cNvPr>
          <p:cNvSpPr>
            <a:spLocks noChangeArrowheads="1"/>
          </p:cNvSpPr>
          <p:nvPr/>
        </p:nvSpPr>
        <p:spPr bwMode="auto">
          <a:xfrm>
            <a:off x="5521523" y="4467957"/>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chemeClr val="bg1"/>
                </a:solidFill>
                <a:cs typeface="+mn-ea"/>
                <a:sym typeface="+mn-lt"/>
              </a:rPr>
              <a:t>添加标题文字</a:t>
            </a:r>
          </a:p>
        </p:txBody>
      </p:sp>
      <p:sp>
        <p:nvSpPr>
          <p:cNvPr id="15" name="TextBox 7">
            <a:extLst>
              <a:ext uri="{FF2B5EF4-FFF2-40B4-BE49-F238E27FC236}">
                <a16:creationId xmlns:a16="http://schemas.microsoft.com/office/drawing/2014/main" id="{4E9992DE-B7CA-4044-A7E0-A8E9C22C7B7C}"/>
              </a:ext>
            </a:extLst>
          </p:cNvPr>
          <p:cNvSpPr>
            <a:spLocks noChangeArrowheads="1"/>
          </p:cNvSpPr>
          <p:nvPr/>
        </p:nvSpPr>
        <p:spPr bwMode="auto">
          <a:xfrm>
            <a:off x="4657427" y="5094610"/>
            <a:ext cx="2592288" cy="1097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a:solidFill>
                  <a:schemeClr val="tx1">
                    <a:lumMod val="50000"/>
                    <a:lumOff val="50000"/>
                  </a:schemeClr>
                </a:solidFill>
                <a:cs typeface="+mn-ea"/>
                <a:sym typeface="+mn-lt"/>
              </a:rPr>
              <a:t>在此输入章节详细文字介绍，表达主题的含义合图表的意义，在此输入章节详细文字介绍。</a:t>
            </a:r>
          </a:p>
        </p:txBody>
      </p:sp>
      <p:grpSp>
        <p:nvGrpSpPr>
          <p:cNvPr id="16" name="组合 15">
            <a:extLst>
              <a:ext uri="{FF2B5EF4-FFF2-40B4-BE49-F238E27FC236}">
                <a16:creationId xmlns:a16="http://schemas.microsoft.com/office/drawing/2014/main" id="{2E8B9AE0-9F81-4C71-80E3-B30E49CFB2BA}"/>
              </a:ext>
            </a:extLst>
          </p:cNvPr>
          <p:cNvGrpSpPr/>
          <p:nvPr/>
        </p:nvGrpSpPr>
        <p:grpSpPr>
          <a:xfrm>
            <a:off x="4662895" y="4293096"/>
            <a:ext cx="657499" cy="657499"/>
            <a:chOff x="1417067" y="4277724"/>
            <a:chExt cx="657499" cy="657499"/>
          </a:xfrm>
        </p:grpSpPr>
        <p:grpSp>
          <p:nvGrpSpPr>
            <p:cNvPr id="17" name="组合 16">
              <a:extLst>
                <a:ext uri="{FF2B5EF4-FFF2-40B4-BE49-F238E27FC236}">
                  <a16:creationId xmlns:a16="http://schemas.microsoft.com/office/drawing/2014/main" id="{C9D064D9-2633-4A0F-A3A0-86E9DCDFDE41}"/>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9" name="椭圆 18">
                <a:extLst>
                  <a:ext uri="{FF2B5EF4-FFF2-40B4-BE49-F238E27FC236}">
                    <a16:creationId xmlns:a16="http://schemas.microsoft.com/office/drawing/2014/main" id="{9790D5B1-406B-42B6-9955-8E937034096C}"/>
                  </a:ext>
                </a:extLst>
              </p:cNvPr>
              <p:cNvSpPr/>
              <p:nvPr/>
            </p:nvSpPr>
            <p:spPr>
              <a:xfrm>
                <a:off x="3724323" y="1908536"/>
                <a:ext cx="1329153" cy="1329153"/>
              </a:xfrm>
              <a:prstGeom prst="ellipse">
                <a:avLst/>
              </a:prstGeom>
              <a:solidFill>
                <a:schemeClr val="accent1"/>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20" name="椭圆 19">
                <a:extLst>
                  <a:ext uri="{FF2B5EF4-FFF2-40B4-BE49-F238E27FC236}">
                    <a16:creationId xmlns:a16="http://schemas.microsoft.com/office/drawing/2014/main" id="{18B4FC7E-5154-4373-9058-ED8B1B5B8908}"/>
                  </a:ext>
                </a:extLst>
              </p:cNvPr>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cs typeface="+mn-ea"/>
                  <a:sym typeface="+mn-lt"/>
                </a:endParaRPr>
              </a:p>
            </p:txBody>
          </p:sp>
        </p:grpSp>
        <p:sp>
          <p:nvSpPr>
            <p:cNvPr id="18" name="TextBox 7">
              <a:extLst>
                <a:ext uri="{FF2B5EF4-FFF2-40B4-BE49-F238E27FC236}">
                  <a16:creationId xmlns:a16="http://schemas.microsoft.com/office/drawing/2014/main" id="{AF31C993-70BB-4186-8141-F32CC2C77D7B}"/>
                </a:ext>
              </a:extLst>
            </p:cNvPr>
            <p:cNvSpPr>
              <a:spLocks noChangeArrowheads="1"/>
            </p:cNvSpPr>
            <p:nvPr/>
          </p:nvSpPr>
          <p:spPr bwMode="auto">
            <a:xfrm>
              <a:off x="1517646"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chemeClr val="accent1"/>
                  </a:solidFill>
                  <a:cs typeface="+mn-ea"/>
                  <a:sym typeface="+mn-lt"/>
                </a:rPr>
                <a:t>2</a:t>
              </a:r>
            </a:p>
          </p:txBody>
        </p:sp>
      </p:grpSp>
      <p:sp>
        <p:nvSpPr>
          <p:cNvPr id="22" name="圆角矩形 84">
            <a:extLst>
              <a:ext uri="{FF2B5EF4-FFF2-40B4-BE49-F238E27FC236}">
                <a16:creationId xmlns:a16="http://schemas.microsoft.com/office/drawing/2014/main" id="{DC81492F-CBA2-459A-A306-828C5862BBDD}"/>
              </a:ext>
            </a:extLst>
          </p:cNvPr>
          <p:cNvSpPr/>
          <p:nvPr/>
        </p:nvSpPr>
        <p:spPr>
          <a:xfrm>
            <a:off x="8199961" y="4388323"/>
            <a:ext cx="2285755" cy="467045"/>
          </a:xfrm>
          <a:prstGeom prst="roundRect">
            <a:avLst>
              <a:gd fmla="val 50000" name="adj"/>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bg1"/>
              </a:solidFill>
              <a:cs typeface="+mn-ea"/>
              <a:sym typeface="+mn-lt"/>
            </a:endParaRPr>
          </a:p>
        </p:txBody>
      </p:sp>
      <p:sp>
        <p:nvSpPr>
          <p:cNvPr id="21" name="TextBox 7">
            <a:extLst>
              <a:ext uri="{FF2B5EF4-FFF2-40B4-BE49-F238E27FC236}">
                <a16:creationId xmlns:a16="http://schemas.microsoft.com/office/drawing/2014/main" id="{7CA039F5-2F47-4F28-BE24-2BC56BF6FDBB}"/>
              </a:ext>
            </a:extLst>
          </p:cNvPr>
          <p:cNvSpPr>
            <a:spLocks noChangeArrowheads="1"/>
          </p:cNvSpPr>
          <p:nvPr/>
        </p:nvSpPr>
        <p:spPr bwMode="auto">
          <a:xfrm>
            <a:off x="8761883" y="4467957"/>
            <a:ext cx="1728192" cy="27432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b="1" lang="zh-CN">
                <a:solidFill>
                  <a:schemeClr val="bg1"/>
                </a:solidFill>
                <a:cs typeface="+mn-ea"/>
                <a:sym typeface="+mn-lt"/>
              </a:rPr>
              <a:t>添加标题文字</a:t>
            </a:r>
          </a:p>
        </p:txBody>
      </p:sp>
      <p:sp>
        <p:nvSpPr>
          <p:cNvPr id="23" name="TextBox 7">
            <a:extLst>
              <a:ext uri="{FF2B5EF4-FFF2-40B4-BE49-F238E27FC236}">
                <a16:creationId xmlns:a16="http://schemas.microsoft.com/office/drawing/2014/main" id="{E13A4CA3-573E-475F-8C73-5DC989BEAA03}"/>
              </a:ext>
            </a:extLst>
          </p:cNvPr>
          <p:cNvSpPr>
            <a:spLocks noChangeArrowheads="1"/>
          </p:cNvSpPr>
          <p:nvPr/>
        </p:nvSpPr>
        <p:spPr bwMode="auto">
          <a:xfrm>
            <a:off x="7897787" y="5094610"/>
            <a:ext cx="2592288" cy="109728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fontAlgn="auto">
              <a:spcBef>
                <a:spcPct val="0"/>
              </a:spcBef>
              <a:spcAft>
                <a:spcPct val="0"/>
              </a:spcAft>
              <a:defRPr/>
            </a:pPr>
            <a:r>
              <a:rPr altLang="en-US" lang="zh-CN">
                <a:solidFill>
                  <a:schemeClr val="tx1">
                    <a:lumMod val="50000"/>
                    <a:lumOff val="50000"/>
                  </a:schemeClr>
                </a:solidFill>
                <a:cs typeface="+mn-ea"/>
                <a:sym typeface="+mn-lt"/>
              </a:rPr>
              <a:t>在此输入章节详细文字介绍，表达主题的含义合图表的意义，在此输入章节详细文字介绍。</a:t>
            </a:r>
          </a:p>
        </p:txBody>
      </p:sp>
      <p:grpSp>
        <p:nvGrpSpPr>
          <p:cNvPr id="24" name="组合 23">
            <a:extLst>
              <a:ext uri="{FF2B5EF4-FFF2-40B4-BE49-F238E27FC236}">
                <a16:creationId xmlns:a16="http://schemas.microsoft.com/office/drawing/2014/main" id="{A6E3DF71-0B87-418F-A9E9-3FB1A5F2028A}"/>
              </a:ext>
            </a:extLst>
          </p:cNvPr>
          <p:cNvGrpSpPr/>
          <p:nvPr/>
        </p:nvGrpSpPr>
        <p:grpSpPr>
          <a:xfrm>
            <a:off x="7897787" y="4293096"/>
            <a:ext cx="657499" cy="657499"/>
            <a:chOff x="1417067" y="4277724"/>
            <a:chExt cx="657499" cy="657499"/>
          </a:xfrm>
        </p:grpSpPr>
        <p:grpSp>
          <p:nvGrpSpPr>
            <p:cNvPr id="25" name="组合 24">
              <a:extLst>
                <a:ext uri="{FF2B5EF4-FFF2-40B4-BE49-F238E27FC236}">
                  <a16:creationId xmlns:a16="http://schemas.microsoft.com/office/drawing/2014/main" id="{85852D25-5916-4A77-B54B-78C2AD5501BE}"/>
                </a:ext>
              </a:extLst>
            </p:cNvPr>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7" name="椭圆 26">
                <a:extLst>
                  <a:ext uri="{FF2B5EF4-FFF2-40B4-BE49-F238E27FC236}">
                    <a16:creationId xmlns:a16="http://schemas.microsoft.com/office/drawing/2014/main" id="{A82A6759-AC05-4AF4-856F-1564C190EDF9}"/>
                  </a:ext>
                </a:extLst>
              </p:cNvPr>
              <p:cNvSpPr/>
              <p:nvPr/>
            </p:nvSpPr>
            <p:spPr>
              <a:xfrm>
                <a:off x="3724323" y="1908536"/>
                <a:ext cx="1329153" cy="1329153"/>
              </a:xfrm>
              <a:prstGeom prst="ellipse">
                <a:avLst/>
              </a:prstGeom>
              <a:solidFill>
                <a:schemeClr val="accent1"/>
              </a:solidFill>
              <a:ln w="28575">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F5EB0"/>
                  </a:solidFill>
                  <a:cs typeface="+mn-ea"/>
                  <a:sym typeface="+mn-lt"/>
                </a:endParaRPr>
              </a:p>
            </p:txBody>
          </p:sp>
          <p:sp>
            <p:nvSpPr>
              <p:cNvPr id="28" name="椭圆 27">
                <a:extLst>
                  <a:ext uri="{FF2B5EF4-FFF2-40B4-BE49-F238E27FC236}">
                    <a16:creationId xmlns:a16="http://schemas.microsoft.com/office/drawing/2014/main" id="{ED268851-E774-4652-9A46-04CC806B7503}"/>
                  </a:ext>
                </a:extLst>
              </p:cNvPr>
              <p:cNvSpPr/>
              <p:nvPr/>
            </p:nvSpPr>
            <p:spPr>
              <a:xfrm>
                <a:off x="3839838" y="2024052"/>
                <a:ext cx="1098122" cy="1098122"/>
              </a:xfrm>
              <a:prstGeom prst="ellipse">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2F5EB0"/>
                  </a:solidFill>
                  <a:cs typeface="+mn-ea"/>
                  <a:sym typeface="+mn-lt"/>
                </a:endParaRPr>
              </a:p>
            </p:txBody>
          </p:sp>
        </p:grpSp>
        <p:sp>
          <p:nvSpPr>
            <p:cNvPr id="26" name="TextBox 7">
              <a:extLst>
                <a:ext uri="{FF2B5EF4-FFF2-40B4-BE49-F238E27FC236}">
                  <a16:creationId xmlns:a16="http://schemas.microsoft.com/office/drawing/2014/main" id="{FDA0A00C-3972-4DE5-AE0E-BBBF8EC697FB}"/>
                </a:ext>
              </a:extLst>
            </p:cNvPr>
            <p:cNvSpPr>
              <a:spLocks noChangeArrowheads="1"/>
            </p:cNvSpPr>
            <p:nvPr/>
          </p:nvSpPr>
          <p:spPr bwMode="auto">
            <a:xfrm>
              <a:off x="1517645" y="4452585"/>
              <a:ext cx="456340"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z="2000">
                  <a:solidFill>
                    <a:schemeClr val="accent1"/>
                  </a:solidFill>
                  <a:cs typeface="+mn-ea"/>
                  <a:sym typeface="+mn-lt"/>
                </a:rPr>
                <a:t>3</a:t>
              </a:r>
            </a:p>
          </p:txBody>
        </p:sp>
      </p:grpSp>
    </p:spTree>
    <p:extLst>
      <p:ext uri="{BB962C8B-B14F-4D97-AF65-F5344CB8AC3E}">
        <p14:creationId val="3832595106"/>
      </p:ext>
    </p:extLst>
  </p:cSld>
  <p:clrMapOvr>
    <a:masterClrMapping/>
  </p:clrMapOvr>
  <p:transition spd="slow">
    <p:pull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fill="hold" id="12"/>
                                        <p:tgtEl>
                                          <p:spTgt spid="3"/>
                                        </p:tgtEl>
                                        <p:attrNameLst>
                                          <p:attrName>ppt_x</p:attrName>
                                        </p:attrNameLst>
                                      </p:cBhvr>
                                      <p:tavLst>
                                        <p:tav tm="0">
                                          <p:val>
                                            <p:strVal val="0-#ppt_w/2"/>
                                          </p:val>
                                        </p:tav>
                                        <p:tav tm="100000">
                                          <p:val>
                                            <p:strVal val="#ppt_x"/>
                                          </p:val>
                                        </p:tav>
                                      </p:tavLst>
                                    </p:anim>
                                    <p:anim calcmode="lin" valueType="num">
                                      <p:cBhvr additive="base">
                                        <p:cTn dur="500" fill="hold" id="13"/>
                                        <p:tgtEl>
                                          <p:spTgt spid="3"/>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fill="hold" id="17"/>
                                        <p:tgtEl>
                                          <p:spTgt spid="4"/>
                                        </p:tgtEl>
                                        <p:attrNameLst>
                                          <p:attrName>ppt_x</p:attrName>
                                        </p:attrNameLst>
                                      </p:cBhvr>
                                      <p:tavLst>
                                        <p:tav tm="0">
                                          <p:val>
                                            <p:strVal val="0-#ppt_w/2"/>
                                          </p:val>
                                        </p:tav>
                                        <p:tav tm="100000">
                                          <p:val>
                                            <p:strVal val="#ppt_x"/>
                                          </p:val>
                                        </p:tav>
                                      </p:tavLst>
                                    </p:anim>
                                    <p:anim calcmode="lin" valueType="num">
                                      <p:cBhvr additive="base">
                                        <p:cTn dur="500" fill="hold" id="18"/>
                                        <p:tgtEl>
                                          <p:spTgt spid="4"/>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8"/>
                                        </p:tgtEl>
                                        <p:attrNameLst>
                                          <p:attrName>style.visibility</p:attrName>
                                        </p:attrNameLst>
                                      </p:cBhvr>
                                      <p:to>
                                        <p:strVal val="visible"/>
                                      </p:to>
                                    </p:set>
                                    <p:anim calcmode="lin" valueType="num">
                                      <p:cBhvr>
                                        <p:cTn dur="500" fill="hold" id="22"/>
                                        <p:tgtEl>
                                          <p:spTgt spid="8"/>
                                        </p:tgtEl>
                                        <p:attrNameLst>
                                          <p:attrName>ppt_w</p:attrName>
                                        </p:attrNameLst>
                                      </p:cBhvr>
                                      <p:tavLst>
                                        <p:tav tm="0">
                                          <p:val>
                                            <p:fltVal val="0"/>
                                          </p:val>
                                        </p:tav>
                                        <p:tav tm="100000">
                                          <p:val>
                                            <p:strVal val="#ppt_w"/>
                                          </p:val>
                                        </p:tav>
                                      </p:tavLst>
                                    </p:anim>
                                    <p:anim calcmode="lin" valueType="num">
                                      <p:cBhvr>
                                        <p:cTn dur="500" fill="hold" id="23"/>
                                        <p:tgtEl>
                                          <p:spTgt spid="8"/>
                                        </p:tgtEl>
                                        <p:attrNameLst>
                                          <p:attrName>ppt_h</p:attrName>
                                        </p:attrNameLst>
                                      </p:cBhvr>
                                      <p:tavLst>
                                        <p:tav tm="0">
                                          <p:val>
                                            <p:fltVal val="0"/>
                                          </p:val>
                                        </p:tav>
                                        <p:tav tm="100000">
                                          <p:val>
                                            <p:strVal val="#ppt_h"/>
                                          </p:val>
                                        </p:tav>
                                      </p:tavLst>
                                    </p:anim>
                                    <p:animEffect filter="fade" transition="in">
                                      <p:cBhvr>
                                        <p:cTn dur="500" id="24"/>
                                        <p:tgtEl>
                                          <p:spTgt spid="8"/>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500" id="28"/>
                                        <p:tgtEl>
                                          <p:spTgt spid="6"/>
                                        </p:tgtEl>
                                      </p:cBhvr>
                                    </p:animEffect>
                                  </p:childTnLst>
                                </p:cTn>
                              </p:par>
                            </p:childTnLst>
                          </p:cTn>
                        </p:par>
                        <p:par>
                          <p:cTn fill="hold" id="29" nodeType="afterGroup">
                            <p:stCondLst>
                              <p:cond delay="2500"/>
                            </p:stCondLst>
                            <p:childTnLst>
                              <p:par>
                                <p:cTn fill="hold" grpId="0" id="30" nodeType="afterEffect" presetClass="entr" presetID="53" presetSubtype="0">
                                  <p:stCondLst>
                                    <p:cond delay="0"/>
                                  </p:stCondLst>
                                  <p:childTnLst>
                                    <p:set>
                                      <p:cBhvr>
                                        <p:cTn dur="1" fill="hold" id="31">
                                          <p:stCondLst>
                                            <p:cond delay="0"/>
                                          </p:stCondLst>
                                        </p:cTn>
                                        <p:tgtEl>
                                          <p:spTgt spid="5"/>
                                        </p:tgtEl>
                                        <p:attrNameLst>
                                          <p:attrName>style.visibility</p:attrName>
                                        </p:attrNameLst>
                                      </p:cBhvr>
                                      <p:to>
                                        <p:strVal val="visible"/>
                                      </p:to>
                                    </p:set>
                                    <p:anim calcmode="lin" valueType="num">
                                      <p:cBhvr>
                                        <p:cTn dur="500" fill="hold" id="32"/>
                                        <p:tgtEl>
                                          <p:spTgt spid="5"/>
                                        </p:tgtEl>
                                        <p:attrNameLst>
                                          <p:attrName>ppt_w</p:attrName>
                                        </p:attrNameLst>
                                      </p:cBhvr>
                                      <p:tavLst>
                                        <p:tav tm="0">
                                          <p:val>
                                            <p:fltVal val="0"/>
                                          </p:val>
                                        </p:tav>
                                        <p:tav tm="100000">
                                          <p:val>
                                            <p:strVal val="#ppt_w"/>
                                          </p:val>
                                        </p:tav>
                                      </p:tavLst>
                                    </p:anim>
                                    <p:anim calcmode="lin" valueType="num">
                                      <p:cBhvr>
                                        <p:cTn dur="500" fill="hold" id="33"/>
                                        <p:tgtEl>
                                          <p:spTgt spid="5"/>
                                        </p:tgtEl>
                                        <p:attrNameLst>
                                          <p:attrName>ppt_h</p:attrName>
                                        </p:attrNameLst>
                                      </p:cBhvr>
                                      <p:tavLst>
                                        <p:tav tm="0">
                                          <p:val>
                                            <p:fltVal val="0"/>
                                          </p:val>
                                        </p:tav>
                                        <p:tav tm="100000">
                                          <p:val>
                                            <p:strVal val="#ppt_h"/>
                                          </p:val>
                                        </p:tav>
                                      </p:tavLst>
                                    </p:anim>
                                    <p:animEffect filter="fade" transition="in">
                                      <p:cBhvr>
                                        <p:cTn dur="500" id="34"/>
                                        <p:tgtEl>
                                          <p:spTgt spid="5"/>
                                        </p:tgtEl>
                                      </p:cBhvr>
                                    </p:animEffect>
                                  </p:childTnLst>
                                </p:cTn>
                              </p:par>
                            </p:childTnLst>
                          </p:cTn>
                        </p:par>
                        <p:par>
                          <p:cTn fill="hold" id="35" nodeType="afterGroup">
                            <p:stCondLst>
                              <p:cond delay="3000"/>
                            </p:stCondLst>
                            <p:childTnLst>
                              <p:par>
                                <p:cTn fill="hold" grpId="0" id="36" nodeType="afterEffect" presetClass="entr" presetID="42" presetSubtype="0">
                                  <p:stCondLst>
                                    <p:cond delay="0"/>
                                  </p:stCondLst>
                                  <p:childTnLst>
                                    <p:set>
                                      <p:cBhvr>
                                        <p:cTn dur="1" fill="hold" id="37">
                                          <p:stCondLst>
                                            <p:cond delay="0"/>
                                          </p:stCondLst>
                                        </p:cTn>
                                        <p:tgtEl>
                                          <p:spTgt spid="7"/>
                                        </p:tgtEl>
                                        <p:attrNameLst>
                                          <p:attrName>style.visibility</p:attrName>
                                        </p:attrNameLst>
                                      </p:cBhvr>
                                      <p:to>
                                        <p:strVal val="visible"/>
                                      </p:to>
                                    </p:set>
                                    <p:animEffect filter="fade" transition="in">
                                      <p:cBhvr>
                                        <p:cTn dur="1000" id="38"/>
                                        <p:tgtEl>
                                          <p:spTgt spid="7"/>
                                        </p:tgtEl>
                                      </p:cBhvr>
                                    </p:animEffect>
                                    <p:anim calcmode="lin" valueType="num">
                                      <p:cBhvr>
                                        <p:cTn dur="1000" fill="hold" id="39"/>
                                        <p:tgtEl>
                                          <p:spTgt spid="7"/>
                                        </p:tgtEl>
                                        <p:attrNameLst>
                                          <p:attrName>ppt_x</p:attrName>
                                        </p:attrNameLst>
                                      </p:cBhvr>
                                      <p:tavLst>
                                        <p:tav tm="0">
                                          <p:val>
                                            <p:strVal val="#ppt_x"/>
                                          </p:val>
                                        </p:tav>
                                        <p:tav tm="100000">
                                          <p:val>
                                            <p:strVal val="#ppt_x"/>
                                          </p:val>
                                        </p:tav>
                                      </p:tavLst>
                                    </p:anim>
                                    <p:anim calcmode="lin" valueType="num">
                                      <p:cBhvr>
                                        <p:cTn dur="1000" fill="hold" id="40"/>
                                        <p:tgtEl>
                                          <p:spTgt spid="7"/>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4000"/>
                            </p:stCondLst>
                            <p:childTnLst>
                              <p:par>
                                <p:cTn fill="hold" id="42" nodeType="afterEffect" presetClass="entr" presetID="53" presetSubtype="0">
                                  <p:stCondLst>
                                    <p:cond delay="0"/>
                                  </p:stCondLst>
                                  <p:childTnLst>
                                    <p:set>
                                      <p:cBhvr>
                                        <p:cTn dur="1" fill="hold" id="43">
                                          <p:stCondLst>
                                            <p:cond delay="0"/>
                                          </p:stCondLst>
                                        </p:cTn>
                                        <p:tgtEl>
                                          <p:spTgt spid="16"/>
                                        </p:tgtEl>
                                        <p:attrNameLst>
                                          <p:attrName>style.visibility</p:attrName>
                                        </p:attrNameLst>
                                      </p:cBhvr>
                                      <p:to>
                                        <p:strVal val="visible"/>
                                      </p:to>
                                    </p:set>
                                    <p:anim calcmode="lin" valueType="num">
                                      <p:cBhvr>
                                        <p:cTn dur="500" fill="hold" id="44"/>
                                        <p:tgtEl>
                                          <p:spTgt spid="16"/>
                                        </p:tgtEl>
                                        <p:attrNameLst>
                                          <p:attrName>ppt_w</p:attrName>
                                        </p:attrNameLst>
                                      </p:cBhvr>
                                      <p:tavLst>
                                        <p:tav tm="0">
                                          <p:val>
                                            <p:fltVal val="0"/>
                                          </p:val>
                                        </p:tav>
                                        <p:tav tm="100000">
                                          <p:val>
                                            <p:strVal val="#ppt_w"/>
                                          </p:val>
                                        </p:tav>
                                      </p:tavLst>
                                    </p:anim>
                                    <p:anim calcmode="lin" valueType="num">
                                      <p:cBhvr>
                                        <p:cTn dur="500" fill="hold" id="45"/>
                                        <p:tgtEl>
                                          <p:spTgt spid="16"/>
                                        </p:tgtEl>
                                        <p:attrNameLst>
                                          <p:attrName>ppt_h</p:attrName>
                                        </p:attrNameLst>
                                      </p:cBhvr>
                                      <p:tavLst>
                                        <p:tav tm="0">
                                          <p:val>
                                            <p:fltVal val="0"/>
                                          </p:val>
                                        </p:tav>
                                        <p:tav tm="100000">
                                          <p:val>
                                            <p:strVal val="#ppt_h"/>
                                          </p:val>
                                        </p:tav>
                                      </p:tavLst>
                                    </p:anim>
                                    <p:animEffect filter="fade" transition="in">
                                      <p:cBhvr>
                                        <p:cTn dur="500" id="46"/>
                                        <p:tgtEl>
                                          <p:spTgt spid="16"/>
                                        </p:tgtEl>
                                      </p:cBhvr>
                                    </p:animEffect>
                                  </p:childTnLst>
                                </p:cTn>
                              </p:par>
                            </p:childTnLst>
                          </p:cTn>
                        </p:par>
                        <p:par>
                          <p:cTn fill="hold" id="47" nodeType="afterGroup">
                            <p:stCondLst>
                              <p:cond delay="4500"/>
                            </p:stCondLst>
                            <p:childTnLst>
                              <p:par>
                                <p:cTn fill="hold" grpId="0" id="48" nodeType="afterEffect" presetClass="entr" presetID="22" presetSubtype="8">
                                  <p:stCondLst>
                                    <p:cond delay="0"/>
                                  </p:stCondLst>
                                  <p:childTnLst>
                                    <p:set>
                                      <p:cBhvr>
                                        <p:cTn dur="1" fill="hold" id="49">
                                          <p:stCondLst>
                                            <p:cond delay="0"/>
                                          </p:stCondLst>
                                        </p:cTn>
                                        <p:tgtEl>
                                          <p:spTgt spid="14"/>
                                        </p:tgtEl>
                                        <p:attrNameLst>
                                          <p:attrName>style.visibility</p:attrName>
                                        </p:attrNameLst>
                                      </p:cBhvr>
                                      <p:to>
                                        <p:strVal val="visible"/>
                                      </p:to>
                                    </p:set>
                                    <p:animEffect filter="wipe(left)" transition="in">
                                      <p:cBhvr>
                                        <p:cTn dur="500" id="50"/>
                                        <p:tgtEl>
                                          <p:spTgt spid="14"/>
                                        </p:tgtEl>
                                      </p:cBhvr>
                                    </p:animEffect>
                                  </p:childTnLst>
                                </p:cTn>
                              </p:par>
                            </p:childTnLst>
                          </p:cTn>
                        </p:par>
                        <p:par>
                          <p:cTn fill="hold" id="51" nodeType="afterGroup">
                            <p:stCondLst>
                              <p:cond delay="5000"/>
                            </p:stCondLst>
                            <p:childTnLst>
                              <p:par>
                                <p:cTn fill="hold" grpId="0" id="52" nodeType="afterEffect" presetClass="entr" presetID="53" presetSubtype="0">
                                  <p:stCondLst>
                                    <p:cond delay="0"/>
                                  </p:stCondLst>
                                  <p:childTnLst>
                                    <p:set>
                                      <p:cBhvr>
                                        <p:cTn dur="1" fill="hold" id="53">
                                          <p:stCondLst>
                                            <p:cond delay="0"/>
                                          </p:stCondLst>
                                        </p:cTn>
                                        <p:tgtEl>
                                          <p:spTgt spid="13"/>
                                        </p:tgtEl>
                                        <p:attrNameLst>
                                          <p:attrName>style.visibility</p:attrName>
                                        </p:attrNameLst>
                                      </p:cBhvr>
                                      <p:to>
                                        <p:strVal val="visible"/>
                                      </p:to>
                                    </p:set>
                                    <p:anim calcmode="lin" valueType="num">
                                      <p:cBhvr>
                                        <p:cTn dur="500" fill="hold" id="54"/>
                                        <p:tgtEl>
                                          <p:spTgt spid="13"/>
                                        </p:tgtEl>
                                        <p:attrNameLst>
                                          <p:attrName>ppt_w</p:attrName>
                                        </p:attrNameLst>
                                      </p:cBhvr>
                                      <p:tavLst>
                                        <p:tav tm="0">
                                          <p:val>
                                            <p:fltVal val="0"/>
                                          </p:val>
                                        </p:tav>
                                        <p:tav tm="100000">
                                          <p:val>
                                            <p:strVal val="#ppt_w"/>
                                          </p:val>
                                        </p:tav>
                                      </p:tavLst>
                                    </p:anim>
                                    <p:anim calcmode="lin" valueType="num">
                                      <p:cBhvr>
                                        <p:cTn dur="500" fill="hold" id="55"/>
                                        <p:tgtEl>
                                          <p:spTgt spid="13"/>
                                        </p:tgtEl>
                                        <p:attrNameLst>
                                          <p:attrName>ppt_h</p:attrName>
                                        </p:attrNameLst>
                                      </p:cBhvr>
                                      <p:tavLst>
                                        <p:tav tm="0">
                                          <p:val>
                                            <p:fltVal val="0"/>
                                          </p:val>
                                        </p:tav>
                                        <p:tav tm="100000">
                                          <p:val>
                                            <p:strVal val="#ppt_h"/>
                                          </p:val>
                                        </p:tav>
                                      </p:tavLst>
                                    </p:anim>
                                    <p:animEffect filter="fade" transition="in">
                                      <p:cBhvr>
                                        <p:cTn dur="500" id="56"/>
                                        <p:tgtEl>
                                          <p:spTgt spid="13"/>
                                        </p:tgtEl>
                                      </p:cBhvr>
                                    </p:animEffect>
                                  </p:childTnLst>
                                </p:cTn>
                              </p:par>
                            </p:childTnLst>
                          </p:cTn>
                        </p:par>
                        <p:par>
                          <p:cTn fill="hold" id="57" nodeType="afterGroup">
                            <p:stCondLst>
                              <p:cond delay="5500"/>
                            </p:stCondLst>
                            <p:childTnLst>
                              <p:par>
                                <p:cTn fill="hold" grpId="0" id="58" nodeType="afterEffect" presetClass="entr" presetID="42" presetSubtype="0">
                                  <p:stCondLst>
                                    <p:cond delay="0"/>
                                  </p:stCondLst>
                                  <p:childTnLst>
                                    <p:set>
                                      <p:cBhvr>
                                        <p:cTn dur="1" fill="hold" id="59">
                                          <p:stCondLst>
                                            <p:cond delay="0"/>
                                          </p:stCondLst>
                                        </p:cTn>
                                        <p:tgtEl>
                                          <p:spTgt spid="15"/>
                                        </p:tgtEl>
                                        <p:attrNameLst>
                                          <p:attrName>style.visibility</p:attrName>
                                        </p:attrNameLst>
                                      </p:cBhvr>
                                      <p:to>
                                        <p:strVal val="visible"/>
                                      </p:to>
                                    </p:set>
                                    <p:animEffect filter="fade" transition="in">
                                      <p:cBhvr>
                                        <p:cTn dur="1000" id="60"/>
                                        <p:tgtEl>
                                          <p:spTgt spid="15"/>
                                        </p:tgtEl>
                                      </p:cBhvr>
                                    </p:animEffect>
                                    <p:anim calcmode="lin" valueType="num">
                                      <p:cBhvr>
                                        <p:cTn dur="1000" fill="hold" id="61"/>
                                        <p:tgtEl>
                                          <p:spTgt spid="15"/>
                                        </p:tgtEl>
                                        <p:attrNameLst>
                                          <p:attrName>ppt_x</p:attrName>
                                        </p:attrNameLst>
                                      </p:cBhvr>
                                      <p:tavLst>
                                        <p:tav tm="0">
                                          <p:val>
                                            <p:strVal val="#ppt_x"/>
                                          </p:val>
                                        </p:tav>
                                        <p:tav tm="100000">
                                          <p:val>
                                            <p:strVal val="#ppt_x"/>
                                          </p:val>
                                        </p:tav>
                                      </p:tavLst>
                                    </p:anim>
                                    <p:anim calcmode="lin" valueType="num">
                                      <p:cBhvr>
                                        <p:cTn dur="1000" fill="hold" id="62"/>
                                        <p:tgtEl>
                                          <p:spTgt spid="15"/>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500"/>
                            </p:stCondLst>
                            <p:childTnLst>
                              <p:par>
                                <p:cTn fill="hold" id="64" nodeType="afterEffect" presetClass="entr" presetID="53" presetSubtype="0">
                                  <p:stCondLst>
                                    <p:cond delay="0"/>
                                  </p:stCondLst>
                                  <p:childTnLst>
                                    <p:set>
                                      <p:cBhvr>
                                        <p:cTn dur="1" fill="hold" id="65">
                                          <p:stCondLst>
                                            <p:cond delay="0"/>
                                          </p:stCondLst>
                                        </p:cTn>
                                        <p:tgtEl>
                                          <p:spTgt spid="24"/>
                                        </p:tgtEl>
                                        <p:attrNameLst>
                                          <p:attrName>style.visibility</p:attrName>
                                        </p:attrNameLst>
                                      </p:cBhvr>
                                      <p:to>
                                        <p:strVal val="visible"/>
                                      </p:to>
                                    </p:set>
                                    <p:anim calcmode="lin" valueType="num">
                                      <p:cBhvr>
                                        <p:cTn dur="500" fill="hold" id="66"/>
                                        <p:tgtEl>
                                          <p:spTgt spid="24"/>
                                        </p:tgtEl>
                                        <p:attrNameLst>
                                          <p:attrName>ppt_w</p:attrName>
                                        </p:attrNameLst>
                                      </p:cBhvr>
                                      <p:tavLst>
                                        <p:tav tm="0">
                                          <p:val>
                                            <p:fltVal val="0"/>
                                          </p:val>
                                        </p:tav>
                                        <p:tav tm="100000">
                                          <p:val>
                                            <p:strVal val="#ppt_w"/>
                                          </p:val>
                                        </p:tav>
                                      </p:tavLst>
                                    </p:anim>
                                    <p:anim calcmode="lin" valueType="num">
                                      <p:cBhvr>
                                        <p:cTn dur="500" fill="hold" id="67"/>
                                        <p:tgtEl>
                                          <p:spTgt spid="24"/>
                                        </p:tgtEl>
                                        <p:attrNameLst>
                                          <p:attrName>ppt_h</p:attrName>
                                        </p:attrNameLst>
                                      </p:cBhvr>
                                      <p:tavLst>
                                        <p:tav tm="0">
                                          <p:val>
                                            <p:fltVal val="0"/>
                                          </p:val>
                                        </p:tav>
                                        <p:tav tm="100000">
                                          <p:val>
                                            <p:strVal val="#ppt_h"/>
                                          </p:val>
                                        </p:tav>
                                      </p:tavLst>
                                    </p:anim>
                                    <p:animEffect filter="fade" transition="in">
                                      <p:cBhvr>
                                        <p:cTn dur="500" id="68"/>
                                        <p:tgtEl>
                                          <p:spTgt spid="24"/>
                                        </p:tgtEl>
                                      </p:cBhvr>
                                    </p:animEffect>
                                  </p:childTnLst>
                                </p:cTn>
                              </p:par>
                            </p:childTnLst>
                          </p:cTn>
                        </p:par>
                        <p:par>
                          <p:cTn fill="hold" id="69" nodeType="afterGroup">
                            <p:stCondLst>
                              <p:cond delay="7000"/>
                            </p:stCondLst>
                            <p:childTnLst>
                              <p:par>
                                <p:cTn fill="hold" grpId="0" id="70" nodeType="afterEffect" presetClass="entr" presetID="22" presetSubtype="8">
                                  <p:stCondLst>
                                    <p:cond delay="0"/>
                                  </p:stCondLst>
                                  <p:childTnLst>
                                    <p:set>
                                      <p:cBhvr>
                                        <p:cTn dur="1" fill="hold" id="71">
                                          <p:stCondLst>
                                            <p:cond delay="0"/>
                                          </p:stCondLst>
                                        </p:cTn>
                                        <p:tgtEl>
                                          <p:spTgt spid="22"/>
                                        </p:tgtEl>
                                        <p:attrNameLst>
                                          <p:attrName>style.visibility</p:attrName>
                                        </p:attrNameLst>
                                      </p:cBhvr>
                                      <p:to>
                                        <p:strVal val="visible"/>
                                      </p:to>
                                    </p:set>
                                    <p:animEffect filter="wipe(left)" transition="in">
                                      <p:cBhvr>
                                        <p:cTn dur="500" id="72"/>
                                        <p:tgtEl>
                                          <p:spTgt spid="22"/>
                                        </p:tgtEl>
                                      </p:cBhvr>
                                    </p:animEffect>
                                  </p:childTnLst>
                                </p:cTn>
                              </p:par>
                            </p:childTnLst>
                          </p:cTn>
                        </p:par>
                        <p:par>
                          <p:cTn fill="hold" id="73" nodeType="afterGroup">
                            <p:stCondLst>
                              <p:cond delay="7500"/>
                            </p:stCondLst>
                            <p:childTnLst>
                              <p:par>
                                <p:cTn fill="hold" grpId="0" id="74" nodeType="afterEffect" presetClass="entr" presetID="53" presetSubtype="0">
                                  <p:stCondLst>
                                    <p:cond delay="0"/>
                                  </p:stCondLst>
                                  <p:childTnLst>
                                    <p:set>
                                      <p:cBhvr>
                                        <p:cTn dur="1" fill="hold" id="75">
                                          <p:stCondLst>
                                            <p:cond delay="0"/>
                                          </p:stCondLst>
                                        </p:cTn>
                                        <p:tgtEl>
                                          <p:spTgt spid="21"/>
                                        </p:tgtEl>
                                        <p:attrNameLst>
                                          <p:attrName>style.visibility</p:attrName>
                                        </p:attrNameLst>
                                      </p:cBhvr>
                                      <p:to>
                                        <p:strVal val="visible"/>
                                      </p:to>
                                    </p:set>
                                    <p:anim calcmode="lin" valueType="num">
                                      <p:cBhvr>
                                        <p:cTn dur="500" fill="hold" id="76"/>
                                        <p:tgtEl>
                                          <p:spTgt spid="21"/>
                                        </p:tgtEl>
                                        <p:attrNameLst>
                                          <p:attrName>ppt_w</p:attrName>
                                        </p:attrNameLst>
                                      </p:cBhvr>
                                      <p:tavLst>
                                        <p:tav tm="0">
                                          <p:val>
                                            <p:fltVal val="0"/>
                                          </p:val>
                                        </p:tav>
                                        <p:tav tm="100000">
                                          <p:val>
                                            <p:strVal val="#ppt_w"/>
                                          </p:val>
                                        </p:tav>
                                      </p:tavLst>
                                    </p:anim>
                                    <p:anim calcmode="lin" valueType="num">
                                      <p:cBhvr>
                                        <p:cTn dur="500" fill="hold" id="77"/>
                                        <p:tgtEl>
                                          <p:spTgt spid="21"/>
                                        </p:tgtEl>
                                        <p:attrNameLst>
                                          <p:attrName>ppt_h</p:attrName>
                                        </p:attrNameLst>
                                      </p:cBhvr>
                                      <p:tavLst>
                                        <p:tav tm="0">
                                          <p:val>
                                            <p:fltVal val="0"/>
                                          </p:val>
                                        </p:tav>
                                        <p:tav tm="100000">
                                          <p:val>
                                            <p:strVal val="#ppt_h"/>
                                          </p:val>
                                        </p:tav>
                                      </p:tavLst>
                                    </p:anim>
                                    <p:animEffect filter="fade" transition="in">
                                      <p:cBhvr>
                                        <p:cTn dur="500" id="78"/>
                                        <p:tgtEl>
                                          <p:spTgt spid="21"/>
                                        </p:tgtEl>
                                      </p:cBhvr>
                                    </p:animEffect>
                                  </p:childTnLst>
                                </p:cTn>
                              </p:par>
                            </p:childTnLst>
                          </p:cTn>
                        </p:par>
                        <p:par>
                          <p:cTn fill="hold" id="79" nodeType="afterGroup">
                            <p:stCondLst>
                              <p:cond delay="8000"/>
                            </p:stCondLst>
                            <p:childTnLst>
                              <p:par>
                                <p:cTn fill="hold" grpId="0" id="80" nodeType="afterEffect" presetClass="entr" presetID="42" presetSubtype="0">
                                  <p:stCondLst>
                                    <p:cond delay="0"/>
                                  </p:stCondLst>
                                  <p:childTnLst>
                                    <p:set>
                                      <p:cBhvr>
                                        <p:cTn dur="1" fill="hold" id="81">
                                          <p:stCondLst>
                                            <p:cond delay="0"/>
                                          </p:stCondLst>
                                        </p:cTn>
                                        <p:tgtEl>
                                          <p:spTgt spid="23"/>
                                        </p:tgtEl>
                                        <p:attrNameLst>
                                          <p:attrName>style.visibility</p:attrName>
                                        </p:attrNameLst>
                                      </p:cBhvr>
                                      <p:to>
                                        <p:strVal val="visible"/>
                                      </p:to>
                                    </p:set>
                                    <p:animEffect filter="fade" transition="in">
                                      <p:cBhvr>
                                        <p:cTn dur="1000" id="82"/>
                                        <p:tgtEl>
                                          <p:spTgt spid="23"/>
                                        </p:tgtEl>
                                      </p:cBhvr>
                                    </p:animEffect>
                                    <p:anim calcmode="lin" valueType="num">
                                      <p:cBhvr>
                                        <p:cTn dur="1000" fill="hold" id="83"/>
                                        <p:tgtEl>
                                          <p:spTgt spid="23"/>
                                        </p:tgtEl>
                                        <p:attrNameLst>
                                          <p:attrName>ppt_x</p:attrName>
                                        </p:attrNameLst>
                                      </p:cBhvr>
                                      <p:tavLst>
                                        <p:tav tm="0">
                                          <p:val>
                                            <p:strVal val="#ppt_x"/>
                                          </p:val>
                                        </p:tav>
                                        <p:tav tm="100000">
                                          <p:val>
                                            <p:strVal val="#ppt_x"/>
                                          </p:val>
                                        </p:tav>
                                      </p:tavLst>
                                    </p:anim>
                                    <p:anim calcmode="lin" valueType="num">
                                      <p:cBhvr>
                                        <p:cTn dur="1000" fill="hold" id="8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6"/>
      <p:bldP grpId="0" spid="4"/>
      <p:bldP grpId="0" spid="5"/>
      <p:bldP grpId="0" spid="7"/>
      <p:bldP grpId="0" spid="14"/>
      <p:bldP grpId="0" spid="13"/>
      <p:bldP grpId="0" spid="15"/>
      <p:bldP grpId="0" spid="22"/>
      <p:bldP grpId="0" spid="21"/>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8185467D-D39A-48EF-A200-2240C61AAB4C}"/>
              </a:ext>
            </a:extLst>
          </p:cNvPr>
          <p:cNvGrpSpPr/>
          <p:nvPr/>
        </p:nvGrpSpPr>
        <p:grpSpPr>
          <a:xfrm>
            <a:off x="1762551" y="3429000"/>
            <a:ext cx="639384" cy="629230"/>
            <a:chOff x="1762551" y="3008791"/>
            <a:chExt cx="639384" cy="629230"/>
          </a:xfrm>
        </p:grpSpPr>
        <p:sp>
          <p:nvSpPr>
            <p:cNvPr id="3" name="Oval 4">
              <a:extLst>
                <a:ext uri="{FF2B5EF4-FFF2-40B4-BE49-F238E27FC236}">
                  <a16:creationId xmlns:a16="http://schemas.microsoft.com/office/drawing/2014/main" id="{7ED440E2-5931-4BAB-A3D4-F5EB66D5B018}"/>
                </a:ext>
              </a:extLst>
            </p:cNvPr>
            <p:cNvSpPr/>
            <p:nvPr/>
          </p:nvSpPr>
          <p:spPr>
            <a:xfrm>
              <a:off x="1762551" y="3008791"/>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4" name="Rectangle 4">
              <a:extLst>
                <a:ext uri="{FF2B5EF4-FFF2-40B4-BE49-F238E27FC236}">
                  <a16:creationId xmlns:a16="http://schemas.microsoft.com/office/drawing/2014/main" id="{FA7DB8B2-BBE0-476E-8E0A-B8FEC33175BF}"/>
                </a:ext>
              </a:extLst>
            </p:cNvPr>
            <p:cNvSpPr txBox="1">
              <a:spLocks noChangeArrowheads="1"/>
            </p:cNvSpPr>
            <p:nvPr/>
          </p:nvSpPr>
          <p:spPr bwMode="auto">
            <a:xfrm>
              <a:off x="1762551" y="3158908"/>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07</a:t>
              </a:r>
            </a:p>
          </p:txBody>
        </p:sp>
      </p:grpSp>
      <p:sp>
        <p:nvSpPr>
          <p:cNvPr id="5" name="矩形 4">
            <a:extLst>
              <a:ext uri="{FF2B5EF4-FFF2-40B4-BE49-F238E27FC236}">
                <a16:creationId xmlns:a16="http://schemas.microsoft.com/office/drawing/2014/main" id="{E9A3B893-237B-4691-84D9-0D0CDDE8DFDE}"/>
              </a:ext>
            </a:extLst>
          </p:cNvPr>
          <p:cNvSpPr/>
          <p:nvPr/>
        </p:nvSpPr>
        <p:spPr>
          <a:xfrm>
            <a:off x="322362" y="4652640"/>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grpSp>
        <p:nvGrpSpPr>
          <p:cNvPr id="6" name="组合 5">
            <a:extLst>
              <a:ext uri="{FF2B5EF4-FFF2-40B4-BE49-F238E27FC236}">
                <a16:creationId xmlns:a16="http://schemas.microsoft.com/office/drawing/2014/main" id="{6CEE7083-247A-402E-9038-4B15FCA0B616}"/>
              </a:ext>
            </a:extLst>
          </p:cNvPr>
          <p:cNvGrpSpPr/>
          <p:nvPr/>
        </p:nvGrpSpPr>
        <p:grpSpPr>
          <a:xfrm>
            <a:off x="3338039" y="3417161"/>
            <a:ext cx="639384" cy="629230"/>
            <a:chOff x="3338039" y="2996952"/>
            <a:chExt cx="639384" cy="629230"/>
          </a:xfrm>
        </p:grpSpPr>
        <p:sp>
          <p:nvSpPr>
            <p:cNvPr id="7" name="Oval 4">
              <a:extLst>
                <a:ext uri="{FF2B5EF4-FFF2-40B4-BE49-F238E27FC236}">
                  <a16:creationId xmlns:a16="http://schemas.microsoft.com/office/drawing/2014/main" id="{13A77176-F376-491F-B199-FA5F0B5C766C}"/>
                </a:ext>
              </a:extLst>
            </p:cNvPr>
            <p:cNvSpPr/>
            <p:nvPr/>
          </p:nvSpPr>
          <p:spPr>
            <a:xfrm>
              <a:off x="3338039" y="2996952"/>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8" name="Rectangle 4">
              <a:extLst>
                <a:ext uri="{FF2B5EF4-FFF2-40B4-BE49-F238E27FC236}">
                  <a16:creationId xmlns:a16="http://schemas.microsoft.com/office/drawing/2014/main" id="{083D081B-A28F-4617-97BF-A8DE09AD9171}"/>
                </a:ext>
              </a:extLst>
            </p:cNvPr>
            <p:cNvSpPr txBox="1">
              <a:spLocks noChangeArrowheads="1"/>
            </p:cNvSpPr>
            <p:nvPr/>
          </p:nvSpPr>
          <p:spPr bwMode="auto">
            <a:xfrm>
              <a:off x="3338039" y="3147069"/>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08</a:t>
              </a:r>
            </a:p>
          </p:txBody>
        </p:sp>
      </p:grpSp>
      <p:sp>
        <p:nvSpPr>
          <p:cNvPr id="9" name="矩形 8">
            <a:extLst>
              <a:ext uri="{FF2B5EF4-FFF2-40B4-BE49-F238E27FC236}">
                <a16:creationId xmlns:a16="http://schemas.microsoft.com/office/drawing/2014/main" id="{84C0D725-401C-4890-A4B5-8AB185F82072}"/>
              </a:ext>
            </a:extLst>
          </p:cNvPr>
          <p:cNvSpPr/>
          <p:nvPr/>
        </p:nvSpPr>
        <p:spPr>
          <a:xfrm>
            <a:off x="1844942" y="2027262"/>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grpSp>
        <p:nvGrpSpPr>
          <p:cNvPr id="10" name="组合 9">
            <a:extLst>
              <a:ext uri="{FF2B5EF4-FFF2-40B4-BE49-F238E27FC236}">
                <a16:creationId xmlns:a16="http://schemas.microsoft.com/office/drawing/2014/main" id="{AEBB6B5B-2DC3-4789-B8BF-3350C0C6640F}"/>
              </a:ext>
            </a:extLst>
          </p:cNvPr>
          <p:cNvGrpSpPr/>
          <p:nvPr/>
        </p:nvGrpSpPr>
        <p:grpSpPr>
          <a:xfrm>
            <a:off x="4930903" y="3436003"/>
            <a:ext cx="639384" cy="629230"/>
            <a:chOff x="4930903" y="3015794"/>
            <a:chExt cx="639384" cy="629230"/>
          </a:xfrm>
        </p:grpSpPr>
        <p:sp>
          <p:nvSpPr>
            <p:cNvPr id="11" name="Oval 4">
              <a:extLst>
                <a:ext uri="{FF2B5EF4-FFF2-40B4-BE49-F238E27FC236}">
                  <a16:creationId xmlns:a16="http://schemas.microsoft.com/office/drawing/2014/main" id="{C599C803-DFD4-43AD-A7C5-727F1409705F}"/>
                </a:ext>
              </a:extLst>
            </p:cNvPr>
            <p:cNvSpPr/>
            <p:nvPr/>
          </p:nvSpPr>
          <p:spPr>
            <a:xfrm>
              <a:off x="4930903" y="3015794"/>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12" name="Rectangle 4">
              <a:extLst>
                <a:ext uri="{FF2B5EF4-FFF2-40B4-BE49-F238E27FC236}">
                  <a16:creationId xmlns:a16="http://schemas.microsoft.com/office/drawing/2014/main" id="{8994DF47-F68E-4D72-BA62-415EB3310F70}"/>
                </a:ext>
              </a:extLst>
            </p:cNvPr>
            <p:cNvSpPr txBox="1">
              <a:spLocks noChangeArrowheads="1"/>
            </p:cNvSpPr>
            <p:nvPr/>
          </p:nvSpPr>
          <p:spPr bwMode="auto">
            <a:xfrm>
              <a:off x="4930903" y="3165911"/>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09</a:t>
              </a:r>
            </a:p>
          </p:txBody>
        </p:sp>
      </p:grpSp>
      <p:sp>
        <p:nvSpPr>
          <p:cNvPr id="13" name="矩形 12">
            <a:extLst>
              <a:ext uri="{FF2B5EF4-FFF2-40B4-BE49-F238E27FC236}">
                <a16:creationId xmlns:a16="http://schemas.microsoft.com/office/drawing/2014/main" id="{EF885471-D9D2-4D56-8C4A-F770496487E0}"/>
              </a:ext>
            </a:extLst>
          </p:cNvPr>
          <p:cNvSpPr/>
          <p:nvPr/>
        </p:nvSpPr>
        <p:spPr>
          <a:xfrm>
            <a:off x="3495749" y="4691062"/>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grpSp>
        <p:nvGrpSpPr>
          <p:cNvPr id="14" name="组合 13">
            <a:extLst>
              <a:ext uri="{FF2B5EF4-FFF2-40B4-BE49-F238E27FC236}">
                <a16:creationId xmlns:a16="http://schemas.microsoft.com/office/drawing/2014/main" id="{13CFC534-73AF-4D90-A003-FCAD234D1FBF}"/>
              </a:ext>
            </a:extLst>
          </p:cNvPr>
          <p:cNvGrpSpPr/>
          <p:nvPr/>
        </p:nvGrpSpPr>
        <p:grpSpPr>
          <a:xfrm>
            <a:off x="6443071" y="3436003"/>
            <a:ext cx="639384" cy="629230"/>
            <a:chOff x="6443071" y="3015794"/>
            <a:chExt cx="639384" cy="629230"/>
          </a:xfrm>
        </p:grpSpPr>
        <p:sp>
          <p:nvSpPr>
            <p:cNvPr id="15" name="Oval 4">
              <a:extLst>
                <a:ext uri="{FF2B5EF4-FFF2-40B4-BE49-F238E27FC236}">
                  <a16:creationId xmlns:a16="http://schemas.microsoft.com/office/drawing/2014/main" id="{A58855A1-3C40-4627-8A6A-ED79BA41C8AA}"/>
                </a:ext>
              </a:extLst>
            </p:cNvPr>
            <p:cNvSpPr/>
            <p:nvPr/>
          </p:nvSpPr>
          <p:spPr>
            <a:xfrm>
              <a:off x="6443071" y="3015794"/>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16" name="Rectangle 4">
              <a:extLst>
                <a:ext uri="{FF2B5EF4-FFF2-40B4-BE49-F238E27FC236}">
                  <a16:creationId xmlns:a16="http://schemas.microsoft.com/office/drawing/2014/main" id="{26259FCE-D4E8-4B54-A830-B089C7CAA4E8}"/>
                </a:ext>
              </a:extLst>
            </p:cNvPr>
            <p:cNvSpPr txBox="1">
              <a:spLocks noChangeArrowheads="1"/>
            </p:cNvSpPr>
            <p:nvPr/>
          </p:nvSpPr>
          <p:spPr bwMode="auto">
            <a:xfrm>
              <a:off x="6443071" y="3165911"/>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10</a:t>
              </a:r>
            </a:p>
          </p:txBody>
        </p:sp>
      </p:grpSp>
      <p:sp>
        <p:nvSpPr>
          <p:cNvPr id="17" name="矩形 16">
            <a:extLst>
              <a:ext uri="{FF2B5EF4-FFF2-40B4-BE49-F238E27FC236}">
                <a16:creationId xmlns:a16="http://schemas.microsoft.com/office/drawing/2014/main" id="{2C48D201-3346-46D9-BD8C-BAEB74F55FCC}"/>
              </a:ext>
            </a:extLst>
          </p:cNvPr>
          <p:cNvSpPr/>
          <p:nvPr/>
        </p:nvSpPr>
        <p:spPr>
          <a:xfrm>
            <a:off x="4947317" y="2027262"/>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grpSp>
        <p:nvGrpSpPr>
          <p:cNvPr id="18" name="组合 17">
            <a:extLst>
              <a:ext uri="{FF2B5EF4-FFF2-40B4-BE49-F238E27FC236}">
                <a16:creationId xmlns:a16="http://schemas.microsoft.com/office/drawing/2014/main" id="{DB21CBF3-95D9-4DCE-B128-546C53814896}"/>
              </a:ext>
            </a:extLst>
          </p:cNvPr>
          <p:cNvGrpSpPr/>
          <p:nvPr/>
        </p:nvGrpSpPr>
        <p:grpSpPr>
          <a:xfrm>
            <a:off x="8027247" y="3436003"/>
            <a:ext cx="639384" cy="629230"/>
            <a:chOff x="8027247" y="3015794"/>
            <a:chExt cx="639384" cy="629230"/>
          </a:xfrm>
        </p:grpSpPr>
        <p:sp>
          <p:nvSpPr>
            <p:cNvPr id="19" name="Oval 4">
              <a:extLst>
                <a:ext uri="{FF2B5EF4-FFF2-40B4-BE49-F238E27FC236}">
                  <a16:creationId xmlns:a16="http://schemas.microsoft.com/office/drawing/2014/main" id="{037FCF45-C7C8-4571-922E-5130BF13E501}"/>
                </a:ext>
              </a:extLst>
            </p:cNvPr>
            <p:cNvSpPr/>
            <p:nvPr/>
          </p:nvSpPr>
          <p:spPr>
            <a:xfrm>
              <a:off x="8027247" y="3015794"/>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20" name="Rectangle 4">
              <a:extLst>
                <a:ext uri="{FF2B5EF4-FFF2-40B4-BE49-F238E27FC236}">
                  <a16:creationId xmlns:a16="http://schemas.microsoft.com/office/drawing/2014/main" id="{134FBE7A-7835-48A1-B543-F20F8081BC62}"/>
                </a:ext>
              </a:extLst>
            </p:cNvPr>
            <p:cNvSpPr txBox="1">
              <a:spLocks noChangeArrowheads="1"/>
            </p:cNvSpPr>
            <p:nvPr/>
          </p:nvSpPr>
          <p:spPr bwMode="auto">
            <a:xfrm>
              <a:off x="8027247" y="3165911"/>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11</a:t>
              </a:r>
            </a:p>
          </p:txBody>
        </p:sp>
      </p:grpSp>
      <p:sp>
        <p:nvSpPr>
          <p:cNvPr id="21" name="矩形 20">
            <a:extLst>
              <a:ext uri="{FF2B5EF4-FFF2-40B4-BE49-F238E27FC236}">
                <a16:creationId xmlns:a16="http://schemas.microsoft.com/office/drawing/2014/main" id="{3CD75383-9045-4B39-B89C-D36B08ED5350}"/>
              </a:ext>
            </a:extLst>
          </p:cNvPr>
          <p:cNvSpPr/>
          <p:nvPr/>
        </p:nvSpPr>
        <p:spPr>
          <a:xfrm>
            <a:off x="6628900" y="4691062"/>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grpSp>
        <p:nvGrpSpPr>
          <p:cNvPr id="22" name="组合 21">
            <a:extLst>
              <a:ext uri="{FF2B5EF4-FFF2-40B4-BE49-F238E27FC236}">
                <a16:creationId xmlns:a16="http://schemas.microsoft.com/office/drawing/2014/main" id="{185B252D-DE39-4365-9C99-6B82232D2EF4}"/>
              </a:ext>
            </a:extLst>
          </p:cNvPr>
          <p:cNvGrpSpPr/>
          <p:nvPr/>
        </p:nvGrpSpPr>
        <p:grpSpPr>
          <a:xfrm>
            <a:off x="9642262" y="3469589"/>
            <a:ext cx="639384" cy="629230"/>
            <a:chOff x="9642262" y="3049380"/>
            <a:chExt cx="639384" cy="629230"/>
          </a:xfrm>
        </p:grpSpPr>
        <p:sp>
          <p:nvSpPr>
            <p:cNvPr id="23" name="Oval 4">
              <a:extLst>
                <a:ext uri="{FF2B5EF4-FFF2-40B4-BE49-F238E27FC236}">
                  <a16:creationId xmlns:a16="http://schemas.microsoft.com/office/drawing/2014/main" id="{25803FF9-8561-4C24-BF67-0B1401B7785E}"/>
                </a:ext>
              </a:extLst>
            </p:cNvPr>
            <p:cNvSpPr/>
            <p:nvPr/>
          </p:nvSpPr>
          <p:spPr>
            <a:xfrm>
              <a:off x="9642262" y="3049380"/>
              <a:ext cx="626458" cy="629230"/>
            </a:xfrm>
            <a:prstGeom prst="roundRect">
              <a:avLst/>
            </a:prstGeom>
            <a:solidFill>
              <a:schemeClr val="accent1"/>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cs typeface="+mn-ea"/>
                <a:sym typeface="+mn-lt"/>
              </a:endParaRPr>
            </a:p>
          </p:txBody>
        </p:sp>
        <p:sp>
          <p:nvSpPr>
            <p:cNvPr id="24" name="Rectangle 4">
              <a:extLst>
                <a:ext uri="{FF2B5EF4-FFF2-40B4-BE49-F238E27FC236}">
                  <a16:creationId xmlns:a16="http://schemas.microsoft.com/office/drawing/2014/main" id="{1297607B-6B18-44FB-B805-57EA85BB94C8}"/>
                </a:ext>
              </a:extLst>
            </p:cNvPr>
            <p:cNvSpPr txBox="1">
              <a:spLocks noChangeArrowheads="1"/>
            </p:cNvSpPr>
            <p:nvPr/>
          </p:nvSpPr>
          <p:spPr bwMode="auto">
            <a:xfrm>
              <a:off x="9642262" y="3199497"/>
              <a:ext cx="639384" cy="342100"/>
            </a:xfrm>
            <a:prstGeom prst="round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45720" compatLnSpc="1" lIns="91440" numCol="1" rIns="91440" tIns="45720" vert="horz" wrap="square">
              <a:prstTxWarp prst="textNoShape">
                <a:avLst/>
              </a:prstTxWarp>
            </a:bodyPr>
            <a:lstStyle>
              <a:lvl1pPr algn="ctr" indent="0" marL="0">
                <a:buFontTx/>
                <a:buNone/>
                <a:defRPr b="1" sz="2000">
                  <a:solidFill>
                    <a:schemeClr val="bg1"/>
                  </a:solidFill>
                  <a:latin typeface="+mj-lt"/>
                  <a:ea typeface="+mj-ea"/>
                  <a:cs typeface="+mj-cs"/>
                </a:defRPr>
              </a:lvl1pPr>
              <a:lvl2pPr eaLnBrk="0" hangingPunct="0" indent="-285750" marL="742950">
                <a:spcBef>
                  <a:spcPct val="20000"/>
                </a:spcBef>
                <a:buChar char="–"/>
                <a:defRPr sz="2000">
                  <a:latin typeface="+mn-lt"/>
                  <a:ea charset="-122" pitchFamily="49" typeface="仿宋_GB2312"/>
                </a:defRPr>
              </a:lvl2pPr>
              <a:lvl3pPr eaLnBrk="0" hangingPunct="0" indent="-228600" marL="1143000">
                <a:spcBef>
                  <a:spcPct val="20000"/>
                </a:spcBef>
                <a:buChar char="•"/>
                <a:defRPr sz="2400">
                  <a:latin typeface="+mn-lt"/>
                </a:defRPr>
              </a:lvl3pPr>
              <a:lvl4pPr eaLnBrk="0" hangingPunct="0" indent="-228600" marL="1600200">
                <a:spcBef>
                  <a:spcPct val="20000"/>
                </a:spcBef>
                <a:buChar char="–"/>
                <a:defRPr sz="2000">
                  <a:latin typeface="+mn-lt"/>
                </a:defRPr>
              </a:lvl4pPr>
              <a:lvl5pPr eaLnBrk="0" hangingPunct="0" indent="-228600" marL="2057400">
                <a:spcBef>
                  <a:spcPct val="20000"/>
                </a:spcBef>
                <a:buChar char="»"/>
                <a:defRPr sz="2000">
                  <a:latin typeface="+mn-lt"/>
                </a:defRPr>
              </a:lvl5pPr>
              <a:lvl6pPr eaLnBrk="0" fontAlgn="base" hangingPunct="0" indent="-228600" marL="2514600">
                <a:spcBef>
                  <a:spcPct val="20000"/>
                </a:spcBef>
                <a:spcAft>
                  <a:spcPct val="0"/>
                </a:spcAft>
                <a:buChar char="»"/>
                <a:defRPr sz="2000">
                  <a:latin typeface="+mn-lt"/>
                </a:defRPr>
              </a:lvl6pPr>
              <a:lvl7pPr eaLnBrk="0" fontAlgn="base" hangingPunct="0" indent="-228600" marL="2971800">
                <a:spcBef>
                  <a:spcPct val="20000"/>
                </a:spcBef>
                <a:spcAft>
                  <a:spcPct val="0"/>
                </a:spcAft>
                <a:buChar char="»"/>
                <a:defRPr sz="2000">
                  <a:latin typeface="+mn-lt"/>
                </a:defRPr>
              </a:lvl7pPr>
              <a:lvl8pPr eaLnBrk="0" fontAlgn="base" hangingPunct="0" indent="-228600" marL="3429000">
                <a:spcBef>
                  <a:spcPct val="20000"/>
                </a:spcBef>
                <a:spcAft>
                  <a:spcPct val="0"/>
                </a:spcAft>
                <a:buChar char="»"/>
                <a:defRPr sz="2000">
                  <a:latin typeface="+mn-lt"/>
                </a:defRPr>
              </a:lvl8pPr>
              <a:lvl9pPr eaLnBrk="0" fontAlgn="base" hangingPunct="0" indent="-228600" marL="3886200">
                <a:spcBef>
                  <a:spcPct val="20000"/>
                </a:spcBef>
                <a:spcAft>
                  <a:spcPct val="0"/>
                </a:spcAft>
                <a:buChar char="»"/>
                <a:defRPr sz="2000">
                  <a:latin typeface="+mn-lt"/>
                </a:defRPr>
              </a:lvl9pPr>
            </a:lstStyle>
            <a:p>
              <a:r>
                <a:rPr altLang="zh-CN" lang="en-US">
                  <a:latin typeface="+mn-lt"/>
                  <a:ea typeface="+mn-ea"/>
                  <a:cs typeface="+mn-ea"/>
                  <a:sym typeface="+mn-lt"/>
                </a:rPr>
                <a:t>12</a:t>
              </a:r>
            </a:p>
          </p:txBody>
        </p:sp>
      </p:grpSp>
      <p:sp>
        <p:nvSpPr>
          <p:cNvPr id="25" name="矩形 24">
            <a:extLst>
              <a:ext uri="{FF2B5EF4-FFF2-40B4-BE49-F238E27FC236}">
                <a16:creationId xmlns:a16="http://schemas.microsoft.com/office/drawing/2014/main" id="{540E543E-2FBB-463E-90F2-51AD4ED05D64}"/>
              </a:ext>
            </a:extLst>
          </p:cNvPr>
          <p:cNvSpPr/>
          <p:nvPr/>
        </p:nvSpPr>
        <p:spPr>
          <a:xfrm>
            <a:off x="8146509" y="2060848"/>
            <a:ext cx="3535680" cy="1188720"/>
          </a:xfrm>
          <a:prstGeom prst="rect">
            <a:avLst/>
          </a:prstGeom>
        </p:spPr>
        <p:txBody>
          <a:bodyPr wrap="none">
            <a:spAutoFit/>
          </a:bodyPr>
          <a:lstStyle/>
          <a:p>
            <a:pPr algn="ctr">
              <a:spcBef>
                <a:spcPct val="0"/>
              </a:spcBef>
              <a:buFont typeface="Arial"/>
              <a:buNone/>
            </a:pPr>
            <a:r>
              <a:rPr altLang="en-US" b="1" lang="zh-CN" sz="2400">
                <a:cs typeface="+mn-ea"/>
                <a:sym typeface="+mn-lt"/>
              </a:rPr>
              <a:t>点击输入标题</a:t>
            </a:r>
          </a:p>
          <a:p>
            <a:pPr algn="ctr">
              <a:spcBef>
                <a:spcPct val="0"/>
              </a:spcBef>
              <a:buFont typeface="Arial"/>
              <a:buNone/>
            </a:pPr>
            <a:r>
              <a:rPr altLang="en-US" b="1" lang="zh-CN" sz="2400">
                <a:cs typeface="+mn-ea"/>
                <a:sym typeface="+mn-lt"/>
              </a:rPr>
              <a:t>在此输入详细文字介绍，</a:t>
            </a:r>
          </a:p>
          <a:p>
            <a:pPr algn="ctr">
              <a:spcBef>
                <a:spcPct val="0"/>
              </a:spcBef>
              <a:buFont typeface="Arial"/>
              <a:buNone/>
            </a:pPr>
            <a:r>
              <a:rPr altLang="en-US" b="1" lang="zh-CN" sz="2400">
                <a:cs typeface="+mn-ea"/>
                <a:sym typeface="+mn-lt"/>
              </a:rPr>
              <a:t>和详细信息。</a:t>
            </a:r>
          </a:p>
        </p:txBody>
      </p:sp>
    </p:spTree>
    <p:extLst>
      <p:ext uri="{BB962C8B-B14F-4D97-AF65-F5344CB8AC3E}">
        <p14:creationId val="598074192"/>
      </p:ext>
    </p:extLst>
  </p:cSld>
  <p:clrMapOvr>
    <a:masterClrMapping/>
  </p:clrMapOvr>
  <p:transition spd="med">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250"/>
                                  </p:stCondLst>
                                  <p:childTnLst>
                                    <p:set>
                                      <p:cBhvr>
                                        <p:cTn dur="1" fill="hold" id="6">
                                          <p:stCondLst>
                                            <p:cond delay="0"/>
                                          </p:stCondLst>
                                        </p:cTn>
                                        <p:tgtEl>
                                          <p:spTgt spid="2"/>
                                        </p:tgtEl>
                                        <p:attrNameLst>
                                          <p:attrName>style.visibility</p:attrName>
                                        </p:attrNameLst>
                                      </p:cBhvr>
                                      <p:to>
                                        <p:strVal val="visible"/>
                                      </p:to>
                                    </p:set>
                                    <p:animEffect filter="fade" transition="in">
                                      <p:cBhvr>
                                        <p:cTn dur="1750" id="7"/>
                                        <p:tgtEl>
                                          <p:spTgt spid="2"/>
                                        </p:tgtEl>
                                      </p:cBhvr>
                                    </p:animEffect>
                                    <p:anim calcmode="lin" valueType="num">
                                      <p:cBhvr>
                                        <p:cTn dur="1750" fill="hold" id="8"/>
                                        <p:tgtEl>
                                          <p:spTgt spid="2"/>
                                        </p:tgtEl>
                                        <p:attrNameLst>
                                          <p:attrName>ppt_w</p:attrName>
                                        </p:attrNameLst>
                                      </p:cBhvr>
                                      <p:tavLst>
                                        <p:tav fmla="#ppt_w*sin(2.5*pi*$)" tm="0">
                                          <p:val>
                                            <p:fltVal val="0"/>
                                          </p:val>
                                        </p:tav>
                                        <p:tav tm="100000">
                                          <p:val>
                                            <p:fltVal val="1"/>
                                          </p:val>
                                        </p:tav>
                                      </p:tavLst>
                                    </p:anim>
                                    <p:anim calcmode="lin" valueType="num">
                                      <p:cBhvr>
                                        <p:cTn dur="1750" fill="hold" id="9"/>
                                        <p:tgtEl>
                                          <p:spTgt spid="2"/>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250"/>
                                  </p:stCondLst>
                                  <p:childTnLst>
                                    <p:set>
                                      <p:cBhvr>
                                        <p:cTn dur="1" fill="hold" id="11">
                                          <p:stCondLst>
                                            <p:cond delay="0"/>
                                          </p:stCondLst>
                                        </p:cTn>
                                        <p:tgtEl>
                                          <p:spTgt spid="6"/>
                                        </p:tgtEl>
                                        <p:attrNameLst>
                                          <p:attrName>style.visibility</p:attrName>
                                        </p:attrNameLst>
                                      </p:cBhvr>
                                      <p:to>
                                        <p:strVal val="visible"/>
                                      </p:to>
                                    </p:set>
                                    <p:animEffect filter="fade" transition="in">
                                      <p:cBhvr>
                                        <p:cTn dur="1750" id="12"/>
                                        <p:tgtEl>
                                          <p:spTgt spid="6"/>
                                        </p:tgtEl>
                                      </p:cBhvr>
                                    </p:animEffect>
                                    <p:anim calcmode="lin" valueType="num">
                                      <p:cBhvr>
                                        <p:cTn dur="1750" fill="hold" id="13"/>
                                        <p:tgtEl>
                                          <p:spTgt spid="6"/>
                                        </p:tgtEl>
                                        <p:attrNameLst>
                                          <p:attrName>ppt_w</p:attrName>
                                        </p:attrNameLst>
                                      </p:cBhvr>
                                      <p:tavLst>
                                        <p:tav fmla="#ppt_w*sin(2.5*pi*$)" tm="0">
                                          <p:val>
                                            <p:fltVal val="0"/>
                                          </p:val>
                                        </p:tav>
                                        <p:tav tm="100000">
                                          <p:val>
                                            <p:fltVal val="1"/>
                                          </p:val>
                                        </p:tav>
                                      </p:tavLst>
                                    </p:anim>
                                    <p:anim calcmode="lin" valueType="num">
                                      <p:cBhvr>
                                        <p:cTn dur="1750" fill="hold" id="14"/>
                                        <p:tgtEl>
                                          <p:spTgt spid="6"/>
                                        </p:tgtEl>
                                        <p:attrNameLst>
                                          <p:attrName>ppt_h</p:attrName>
                                        </p:attrNameLst>
                                      </p:cBhvr>
                                      <p:tavLst>
                                        <p:tav tm="0">
                                          <p:val>
                                            <p:strVal val="#ppt_h"/>
                                          </p:val>
                                        </p:tav>
                                        <p:tav tm="100000">
                                          <p:val>
                                            <p:strVal val="#ppt_h"/>
                                          </p:val>
                                        </p:tav>
                                      </p:tavLst>
                                    </p:anim>
                                  </p:childTnLst>
                                </p:cTn>
                              </p:par>
                              <p:par>
                                <p:cTn fill="hold" id="15" nodeType="withEffect" presetClass="entr" presetID="45" presetSubtype="0">
                                  <p:stCondLst>
                                    <p:cond delay="250"/>
                                  </p:stCondLst>
                                  <p:childTnLst>
                                    <p:set>
                                      <p:cBhvr>
                                        <p:cTn dur="1" fill="hold" id="16">
                                          <p:stCondLst>
                                            <p:cond delay="0"/>
                                          </p:stCondLst>
                                        </p:cTn>
                                        <p:tgtEl>
                                          <p:spTgt spid="10"/>
                                        </p:tgtEl>
                                        <p:attrNameLst>
                                          <p:attrName>style.visibility</p:attrName>
                                        </p:attrNameLst>
                                      </p:cBhvr>
                                      <p:to>
                                        <p:strVal val="visible"/>
                                      </p:to>
                                    </p:set>
                                    <p:animEffect filter="fade" transition="in">
                                      <p:cBhvr>
                                        <p:cTn dur="1750" id="17"/>
                                        <p:tgtEl>
                                          <p:spTgt spid="10"/>
                                        </p:tgtEl>
                                      </p:cBhvr>
                                    </p:animEffect>
                                    <p:anim calcmode="lin" valueType="num">
                                      <p:cBhvr>
                                        <p:cTn dur="1750" fill="hold" id="18"/>
                                        <p:tgtEl>
                                          <p:spTgt spid="10"/>
                                        </p:tgtEl>
                                        <p:attrNameLst>
                                          <p:attrName>ppt_w</p:attrName>
                                        </p:attrNameLst>
                                      </p:cBhvr>
                                      <p:tavLst>
                                        <p:tav fmla="#ppt_w*sin(2.5*pi*$)" tm="0">
                                          <p:val>
                                            <p:fltVal val="0"/>
                                          </p:val>
                                        </p:tav>
                                        <p:tav tm="100000">
                                          <p:val>
                                            <p:fltVal val="1"/>
                                          </p:val>
                                        </p:tav>
                                      </p:tavLst>
                                    </p:anim>
                                    <p:anim calcmode="lin" valueType="num">
                                      <p:cBhvr>
                                        <p:cTn dur="1750" fill="hold" id="19"/>
                                        <p:tgtEl>
                                          <p:spTgt spid="10"/>
                                        </p:tgtEl>
                                        <p:attrNameLst>
                                          <p:attrName>ppt_h</p:attrName>
                                        </p:attrNameLst>
                                      </p:cBhvr>
                                      <p:tavLst>
                                        <p:tav tm="0">
                                          <p:val>
                                            <p:strVal val="#ppt_h"/>
                                          </p:val>
                                        </p:tav>
                                        <p:tav tm="100000">
                                          <p:val>
                                            <p:strVal val="#ppt_h"/>
                                          </p:val>
                                        </p:tav>
                                      </p:tavLst>
                                    </p:anim>
                                  </p:childTnLst>
                                </p:cTn>
                              </p:par>
                              <p:par>
                                <p:cTn fill="hold" id="20" nodeType="withEffect" presetClass="entr" presetID="45" presetSubtype="0">
                                  <p:stCondLst>
                                    <p:cond delay="25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750" id="22"/>
                                        <p:tgtEl>
                                          <p:spTgt spid="14"/>
                                        </p:tgtEl>
                                      </p:cBhvr>
                                    </p:animEffect>
                                    <p:anim calcmode="lin" valueType="num">
                                      <p:cBhvr>
                                        <p:cTn dur="1750" fill="hold" id="23"/>
                                        <p:tgtEl>
                                          <p:spTgt spid="14"/>
                                        </p:tgtEl>
                                        <p:attrNameLst>
                                          <p:attrName>ppt_w</p:attrName>
                                        </p:attrNameLst>
                                      </p:cBhvr>
                                      <p:tavLst>
                                        <p:tav fmla="#ppt_w*sin(2.5*pi*$)" tm="0">
                                          <p:val>
                                            <p:fltVal val="0"/>
                                          </p:val>
                                        </p:tav>
                                        <p:tav tm="100000">
                                          <p:val>
                                            <p:fltVal val="1"/>
                                          </p:val>
                                        </p:tav>
                                      </p:tavLst>
                                    </p:anim>
                                    <p:anim calcmode="lin" valueType="num">
                                      <p:cBhvr>
                                        <p:cTn dur="1750" fill="hold" id="24"/>
                                        <p:tgtEl>
                                          <p:spTgt spid="14"/>
                                        </p:tgtEl>
                                        <p:attrNameLst>
                                          <p:attrName>ppt_h</p:attrName>
                                        </p:attrNameLst>
                                      </p:cBhvr>
                                      <p:tavLst>
                                        <p:tav tm="0">
                                          <p:val>
                                            <p:strVal val="#ppt_h"/>
                                          </p:val>
                                        </p:tav>
                                        <p:tav tm="100000">
                                          <p:val>
                                            <p:strVal val="#ppt_h"/>
                                          </p:val>
                                        </p:tav>
                                      </p:tavLst>
                                    </p:anim>
                                  </p:childTnLst>
                                </p:cTn>
                              </p:par>
                              <p:par>
                                <p:cTn fill="hold" id="25" nodeType="withEffect" presetClass="entr" presetID="45" presetSubtype="0">
                                  <p:stCondLst>
                                    <p:cond delay="250"/>
                                  </p:stCondLst>
                                  <p:childTnLst>
                                    <p:set>
                                      <p:cBhvr>
                                        <p:cTn dur="1" fill="hold" id="26">
                                          <p:stCondLst>
                                            <p:cond delay="0"/>
                                          </p:stCondLst>
                                        </p:cTn>
                                        <p:tgtEl>
                                          <p:spTgt spid="18"/>
                                        </p:tgtEl>
                                        <p:attrNameLst>
                                          <p:attrName>style.visibility</p:attrName>
                                        </p:attrNameLst>
                                      </p:cBhvr>
                                      <p:to>
                                        <p:strVal val="visible"/>
                                      </p:to>
                                    </p:set>
                                    <p:animEffect filter="fade" transition="in">
                                      <p:cBhvr>
                                        <p:cTn dur="1750" id="27"/>
                                        <p:tgtEl>
                                          <p:spTgt spid="18"/>
                                        </p:tgtEl>
                                      </p:cBhvr>
                                    </p:animEffect>
                                    <p:anim calcmode="lin" valueType="num">
                                      <p:cBhvr>
                                        <p:cTn dur="1750" fill="hold" id="28"/>
                                        <p:tgtEl>
                                          <p:spTgt spid="18"/>
                                        </p:tgtEl>
                                        <p:attrNameLst>
                                          <p:attrName>ppt_w</p:attrName>
                                        </p:attrNameLst>
                                      </p:cBhvr>
                                      <p:tavLst>
                                        <p:tav fmla="#ppt_w*sin(2.5*pi*$)" tm="0">
                                          <p:val>
                                            <p:fltVal val="0"/>
                                          </p:val>
                                        </p:tav>
                                        <p:tav tm="100000">
                                          <p:val>
                                            <p:fltVal val="1"/>
                                          </p:val>
                                        </p:tav>
                                      </p:tavLst>
                                    </p:anim>
                                    <p:anim calcmode="lin" valueType="num">
                                      <p:cBhvr>
                                        <p:cTn dur="1750" fill="hold" id="29"/>
                                        <p:tgtEl>
                                          <p:spTgt spid="18"/>
                                        </p:tgtEl>
                                        <p:attrNameLst>
                                          <p:attrName>ppt_h</p:attrName>
                                        </p:attrNameLst>
                                      </p:cBhvr>
                                      <p:tavLst>
                                        <p:tav tm="0">
                                          <p:val>
                                            <p:strVal val="#ppt_h"/>
                                          </p:val>
                                        </p:tav>
                                        <p:tav tm="100000">
                                          <p:val>
                                            <p:strVal val="#ppt_h"/>
                                          </p:val>
                                        </p:tav>
                                      </p:tavLst>
                                    </p:anim>
                                  </p:childTnLst>
                                </p:cTn>
                              </p:par>
                              <p:par>
                                <p:cTn fill="hold" id="30" nodeType="withEffect" presetClass="entr" presetID="45" presetSubtype="0">
                                  <p:stCondLst>
                                    <p:cond delay="250"/>
                                  </p:stCondLst>
                                  <p:childTnLst>
                                    <p:set>
                                      <p:cBhvr>
                                        <p:cTn dur="1" fill="hold" id="31">
                                          <p:stCondLst>
                                            <p:cond delay="0"/>
                                          </p:stCondLst>
                                        </p:cTn>
                                        <p:tgtEl>
                                          <p:spTgt spid="22"/>
                                        </p:tgtEl>
                                        <p:attrNameLst>
                                          <p:attrName>style.visibility</p:attrName>
                                        </p:attrNameLst>
                                      </p:cBhvr>
                                      <p:to>
                                        <p:strVal val="visible"/>
                                      </p:to>
                                    </p:set>
                                    <p:animEffect filter="fade" transition="in">
                                      <p:cBhvr>
                                        <p:cTn dur="1750" id="32"/>
                                        <p:tgtEl>
                                          <p:spTgt spid="22"/>
                                        </p:tgtEl>
                                      </p:cBhvr>
                                    </p:animEffect>
                                    <p:anim calcmode="lin" valueType="num">
                                      <p:cBhvr>
                                        <p:cTn dur="1750" fill="hold" id="33"/>
                                        <p:tgtEl>
                                          <p:spTgt spid="22"/>
                                        </p:tgtEl>
                                        <p:attrNameLst>
                                          <p:attrName>ppt_w</p:attrName>
                                        </p:attrNameLst>
                                      </p:cBhvr>
                                      <p:tavLst>
                                        <p:tav fmla="#ppt_w*sin(2.5*pi*$)" tm="0">
                                          <p:val>
                                            <p:fltVal val="0"/>
                                          </p:val>
                                        </p:tav>
                                        <p:tav tm="100000">
                                          <p:val>
                                            <p:fltVal val="1"/>
                                          </p:val>
                                        </p:tav>
                                      </p:tavLst>
                                    </p:anim>
                                    <p:anim calcmode="lin" valueType="num">
                                      <p:cBhvr>
                                        <p:cTn dur="1750" fill="hold" id="34"/>
                                        <p:tgtEl>
                                          <p:spTgt spid="22"/>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000"/>
                            </p:stCondLst>
                            <p:childTnLst>
                              <p:par>
                                <p:cTn fill="hold" grpId="0" id="36" nodeType="afterEffect" presetClass="entr" presetID="42" presetSubtype="0">
                                  <p:stCondLst>
                                    <p:cond delay="0"/>
                                  </p:stCondLst>
                                  <p:childTnLst>
                                    <p:set>
                                      <p:cBhvr>
                                        <p:cTn dur="1" fill="hold" id="37">
                                          <p:stCondLst>
                                            <p:cond delay="0"/>
                                          </p:stCondLst>
                                        </p:cTn>
                                        <p:tgtEl>
                                          <p:spTgt spid="5"/>
                                        </p:tgtEl>
                                        <p:attrNameLst>
                                          <p:attrName>style.visibility</p:attrName>
                                        </p:attrNameLst>
                                      </p:cBhvr>
                                      <p:to>
                                        <p:strVal val="visible"/>
                                      </p:to>
                                    </p:set>
                                    <p:animEffect filter="fade" transition="in">
                                      <p:cBhvr>
                                        <p:cTn dur="1000" id="38"/>
                                        <p:tgtEl>
                                          <p:spTgt spid="5"/>
                                        </p:tgtEl>
                                      </p:cBhvr>
                                    </p:animEffect>
                                    <p:anim calcmode="lin" valueType="num">
                                      <p:cBhvr>
                                        <p:cTn dur="1000" fill="hold" id="39"/>
                                        <p:tgtEl>
                                          <p:spTgt spid="5"/>
                                        </p:tgtEl>
                                        <p:attrNameLst>
                                          <p:attrName>ppt_x</p:attrName>
                                        </p:attrNameLst>
                                      </p:cBhvr>
                                      <p:tavLst>
                                        <p:tav tm="0">
                                          <p:val>
                                            <p:strVal val="#ppt_x"/>
                                          </p:val>
                                        </p:tav>
                                        <p:tav tm="100000">
                                          <p:val>
                                            <p:strVal val="#ppt_x"/>
                                          </p:val>
                                        </p:tav>
                                      </p:tavLst>
                                    </p:anim>
                                    <p:anim calcmode="lin" valueType="num">
                                      <p:cBhvr>
                                        <p:cTn dur="1000" fill="hold" id="40"/>
                                        <p:tgtEl>
                                          <p:spTgt spid="5"/>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000"/>
                            </p:stCondLst>
                            <p:childTnLst>
                              <p:par>
                                <p:cTn fill="hold" grpId="0" id="42" nodeType="afterEffect" presetClass="entr" presetID="42" presetSubtype="0">
                                  <p:stCondLst>
                                    <p:cond delay="0"/>
                                  </p:stCondLst>
                                  <p:childTnLst>
                                    <p:set>
                                      <p:cBhvr>
                                        <p:cTn dur="1" fill="hold" id="43">
                                          <p:stCondLst>
                                            <p:cond delay="0"/>
                                          </p:stCondLst>
                                        </p:cTn>
                                        <p:tgtEl>
                                          <p:spTgt spid="9"/>
                                        </p:tgtEl>
                                        <p:attrNameLst>
                                          <p:attrName>style.visibility</p:attrName>
                                        </p:attrNameLst>
                                      </p:cBhvr>
                                      <p:to>
                                        <p:strVal val="visible"/>
                                      </p:to>
                                    </p:set>
                                    <p:animEffect filter="fade" transition="in">
                                      <p:cBhvr>
                                        <p:cTn dur="1000" id="44"/>
                                        <p:tgtEl>
                                          <p:spTgt spid="9"/>
                                        </p:tgtEl>
                                      </p:cBhvr>
                                    </p:animEffect>
                                    <p:anim calcmode="lin" valueType="num">
                                      <p:cBhvr>
                                        <p:cTn dur="1000" fill="hold" id="45"/>
                                        <p:tgtEl>
                                          <p:spTgt spid="9"/>
                                        </p:tgtEl>
                                        <p:attrNameLst>
                                          <p:attrName>ppt_x</p:attrName>
                                        </p:attrNameLst>
                                      </p:cBhvr>
                                      <p:tavLst>
                                        <p:tav tm="0">
                                          <p:val>
                                            <p:strVal val="#ppt_x"/>
                                          </p:val>
                                        </p:tav>
                                        <p:tav tm="100000">
                                          <p:val>
                                            <p:strVal val="#ppt_x"/>
                                          </p:val>
                                        </p:tav>
                                      </p:tavLst>
                                    </p:anim>
                                    <p:anim calcmode="lin" valueType="num">
                                      <p:cBhvr>
                                        <p:cTn dur="1000" fill="hold" id="46"/>
                                        <p:tgtEl>
                                          <p:spTgt spid="9"/>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4000"/>
                            </p:stCondLst>
                            <p:childTnLst>
                              <p:par>
                                <p:cTn fill="hold" grpId="0" id="48" nodeType="afterEffect" presetClass="entr" presetID="42" presetSubtype="0">
                                  <p:stCondLst>
                                    <p:cond delay="0"/>
                                  </p:stCondLst>
                                  <p:childTnLst>
                                    <p:set>
                                      <p:cBhvr>
                                        <p:cTn dur="1" fill="hold" id="49">
                                          <p:stCondLst>
                                            <p:cond delay="0"/>
                                          </p:stCondLst>
                                        </p:cTn>
                                        <p:tgtEl>
                                          <p:spTgt spid="13"/>
                                        </p:tgtEl>
                                        <p:attrNameLst>
                                          <p:attrName>style.visibility</p:attrName>
                                        </p:attrNameLst>
                                      </p:cBhvr>
                                      <p:to>
                                        <p:strVal val="visible"/>
                                      </p:to>
                                    </p:set>
                                    <p:animEffect filter="fade" transition="in">
                                      <p:cBhvr>
                                        <p:cTn dur="1000" id="50"/>
                                        <p:tgtEl>
                                          <p:spTgt spid="13"/>
                                        </p:tgtEl>
                                      </p:cBhvr>
                                    </p:animEffect>
                                    <p:anim calcmode="lin" valueType="num">
                                      <p:cBhvr>
                                        <p:cTn dur="1000" fill="hold" id="51"/>
                                        <p:tgtEl>
                                          <p:spTgt spid="13"/>
                                        </p:tgtEl>
                                        <p:attrNameLst>
                                          <p:attrName>ppt_x</p:attrName>
                                        </p:attrNameLst>
                                      </p:cBhvr>
                                      <p:tavLst>
                                        <p:tav tm="0">
                                          <p:val>
                                            <p:strVal val="#ppt_x"/>
                                          </p:val>
                                        </p:tav>
                                        <p:tav tm="100000">
                                          <p:val>
                                            <p:strVal val="#ppt_x"/>
                                          </p:val>
                                        </p:tav>
                                      </p:tavLst>
                                    </p:anim>
                                    <p:anim calcmode="lin" valueType="num">
                                      <p:cBhvr>
                                        <p:cTn dur="1000" fill="hold" id="52"/>
                                        <p:tgtEl>
                                          <p:spTgt spid="13"/>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42" presetSubtype="0">
                                  <p:stCondLst>
                                    <p:cond delay="0"/>
                                  </p:stCondLst>
                                  <p:childTnLst>
                                    <p:set>
                                      <p:cBhvr>
                                        <p:cTn dur="1" fill="hold" id="55">
                                          <p:stCondLst>
                                            <p:cond delay="0"/>
                                          </p:stCondLst>
                                        </p:cTn>
                                        <p:tgtEl>
                                          <p:spTgt spid="17"/>
                                        </p:tgtEl>
                                        <p:attrNameLst>
                                          <p:attrName>style.visibility</p:attrName>
                                        </p:attrNameLst>
                                      </p:cBhvr>
                                      <p:to>
                                        <p:strVal val="visible"/>
                                      </p:to>
                                    </p:set>
                                    <p:animEffect filter="fade" transition="in">
                                      <p:cBhvr>
                                        <p:cTn dur="1000" id="56"/>
                                        <p:tgtEl>
                                          <p:spTgt spid="17"/>
                                        </p:tgtEl>
                                      </p:cBhvr>
                                    </p:animEffect>
                                    <p:anim calcmode="lin" valueType="num">
                                      <p:cBhvr>
                                        <p:cTn dur="1000" fill="hold" id="57"/>
                                        <p:tgtEl>
                                          <p:spTgt spid="17"/>
                                        </p:tgtEl>
                                        <p:attrNameLst>
                                          <p:attrName>ppt_x</p:attrName>
                                        </p:attrNameLst>
                                      </p:cBhvr>
                                      <p:tavLst>
                                        <p:tav tm="0">
                                          <p:val>
                                            <p:strVal val="#ppt_x"/>
                                          </p:val>
                                        </p:tav>
                                        <p:tav tm="100000">
                                          <p:val>
                                            <p:strVal val="#ppt_x"/>
                                          </p:val>
                                        </p:tav>
                                      </p:tavLst>
                                    </p:anim>
                                    <p:anim calcmode="lin" valueType="num">
                                      <p:cBhvr>
                                        <p:cTn dur="1000" fill="hold" id="58"/>
                                        <p:tgtEl>
                                          <p:spTgt spid="17"/>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6000"/>
                            </p:stCondLst>
                            <p:childTnLst>
                              <p:par>
                                <p:cTn fill="hold" grpId="0" id="60" nodeType="afterEffect" presetClass="entr" presetID="42" presetSubtype="0">
                                  <p:stCondLst>
                                    <p:cond delay="0"/>
                                  </p:stCondLst>
                                  <p:childTnLst>
                                    <p:set>
                                      <p:cBhvr>
                                        <p:cTn dur="1" fill="hold" id="61">
                                          <p:stCondLst>
                                            <p:cond delay="0"/>
                                          </p:stCondLst>
                                        </p:cTn>
                                        <p:tgtEl>
                                          <p:spTgt spid="21"/>
                                        </p:tgtEl>
                                        <p:attrNameLst>
                                          <p:attrName>style.visibility</p:attrName>
                                        </p:attrNameLst>
                                      </p:cBhvr>
                                      <p:to>
                                        <p:strVal val="visible"/>
                                      </p:to>
                                    </p:set>
                                    <p:animEffect filter="fade" transition="in">
                                      <p:cBhvr>
                                        <p:cTn dur="1000" id="62"/>
                                        <p:tgtEl>
                                          <p:spTgt spid="21"/>
                                        </p:tgtEl>
                                      </p:cBhvr>
                                    </p:animEffect>
                                    <p:anim calcmode="lin" valueType="num">
                                      <p:cBhvr>
                                        <p:cTn dur="1000" fill="hold" id="63"/>
                                        <p:tgtEl>
                                          <p:spTgt spid="21"/>
                                        </p:tgtEl>
                                        <p:attrNameLst>
                                          <p:attrName>ppt_x</p:attrName>
                                        </p:attrNameLst>
                                      </p:cBhvr>
                                      <p:tavLst>
                                        <p:tav tm="0">
                                          <p:val>
                                            <p:strVal val="#ppt_x"/>
                                          </p:val>
                                        </p:tav>
                                        <p:tav tm="100000">
                                          <p:val>
                                            <p:strVal val="#ppt_x"/>
                                          </p:val>
                                        </p:tav>
                                      </p:tavLst>
                                    </p:anim>
                                    <p:anim calcmode="lin" valueType="num">
                                      <p:cBhvr>
                                        <p:cTn dur="1000" fill="hold" id="64"/>
                                        <p:tgtEl>
                                          <p:spTgt spid="21"/>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7000"/>
                            </p:stCondLst>
                            <p:childTnLst>
                              <p:par>
                                <p:cTn fill="hold" grpId="0" id="66" nodeType="afterEffect" presetClass="entr" presetID="42" presetSubtype="0">
                                  <p:stCondLst>
                                    <p:cond delay="0"/>
                                  </p:stCondLst>
                                  <p:childTnLst>
                                    <p:set>
                                      <p:cBhvr>
                                        <p:cTn dur="1" fill="hold" id="67">
                                          <p:stCondLst>
                                            <p:cond delay="0"/>
                                          </p:stCondLst>
                                        </p:cTn>
                                        <p:tgtEl>
                                          <p:spTgt spid="25"/>
                                        </p:tgtEl>
                                        <p:attrNameLst>
                                          <p:attrName>style.visibility</p:attrName>
                                        </p:attrNameLst>
                                      </p:cBhvr>
                                      <p:to>
                                        <p:strVal val="visible"/>
                                      </p:to>
                                    </p:set>
                                    <p:animEffect filter="fade" transition="in">
                                      <p:cBhvr>
                                        <p:cTn dur="1000" id="68"/>
                                        <p:tgtEl>
                                          <p:spTgt spid="25"/>
                                        </p:tgtEl>
                                      </p:cBhvr>
                                    </p:animEffect>
                                    <p:anim calcmode="lin" valueType="num">
                                      <p:cBhvr>
                                        <p:cTn dur="1000" fill="hold" id="69"/>
                                        <p:tgtEl>
                                          <p:spTgt spid="25"/>
                                        </p:tgtEl>
                                        <p:attrNameLst>
                                          <p:attrName>ppt_x</p:attrName>
                                        </p:attrNameLst>
                                      </p:cBhvr>
                                      <p:tavLst>
                                        <p:tav tm="0">
                                          <p:val>
                                            <p:strVal val="#ppt_x"/>
                                          </p:val>
                                        </p:tav>
                                        <p:tav tm="100000">
                                          <p:val>
                                            <p:strVal val="#ppt_x"/>
                                          </p:val>
                                        </p:tav>
                                      </p:tavLst>
                                    </p:anim>
                                    <p:anim calcmode="lin" valueType="num">
                                      <p:cBhvr>
                                        <p:cTn dur="1000" fill="hold" id="70"/>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3"/>
      <p:bldP grpId="0" spid="17"/>
      <p:bldP grpId="0" spid="21"/>
      <p:bldP grpId="0" spid="2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ïs1iḑê">
            <a:extLst>
              <a:ext uri="{FF2B5EF4-FFF2-40B4-BE49-F238E27FC236}">
                <a16:creationId xmlns:a16="http://schemas.microsoft.com/office/drawing/2014/main" id="{6CB03D1F-C2AE-4C49-8A7D-6B07D9906EB2}"/>
              </a:ext>
            </a:extLst>
          </p:cNvPr>
          <p:cNvGrpSpPr/>
          <p:nvPr/>
        </p:nvGrpSpPr>
        <p:grpSpPr>
          <a:xfrm>
            <a:off x="2667000" y="3007691"/>
            <a:ext cx="6819900" cy="687034"/>
            <a:chOff x="3411415" y="3383480"/>
            <a:chExt cx="5341015" cy="589346"/>
          </a:xfrm>
        </p:grpSpPr>
        <p:cxnSp>
          <p:nvCxnSpPr>
            <p:cNvPr id="3" name="Straight Connector 31">
              <a:extLst>
                <a:ext uri="{FF2B5EF4-FFF2-40B4-BE49-F238E27FC236}">
                  <a16:creationId xmlns:a16="http://schemas.microsoft.com/office/drawing/2014/main" id="{C47D9E88-DA7D-4363-B5B0-A9E11863317D}"/>
                </a:ext>
              </a:extLst>
            </p:cNvPr>
            <p:cNvCxnSpPr/>
            <p:nvPr/>
          </p:nvCxnSpPr>
          <p:spPr>
            <a:xfrm flipH="1">
              <a:off x="4317248" y="3383480"/>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4" name="Straight Connector 32">
              <a:extLst>
                <a:ext uri="{FF2B5EF4-FFF2-40B4-BE49-F238E27FC236}">
                  <a16:creationId xmlns:a16="http://schemas.microsoft.com/office/drawing/2014/main" id="{4FD06FD1-2870-4BE8-98F4-1EB6843B9F26}"/>
                </a:ext>
              </a:extLst>
            </p:cNvPr>
            <p:cNvCxnSpPr/>
            <p:nvPr/>
          </p:nvCxnSpPr>
          <p:spPr>
            <a:xfrm flipH="1">
              <a:off x="6096000" y="3383480"/>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5" name="Straight Connector 33">
              <a:extLst>
                <a:ext uri="{FF2B5EF4-FFF2-40B4-BE49-F238E27FC236}">
                  <a16:creationId xmlns:a16="http://schemas.microsoft.com/office/drawing/2014/main" id="{338CD610-D24B-4F8A-839A-F11380E3C6D2}"/>
                </a:ext>
              </a:extLst>
            </p:cNvPr>
            <p:cNvCxnSpPr/>
            <p:nvPr/>
          </p:nvCxnSpPr>
          <p:spPr>
            <a:xfrm flipH="1">
              <a:off x="7874752" y="3383480"/>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6" name="Straight Connector 34">
              <a:extLst>
                <a:ext uri="{FF2B5EF4-FFF2-40B4-BE49-F238E27FC236}">
                  <a16:creationId xmlns:a16="http://schemas.microsoft.com/office/drawing/2014/main" id="{0B2F78E1-913E-4A4A-B787-DC2082C11723}"/>
                </a:ext>
              </a:extLst>
            </p:cNvPr>
            <p:cNvCxnSpPr/>
            <p:nvPr/>
          </p:nvCxnSpPr>
          <p:spPr>
            <a:xfrm flipH="1">
              <a:off x="3416174" y="3675439"/>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7" name="Straight Connector 35">
              <a:extLst>
                <a:ext uri="{FF2B5EF4-FFF2-40B4-BE49-F238E27FC236}">
                  <a16:creationId xmlns:a16="http://schemas.microsoft.com/office/drawing/2014/main" id="{8053A412-2AA2-4274-8DC6-7C8A1365233F}"/>
                </a:ext>
              </a:extLst>
            </p:cNvPr>
            <p:cNvCxnSpPr/>
            <p:nvPr/>
          </p:nvCxnSpPr>
          <p:spPr>
            <a:xfrm flipH="1">
              <a:off x="5194926" y="3675439"/>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8" name="Straight Connector 36">
              <a:extLst>
                <a:ext uri="{FF2B5EF4-FFF2-40B4-BE49-F238E27FC236}">
                  <a16:creationId xmlns:a16="http://schemas.microsoft.com/office/drawing/2014/main" id="{85EBEE6C-7BEA-4EDC-AC9F-AD8C2675F1AD}"/>
                </a:ext>
              </a:extLst>
            </p:cNvPr>
            <p:cNvCxnSpPr/>
            <p:nvPr/>
          </p:nvCxnSpPr>
          <p:spPr>
            <a:xfrm flipH="1">
              <a:off x="6973678" y="3675439"/>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9" name="Straight Connector 37">
              <a:extLst>
                <a:ext uri="{FF2B5EF4-FFF2-40B4-BE49-F238E27FC236}">
                  <a16:creationId xmlns:a16="http://schemas.microsoft.com/office/drawing/2014/main" id="{43A0C231-88DA-4392-850B-B8FFDA34E8F1}"/>
                </a:ext>
              </a:extLst>
            </p:cNvPr>
            <p:cNvCxnSpPr/>
            <p:nvPr/>
          </p:nvCxnSpPr>
          <p:spPr>
            <a:xfrm flipH="1">
              <a:off x="8752430" y="3675439"/>
              <a:ext cx="0" cy="297387"/>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cxnSp>
          <p:nvCxnSpPr>
            <p:cNvPr id="10" name="Straight Connector 38">
              <a:extLst>
                <a:ext uri="{FF2B5EF4-FFF2-40B4-BE49-F238E27FC236}">
                  <a16:creationId xmlns:a16="http://schemas.microsoft.com/office/drawing/2014/main" id="{A6138427-5B07-41A2-AA5C-4CB14EFA3C99}"/>
                </a:ext>
              </a:extLst>
            </p:cNvPr>
            <p:cNvCxnSpPr/>
            <p:nvPr/>
          </p:nvCxnSpPr>
          <p:spPr>
            <a:xfrm>
              <a:off x="3411415" y="3675439"/>
              <a:ext cx="5341015" cy="0"/>
            </a:xfrm>
            <a:prstGeom prst="line">
              <a:avLst/>
            </a:prstGeom>
            <a:ln>
              <a:solidFill>
                <a:schemeClr val="bg1">
                  <a:lumMod val="75000"/>
                </a:schemeClr>
              </a:solidFill>
              <a:prstDash val="dash"/>
            </a:ln>
          </p:spPr>
          <p:style>
            <a:lnRef idx="2">
              <a:schemeClr val="dk1"/>
            </a:lnRef>
            <a:fillRef idx="0">
              <a:schemeClr val="dk1"/>
            </a:fillRef>
            <a:effectRef idx="1">
              <a:schemeClr val="dk1"/>
            </a:effectRef>
            <a:fontRef idx="minor">
              <a:schemeClr val="tx1"/>
            </a:fontRef>
          </p:style>
        </p:cxnSp>
      </p:grpSp>
      <p:sp>
        <p:nvSpPr>
          <p:cNvPr id="11" name="islîďe">
            <a:extLst>
              <a:ext uri="{FF2B5EF4-FFF2-40B4-BE49-F238E27FC236}">
                <a16:creationId xmlns:a16="http://schemas.microsoft.com/office/drawing/2014/main" id="{21A10D81-0C5B-4BCC-9493-791E50734A6A}"/>
              </a:ext>
            </a:extLst>
          </p:cNvPr>
          <p:cNvSpPr/>
          <p:nvPr/>
        </p:nvSpPr>
        <p:spPr>
          <a:xfrm>
            <a:off x="6636061" y="3662363"/>
            <a:ext cx="1226243" cy="1226243"/>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2" name="i$liḑê">
            <a:extLst>
              <a:ext uri="{FF2B5EF4-FFF2-40B4-BE49-F238E27FC236}">
                <a16:creationId xmlns:a16="http://schemas.microsoft.com/office/drawing/2014/main" id="{6A90A19E-B1F5-4F0E-A601-A525D9C1BA75}"/>
              </a:ext>
            </a:extLst>
          </p:cNvPr>
          <p:cNvSpPr/>
          <p:nvPr/>
        </p:nvSpPr>
        <p:spPr>
          <a:xfrm>
            <a:off x="2074140" y="3662363"/>
            <a:ext cx="1226243" cy="1226243"/>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3" name="ïşḷïḋe">
            <a:extLst>
              <a:ext uri="{FF2B5EF4-FFF2-40B4-BE49-F238E27FC236}">
                <a16:creationId xmlns:a16="http://schemas.microsoft.com/office/drawing/2014/main" id="{4B3EE68B-BF73-4CB2-9762-8E9C4BA50269}"/>
              </a:ext>
            </a:extLst>
          </p:cNvPr>
          <p:cNvSpPr/>
          <p:nvPr/>
        </p:nvSpPr>
        <p:spPr>
          <a:xfrm>
            <a:off x="4351417" y="3662363"/>
            <a:ext cx="1226243" cy="1226243"/>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4" name="iṡḷiḑê">
            <a:extLst>
              <a:ext uri="{FF2B5EF4-FFF2-40B4-BE49-F238E27FC236}">
                <a16:creationId xmlns:a16="http://schemas.microsoft.com/office/drawing/2014/main" id="{0A8146A8-7633-4B02-81FE-76E7C288043F}"/>
              </a:ext>
            </a:extLst>
          </p:cNvPr>
          <p:cNvSpPr/>
          <p:nvPr/>
        </p:nvSpPr>
        <p:spPr>
          <a:xfrm>
            <a:off x="8912012" y="3662363"/>
            <a:ext cx="1226243" cy="1226243"/>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3200">
              <a:solidFill>
                <a:schemeClr val="bg1"/>
              </a:solidFill>
              <a:cs typeface="+mn-ea"/>
              <a:sym typeface="+mn-lt"/>
            </a:endParaRPr>
          </a:p>
        </p:txBody>
      </p:sp>
      <p:sp>
        <p:nvSpPr>
          <p:cNvPr id="15" name="î$lïḋè">
            <a:extLst>
              <a:ext uri="{FF2B5EF4-FFF2-40B4-BE49-F238E27FC236}">
                <a16:creationId xmlns:a16="http://schemas.microsoft.com/office/drawing/2014/main" id="{767BE2E3-6D01-48C4-B7C7-F74537507985}"/>
              </a:ext>
            </a:extLst>
          </p:cNvPr>
          <p:cNvSpPr/>
          <p:nvPr/>
        </p:nvSpPr>
        <p:spPr>
          <a:xfrm>
            <a:off x="7793612" y="1792243"/>
            <a:ext cx="1226243" cy="122624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íśľíḓê">
            <a:extLst>
              <a:ext uri="{FF2B5EF4-FFF2-40B4-BE49-F238E27FC236}">
                <a16:creationId xmlns:a16="http://schemas.microsoft.com/office/drawing/2014/main" id="{FFD8E2A0-625E-4007-A93B-346E981C0D05}"/>
              </a:ext>
            </a:extLst>
          </p:cNvPr>
          <p:cNvSpPr/>
          <p:nvPr/>
        </p:nvSpPr>
        <p:spPr>
          <a:xfrm>
            <a:off x="5497636" y="1792243"/>
            <a:ext cx="1226243" cy="122624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ïṩḷiḋe">
            <a:extLst>
              <a:ext uri="{FF2B5EF4-FFF2-40B4-BE49-F238E27FC236}">
                <a16:creationId xmlns:a16="http://schemas.microsoft.com/office/drawing/2014/main" id="{DAE72D6B-CB24-497B-9776-8F6E680C6639}"/>
              </a:ext>
            </a:extLst>
          </p:cNvPr>
          <p:cNvSpPr/>
          <p:nvPr/>
        </p:nvSpPr>
        <p:spPr>
          <a:xfrm>
            <a:off x="3217416" y="1792243"/>
            <a:ext cx="1226243" cy="122624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2" name="ïšļiḋé">
            <a:extLst>
              <a:ext uri="{FF2B5EF4-FFF2-40B4-BE49-F238E27FC236}">
                <a16:creationId xmlns:a16="http://schemas.microsoft.com/office/drawing/2014/main" id="{87CF3551-C5BC-4214-A496-6B46F609DD75}"/>
              </a:ext>
            </a:extLst>
          </p:cNvPr>
          <p:cNvSpPr/>
          <p:nvPr/>
        </p:nvSpPr>
        <p:spPr bwMode="auto">
          <a:xfrm>
            <a:off x="2370659" y="3965551"/>
            <a:ext cx="633204" cy="619863"/>
          </a:xfrm>
          <a:custGeom>
            <a:gdLst>
              <a:gd fmla="*/ 2895 w 12754" name="T0"/>
              <a:gd fmla="*/ 3482 h 12486" name="T1"/>
              <a:gd fmla="*/ 6377 w 12754" name="T2"/>
              <a:gd fmla="*/ 0 h 12486" name="T3"/>
              <a:gd fmla="*/ 9859 w 12754" name="T4"/>
              <a:gd fmla="*/ 3482 h 12486" name="T5"/>
              <a:gd fmla="*/ 6377 w 12754" name="T6"/>
              <a:gd fmla="*/ 6963 h 12486" name="T7"/>
              <a:gd fmla="*/ 2895 w 12754" name="T8"/>
              <a:gd fmla="*/ 3482 h 12486" name="T9"/>
              <a:gd fmla="*/ 0 w 12754" name="T10"/>
              <a:gd fmla="*/ 12468 h 12486" name="T11"/>
              <a:gd fmla="*/ 3586 w 12754" name="T12"/>
              <a:gd fmla="*/ 7045 h 12486" name="T13"/>
              <a:gd fmla="*/ 6377 w 12754" name="T14"/>
              <a:gd fmla="*/ 8014 h 12486" name="T15"/>
              <a:gd fmla="*/ 9182 w 12754" name="T16"/>
              <a:gd fmla="*/ 7036 h 12486" name="T17"/>
              <a:gd fmla="*/ 12754 w 12754" name="T18"/>
              <a:gd fmla="*/ 12468 h 12486" name="T19"/>
              <a:gd fmla="*/ 0 w 12754" name="T20"/>
              <a:gd fmla="*/ 12468 h 12486" name="T21"/>
              <a:gd fmla="*/ 0 w 12754" name="T22"/>
              <a:gd fmla="*/ 12468 h 1248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486" w="12754">
                <a:moveTo>
                  <a:pt x="2895" y="3482"/>
                </a:moveTo>
                <a:cubicBezTo>
                  <a:pt x="2895" y="1562"/>
                  <a:pt x="4457" y="0"/>
                  <a:pt x="6377" y="0"/>
                </a:cubicBezTo>
                <a:cubicBezTo>
                  <a:pt x="8297" y="0"/>
                  <a:pt x="9859" y="1562"/>
                  <a:pt x="9859" y="3482"/>
                </a:cubicBezTo>
                <a:cubicBezTo>
                  <a:pt x="9859" y="5402"/>
                  <a:pt x="8297" y="6963"/>
                  <a:pt x="6377" y="6963"/>
                </a:cubicBezTo>
                <a:cubicBezTo>
                  <a:pt x="4457" y="6963"/>
                  <a:pt x="2895" y="5402"/>
                  <a:pt x="2895" y="3482"/>
                </a:cubicBezTo>
                <a:close/>
                <a:moveTo>
                  <a:pt x="0" y="12468"/>
                </a:moveTo>
                <a:cubicBezTo>
                  <a:pt x="75" y="11626"/>
                  <a:pt x="479" y="8643"/>
                  <a:pt x="3586" y="7045"/>
                </a:cubicBezTo>
                <a:cubicBezTo>
                  <a:pt x="4356" y="7650"/>
                  <a:pt x="5324" y="8014"/>
                  <a:pt x="6377" y="8014"/>
                </a:cubicBezTo>
                <a:cubicBezTo>
                  <a:pt x="7436" y="8014"/>
                  <a:pt x="8409" y="7647"/>
                  <a:pt x="9182" y="7036"/>
                </a:cubicBezTo>
                <a:cubicBezTo>
                  <a:pt x="12302" y="8627"/>
                  <a:pt x="12678" y="11589"/>
                  <a:pt x="12754" y="12468"/>
                </a:cubicBezTo>
                <a:cubicBezTo>
                  <a:pt x="12736" y="12486"/>
                  <a:pt x="18" y="12470"/>
                  <a:pt x="0" y="12468"/>
                </a:cubicBezTo>
                <a:close/>
                <a:moveTo>
                  <a:pt x="0" y="12468"/>
                </a:move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33" name="ï$ḻîdê">
            <a:extLst>
              <a:ext uri="{FF2B5EF4-FFF2-40B4-BE49-F238E27FC236}">
                <a16:creationId xmlns:a16="http://schemas.microsoft.com/office/drawing/2014/main" id="{64E7B118-B60E-4BCE-A25B-906065B5FED6}"/>
              </a:ext>
            </a:extLst>
          </p:cNvPr>
          <p:cNvSpPr/>
          <p:nvPr/>
        </p:nvSpPr>
        <p:spPr bwMode="auto">
          <a:xfrm>
            <a:off x="4647937" y="4001834"/>
            <a:ext cx="633204" cy="547298"/>
          </a:xfrm>
          <a:custGeom>
            <a:gdLst>
              <a:gd fmla="*/ 3379 w 14571" name="T0"/>
              <a:gd fmla="*/ 12594 h 12594" name="T1"/>
              <a:gd fmla="*/ 3631 w 14571" name="T2"/>
              <a:gd fmla="*/ 8903 h 12594" name="T3"/>
              <a:gd fmla="*/ 4523 w 14571" name="T4"/>
              <a:gd fmla="*/ 6850 h 12594" name="T5"/>
              <a:gd fmla="*/ 4857 w 14571" name="T6"/>
              <a:gd fmla="*/ 8701 h 12594" name="T7"/>
              <a:gd fmla="*/ 5876 w 14571" name="T8"/>
              <a:gd fmla="*/ 5202 h 12594" name="T9"/>
              <a:gd fmla="*/ 7765 w 14571" name="T10"/>
              <a:gd fmla="*/ 12594 h 12594" name="T11"/>
              <a:gd fmla="*/ 8570 w 14571" name="T12"/>
              <a:gd fmla="*/ 2349 h 12594" name="T13"/>
              <a:gd fmla="*/ 8323 w 14571" name="T14"/>
              <a:gd fmla="*/ 4627 h 12594" name="T15"/>
              <a:gd fmla="*/ 4802 w 14571" name="T16"/>
              <a:gd fmla="*/ 0 h 12594" name="T17"/>
              <a:gd fmla="*/ 2404 w 14571" name="T18"/>
              <a:gd fmla="*/ 5766 h 12594" name="T19"/>
              <a:gd fmla="*/ 1889 w 14571" name="T20"/>
              <a:gd fmla="*/ 3674 h 12594" name="T21"/>
              <a:gd fmla="*/ 400 w 14571" name="T22"/>
              <a:gd fmla="*/ 7715 h 12594" name="T23"/>
              <a:gd fmla="*/ 3379 w 14571" name="T24"/>
              <a:gd fmla="*/ 12594 h 12594" name="T25"/>
              <a:gd fmla="*/ 3379 w 14571" name="T26"/>
              <a:gd fmla="*/ 12594 h 1259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2594" w="14570">
                <a:moveTo>
                  <a:pt x="3379" y="12594"/>
                </a:moveTo>
                <a:cubicBezTo>
                  <a:pt x="2535" y="10847"/>
                  <a:pt x="2984" y="9845"/>
                  <a:pt x="3631" y="8903"/>
                </a:cubicBezTo>
                <a:cubicBezTo>
                  <a:pt x="4337" y="7874"/>
                  <a:pt x="4523" y="6850"/>
                  <a:pt x="4523" y="6850"/>
                </a:cubicBezTo>
                <a:cubicBezTo>
                  <a:pt x="4523" y="6850"/>
                  <a:pt x="5076" y="7573"/>
                  <a:pt x="4857" y="8701"/>
                </a:cubicBezTo>
                <a:cubicBezTo>
                  <a:pt x="5837" y="7606"/>
                  <a:pt x="6023" y="5870"/>
                  <a:pt x="5876" y="5202"/>
                </a:cubicBezTo>
                <a:cubicBezTo>
                  <a:pt x="8099" y="6751"/>
                  <a:pt x="9046" y="10108"/>
                  <a:pt x="7765" y="12594"/>
                </a:cubicBezTo>
                <a:cubicBezTo>
                  <a:pt x="14571" y="8750"/>
                  <a:pt x="9457" y="3001"/>
                  <a:pt x="8570" y="2349"/>
                </a:cubicBezTo>
                <a:cubicBezTo>
                  <a:pt x="8865" y="3001"/>
                  <a:pt x="8920" y="4096"/>
                  <a:pt x="8323" y="4627"/>
                </a:cubicBezTo>
                <a:cubicBezTo>
                  <a:pt x="7310" y="788"/>
                  <a:pt x="4802" y="0"/>
                  <a:pt x="4802" y="0"/>
                </a:cubicBezTo>
                <a:cubicBezTo>
                  <a:pt x="5098" y="1982"/>
                  <a:pt x="3724" y="4145"/>
                  <a:pt x="2404" y="5766"/>
                </a:cubicBezTo>
                <a:cubicBezTo>
                  <a:pt x="2355" y="4977"/>
                  <a:pt x="2305" y="4430"/>
                  <a:pt x="1889" y="3674"/>
                </a:cubicBezTo>
                <a:cubicBezTo>
                  <a:pt x="1796" y="5109"/>
                  <a:pt x="696" y="6281"/>
                  <a:pt x="400" y="7715"/>
                </a:cubicBezTo>
                <a:cubicBezTo>
                  <a:pt x="0" y="9664"/>
                  <a:pt x="701" y="11088"/>
                  <a:pt x="3379" y="12594"/>
                </a:cubicBezTo>
                <a:close/>
                <a:moveTo>
                  <a:pt x="3379" y="12594"/>
                </a:move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34" name="îṩ1ïḍe">
            <a:extLst>
              <a:ext uri="{FF2B5EF4-FFF2-40B4-BE49-F238E27FC236}">
                <a16:creationId xmlns:a16="http://schemas.microsoft.com/office/drawing/2014/main" id="{16F7E41C-9799-4ACC-AB1C-B7E8CE9E3C47}"/>
              </a:ext>
            </a:extLst>
          </p:cNvPr>
          <p:cNvSpPr/>
          <p:nvPr/>
        </p:nvSpPr>
        <p:spPr bwMode="auto">
          <a:xfrm>
            <a:off x="6956662" y="3958881"/>
            <a:ext cx="585037" cy="633204"/>
          </a:xfrm>
          <a:custGeom>
            <a:gdLst>
              <a:gd fmla="*/ 5844 w 7439" name="T0"/>
              <a:gd fmla="*/ 8051 h 8051" name="T1"/>
              <a:gd fmla="*/ 5844 w 7439" name="T2"/>
              <a:gd fmla="*/ 8051 h 8051" name="T3"/>
              <a:gd fmla="*/ 5803 w 7439" name="T4"/>
              <a:gd fmla="*/ 8050 h 8051" name="T5"/>
              <a:gd fmla="*/ 2311 w 7439" name="T6"/>
              <a:gd fmla="*/ 5617 h 8051" name="T7"/>
              <a:gd fmla="*/ 1860 w 7439" name="T8"/>
              <a:gd fmla="*/ 5072 h 8051" name="T9"/>
              <a:gd fmla="*/ 150 w 7439" name="T10"/>
              <a:gd fmla="*/ 1220 h 8051" name="T11"/>
              <a:gd fmla="*/ 1801 w 7439" name="T12"/>
              <a:gd fmla="*/ 0 h 8051" name="T13"/>
              <a:gd fmla="*/ 2213 w 7439" name="T14"/>
              <a:gd fmla="*/ 220 h 8051" name="T15"/>
              <a:gd fmla="*/ 2927 w 7439" name="T16"/>
              <a:gd fmla="*/ 2121 h 8051" name="T17"/>
              <a:gd fmla="*/ 2927 w 7439" name="T18"/>
              <a:gd fmla="*/ 2146 h 8051" name="T19"/>
              <a:gd fmla="*/ 2918 w 7439" name="T20"/>
              <a:gd fmla="*/ 2170 h 8051" name="T21"/>
              <a:gd fmla="*/ 2552 w 7439" name="T22"/>
              <a:gd fmla="*/ 2522 h 8051" name="T23"/>
              <a:gd fmla="*/ 2253 w 7439" name="T24"/>
              <a:gd fmla="*/ 2888 h 8051" name="T25"/>
              <a:gd fmla="*/ 3106 w 7439" name="T26"/>
              <a:gd fmla="*/ 4209 h 8051" name="T27"/>
              <a:gd fmla="*/ 3450 w 7439" name="T28"/>
              <a:gd fmla="*/ 4624 h 8051" name="T29"/>
              <a:gd fmla="*/ 4571 w 7439" name="T30"/>
              <a:gd fmla="*/ 5688 h 8051" name="T31"/>
              <a:gd fmla="*/ 4997 w 7439" name="T32"/>
              <a:gd fmla="*/ 5476 h 8051" name="T33"/>
              <a:gd fmla="*/ 5424 w 7439" name="T34"/>
              <a:gd fmla="*/ 5198 h 8051" name="T35"/>
              <a:gd fmla="*/ 5449 w 7439" name="T36"/>
              <a:gd fmla="*/ 5194 h 8051" name="T37"/>
              <a:gd fmla="*/ 5474 w 7439" name="T38"/>
              <a:gd fmla="*/ 5199 h 8051" name="T39"/>
              <a:gd fmla="*/ 7236 w 7439" name="T40"/>
              <a:gd fmla="*/ 6284 h 8051" name="T41"/>
              <a:gd fmla="*/ 7337 w 7439" name="T42"/>
              <a:gd fmla="*/ 6799 h 8051" name="T43"/>
              <a:gd fmla="*/ 5844 w 7439" name="T44"/>
              <a:gd fmla="*/ 8051 h 8051" name="T45"/>
              <a:gd fmla="*/ 5844 w 7439" name="T46"/>
              <a:gd fmla="*/ 8051 h 8051" name="T47"/>
              <a:gd fmla="*/ 5844 w 7439" name="T48"/>
              <a:gd fmla="*/ 8051 h 8051" name="T49"/>
              <a:gd fmla="*/ 5844 w 7439" name="T50"/>
              <a:gd fmla="*/ 8051 h 805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8051" w="7439">
                <a:moveTo>
                  <a:pt x="5844" y="8051"/>
                </a:moveTo>
                <a:lnTo>
                  <a:pt x="5844" y="8051"/>
                </a:lnTo>
                <a:lnTo>
                  <a:pt x="5803" y="8050"/>
                </a:lnTo>
                <a:cubicBezTo>
                  <a:pt x="4836" y="8001"/>
                  <a:pt x="3531" y="7091"/>
                  <a:pt x="2311" y="5617"/>
                </a:cubicBezTo>
                <a:lnTo>
                  <a:pt x="1860" y="5072"/>
                </a:lnTo>
                <a:cubicBezTo>
                  <a:pt x="640" y="3598"/>
                  <a:pt x="0" y="2157"/>
                  <a:pt x="150" y="1220"/>
                </a:cubicBezTo>
                <a:cubicBezTo>
                  <a:pt x="255" y="558"/>
                  <a:pt x="1239" y="0"/>
                  <a:pt x="1801" y="0"/>
                </a:cubicBezTo>
                <a:cubicBezTo>
                  <a:pt x="2078" y="0"/>
                  <a:pt x="2178" y="137"/>
                  <a:pt x="2213" y="220"/>
                </a:cubicBezTo>
                <a:cubicBezTo>
                  <a:pt x="2531" y="785"/>
                  <a:pt x="2925" y="1768"/>
                  <a:pt x="2927" y="2121"/>
                </a:cubicBezTo>
                <a:lnTo>
                  <a:pt x="2927" y="2146"/>
                </a:lnTo>
                <a:lnTo>
                  <a:pt x="2918" y="2170"/>
                </a:lnTo>
                <a:cubicBezTo>
                  <a:pt x="2848" y="2355"/>
                  <a:pt x="2691" y="2444"/>
                  <a:pt x="2552" y="2522"/>
                </a:cubicBezTo>
                <a:cubicBezTo>
                  <a:pt x="2370" y="2625"/>
                  <a:pt x="2266" y="2693"/>
                  <a:pt x="2253" y="2888"/>
                </a:cubicBezTo>
                <a:cubicBezTo>
                  <a:pt x="2250" y="2947"/>
                  <a:pt x="2301" y="3216"/>
                  <a:pt x="3106" y="4209"/>
                </a:cubicBezTo>
                <a:lnTo>
                  <a:pt x="3450" y="4624"/>
                </a:lnTo>
                <a:cubicBezTo>
                  <a:pt x="4257" y="5577"/>
                  <a:pt x="4511" y="5680"/>
                  <a:pt x="4571" y="5688"/>
                </a:cubicBezTo>
                <a:cubicBezTo>
                  <a:pt x="4765" y="5715"/>
                  <a:pt x="4857" y="5630"/>
                  <a:pt x="4997" y="5476"/>
                </a:cubicBezTo>
                <a:cubicBezTo>
                  <a:pt x="5104" y="5359"/>
                  <a:pt x="5224" y="5227"/>
                  <a:pt x="5424" y="5198"/>
                </a:cubicBezTo>
                <a:lnTo>
                  <a:pt x="5449" y="5194"/>
                </a:lnTo>
                <a:lnTo>
                  <a:pt x="5474" y="5199"/>
                </a:lnTo>
                <a:cubicBezTo>
                  <a:pt x="5826" y="5273"/>
                  <a:pt x="6725" y="5853"/>
                  <a:pt x="7236" y="6284"/>
                </a:cubicBezTo>
                <a:cubicBezTo>
                  <a:pt x="7310" y="6333"/>
                  <a:pt x="7439" y="6478"/>
                  <a:pt x="7337" y="6799"/>
                </a:cubicBezTo>
                <a:cubicBezTo>
                  <a:pt x="7177" y="7303"/>
                  <a:pt x="6480" y="8051"/>
                  <a:pt x="5844" y="8051"/>
                </a:cubicBezTo>
                <a:lnTo>
                  <a:pt x="5844" y="8051"/>
                </a:lnTo>
                <a:lnTo>
                  <a:pt x="5844" y="8051"/>
                </a:lnTo>
                <a:close/>
                <a:moveTo>
                  <a:pt x="5844" y="8051"/>
                </a:move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35" name="iślíḓè">
            <a:extLst>
              <a:ext uri="{FF2B5EF4-FFF2-40B4-BE49-F238E27FC236}">
                <a16:creationId xmlns:a16="http://schemas.microsoft.com/office/drawing/2014/main" id="{4807B461-ECFF-48B7-9040-C6CDA15ACE73}"/>
              </a:ext>
            </a:extLst>
          </p:cNvPr>
          <p:cNvSpPr/>
          <p:nvPr/>
        </p:nvSpPr>
        <p:spPr bwMode="auto">
          <a:xfrm>
            <a:off x="9208531" y="3962148"/>
            <a:ext cx="633204" cy="626669"/>
          </a:xfrm>
          <a:custGeom>
            <a:gdLst>
              <a:gd fmla="*/ 2709 w 7873" name="T0"/>
              <a:gd fmla="*/ 1592 h 7791" name="T1"/>
              <a:gd fmla="*/ 5329 w 7873" name="T2"/>
              <a:gd fmla="*/ 1624 h 7791" name="T3"/>
              <a:gd fmla="*/ 5782 w 7873" name="T4"/>
              <a:gd fmla="*/ 969 h 7791" name="T5"/>
              <a:gd fmla="*/ 5477 w 7873" name="T6"/>
              <a:gd fmla="*/ 432 h 7791" name="T7"/>
              <a:gd fmla="*/ 4004 w 7873" name="T8"/>
              <a:gd fmla="*/ 13 h 7791" name="T9"/>
              <a:gd fmla="*/ 2709 w 7873" name="T10"/>
              <a:gd fmla="*/ 368 h 7791" name="T11"/>
              <a:gd fmla="*/ 2352 w 7873" name="T12"/>
              <a:gd fmla="*/ 840 h 7791" name="T13"/>
              <a:gd fmla="*/ 2709 w 7873" name="T14"/>
              <a:gd fmla="*/ 1592 h 7791" name="T15"/>
              <a:gd fmla="*/ 2699 w 7873" name="T16"/>
              <a:gd fmla="*/ 2258 h 7791" name="T17"/>
              <a:gd fmla="*/ 3046 w 7873" name="T18"/>
              <a:gd fmla="*/ 2376 h 7791" name="T19"/>
              <a:gd fmla="*/ 3351 w 7873" name="T20"/>
              <a:gd fmla="*/ 2537 h 7791" name="T21"/>
              <a:gd fmla="*/ 4656 w 7873" name="T22"/>
              <a:gd fmla="*/ 2570 h 7791" name="T23"/>
              <a:gd fmla="*/ 5624 w 7873" name="T24"/>
              <a:gd fmla="*/ 2076 h 7791" name="T25"/>
              <a:gd fmla="*/ 5782 w 7873" name="T26"/>
              <a:gd fmla="*/ 1335 h 7791" name="T27"/>
              <a:gd fmla="*/ 5698 w 7873" name="T28"/>
              <a:gd fmla="*/ 1592 h 7791" name="T29"/>
              <a:gd fmla="*/ 2331 w 7873" name="T30"/>
              <a:gd fmla="*/ 1335 h 7791" name="T31"/>
              <a:gd fmla="*/ 2699 w 7873" name="T32"/>
              <a:gd fmla="*/ 2258 h 7791" name="T33"/>
              <a:gd fmla="*/ 3730 w 7873" name="T34"/>
              <a:gd fmla="*/ 2903 h 7791" name="T35"/>
              <a:gd fmla="*/ 3888 w 7873" name="T36"/>
              <a:gd fmla="*/ 3300 h 7791" name="T37"/>
              <a:gd fmla="*/ 4414 w 7873" name="T38"/>
              <a:gd fmla="*/ 3128 h 7791" name="T39"/>
              <a:gd fmla="*/ 5519 w 7873" name="T40"/>
              <a:gd fmla="*/ 2849 h 7791" name="T41"/>
              <a:gd fmla="*/ 5782 w 7873" name="T42"/>
              <a:gd fmla="*/ 2011 h 7791" name="T43"/>
              <a:gd fmla="*/ 5761 w 7873" name="T44"/>
              <a:gd fmla="*/ 2140 h 7791" name="T45"/>
              <a:gd fmla="*/ 3730 w 7873" name="T46"/>
              <a:gd fmla="*/ 2903 h 7791" name="T47"/>
              <a:gd fmla="*/ 3330 w 7873" name="T48"/>
              <a:gd fmla="*/ 2967 h 7791" name="T49"/>
              <a:gd fmla="*/ 1752 w 7873" name="T50"/>
              <a:gd fmla="*/ 2494 h 7791" name="T51"/>
              <a:gd fmla="*/ 742 w 7873" name="T52"/>
              <a:gd fmla="*/ 2709 h 7791" name="T53"/>
              <a:gd fmla="*/ 152 w 7873" name="T54"/>
              <a:gd fmla="*/ 3644 h 7791" name="T55"/>
              <a:gd fmla="*/ 1815 w 7873" name="T56"/>
              <a:gd fmla="*/ 4428 h 7791" name="T57"/>
              <a:gd fmla="*/ 3530 w 7873" name="T58"/>
              <a:gd fmla="*/ 3687 h 7791" name="T59"/>
              <a:gd fmla="*/ 3330 w 7873" name="T60"/>
              <a:gd fmla="*/ 2967 h 7791" name="T61"/>
              <a:gd fmla="*/ 3236 w 7873" name="T62"/>
              <a:gd fmla="*/ 4267 h 7791" name="T63"/>
              <a:gd fmla="*/ 100 w 7873" name="T64"/>
              <a:gd fmla="*/ 3837 h 7791" name="T65"/>
              <a:gd fmla="*/ 289 w 7873" name="T66"/>
              <a:gd fmla="*/ 4567 h 7791" name="T67"/>
              <a:gd fmla="*/ 3036 w 7873" name="T68"/>
              <a:gd fmla="*/ 4825 h 7791" name="T69"/>
              <a:gd fmla="*/ 3288 w 7873" name="T70"/>
              <a:gd fmla="*/ 4234 h 7791" name="T71"/>
              <a:gd fmla="*/ 3236 w 7873" name="T72"/>
              <a:gd fmla="*/ 4267 h 7791" name="T73"/>
              <a:gd fmla="*/ 7676 w 7873" name="T74"/>
              <a:gd fmla="*/ 4686 h 7791" name="T75"/>
              <a:gd fmla="*/ 5708 w 7873" name="T76"/>
              <a:gd fmla="*/ 3407 h 7791" name="T77"/>
              <a:gd fmla="*/ 4193 w 7873" name="T78"/>
              <a:gd fmla="*/ 4063 h 7791" name="T79"/>
              <a:gd fmla="*/ 3572 w 7873" name="T80"/>
              <a:gd fmla="*/ 5620 h 7791" name="T81"/>
              <a:gd fmla="*/ 4214 w 7873" name="T82"/>
              <a:gd fmla="*/ 7145 h 7791" name="T83"/>
              <a:gd fmla="*/ 5740 w 7873" name="T84"/>
              <a:gd fmla="*/ 7779 h 7791" name="T85"/>
              <a:gd fmla="*/ 7245 w 7873" name="T86"/>
              <a:gd fmla="*/ 7134 h 7791" name="T87"/>
              <a:gd fmla="*/ 7866 w 7873" name="T88"/>
              <a:gd fmla="*/ 5577 h 7791" name="T89"/>
              <a:gd fmla="*/ 7676 w 7873" name="T90"/>
              <a:gd fmla="*/ 4686 h 7791" name="T91"/>
              <a:gd fmla="*/ 5719 w 7873" name="T92"/>
              <a:gd fmla="*/ 6286 h 7791" name="T93"/>
              <a:gd fmla="*/ 4267 w 7873" name="T94"/>
              <a:gd fmla="*/ 5953 h 7791" name="T95"/>
              <a:gd fmla="*/ 4330 w 7873" name="T96"/>
              <a:gd fmla="*/ 5556 h 7791" name="T97"/>
              <a:gd fmla="*/ 5603 w 7873" name="T98"/>
              <a:gd fmla="*/ 5867 h 7791" name="T99"/>
              <a:gd fmla="*/ 6908 w 7873" name="T100"/>
              <a:gd fmla="*/ 3977 h 7791" name="T101"/>
              <a:gd fmla="*/ 7255 w 7873" name="T102"/>
              <a:gd fmla="*/ 4535 h 7791" name="T103"/>
              <a:gd fmla="*/ 5719 w 7873" name="T104"/>
              <a:gd fmla="*/ 6286 h 7791" name="T105"/>
              <a:gd fmla="*/ 121 w 7873" name="T106"/>
              <a:gd fmla="*/ 4492 h 7791" name="T107"/>
              <a:gd fmla="*/ 152 w 7873" name="T108"/>
              <a:gd fmla="*/ 5008 h 7791" name="T109"/>
              <a:gd fmla="*/ 1310 w 7873" name="T110"/>
              <a:gd fmla="*/ 5738 h 7791" name="T111"/>
              <a:gd fmla="*/ 2930 w 7873" name="T112"/>
              <a:gd fmla="*/ 5566 h 7791" name="T113"/>
              <a:gd fmla="*/ 2962 w 7873" name="T114"/>
              <a:gd fmla="*/ 5169 h 7791" name="T115"/>
              <a:gd fmla="*/ 121 w 7873" name="T116"/>
              <a:gd fmla="*/ 4492 h 779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791" w="7873">
                <a:moveTo>
                  <a:pt x="2709" y="1592"/>
                </a:moveTo>
                <a:cubicBezTo>
                  <a:pt x="3377" y="2060"/>
                  <a:pt x="4681" y="2036"/>
                  <a:pt x="5329" y="1624"/>
                </a:cubicBezTo>
                <a:cubicBezTo>
                  <a:pt x="5545" y="1487"/>
                  <a:pt x="5785" y="1286"/>
                  <a:pt x="5782" y="969"/>
                </a:cubicBezTo>
                <a:cubicBezTo>
                  <a:pt x="5780" y="712"/>
                  <a:pt x="5610" y="541"/>
                  <a:pt x="5477" y="432"/>
                </a:cubicBezTo>
                <a:cubicBezTo>
                  <a:pt x="5134" y="153"/>
                  <a:pt x="4575" y="0"/>
                  <a:pt x="4004" y="13"/>
                </a:cubicBezTo>
                <a:cubicBezTo>
                  <a:pt x="3452" y="27"/>
                  <a:pt x="3028" y="142"/>
                  <a:pt x="2709" y="368"/>
                </a:cubicBezTo>
                <a:cubicBezTo>
                  <a:pt x="2579" y="460"/>
                  <a:pt x="2397" y="651"/>
                  <a:pt x="2352" y="840"/>
                </a:cubicBezTo>
                <a:cubicBezTo>
                  <a:pt x="2268" y="1188"/>
                  <a:pt x="2508" y="1452"/>
                  <a:pt x="2709" y="1592"/>
                </a:cubicBezTo>
                <a:close/>
                <a:moveTo>
                  <a:pt x="2699" y="2258"/>
                </a:moveTo>
                <a:cubicBezTo>
                  <a:pt x="2797" y="2310"/>
                  <a:pt x="2931" y="2327"/>
                  <a:pt x="3046" y="2376"/>
                </a:cubicBezTo>
                <a:cubicBezTo>
                  <a:pt x="3149" y="2421"/>
                  <a:pt x="3244" y="2499"/>
                  <a:pt x="3351" y="2537"/>
                </a:cubicBezTo>
                <a:cubicBezTo>
                  <a:pt x="3702" y="2664"/>
                  <a:pt x="4247" y="2653"/>
                  <a:pt x="4656" y="2570"/>
                </a:cubicBezTo>
                <a:cubicBezTo>
                  <a:pt x="5060" y="2487"/>
                  <a:pt x="5429" y="2312"/>
                  <a:pt x="5624" y="2076"/>
                </a:cubicBezTo>
                <a:cubicBezTo>
                  <a:pt x="5764" y="1906"/>
                  <a:pt x="5830" y="1635"/>
                  <a:pt x="5782" y="1335"/>
                </a:cubicBezTo>
                <a:cubicBezTo>
                  <a:pt x="5772" y="1424"/>
                  <a:pt x="5742" y="1519"/>
                  <a:pt x="5698" y="1592"/>
                </a:cubicBezTo>
                <a:cubicBezTo>
                  <a:pt x="5156" y="2500"/>
                  <a:pt x="2595" y="2483"/>
                  <a:pt x="2331" y="1335"/>
                </a:cubicBezTo>
                <a:cubicBezTo>
                  <a:pt x="2289" y="1782"/>
                  <a:pt x="2428" y="2114"/>
                  <a:pt x="2699" y="2258"/>
                </a:cubicBezTo>
                <a:close/>
                <a:moveTo>
                  <a:pt x="3730" y="2903"/>
                </a:moveTo>
                <a:cubicBezTo>
                  <a:pt x="3794" y="3024"/>
                  <a:pt x="3869" y="3133"/>
                  <a:pt x="3888" y="3300"/>
                </a:cubicBezTo>
                <a:cubicBezTo>
                  <a:pt x="4160" y="3343"/>
                  <a:pt x="4254" y="3211"/>
                  <a:pt x="4414" y="3128"/>
                </a:cubicBezTo>
                <a:cubicBezTo>
                  <a:pt x="4739" y="2959"/>
                  <a:pt x="5059" y="2880"/>
                  <a:pt x="5519" y="2849"/>
                </a:cubicBezTo>
                <a:cubicBezTo>
                  <a:pt x="5727" y="2700"/>
                  <a:pt x="5840" y="2396"/>
                  <a:pt x="5782" y="2011"/>
                </a:cubicBezTo>
                <a:cubicBezTo>
                  <a:pt x="5775" y="2060"/>
                  <a:pt x="5774" y="2105"/>
                  <a:pt x="5761" y="2140"/>
                </a:cubicBezTo>
                <a:cubicBezTo>
                  <a:pt x="5540" y="2743"/>
                  <a:pt x="4538" y="2972"/>
                  <a:pt x="3730" y="2903"/>
                </a:cubicBezTo>
                <a:close/>
                <a:moveTo>
                  <a:pt x="3330" y="2967"/>
                </a:moveTo>
                <a:cubicBezTo>
                  <a:pt x="2977" y="2629"/>
                  <a:pt x="2385" y="2464"/>
                  <a:pt x="1752" y="2494"/>
                </a:cubicBezTo>
                <a:cubicBezTo>
                  <a:pt x="1329" y="2515"/>
                  <a:pt x="1030" y="2573"/>
                  <a:pt x="742" y="2709"/>
                </a:cubicBezTo>
                <a:cubicBezTo>
                  <a:pt x="435" y="2855"/>
                  <a:pt x="0" y="3158"/>
                  <a:pt x="152" y="3644"/>
                </a:cubicBezTo>
                <a:cubicBezTo>
                  <a:pt x="317" y="4167"/>
                  <a:pt x="1145" y="4424"/>
                  <a:pt x="1815" y="4428"/>
                </a:cubicBezTo>
                <a:cubicBezTo>
                  <a:pt x="2518" y="4432"/>
                  <a:pt x="3327" y="4194"/>
                  <a:pt x="3530" y="3687"/>
                </a:cubicBezTo>
                <a:cubicBezTo>
                  <a:pt x="3654" y="3377"/>
                  <a:pt x="3498" y="3127"/>
                  <a:pt x="3330" y="2967"/>
                </a:cubicBezTo>
                <a:close/>
                <a:moveTo>
                  <a:pt x="3236" y="4267"/>
                </a:moveTo>
                <a:cubicBezTo>
                  <a:pt x="2479" y="4956"/>
                  <a:pt x="393" y="4883"/>
                  <a:pt x="100" y="3837"/>
                </a:cubicBezTo>
                <a:cubicBezTo>
                  <a:pt x="89" y="4158"/>
                  <a:pt x="149" y="4405"/>
                  <a:pt x="289" y="4567"/>
                </a:cubicBezTo>
                <a:cubicBezTo>
                  <a:pt x="809" y="5172"/>
                  <a:pt x="2306" y="5269"/>
                  <a:pt x="3036" y="4825"/>
                </a:cubicBezTo>
                <a:cubicBezTo>
                  <a:pt x="3102" y="4610"/>
                  <a:pt x="3176" y="4403"/>
                  <a:pt x="3288" y="4234"/>
                </a:cubicBezTo>
                <a:cubicBezTo>
                  <a:pt x="3260" y="4206"/>
                  <a:pt x="3247" y="4256"/>
                  <a:pt x="3236" y="4267"/>
                </a:cubicBezTo>
                <a:close/>
                <a:moveTo>
                  <a:pt x="7676" y="4686"/>
                </a:moveTo>
                <a:cubicBezTo>
                  <a:pt x="7360" y="3976"/>
                  <a:pt x="6678" y="3405"/>
                  <a:pt x="5708" y="3407"/>
                </a:cubicBezTo>
                <a:cubicBezTo>
                  <a:pt x="5002" y="3409"/>
                  <a:pt x="4538" y="3710"/>
                  <a:pt x="4193" y="4063"/>
                </a:cubicBezTo>
                <a:cubicBezTo>
                  <a:pt x="3851" y="4412"/>
                  <a:pt x="3559" y="4942"/>
                  <a:pt x="3572" y="5620"/>
                </a:cubicBezTo>
                <a:cubicBezTo>
                  <a:pt x="3585" y="6291"/>
                  <a:pt x="3852" y="6780"/>
                  <a:pt x="4214" y="7145"/>
                </a:cubicBezTo>
                <a:cubicBezTo>
                  <a:pt x="4572" y="7506"/>
                  <a:pt x="5098" y="7791"/>
                  <a:pt x="5740" y="7779"/>
                </a:cubicBezTo>
                <a:cubicBezTo>
                  <a:pt x="6380" y="7767"/>
                  <a:pt x="6891" y="7500"/>
                  <a:pt x="7245" y="7134"/>
                </a:cubicBezTo>
                <a:cubicBezTo>
                  <a:pt x="7592" y="6776"/>
                  <a:pt x="7873" y="6254"/>
                  <a:pt x="7866" y="5577"/>
                </a:cubicBezTo>
                <a:cubicBezTo>
                  <a:pt x="7862" y="5260"/>
                  <a:pt x="7791" y="4942"/>
                  <a:pt x="7676" y="4686"/>
                </a:cubicBezTo>
                <a:close/>
                <a:moveTo>
                  <a:pt x="5719" y="6286"/>
                </a:moveTo>
                <a:cubicBezTo>
                  <a:pt x="5246" y="6164"/>
                  <a:pt x="4746" y="6069"/>
                  <a:pt x="4267" y="5953"/>
                </a:cubicBezTo>
                <a:cubicBezTo>
                  <a:pt x="4280" y="5812"/>
                  <a:pt x="4304" y="5683"/>
                  <a:pt x="4330" y="5556"/>
                </a:cubicBezTo>
                <a:cubicBezTo>
                  <a:pt x="4751" y="5663"/>
                  <a:pt x="5186" y="5756"/>
                  <a:pt x="5603" y="5867"/>
                </a:cubicBezTo>
                <a:cubicBezTo>
                  <a:pt x="6042" y="5241"/>
                  <a:pt x="6475" y="4609"/>
                  <a:pt x="6908" y="3977"/>
                </a:cubicBezTo>
                <a:cubicBezTo>
                  <a:pt x="7035" y="4151"/>
                  <a:pt x="7136" y="4353"/>
                  <a:pt x="7255" y="4535"/>
                </a:cubicBezTo>
                <a:cubicBezTo>
                  <a:pt x="6754" y="5129"/>
                  <a:pt x="6248" y="5720"/>
                  <a:pt x="5719" y="6286"/>
                </a:cubicBezTo>
                <a:close/>
                <a:moveTo>
                  <a:pt x="121" y="4492"/>
                </a:moveTo>
                <a:cubicBezTo>
                  <a:pt x="128" y="4663"/>
                  <a:pt x="104" y="4863"/>
                  <a:pt x="152" y="5008"/>
                </a:cubicBezTo>
                <a:cubicBezTo>
                  <a:pt x="286" y="5405"/>
                  <a:pt x="816" y="5648"/>
                  <a:pt x="1310" y="5738"/>
                </a:cubicBezTo>
                <a:cubicBezTo>
                  <a:pt x="1869" y="5840"/>
                  <a:pt x="2512" y="5761"/>
                  <a:pt x="2930" y="5566"/>
                </a:cubicBezTo>
                <a:cubicBezTo>
                  <a:pt x="2928" y="5421"/>
                  <a:pt x="2946" y="5296"/>
                  <a:pt x="2962" y="5169"/>
                </a:cubicBezTo>
                <a:cubicBezTo>
                  <a:pt x="2038" y="5580"/>
                  <a:pt x="359" y="5455"/>
                  <a:pt x="121" y="4492"/>
                </a:cubicBezTo>
                <a:close/>
              </a:path>
            </a:pathLst>
          </a:custGeom>
          <a:solidFill>
            <a:schemeClr val="bg1"/>
          </a:solidFill>
          <a:ln>
            <a:noFill/>
          </a:ln>
        </p:spPr>
        <p:txBody>
          <a:bodyPr anchor="ct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cs typeface="+mn-ea"/>
              <a:sym typeface="+mn-lt"/>
            </a:endParaRPr>
          </a:p>
        </p:txBody>
      </p:sp>
      <p:sp>
        <p:nvSpPr>
          <p:cNvPr id="29" name="îşľíďê">
            <a:extLst>
              <a:ext uri="{FF2B5EF4-FFF2-40B4-BE49-F238E27FC236}">
                <a16:creationId xmlns:a16="http://schemas.microsoft.com/office/drawing/2014/main" id="{28C4960A-3AF0-4F74-B40C-55AB22865886}"/>
              </a:ext>
            </a:extLst>
          </p:cNvPr>
          <p:cNvSpPr/>
          <p:nvPr/>
        </p:nvSpPr>
        <p:spPr bwMode="auto">
          <a:xfrm>
            <a:off x="3513934" y="2081729"/>
            <a:ext cx="633204" cy="633034"/>
          </a:xfrm>
          <a:custGeom>
            <a:gdLst>
              <a:gd fmla="*/ 3884 w 7768" name="T0"/>
              <a:gd fmla="*/ 0 h 7766" name="T1"/>
              <a:gd fmla="*/ 0 w 7768" name="T2"/>
              <a:gd fmla="*/ 3883 h 7766" name="T3"/>
              <a:gd fmla="*/ 3884 w 7768" name="T4"/>
              <a:gd fmla="*/ 7766 h 7766" name="T5"/>
              <a:gd fmla="*/ 7768 w 7768" name="T6"/>
              <a:gd fmla="*/ 3883 h 7766" name="T7"/>
              <a:gd fmla="*/ 3884 w 7768" name="T8"/>
              <a:gd fmla="*/ 0 h 7766" name="T9"/>
              <a:gd fmla="*/ 3884 w 7768" name="T10"/>
              <a:gd fmla="*/ 6041 h 7766" name="T11"/>
              <a:gd fmla="*/ 3453 w 7768" name="T12"/>
              <a:gd fmla="*/ 5609 h 7766" name="T13"/>
              <a:gd fmla="*/ 3884 w 7768" name="T14"/>
              <a:gd fmla="*/ 5178 h 7766" name="T15"/>
              <a:gd fmla="*/ 4315 w 7768" name="T16"/>
              <a:gd fmla="*/ 5609 h 7766" name="T17"/>
              <a:gd fmla="*/ 3884 w 7768" name="T18"/>
              <a:gd fmla="*/ 6041 h 7766" name="T19"/>
              <a:gd fmla="*/ 4295 w 7768" name="T20"/>
              <a:gd fmla="*/ 4313 h 7766" name="T21"/>
              <a:gd fmla="*/ 3888 w 7768" name="T22"/>
              <a:gd fmla="*/ 4737 h 7766" name="T23"/>
              <a:gd fmla="*/ 3933 w 7768" name="T24"/>
              <a:gd fmla="*/ 4746 h 7766" name="T25"/>
              <a:gd fmla="*/ 3843 w 7768" name="T26"/>
              <a:gd fmla="*/ 4746 h 7766" name="T27"/>
              <a:gd fmla="*/ 3888 w 7768" name="T28"/>
              <a:gd fmla="*/ 4737 h 7766" name="T29"/>
              <a:gd fmla="*/ 3485 w 7768" name="T30"/>
              <a:gd fmla="*/ 4313 h 7766" name="T31"/>
              <a:gd fmla="*/ 3386 w 7768" name="T32"/>
              <a:gd fmla="*/ 2158 h 7766" name="T33"/>
              <a:gd fmla="*/ 3800 w 7768" name="T34"/>
              <a:gd fmla="*/ 1725 h 7766" name="T35"/>
              <a:gd fmla="*/ 3999 w 7768" name="T36"/>
              <a:gd fmla="*/ 1725 h 7766" name="T37"/>
              <a:gd fmla="*/ 4410 w 7768" name="T38"/>
              <a:gd fmla="*/ 2158 h 7766" name="T39"/>
              <a:gd fmla="*/ 4295 w 7768" name="T40"/>
              <a:gd fmla="*/ 4313 h 7766" name="T41"/>
              <a:gd fmla="*/ 4295 w 7768" name="T42"/>
              <a:gd fmla="*/ 4313 h 776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766" w="7768">
                <a:moveTo>
                  <a:pt x="3884" y="0"/>
                </a:moveTo>
                <a:cubicBezTo>
                  <a:pt x="1739" y="0"/>
                  <a:pt x="0" y="1738"/>
                  <a:pt x="0" y="3883"/>
                </a:cubicBezTo>
                <a:cubicBezTo>
                  <a:pt x="0" y="6028"/>
                  <a:pt x="1739" y="7766"/>
                  <a:pt x="3884" y="7766"/>
                </a:cubicBezTo>
                <a:cubicBezTo>
                  <a:pt x="6029" y="7766"/>
                  <a:pt x="7768" y="6028"/>
                  <a:pt x="7768" y="3883"/>
                </a:cubicBezTo>
                <a:cubicBezTo>
                  <a:pt x="7768" y="1738"/>
                  <a:pt x="6029" y="0"/>
                  <a:pt x="3884" y="0"/>
                </a:cubicBezTo>
                <a:close/>
                <a:moveTo>
                  <a:pt x="3884" y="6041"/>
                </a:moveTo>
                <a:cubicBezTo>
                  <a:pt x="3646" y="6041"/>
                  <a:pt x="3453" y="5847"/>
                  <a:pt x="3453" y="5609"/>
                </a:cubicBezTo>
                <a:cubicBezTo>
                  <a:pt x="3453" y="5371"/>
                  <a:pt x="3646" y="5178"/>
                  <a:pt x="3884" y="5178"/>
                </a:cubicBezTo>
                <a:cubicBezTo>
                  <a:pt x="4122" y="5178"/>
                  <a:pt x="4315" y="5371"/>
                  <a:pt x="4315" y="5609"/>
                </a:cubicBezTo>
                <a:cubicBezTo>
                  <a:pt x="4315" y="5847"/>
                  <a:pt x="4122" y="6041"/>
                  <a:pt x="3884" y="6041"/>
                </a:cubicBezTo>
                <a:close/>
                <a:moveTo>
                  <a:pt x="4295" y="4313"/>
                </a:moveTo>
                <a:cubicBezTo>
                  <a:pt x="4284" y="4537"/>
                  <a:pt x="4103" y="4714"/>
                  <a:pt x="3888" y="4737"/>
                </a:cubicBezTo>
                <a:cubicBezTo>
                  <a:pt x="3904" y="4739"/>
                  <a:pt x="3917" y="4746"/>
                  <a:pt x="3933" y="4746"/>
                </a:cubicBezTo>
                <a:lnTo>
                  <a:pt x="3843" y="4746"/>
                </a:lnTo>
                <a:cubicBezTo>
                  <a:pt x="3859" y="4746"/>
                  <a:pt x="3873" y="4739"/>
                  <a:pt x="3888" y="4737"/>
                </a:cubicBezTo>
                <a:cubicBezTo>
                  <a:pt x="3672" y="4714"/>
                  <a:pt x="3495" y="4541"/>
                  <a:pt x="3485" y="4313"/>
                </a:cubicBezTo>
                <a:lnTo>
                  <a:pt x="3386" y="2158"/>
                </a:lnTo>
                <a:cubicBezTo>
                  <a:pt x="3375" y="1919"/>
                  <a:pt x="3562" y="1725"/>
                  <a:pt x="3800" y="1725"/>
                </a:cubicBezTo>
                <a:lnTo>
                  <a:pt x="3999" y="1725"/>
                </a:lnTo>
                <a:cubicBezTo>
                  <a:pt x="4239" y="1725"/>
                  <a:pt x="4424" y="1914"/>
                  <a:pt x="4410" y="2158"/>
                </a:cubicBezTo>
                <a:lnTo>
                  <a:pt x="4295" y="4313"/>
                </a:lnTo>
                <a:close/>
                <a:moveTo>
                  <a:pt x="4295" y="4313"/>
                </a:moveTo>
                <a:close/>
              </a:path>
            </a:pathLst>
          </a:cu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3200">
              <a:solidFill>
                <a:schemeClr val="bg1"/>
              </a:solidFill>
              <a:cs typeface="+mn-ea"/>
              <a:sym typeface="+mn-lt"/>
            </a:endParaRPr>
          </a:p>
        </p:txBody>
      </p:sp>
      <p:sp>
        <p:nvSpPr>
          <p:cNvPr id="30" name="ïšľíḑe">
            <a:extLst>
              <a:ext uri="{FF2B5EF4-FFF2-40B4-BE49-F238E27FC236}">
                <a16:creationId xmlns:a16="http://schemas.microsoft.com/office/drawing/2014/main" id="{A7F972CF-F952-428F-8347-A5C115A1AD3B}"/>
              </a:ext>
            </a:extLst>
          </p:cNvPr>
          <p:cNvSpPr/>
          <p:nvPr/>
        </p:nvSpPr>
        <p:spPr bwMode="auto">
          <a:xfrm>
            <a:off x="5794238" y="2081644"/>
            <a:ext cx="633037" cy="633204"/>
          </a:xfrm>
          <a:custGeom>
            <a:gdLst>
              <a:gd fmla="*/ 3982 w 7964" name="T0"/>
              <a:gd fmla="*/ 4878 h 7964" name="T1"/>
              <a:gd fmla="*/ 5082 w 7964" name="T2"/>
              <a:gd fmla="*/ 3086 h 7964" name="T3"/>
              <a:gd fmla="*/ 2882 w 7964" name="T4"/>
              <a:gd fmla="*/ 3086 h 7964" name="T5"/>
              <a:gd fmla="*/ 3982 w 7964" name="T6"/>
              <a:gd fmla="*/ 4878 h 7964" name="T7"/>
              <a:gd fmla="*/ 7651 w 7964" name="T8"/>
              <a:gd fmla="*/ 2432 h 7964" name="T9"/>
              <a:gd fmla="*/ 6798 w 7964" name="T10"/>
              <a:gd fmla="*/ 1166 h 7964" name="T11"/>
              <a:gd fmla="*/ 5532 w 7964" name="T12"/>
              <a:gd fmla="*/ 313 h 7964" name="T13"/>
              <a:gd fmla="*/ 3982 w 7964" name="T14"/>
              <a:gd fmla="*/ 0 h 7964" name="T15"/>
              <a:gd fmla="*/ 2432 w 7964" name="T16"/>
              <a:gd fmla="*/ 313 h 7964" name="T17"/>
              <a:gd fmla="*/ 1166 w 7964" name="T18"/>
              <a:gd fmla="*/ 1166 h 7964" name="T19"/>
              <a:gd fmla="*/ 313 w 7964" name="T20"/>
              <a:gd fmla="*/ 2432 h 7964" name="T21"/>
              <a:gd fmla="*/ 0 w 7964" name="T22"/>
              <a:gd fmla="*/ 3982 h 7964" name="T23"/>
              <a:gd fmla="*/ 313 w 7964" name="T24"/>
              <a:gd fmla="*/ 5532 h 7964" name="T25"/>
              <a:gd fmla="*/ 1166 w 7964" name="T26"/>
              <a:gd fmla="*/ 6798 h 7964" name="T27"/>
              <a:gd fmla="*/ 2432 w 7964" name="T28"/>
              <a:gd fmla="*/ 7651 h 7964" name="T29"/>
              <a:gd fmla="*/ 3982 w 7964" name="T30"/>
              <a:gd fmla="*/ 7964 h 7964" name="T31"/>
              <a:gd fmla="*/ 5532 w 7964" name="T32"/>
              <a:gd fmla="*/ 7651 h 7964" name="T33"/>
              <a:gd fmla="*/ 6798 w 7964" name="T34"/>
              <a:gd fmla="*/ 6798 h 7964" name="T35"/>
              <a:gd fmla="*/ 7651 w 7964" name="T36"/>
              <a:gd fmla="*/ 5532 h 7964" name="T37"/>
              <a:gd fmla="*/ 7964 w 7964" name="T38"/>
              <a:gd fmla="*/ 3982 h 7964" name="T39"/>
              <a:gd fmla="*/ 7651 w 7964" name="T40"/>
              <a:gd fmla="*/ 2432 h 7964" name="T41"/>
              <a:gd fmla="*/ 5288 w 7964" name="T42"/>
              <a:gd fmla="*/ 3224 h 7964" name="T43"/>
              <a:gd fmla="*/ 4188 w 7964" name="T44"/>
              <a:gd fmla="*/ 5017 h 7964" name="T45"/>
              <a:gd fmla="*/ 3982 w 7964" name="T46"/>
              <a:gd fmla="*/ 5134 h 7964" name="T47"/>
              <a:gd fmla="*/ 3776 w 7964" name="T48"/>
              <a:gd fmla="*/ 5017 h 7964" name="T49"/>
              <a:gd fmla="*/ 2676 w 7964" name="T50"/>
              <a:gd fmla="*/ 3224 h 7964" name="T51"/>
              <a:gd fmla="*/ 2637 w 7964" name="T52"/>
              <a:gd fmla="*/ 3086 h 7964" name="T53"/>
              <a:gd fmla="*/ 2667 w 7964" name="T54"/>
              <a:gd fmla="*/ 2963 h 7964" name="T55"/>
              <a:gd fmla="*/ 2882 w 7964" name="T56"/>
              <a:gd fmla="*/ 2830 h 7964" name="T57"/>
              <a:gd fmla="*/ 5082 w 7964" name="T58"/>
              <a:gd fmla="*/ 2830 h 7964" name="T59"/>
              <a:gd fmla="*/ 5297 w 7964" name="T60"/>
              <a:gd fmla="*/ 2963 h 7964" name="T61"/>
              <a:gd fmla="*/ 5326 w 7964" name="T62"/>
              <a:gd fmla="*/ 3086 h 7964" name="T63"/>
              <a:gd fmla="*/ 5288 w 7964" name="T64"/>
              <a:gd fmla="*/ 3224 h 796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962" w="7962">
                <a:moveTo>
                  <a:pt x="3982" y="4878"/>
                </a:moveTo>
                <a:lnTo>
                  <a:pt x="5082" y="3086"/>
                </a:lnTo>
                <a:lnTo>
                  <a:pt x="2882" y="3086"/>
                </a:lnTo>
                <a:lnTo>
                  <a:pt x="3982" y="4878"/>
                </a:lnTo>
                <a:close/>
                <a:moveTo>
                  <a:pt x="7651" y="2432"/>
                </a:moveTo>
                <a:cubicBezTo>
                  <a:pt x="7451" y="1958"/>
                  <a:pt x="7164" y="1532"/>
                  <a:pt x="6798" y="1166"/>
                </a:cubicBezTo>
                <a:cubicBezTo>
                  <a:pt x="6432" y="800"/>
                  <a:pt x="6006" y="513"/>
                  <a:pt x="5532" y="313"/>
                </a:cubicBezTo>
                <a:cubicBezTo>
                  <a:pt x="5041" y="105"/>
                  <a:pt x="4520" y="0"/>
                  <a:pt x="3982" y="0"/>
                </a:cubicBezTo>
                <a:cubicBezTo>
                  <a:pt x="3444" y="0"/>
                  <a:pt x="2923" y="105"/>
                  <a:pt x="2432" y="313"/>
                </a:cubicBezTo>
                <a:cubicBezTo>
                  <a:pt x="1958" y="513"/>
                  <a:pt x="1532" y="800"/>
                  <a:pt x="1166" y="1166"/>
                </a:cubicBezTo>
                <a:cubicBezTo>
                  <a:pt x="800" y="1532"/>
                  <a:pt x="513" y="1958"/>
                  <a:pt x="313" y="2432"/>
                </a:cubicBezTo>
                <a:cubicBezTo>
                  <a:pt x="105" y="2923"/>
                  <a:pt x="0" y="3444"/>
                  <a:pt x="0" y="3982"/>
                </a:cubicBezTo>
                <a:cubicBezTo>
                  <a:pt x="0" y="4520"/>
                  <a:pt x="105" y="5041"/>
                  <a:pt x="313" y="5532"/>
                </a:cubicBezTo>
                <a:cubicBezTo>
                  <a:pt x="513" y="6006"/>
                  <a:pt x="800" y="6432"/>
                  <a:pt x="1166" y="6798"/>
                </a:cubicBezTo>
                <a:cubicBezTo>
                  <a:pt x="1532" y="7164"/>
                  <a:pt x="1958" y="7451"/>
                  <a:pt x="2432" y="7651"/>
                </a:cubicBezTo>
                <a:cubicBezTo>
                  <a:pt x="2923" y="7859"/>
                  <a:pt x="3444" y="7964"/>
                  <a:pt x="3982" y="7964"/>
                </a:cubicBezTo>
                <a:cubicBezTo>
                  <a:pt x="4520" y="7964"/>
                  <a:pt x="5041" y="7859"/>
                  <a:pt x="5532" y="7651"/>
                </a:cubicBezTo>
                <a:cubicBezTo>
                  <a:pt x="6006" y="7451"/>
                  <a:pt x="6432" y="7164"/>
                  <a:pt x="6798" y="6798"/>
                </a:cubicBezTo>
                <a:cubicBezTo>
                  <a:pt x="7164" y="6432"/>
                  <a:pt x="7451" y="6006"/>
                  <a:pt x="7651" y="5532"/>
                </a:cubicBezTo>
                <a:cubicBezTo>
                  <a:pt x="7859" y="5041"/>
                  <a:pt x="7964" y="4520"/>
                  <a:pt x="7964" y="3982"/>
                </a:cubicBezTo>
                <a:cubicBezTo>
                  <a:pt x="7964" y="3444"/>
                  <a:pt x="7859" y="2923"/>
                  <a:pt x="7651" y="2432"/>
                </a:cubicBezTo>
                <a:close/>
                <a:moveTo>
                  <a:pt x="5288" y="3224"/>
                </a:moveTo>
                <a:lnTo>
                  <a:pt x="4188" y="5017"/>
                </a:lnTo>
                <a:cubicBezTo>
                  <a:pt x="4143" y="5090"/>
                  <a:pt x="4065" y="5134"/>
                  <a:pt x="3982" y="5134"/>
                </a:cubicBezTo>
                <a:cubicBezTo>
                  <a:pt x="3899" y="5134"/>
                  <a:pt x="3821" y="5090"/>
                  <a:pt x="3776" y="5017"/>
                </a:cubicBezTo>
                <a:lnTo>
                  <a:pt x="2676" y="3224"/>
                </a:lnTo>
                <a:cubicBezTo>
                  <a:pt x="2651" y="3182"/>
                  <a:pt x="2637" y="3134"/>
                  <a:pt x="2637" y="3086"/>
                </a:cubicBezTo>
                <a:cubicBezTo>
                  <a:pt x="2637" y="3044"/>
                  <a:pt x="2647" y="3001"/>
                  <a:pt x="2667" y="2963"/>
                </a:cubicBezTo>
                <a:cubicBezTo>
                  <a:pt x="2710" y="2881"/>
                  <a:pt x="2792" y="2830"/>
                  <a:pt x="2882" y="2830"/>
                </a:cubicBezTo>
                <a:lnTo>
                  <a:pt x="5082" y="2830"/>
                </a:lnTo>
                <a:cubicBezTo>
                  <a:pt x="5171" y="2830"/>
                  <a:pt x="5254" y="2881"/>
                  <a:pt x="5297" y="2963"/>
                </a:cubicBezTo>
                <a:cubicBezTo>
                  <a:pt x="5317" y="3001"/>
                  <a:pt x="5326" y="3044"/>
                  <a:pt x="5326" y="3086"/>
                </a:cubicBezTo>
                <a:cubicBezTo>
                  <a:pt x="5326" y="3134"/>
                  <a:pt x="5313" y="3182"/>
                  <a:pt x="5288" y="3224"/>
                </a:cubicBezTo>
                <a:close/>
              </a:path>
            </a:pathLst>
          </a:cu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3200">
              <a:solidFill>
                <a:schemeClr val="bg1"/>
              </a:solidFill>
              <a:cs typeface="+mn-ea"/>
              <a:sym typeface="+mn-lt"/>
            </a:endParaRPr>
          </a:p>
        </p:txBody>
      </p:sp>
      <p:sp>
        <p:nvSpPr>
          <p:cNvPr id="31" name="íṡḻídê">
            <a:extLst>
              <a:ext uri="{FF2B5EF4-FFF2-40B4-BE49-F238E27FC236}">
                <a16:creationId xmlns:a16="http://schemas.microsoft.com/office/drawing/2014/main" id="{7D8985C8-5BC2-4E8E-B66C-59823507EBDA}"/>
              </a:ext>
            </a:extLst>
          </p:cNvPr>
          <p:cNvSpPr/>
          <p:nvPr/>
        </p:nvSpPr>
        <p:spPr bwMode="auto">
          <a:xfrm>
            <a:off x="8077671" y="2081906"/>
            <a:ext cx="633204" cy="632680"/>
          </a:xfrm>
          <a:custGeom>
            <a:gdLst>
              <a:gd fmla="*/ 11212 w 12607" name="T0"/>
              <a:gd fmla="*/ 4855 h 12594" name="T1"/>
              <a:gd fmla="*/ 11019 w 12607" name="T2"/>
              <a:gd fmla="*/ 4855 h 12594" name="T3"/>
              <a:gd fmla="*/ 10644 w 12607" name="T4"/>
              <a:gd fmla="*/ 3981 h 12594" name="T5"/>
              <a:gd fmla="*/ 10796 w 12607" name="T6"/>
              <a:gd fmla="*/ 3830 h 12594" name="T7"/>
              <a:gd fmla="*/ 10796 w 12607" name="T8"/>
              <a:gd fmla="*/ 1864 h 12594" name="T9"/>
              <a:gd fmla="*/ 10755 w 12607" name="T10"/>
              <a:gd fmla="*/ 1823 h 12594" name="T11"/>
              <a:gd fmla="*/ 8781 w 12607" name="T12"/>
              <a:gd fmla="*/ 1823 h 12594" name="T13"/>
              <a:gd fmla="*/ 8611 w 12607" name="T14"/>
              <a:gd fmla="*/ 1992 h 12594" name="T15"/>
              <a:gd fmla="*/ 7729 w 12607" name="T16"/>
              <a:gd fmla="*/ 1634 h 12594" name="T17"/>
              <a:gd fmla="*/ 7729 w 12607" name="T18"/>
              <a:gd fmla="*/ 1390 h 12594" name="T19"/>
              <a:gd fmla="*/ 6333 w 12607" name="T20"/>
              <a:gd fmla="*/ 0 h 12594" name="T21"/>
              <a:gd fmla="*/ 6274 w 12607" name="T22"/>
              <a:gd fmla="*/ 0 h 12594" name="T23"/>
              <a:gd fmla="*/ 4878 w 12607" name="T24"/>
              <a:gd fmla="*/ 1390 h 12594" name="T25"/>
              <a:gd fmla="*/ 4878 w 12607" name="T26"/>
              <a:gd fmla="*/ 1652 h 12594" name="T27"/>
              <a:gd fmla="*/ 4033 w 12607" name="T28"/>
              <a:gd fmla="*/ 2003 h 12594" name="T29"/>
              <a:gd fmla="*/ 3852 w 12607" name="T30"/>
              <a:gd fmla="*/ 1823 h 12594" name="T31"/>
              <a:gd fmla="*/ 1878 w 12607" name="T32"/>
              <a:gd fmla="*/ 1823 h 12594" name="T33"/>
              <a:gd fmla="*/ 1837 w 12607" name="T34"/>
              <a:gd fmla="*/ 1864 h 12594" name="T35"/>
              <a:gd fmla="*/ 1837 w 12607" name="T36"/>
              <a:gd fmla="*/ 3830 h 12594" name="T37"/>
              <a:gd fmla="*/ 2012 w 12607" name="T38"/>
              <a:gd fmla="*/ 4004 h 12594" name="T39"/>
              <a:gd fmla="*/ 1650 w 12607" name="T40"/>
              <a:gd fmla="*/ 4855 h 12594" name="T41"/>
              <a:gd fmla="*/ 1396 w 12607" name="T42"/>
              <a:gd fmla="*/ 4855 h 12594" name="T43"/>
              <a:gd fmla="*/ 0 w 12607" name="T44"/>
              <a:gd fmla="*/ 6245 h 12594" name="T45"/>
              <a:gd fmla="*/ 0 w 12607" name="T46"/>
              <a:gd fmla="*/ 6304 h 12594" name="T47"/>
              <a:gd fmla="*/ 1396 w 12607" name="T48"/>
              <a:gd fmla="*/ 7694 h 12594" name="T49"/>
              <a:gd fmla="*/ 1618 w 12607" name="T50"/>
              <a:gd fmla="*/ 7694 h 12594" name="T51"/>
              <a:gd fmla="*/ 1983 w 12607" name="T52"/>
              <a:gd fmla="*/ 8593 h 12594" name="T53"/>
              <a:gd fmla="*/ 1814 w 12607" name="T54"/>
              <a:gd fmla="*/ 8761 h 12594" name="T55"/>
              <a:gd fmla="*/ 1814 w 12607" name="T56"/>
              <a:gd fmla="*/ 10728 h 12594" name="T57"/>
              <a:gd fmla="*/ 1855 w 12607" name="T58"/>
              <a:gd fmla="*/ 10769 h 12594" name="T59"/>
              <a:gd fmla="*/ 3829 w 12607" name="T60"/>
              <a:gd fmla="*/ 10769 h 12594" name="T61"/>
              <a:gd fmla="*/ 3981 w 12607" name="T62"/>
              <a:gd fmla="*/ 10618 h 12594" name="T63"/>
              <a:gd fmla="*/ 4878 w 12607" name="T64"/>
              <a:gd fmla="*/ 10999 h 12594" name="T65"/>
              <a:gd fmla="*/ 4878 w 12607" name="T66"/>
              <a:gd fmla="*/ 11204 h 12594" name="T67"/>
              <a:gd fmla="*/ 6274 w 12607" name="T68"/>
              <a:gd fmla="*/ 12594 h 12594" name="T69"/>
              <a:gd fmla="*/ 6333 w 12607" name="T70"/>
              <a:gd fmla="*/ 12594 h 12594" name="T71"/>
              <a:gd fmla="*/ 7729 w 12607" name="T72"/>
              <a:gd fmla="*/ 11204 h 12594" name="T73"/>
              <a:gd fmla="*/ 7729 w 12607" name="T74"/>
              <a:gd fmla="*/ 11016 h 12594" name="T75"/>
              <a:gd fmla="*/ 8664 w 12607" name="T76"/>
              <a:gd fmla="*/ 10630 h 12594" name="T77"/>
              <a:gd fmla="*/ 8803 w 12607" name="T78"/>
              <a:gd fmla="*/ 10769 h 12594" name="T79"/>
              <a:gd fmla="*/ 10777 w 12607" name="T80"/>
              <a:gd fmla="*/ 10769 h 12594" name="T81"/>
              <a:gd fmla="*/ 10819 w 12607" name="T82"/>
              <a:gd fmla="*/ 10728 h 12594" name="T83"/>
              <a:gd fmla="*/ 10819 w 12607" name="T84"/>
              <a:gd fmla="*/ 8761 h 12594" name="T85"/>
              <a:gd fmla="*/ 10673 w 12607" name="T86"/>
              <a:gd fmla="*/ 8616 h 12594" name="T87"/>
              <a:gd fmla="*/ 11051 w 12607" name="T88"/>
              <a:gd fmla="*/ 7694 h 12594" name="T89"/>
              <a:gd fmla="*/ 11211 w 12607" name="T90"/>
              <a:gd fmla="*/ 7694 h 12594" name="T91"/>
              <a:gd fmla="*/ 12607 w 12607" name="T92"/>
              <a:gd fmla="*/ 6304 h 12594" name="T93"/>
              <a:gd fmla="*/ 12607 w 12607" name="T94"/>
              <a:gd fmla="*/ 6245 h 12594" name="T95"/>
              <a:gd fmla="*/ 11212 w 12607" name="T96"/>
              <a:gd fmla="*/ 4855 h 12594" name="T97"/>
              <a:gd fmla="*/ 6337 w 12607" name="T98"/>
              <a:gd fmla="*/ 8498 h 12594" name="T99"/>
              <a:gd fmla="*/ 4152 w 12607" name="T100"/>
              <a:gd fmla="*/ 6323 h 12594" name="T101"/>
              <a:gd fmla="*/ 6337 w 12607" name="T102"/>
              <a:gd fmla="*/ 4146 h 12594" name="T103"/>
              <a:gd fmla="*/ 8521 w 12607" name="T104"/>
              <a:gd fmla="*/ 6323 h 12594" name="T105"/>
              <a:gd fmla="*/ 6337 w 12607" name="T106"/>
              <a:gd fmla="*/ 8498 h 12594" name="T107"/>
              <a:gd fmla="*/ 6337 w 12607" name="T108"/>
              <a:gd fmla="*/ 8498 h 1259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594" w="12607">
                <a:moveTo>
                  <a:pt x="11212" y="4855"/>
                </a:moveTo>
                <a:lnTo>
                  <a:pt x="11019" y="4855"/>
                </a:lnTo>
                <a:cubicBezTo>
                  <a:pt x="10923" y="4550"/>
                  <a:pt x="10796" y="4258"/>
                  <a:pt x="10644" y="3981"/>
                </a:cubicBezTo>
                <a:lnTo>
                  <a:pt x="10796" y="3830"/>
                </a:lnTo>
                <a:cubicBezTo>
                  <a:pt x="11341" y="3287"/>
                  <a:pt x="11341" y="2407"/>
                  <a:pt x="10796" y="1864"/>
                </a:cubicBezTo>
                <a:lnTo>
                  <a:pt x="10755" y="1823"/>
                </a:lnTo>
                <a:cubicBezTo>
                  <a:pt x="10209" y="1279"/>
                  <a:pt x="9326" y="1279"/>
                  <a:pt x="8781" y="1823"/>
                </a:cubicBezTo>
                <a:lnTo>
                  <a:pt x="8611" y="1992"/>
                </a:lnTo>
                <a:cubicBezTo>
                  <a:pt x="8332" y="1846"/>
                  <a:pt x="8037" y="1725"/>
                  <a:pt x="7729" y="1634"/>
                </a:cubicBezTo>
                <a:lnTo>
                  <a:pt x="7729" y="1390"/>
                </a:lnTo>
                <a:cubicBezTo>
                  <a:pt x="7729" y="622"/>
                  <a:pt x="7104" y="0"/>
                  <a:pt x="6333" y="0"/>
                </a:cubicBezTo>
                <a:lnTo>
                  <a:pt x="6274" y="0"/>
                </a:lnTo>
                <a:cubicBezTo>
                  <a:pt x="5503" y="0"/>
                  <a:pt x="4878" y="622"/>
                  <a:pt x="4878" y="1390"/>
                </a:cubicBezTo>
                <a:lnTo>
                  <a:pt x="4878" y="1652"/>
                </a:lnTo>
                <a:cubicBezTo>
                  <a:pt x="4584" y="1742"/>
                  <a:pt x="4301" y="1861"/>
                  <a:pt x="4033" y="2003"/>
                </a:cubicBezTo>
                <a:lnTo>
                  <a:pt x="3852" y="1823"/>
                </a:lnTo>
                <a:cubicBezTo>
                  <a:pt x="3307" y="1280"/>
                  <a:pt x="2423" y="1280"/>
                  <a:pt x="1878" y="1823"/>
                </a:cubicBezTo>
                <a:lnTo>
                  <a:pt x="1837" y="1864"/>
                </a:lnTo>
                <a:cubicBezTo>
                  <a:pt x="1292" y="2407"/>
                  <a:pt x="1292" y="3287"/>
                  <a:pt x="1837" y="3830"/>
                </a:cubicBezTo>
                <a:lnTo>
                  <a:pt x="2012" y="4004"/>
                </a:lnTo>
                <a:cubicBezTo>
                  <a:pt x="1865" y="4274"/>
                  <a:pt x="1743" y="4558"/>
                  <a:pt x="1650" y="4855"/>
                </a:cubicBezTo>
                <a:lnTo>
                  <a:pt x="1396" y="4855"/>
                </a:lnTo>
                <a:cubicBezTo>
                  <a:pt x="625" y="4855"/>
                  <a:pt x="0" y="5478"/>
                  <a:pt x="0" y="6245"/>
                </a:cubicBezTo>
                <a:lnTo>
                  <a:pt x="0" y="6304"/>
                </a:lnTo>
                <a:cubicBezTo>
                  <a:pt x="0" y="7072"/>
                  <a:pt x="625" y="7694"/>
                  <a:pt x="1396" y="7694"/>
                </a:cubicBezTo>
                <a:lnTo>
                  <a:pt x="1618" y="7694"/>
                </a:lnTo>
                <a:cubicBezTo>
                  <a:pt x="1710" y="8008"/>
                  <a:pt x="1833" y="8308"/>
                  <a:pt x="1983" y="8593"/>
                </a:cubicBezTo>
                <a:lnTo>
                  <a:pt x="1814" y="8761"/>
                </a:lnTo>
                <a:cubicBezTo>
                  <a:pt x="1269" y="9304"/>
                  <a:pt x="1269" y="10185"/>
                  <a:pt x="1814" y="10728"/>
                </a:cubicBezTo>
                <a:lnTo>
                  <a:pt x="1855" y="10769"/>
                </a:lnTo>
                <a:cubicBezTo>
                  <a:pt x="2400" y="11312"/>
                  <a:pt x="3284" y="11312"/>
                  <a:pt x="3829" y="10769"/>
                </a:cubicBezTo>
                <a:lnTo>
                  <a:pt x="3981" y="10618"/>
                </a:lnTo>
                <a:cubicBezTo>
                  <a:pt x="4264" y="10773"/>
                  <a:pt x="4564" y="10902"/>
                  <a:pt x="4878" y="10999"/>
                </a:cubicBezTo>
                <a:lnTo>
                  <a:pt x="4878" y="11204"/>
                </a:lnTo>
                <a:cubicBezTo>
                  <a:pt x="4878" y="11972"/>
                  <a:pt x="5503" y="12594"/>
                  <a:pt x="6274" y="12594"/>
                </a:cubicBezTo>
                <a:lnTo>
                  <a:pt x="6333" y="12594"/>
                </a:lnTo>
                <a:cubicBezTo>
                  <a:pt x="7104" y="12594"/>
                  <a:pt x="7729" y="11972"/>
                  <a:pt x="7729" y="11204"/>
                </a:cubicBezTo>
                <a:lnTo>
                  <a:pt x="7729" y="11016"/>
                </a:lnTo>
                <a:cubicBezTo>
                  <a:pt x="8056" y="10920"/>
                  <a:pt x="8368" y="10788"/>
                  <a:pt x="8664" y="10630"/>
                </a:cubicBezTo>
                <a:lnTo>
                  <a:pt x="8803" y="10769"/>
                </a:lnTo>
                <a:cubicBezTo>
                  <a:pt x="9348" y="11312"/>
                  <a:pt x="10233" y="11312"/>
                  <a:pt x="10777" y="10769"/>
                </a:cubicBezTo>
                <a:lnTo>
                  <a:pt x="10819" y="10728"/>
                </a:lnTo>
                <a:cubicBezTo>
                  <a:pt x="11364" y="10185"/>
                  <a:pt x="11364" y="9304"/>
                  <a:pt x="10819" y="8761"/>
                </a:cubicBezTo>
                <a:lnTo>
                  <a:pt x="10673" y="8616"/>
                </a:lnTo>
                <a:cubicBezTo>
                  <a:pt x="10828" y="8324"/>
                  <a:pt x="10956" y="8017"/>
                  <a:pt x="11051" y="7694"/>
                </a:cubicBezTo>
                <a:lnTo>
                  <a:pt x="11211" y="7694"/>
                </a:lnTo>
                <a:cubicBezTo>
                  <a:pt x="11982" y="7694"/>
                  <a:pt x="12607" y="7071"/>
                  <a:pt x="12607" y="6304"/>
                </a:cubicBezTo>
                <a:lnTo>
                  <a:pt x="12607" y="6245"/>
                </a:lnTo>
                <a:cubicBezTo>
                  <a:pt x="12607" y="5477"/>
                  <a:pt x="11982" y="4855"/>
                  <a:pt x="11212" y="4855"/>
                </a:cubicBezTo>
                <a:close/>
                <a:moveTo>
                  <a:pt x="6337" y="8498"/>
                </a:moveTo>
                <a:cubicBezTo>
                  <a:pt x="5130" y="8498"/>
                  <a:pt x="4152" y="7524"/>
                  <a:pt x="4152" y="6323"/>
                </a:cubicBezTo>
                <a:cubicBezTo>
                  <a:pt x="4152" y="5120"/>
                  <a:pt x="5130" y="4146"/>
                  <a:pt x="6337" y="4146"/>
                </a:cubicBezTo>
                <a:cubicBezTo>
                  <a:pt x="7544" y="4146"/>
                  <a:pt x="8521" y="5120"/>
                  <a:pt x="8521" y="6323"/>
                </a:cubicBezTo>
                <a:cubicBezTo>
                  <a:pt x="8521" y="7524"/>
                  <a:pt x="7544" y="8498"/>
                  <a:pt x="6337" y="8498"/>
                </a:cubicBezTo>
                <a:close/>
                <a:moveTo>
                  <a:pt x="6337" y="8498"/>
                </a:moveTo>
                <a:close/>
              </a:path>
            </a:pathLst>
          </a:cu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sz="3200">
              <a:solidFill>
                <a:schemeClr val="bg1"/>
              </a:solidFill>
              <a:cs typeface="+mn-ea"/>
              <a:sym typeface="+mn-lt"/>
            </a:endParaRPr>
          </a:p>
        </p:txBody>
      </p:sp>
      <p:sp>
        <p:nvSpPr>
          <p:cNvPr id="25" name="文本框 24">
            <a:extLst>
              <a:ext uri="{FF2B5EF4-FFF2-40B4-BE49-F238E27FC236}">
                <a16:creationId xmlns:a16="http://schemas.microsoft.com/office/drawing/2014/main" id="{6C5DCF86-8424-4AD2-8423-68A69D0D1935}"/>
              </a:ext>
            </a:extLst>
          </p:cNvPr>
          <p:cNvSpPr txBox="1"/>
          <p:nvPr/>
        </p:nvSpPr>
        <p:spPr>
          <a:xfrm>
            <a:off x="8559799" y="5037952"/>
            <a:ext cx="1854200" cy="134233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sp>
        <p:nvSpPr>
          <p:cNvPr id="26" name="文本框 25">
            <a:extLst>
              <a:ext uri="{FF2B5EF4-FFF2-40B4-BE49-F238E27FC236}">
                <a16:creationId xmlns:a16="http://schemas.microsoft.com/office/drawing/2014/main" id="{23F25548-7386-464F-8867-F2BFBFD0E8F6}"/>
              </a:ext>
            </a:extLst>
          </p:cNvPr>
          <p:cNvSpPr txBox="1"/>
          <p:nvPr/>
        </p:nvSpPr>
        <p:spPr>
          <a:xfrm>
            <a:off x="6288525" y="5037952"/>
            <a:ext cx="1854200" cy="134233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sp>
        <p:nvSpPr>
          <p:cNvPr id="27" name="文本框 26">
            <a:extLst>
              <a:ext uri="{FF2B5EF4-FFF2-40B4-BE49-F238E27FC236}">
                <a16:creationId xmlns:a16="http://schemas.microsoft.com/office/drawing/2014/main" id="{E3EE5E85-6857-49DE-986A-B2A9D9631120}"/>
              </a:ext>
            </a:extLst>
          </p:cNvPr>
          <p:cNvSpPr txBox="1"/>
          <p:nvPr/>
        </p:nvSpPr>
        <p:spPr>
          <a:xfrm>
            <a:off x="4037438" y="5037952"/>
            <a:ext cx="1854200" cy="134233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sp>
        <p:nvSpPr>
          <p:cNvPr id="28" name="文本框 27">
            <a:extLst>
              <a:ext uri="{FF2B5EF4-FFF2-40B4-BE49-F238E27FC236}">
                <a16:creationId xmlns:a16="http://schemas.microsoft.com/office/drawing/2014/main" id="{3137E13A-F691-43A1-981A-E31CE0700AB4}"/>
              </a:ext>
            </a:extLst>
          </p:cNvPr>
          <p:cNvSpPr txBox="1"/>
          <p:nvPr/>
        </p:nvSpPr>
        <p:spPr>
          <a:xfrm>
            <a:off x="1739900" y="5037952"/>
            <a:ext cx="1854200" cy="1342339"/>
          </a:xfrm>
          <a:prstGeom prst="rect">
            <a:avLst/>
          </a:prstGeom>
          <a:noFill/>
        </p:spPr>
        <p:txBody>
          <a:bodyPr rtlCol="0" wrap="square">
            <a:spAutoFit/>
            <a:scene3d>
              <a:camera prst="orthographicFront"/>
              <a:lightRig dir="t" rig="threePt"/>
            </a:scene3d>
            <a:sp3d contourW="12700"/>
          </a:bodyPr>
          <a:lstStyle/>
          <a:p>
            <a:pPr algn="ctr">
              <a:lnSpc>
                <a:spcPct val="114000"/>
              </a:lnSpc>
            </a:pPr>
            <a:r>
              <a:rPr altLang="en-US" lang="zh-CN">
                <a:solidFill>
                  <a:schemeClr val="tx1">
                    <a:lumMod val="85000"/>
                    <a:lumOff val="15000"/>
                  </a:schemeClr>
                </a:solidFill>
                <a:cs typeface="+mn-ea"/>
                <a:sym typeface="+mn-lt"/>
              </a:rPr>
              <a:t>请在此处输入您的文字内容，请在此处输入您的文字内容</a:t>
            </a:r>
          </a:p>
        </p:txBody>
      </p:sp>
    </p:spTree>
    <p:custDataLst>
      <p:tags r:id="rId3"/>
    </p:custDataLst>
    <p:extLst>
      <p:ext uri="{BB962C8B-B14F-4D97-AF65-F5344CB8AC3E}">
        <p14:creationId val="809588519"/>
      </p:ext>
    </p:extLst>
  </p:cSld>
  <p:clrMapOvr>
    <a:masterClrMapping/>
  </p:clrMapOvr>
  <p:transition spd="med">
    <p:pull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5"/>
                                        </p:tgtEl>
                                        <p:attrNameLst>
                                          <p:attrName>style.visibility</p:attrName>
                                        </p:attrNameLst>
                                      </p:cBhvr>
                                      <p:to>
                                        <p:strVal val="visible"/>
                                      </p:to>
                                    </p:set>
                                    <p:anim calcmode="lin" valueType="num">
                                      <p:cBhvr>
                                        <p:cTn dur="500" fill="hold" id="7"/>
                                        <p:tgtEl>
                                          <p:spTgt spid="15"/>
                                        </p:tgtEl>
                                        <p:attrNameLst>
                                          <p:attrName>ppt_w</p:attrName>
                                        </p:attrNameLst>
                                      </p:cBhvr>
                                      <p:tavLst>
                                        <p:tav tm="0">
                                          <p:val>
                                            <p:fltVal val="0"/>
                                          </p:val>
                                        </p:tav>
                                        <p:tav tm="100000">
                                          <p:val>
                                            <p:strVal val="#ppt_w"/>
                                          </p:val>
                                        </p:tav>
                                      </p:tavLst>
                                    </p:anim>
                                    <p:anim calcmode="lin" valueType="num">
                                      <p:cBhvr>
                                        <p:cTn dur="500" fill="hold" id="8"/>
                                        <p:tgtEl>
                                          <p:spTgt spid="15"/>
                                        </p:tgtEl>
                                        <p:attrNameLst>
                                          <p:attrName>ppt_h</p:attrName>
                                        </p:attrNameLst>
                                      </p:cBhvr>
                                      <p:tavLst>
                                        <p:tav tm="0">
                                          <p:val>
                                            <p:fltVal val="0"/>
                                          </p:val>
                                        </p:tav>
                                        <p:tav tm="100000">
                                          <p:val>
                                            <p:strVal val="#ppt_h"/>
                                          </p:val>
                                        </p:tav>
                                      </p:tavLst>
                                    </p:anim>
                                    <p:animEffect filter="fade" transition="in">
                                      <p:cBhvr>
                                        <p:cTn dur="500" id="9"/>
                                        <p:tgtEl>
                                          <p:spTgt spid="15"/>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p:cTn dur="500" fill="hold" id="17"/>
                                        <p:tgtEl>
                                          <p:spTgt spid="17"/>
                                        </p:tgtEl>
                                        <p:attrNameLst>
                                          <p:attrName>ppt_w</p:attrName>
                                        </p:attrNameLst>
                                      </p:cBhvr>
                                      <p:tavLst>
                                        <p:tav tm="0">
                                          <p:val>
                                            <p:fltVal val="0"/>
                                          </p:val>
                                        </p:tav>
                                        <p:tav tm="100000">
                                          <p:val>
                                            <p:strVal val="#ppt_w"/>
                                          </p:val>
                                        </p:tav>
                                      </p:tavLst>
                                    </p:anim>
                                    <p:anim calcmode="lin" valueType="num">
                                      <p:cBhvr>
                                        <p:cTn dur="500" fill="hold" id="18"/>
                                        <p:tgtEl>
                                          <p:spTgt spid="17"/>
                                        </p:tgtEl>
                                        <p:attrNameLst>
                                          <p:attrName>ppt_h</p:attrName>
                                        </p:attrNameLst>
                                      </p:cBhvr>
                                      <p:tavLst>
                                        <p:tav tm="0">
                                          <p:val>
                                            <p:fltVal val="0"/>
                                          </p:val>
                                        </p:tav>
                                        <p:tav tm="100000">
                                          <p:val>
                                            <p:strVal val="#ppt_h"/>
                                          </p:val>
                                        </p:tav>
                                      </p:tavLst>
                                    </p:anim>
                                    <p:animEffect filter="fade" transition="in">
                                      <p:cBhvr>
                                        <p:cTn dur="500" id="19"/>
                                        <p:tgtEl>
                                          <p:spTgt spid="17"/>
                                        </p:tgtEl>
                                      </p:cBhvr>
                                    </p:animEffect>
                                  </p:childTnLst>
                                </p:cTn>
                              </p:par>
                            </p:childTnLst>
                          </p:cTn>
                        </p:par>
                        <p:par>
                          <p:cTn fill="hold" id="20" nodeType="afterGroup">
                            <p:stCondLst>
                              <p:cond delay="500"/>
                            </p:stCondLst>
                            <p:childTnLst>
                              <p:par>
                                <p:cTn fill="hold" id="21" nodeType="afterEffect" presetClass="entr" presetID="22" presetSubtype="1">
                                  <p:stCondLst>
                                    <p:cond delay="0"/>
                                  </p:stCondLst>
                                  <p:childTnLst>
                                    <p:set>
                                      <p:cBhvr>
                                        <p:cTn dur="1" fill="hold" id="22">
                                          <p:stCondLst>
                                            <p:cond delay="0"/>
                                          </p:stCondLst>
                                        </p:cTn>
                                        <p:tgtEl>
                                          <p:spTgt spid="2"/>
                                        </p:tgtEl>
                                        <p:attrNameLst>
                                          <p:attrName>style.visibility</p:attrName>
                                        </p:attrNameLst>
                                      </p:cBhvr>
                                      <p:to>
                                        <p:strVal val="visible"/>
                                      </p:to>
                                    </p:set>
                                    <p:animEffect filter="wipe(up)" transition="in">
                                      <p:cBhvr>
                                        <p:cTn dur="500" id="23"/>
                                        <p:tgtEl>
                                          <p:spTgt spid="2"/>
                                        </p:tgtEl>
                                      </p:cBhvr>
                                    </p:animEffect>
                                  </p:childTnLst>
                                </p:cTn>
                              </p:par>
                            </p:childTnLst>
                          </p:cTn>
                        </p:par>
                        <p:par>
                          <p:cTn fill="hold" id="24" nodeType="afterGroup">
                            <p:stCondLst>
                              <p:cond delay="1000"/>
                            </p:stCondLst>
                            <p:childTnLst>
                              <p:par>
                                <p:cTn fill="hold" grpId="0" id="25" nodeType="afterEffect" presetClass="entr" presetID="53" presetSubtype="0">
                                  <p:stCondLst>
                                    <p:cond delay="0"/>
                                  </p:stCondLst>
                                  <p:childTnLst>
                                    <p:set>
                                      <p:cBhvr>
                                        <p:cTn dur="1" fill="hold" id="26">
                                          <p:stCondLst>
                                            <p:cond delay="0"/>
                                          </p:stCondLst>
                                        </p:cTn>
                                        <p:tgtEl>
                                          <p:spTgt spid="11"/>
                                        </p:tgtEl>
                                        <p:attrNameLst>
                                          <p:attrName>style.visibility</p:attrName>
                                        </p:attrNameLst>
                                      </p:cBhvr>
                                      <p:to>
                                        <p:strVal val="visible"/>
                                      </p:to>
                                    </p:set>
                                    <p:anim calcmode="lin" valueType="num">
                                      <p:cBhvr>
                                        <p:cTn dur="500" fill="hold" id="27"/>
                                        <p:tgtEl>
                                          <p:spTgt spid="11"/>
                                        </p:tgtEl>
                                        <p:attrNameLst>
                                          <p:attrName>ppt_w</p:attrName>
                                        </p:attrNameLst>
                                      </p:cBhvr>
                                      <p:tavLst>
                                        <p:tav tm="0">
                                          <p:val>
                                            <p:fltVal val="0"/>
                                          </p:val>
                                        </p:tav>
                                        <p:tav tm="100000">
                                          <p:val>
                                            <p:strVal val="#ppt_w"/>
                                          </p:val>
                                        </p:tav>
                                      </p:tavLst>
                                    </p:anim>
                                    <p:anim calcmode="lin" valueType="num">
                                      <p:cBhvr>
                                        <p:cTn dur="500" fill="hold" id="28"/>
                                        <p:tgtEl>
                                          <p:spTgt spid="11"/>
                                        </p:tgtEl>
                                        <p:attrNameLst>
                                          <p:attrName>ppt_h</p:attrName>
                                        </p:attrNameLst>
                                      </p:cBhvr>
                                      <p:tavLst>
                                        <p:tav tm="0">
                                          <p:val>
                                            <p:fltVal val="0"/>
                                          </p:val>
                                        </p:tav>
                                        <p:tav tm="100000">
                                          <p:val>
                                            <p:strVal val="#ppt_h"/>
                                          </p:val>
                                        </p:tav>
                                      </p:tavLst>
                                    </p:anim>
                                    <p:animEffect filter="fade" transition="in">
                                      <p:cBhvr>
                                        <p:cTn dur="500" id="29"/>
                                        <p:tgtEl>
                                          <p:spTgt spid="11"/>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500" fill="hold" id="37"/>
                                        <p:tgtEl>
                                          <p:spTgt spid="13"/>
                                        </p:tgtEl>
                                        <p:attrNameLst>
                                          <p:attrName>ppt_w</p:attrName>
                                        </p:attrNameLst>
                                      </p:cBhvr>
                                      <p:tavLst>
                                        <p:tav tm="0">
                                          <p:val>
                                            <p:fltVal val="0"/>
                                          </p:val>
                                        </p:tav>
                                        <p:tav tm="100000">
                                          <p:val>
                                            <p:strVal val="#ppt_w"/>
                                          </p:val>
                                        </p:tav>
                                      </p:tavLst>
                                    </p:anim>
                                    <p:anim calcmode="lin" valueType="num">
                                      <p:cBhvr>
                                        <p:cTn dur="500" fill="hold" id="38"/>
                                        <p:tgtEl>
                                          <p:spTgt spid="13"/>
                                        </p:tgtEl>
                                        <p:attrNameLst>
                                          <p:attrName>ppt_h</p:attrName>
                                        </p:attrNameLst>
                                      </p:cBhvr>
                                      <p:tavLst>
                                        <p:tav tm="0">
                                          <p:val>
                                            <p:fltVal val="0"/>
                                          </p:val>
                                        </p:tav>
                                        <p:tav tm="100000">
                                          <p:val>
                                            <p:strVal val="#ppt_h"/>
                                          </p:val>
                                        </p:tav>
                                      </p:tavLst>
                                    </p:anim>
                                    <p:animEffect filter="fade" transition="in">
                                      <p:cBhvr>
                                        <p:cTn dur="500" id="39"/>
                                        <p:tgtEl>
                                          <p:spTgt spid="13"/>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500" fill="hold" id="42"/>
                                        <p:tgtEl>
                                          <p:spTgt spid="14"/>
                                        </p:tgtEl>
                                        <p:attrNameLst>
                                          <p:attrName>ppt_w</p:attrName>
                                        </p:attrNameLst>
                                      </p:cBhvr>
                                      <p:tavLst>
                                        <p:tav tm="0">
                                          <p:val>
                                            <p:fltVal val="0"/>
                                          </p:val>
                                        </p:tav>
                                        <p:tav tm="100000">
                                          <p:val>
                                            <p:strVal val="#ppt_w"/>
                                          </p:val>
                                        </p:tav>
                                      </p:tavLst>
                                    </p:anim>
                                    <p:anim calcmode="lin" valueType="num">
                                      <p:cBhvr>
                                        <p:cTn dur="500" fill="hold" id="43"/>
                                        <p:tgtEl>
                                          <p:spTgt spid="14"/>
                                        </p:tgtEl>
                                        <p:attrNameLst>
                                          <p:attrName>ppt_h</p:attrName>
                                        </p:attrNameLst>
                                      </p:cBhvr>
                                      <p:tavLst>
                                        <p:tav tm="0">
                                          <p:val>
                                            <p:fltVal val="0"/>
                                          </p:val>
                                        </p:tav>
                                        <p:tav tm="100000">
                                          <p:val>
                                            <p:strVal val="#ppt_h"/>
                                          </p:val>
                                        </p:tav>
                                      </p:tavLst>
                                    </p:anim>
                                    <p:animEffect filter="fade" transition="in">
                                      <p:cBhvr>
                                        <p:cTn dur="500" id="44"/>
                                        <p:tgtEl>
                                          <p:spTgt spid="14"/>
                                        </p:tgtEl>
                                      </p:cBhvr>
                                    </p:animEffect>
                                  </p:childTnLst>
                                </p:cTn>
                              </p:par>
                            </p:childTnLst>
                          </p:cTn>
                        </p:par>
                        <p:par>
                          <p:cTn fill="hold" id="45" nodeType="afterGroup">
                            <p:stCondLst>
                              <p:cond delay="1500"/>
                            </p:stCondLst>
                            <p:childTnLst>
                              <p:par>
                                <p:cTn fill="hold" grpId="0" id="46" nodeType="afterEffect" presetClass="entr" presetID="22" presetSubtype="1">
                                  <p:stCondLst>
                                    <p:cond delay="0"/>
                                  </p:stCondLst>
                                  <p:childTnLst>
                                    <p:set>
                                      <p:cBhvr>
                                        <p:cTn dur="1" fill="hold" id="47">
                                          <p:stCondLst>
                                            <p:cond delay="0"/>
                                          </p:stCondLst>
                                        </p:cTn>
                                        <p:tgtEl>
                                          <p:spTgt spid="28"/>
                                        </p:tgtEl>
                                        <p:attrNameLst>
                                          <p:attrName>style.visibility</p:attrName>
                                        </p:attrNameLst>
                                      </p:cBhvr>
                                      <p:to>
                                        <p:strVal val="visible"/>
                                      </p:to>
                                    </p:set>
                                    <p:animEffect filter="wipe(up)" transition="in">
                                      <p:cBhvr>
                                        <p:cTn dur="500" id="48"/>
                                        <p:tgtEl>
                                          <p:spTgt spid="28"/>
                                        </p:tgtEl>
                                      </p:cBhvr>
                                    </p:animEffect>
                                  </p:childTnLst>
                                </p:cTn>
                              </p:par>
                              <p:par>
                                <p:cTn fill="hold" grpId="0" id="49" nodeType="withEffect" presetClass="entr" presetID="22" presetSubtype="1">
                                  <p:stCondLst>
                                    <p:cond delay="0"/>
                                  </p:stCondLst>
                                  <p:childTnLst>
                                    <p:set>
                                      <p:cBhvr>
                                        <p:cTn dur="1" fill="hold" id="50">
                                          <p:stCondLst>
                                            <p:cond delay="0"/>
                                          </p:stCondLst>
                                        </p:cTn>
                                        <p:tgtEl>
                                          <p:spTgt spid="27"/>
                                        </p:tgtEl>
                                        <p:attrNameLst>
                                          <p:attrName>style.visibility</p:attrName>
                                        </p:attrNameLst>
                                      </p:cBhvr>
                                      <p:to>
                                        <p:strVal val="visible"/>
                                      </p:to>
                                    </p:set>
                                    <p:animEffect filter="wipe(up)" transition="in">
                                      <p:cBhvr>
                                        <p:cTn dur="500" id="51"/>
                                        <p:tgtEl>
                                          <p:spTgt spid="27"/>
                                        </p:tgtEl>
                                      </p:cBhvr>
                                    </p:animEffect>
                                  </p:childTnLst>
                                </p:cTn>
                              </p:par>
                              <p:par>
                                <p:cTn fill="hold" grpId="0" id="52" nodeType="withEffect" presetClass="entr" presetID="22" presetSubtype="1">
                                  <p:stCondLst>
                                    <p:cond delay="0"/>
                                  </p:stCondLst>
                                  <p:childTnLst>
                                    <p:set>
                                      <p:cBhvr>
                                        <p:cTn dur="1" fill="hold" id="53">
                                          <p:stCondLst>
                                            <p:cond delay="0"/>
                                          </p:stCondLst>
                                        </p:cTn>
                                        <p:tgtEl>
                                          <p:spTgt spid="26"/>
                                        </p:tgtEl>
                                        <p:attrNameLst>
                                          <p:attrName>style.visibility</p:attrName>
                                        </p:attrNameLst>
                                      </p:cBhvr>
                                      <p:to>
                                        <p:strVal val="visible"/>
                                      </p:to>
                                    </p:set>
                                    <p:animEffect filter="wipe(up)" transition="in">
                                      <p:cBhvr>
                                        <p:cTn dur="500" id="54"/>
                                        <p:tgtEl>
                                          <p:spTgt spid="26"/>
                                        </p:tgtEl>
                                      </p:cBhvr>
                                    </p:animEffect>
                                  </p:childTnLst>
                                </p:cTn>
                              </p:par>
                              <p:par>
                                <p:cTn fill="hold" grpId="0" id="55" nodeType="withEffect" presetClass="entr" presetID="22" presetSubtype="1">
                                  <p:stCondLst>
                                    <p:cond delay="0"/>
                                  </p:stCondLst>
                                  <p:childTnLst>
                                    <p:set>
                                      <p:cBhvr>
                                        <p:cTn dur="1" fill="hold" id="56">
                                          <p:stCondLst>
                                            <p:cond delay="0"/>
                                          </p:stCondLst>
                                        </p:cTn>
                                        <p:tgtEl>
                                          <p:spTgt spid="25"/>
                                        </p:tgtEl>
                                        <p:attrNameLst>
                                          <p:attrName>style.visibility</p:attrName>
                                        </p:attrNameLst>
                                      </p:cBhvr>
                                      <p:to>
                                        <p:strVal val="visible"/>
                                      </p:to>
                                    </p:set>
                                    <p:animEffect filter="wipe(up)" transition="in">
                                      <p:cBhvr>
                                        <p:cTn dur="500" id="5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5"/>
      <p:bldP grpId="0" spid="16"/>
      <p:bldP grpId="0" spid="17"/>
      <p:bldP grpId="0" spid="25"/>
      <p:bldP grpId="0" spid="26"/>
      <p:bldP grpId="0" spid="27"/>
      <p:bldP grpId="0" spid="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Rectangle 20">
            <a:extLst>
              <a:ext uri="{FF2B5EF4-FFF2-40B4-BE49-F238E27FC236}">
                <a16:creationId xmlns:a16="http://schemas.microsoft.com/office/drawing/2014/main" id="{249BE2F0-C79D-4750-8F8B-CDF1014870F1}"/>
              </a:ext>
            </a:extLst>
          </p:cNvPr>
          <p:cNvSpPr>
            <a:spLocks noChangeArrowheads="1"/>
          </p:cNvSpPr>
          <p:nvPr/>
        </p:nvSpPr>
        <p:spPr bwMode="auto">
          <a:xfrm>
            <a:off x="4154891" y="4929455"/>
            <a:ext cx="3576111"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square">
            <a:prstTxWarp prst="textNoShape">
              <a:avLst/>
            </a:prstTxWarp>
            <a:spAutoFit/>
          </a:bodyPr>
          <a:lstStyle>
            <a:lvl1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1pPr>
            <a:lvl2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2pPr>
            <a:lvl3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3pPr>
            <a:lvl4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4pPr>
            <a:lvl5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5pPr>
            <a:lvl6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6pPr>
            <a:lvl7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7pPr>
            <a:lvl8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8pPr>
            <a:lvl9pPr fontAlgn="base">
              <a:spcBef>
                <a:spcPct val="0"/>
              </a:spcBef>
              <a:spcAft>
                <a:spcPct val="0"/>
              </a:spcAft>
              <a:defRPr>
                <a:solidFill>
                  <a:schemeClr val="tx1"/>
                </a:solidFill>
                <a:latin charset="0" panose="020b0604020202020204" pitchFamily="34" typeface="Arial"/>
                <a:ea charset="-122" pitchFamily="2" typeface="宋体"/>
                <a:cs charset="-122" pitchFamily="2" typeface="宋体"/>
              </a:defRPr>
            </a:lvl9pPr>
          </a:lstStyle>
          <a:p>
            <a:pPr defTabSz="685800"/>
            <a:r>
              <a:rPr altLang="zh-CN" lang="en-US" sz="2400">
                <a:solidFill>
                  <a:schemeClr val="accent1"/>
                </a:solidFill>
                <a:latin typeface="+mn-lt"/>
                <a:ea typeface="+mn-ea"/>
                <a:cs typeface="+mn-ea"/>
                <a:sym typeface="+mn-lt"/>
              </a:rPr>
              <a:t>DISEASE CASE DISCUSSIONS</a:t>
            </a:r>
          </a:p>
        </p:txBody>
      </p:sp>
      <p:sp>
        <p:nvSpPr>
          <p:cNvPr id="16" name="任意多边形 34">
            <a:extLst>
              <a:ext uri="{FF2B5EF4-FFF2-40B4-BE49-F238E27FC236}">
                <a16:creationId xmlns:a16="http://schemas.microsoft.com/office/drawing/2014/main" id="{C52766A0-8049-47F6-BE5F-B4CB98CF165B}"/>
              </a:ext>
            </a:extLst>
          </p:cNvPr>
          <p:cNvSpPr/>
          <p:nvPr/>
        </p:nvSpPr>
        <p:spPr>
          <a:xfrm>
            <a:off x="2192083" y="3274533"/>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8" name="任意多边形 37">
            <a:extLst>
              <a:ext uri="{FF2B5EF4-FFF2-40B4-BE49-F238E27FC236}">
                <a16:creationId xmlns:a16="http://schemas.microsoft.com/office/drawing/2014/main" id="{939C26DF-6C9A-44DC-A0A0-10596C3D4CCC}"/>
              </a:ext>
            </a:extLst>
          </p:cNvPr>
          <p:cNvSpPr/>
          <p:nvPr/>
        </p:nvSpPr>
        <p:spPr>
          <a:xfrm>
            <a:off x="9548304" y="5114121"/>
            <a:ext cx="259087" cy="25648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9" name="任意多边形 38">
            <a:extLst>
              <a:ext uri="{FF2B5EF4-FFF2-40B4-BE49-F238E27FC236}">
                <a16:creationId xmlns:a16="http://schemas.microsoft.com/office/drawing/2014/main" id="{B467D787-02B7-4BAB-86EE-58EADCD93B04}"/>
              </a:ext>
            </a:extLst>
          </p:cNvPr>
          <p:cNvSpPr/>
          <p:nvPr/>
        </p:nvSpPr>
        <p:spPr>
          <a:xfrm rot="4178014">
            <a:off x="1979406" y="5395557"/>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0" name="任意多边形 39">
            <a:extLst>
              <a:ext uri="{FF2B5EF4-FFF2-40B4-BE49-F238E27FC236}">
                <a16:creationId xmlns:a16="http://schemas.microsoft.com/office/drawing/2014/main" id="{39501293-C3B9-4DA1-8FFB-E6CEC7264EE4}"/>
              </a:ext>
            </a:extLst>
          </p:cNvPr>
          <p:cNvSpPr/>
          <p:nvPr/>
        </p:nvSpPr>
        <p:spPr>
          <a:xfrm>
            <a:off x="9167231" y="1455322"/>
            <a:ext cx="466357" cy="45285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4" name="任意多边形 43">
            <a:extLst>
              <a:ext uri="{FF2B5EF4-FFF2-40B4-BE49-F238E27FC236}">
                <a16:creationId xmlns:a16="http://schemas.microsoft.com/office/drawing/2014/main" id="{0B30CB6A-5531-4F57-B832-9953932BD26C}"/>
              </a:ext>
            </a:extLst>
          </p:cNvPr>
          <p:cNvSpPr/>
          <p:nvPr/>
        </p:nvSpPr>
        <p:spPr>
          <a:xfrm rot="19822464">
            <a:off x="2126023" y="1526120"/>
            <a:ext cx="326640" cy="336024"/>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6" name="Freeform 5">
            <a:extLst>
              <a:ext uri="{FF2B5EF4-FFF2-40B4-BE49-F238E27FC236}">
                <a16:creationId xmlns:a16="http://schemas.microsoft.com/office/drawing/2014/main" id="{706F33BF-0F20-40BC-9C7D-25745FD925B3}"/>
              </a:ext>
            </a:extLst>
          </p:cNvPr>
          <p:cNvSpPr/>
          <p:nvPr/>
        </p:nvSpPr>
        <p:spPr bwMode="auto">
          <a:xfrm>
            <a:off x="3605661" y="4114162"/>
            <a:ext cx="4674571" cy="485775"/>
          </a:xfrm>
          <a:prstGeom prst="roundRect">
            <a:avLst>
              <a:gd fmla="val 50000" name="adj"/>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2000">
                <a:solidFill>
                  <a:schemeClr val="bg1"/>
                </a:solidFill>
                <a:cs typeface="+mn-ea"/>
                <a:sym typeface="+mn-lt"/>
              </a:rPr>
              <a:t>某某市第一人民医院</a:t>
            </a:r>
          </a:p>
        </p:txBody>
      </p:sp>
      <p:sp>
        <p:nvSpPr>
          <p:cNvPr id="27" name="文本框 3">
            <a:extLst>
              <a:ext uri="{FF2B5EF4-FFF2-40B4-BE49-F238E27FC236}">
                <a16:creationId xmlns:a16="http://schemas.microsoft.com/office/drawing/2014/main" id="{25EA5DAC-B161-49B8-987F-AD345C03944A}"/>
              </a:ext>
            </a:extLst>
          </p:cNvPr>
          <p:cNvSpPr txBox="1">
            <a:spLocks noChangeArrowheads="1"/>
          </p:cNvSpPr>
          <p:nvPr/>
        </p:nvSpPr>
        <p:spPr bwMode="auto">
          <a:xfrm>
            <a:off x="3452277" y="3483845"/>
            <a:ext cx="4981336" cy="356014"/>
          </a:xfrm>
          <a:prstGeom prst="rect">
            <a:avLst/>
          </a:prstGeom>
          <a:noFill/>
          <a:ln w="9525">
            <a:noFill/>
            <a:miter lim="800000"/>
          </a:ln>
        </p:spPr>
        <p:txBody>
          <a:bodyPr bIns="40847" lIns="81693" rIns="81693" tIns="40847" wrap="square">
            <a:spAutoFit/>
          </a:bodyPr>
          <a:lstStyle/>
          <a:p>
            <a:pPr algn="dist" defTabSz="685800"/>
            <a:r>
              <a:rPr altLang="en-US" lang="zh-CN">
                <a:solidFill>
                  <a:schemeClr val="tx1">
                    <a:lumMod val="75000"/>
                    <a:lumOff val="25000"/>
                  </a:schemeClr>
                </a:solidFill>
                <a:cs typeface="+mn-ea"/>
                <a:sym typeface="+mn-lt"/>
              </a:rPr>
              <a:t>护理查房 | 病例讨论 | 治疗方法 | 培训</a:t>
            </a:r>
          </a:p>
        </p:txBody>
      </p:sp>
      <p:grpSp>
        <p:nvGrpSpPr>
          <p:cNvPr id="30" name="组合 29">
            <a:extLst>
              <a:ext uri="{FF2B5EF4-FFF2-40B4-BE49-F238E27FC236}">
                <a16:creationId xmlns:a16="http://schemas.microsoft.com/office/drawing/2014/main" id="{3B583E58-8C90-4388-BC65-B8EC8352943B}"/>
              </a:ext>
            </a:extLst>
          </p:cNvPr>
          <p:cNvGrpSpPr/>
          <p:nvPr/>
        </p:nvGrpSpPr>
        <p:grpSpPr>
          <a:xfrm>
            <a:off x="5491208" y="770405"/>
            <a:ext cx="903476" cy="903476"/>
            <a:chOff x="5561201" y="770405"/>
            <a:chExt cx="903476" cy="903476"/>
          </a:xfrm>
        </p:grpSpPr>
        <p:sp>
          <p:nvSpPr>
            <p:cNvPr id="28" name="矩形: 圆角 27">
              <a:extLst>
                <a:ext uri="{FF2B5EF4-FFF2-40B4-BE49-F238E27FC236}">
                  <a16:creationId xmlns:a16="http://schemas.microsoft.com/office/drawing/2014/main" id="{BBCCB913-554F-415C-8285-8CD1A22F2450}"/>
                </a:ext>
              </a:extLst>
            </p:cNvPr>
            <p:cNvSpPr/>
            <p:nvPr/>
          </p:nvSpPr>
          <p:spPr>
            <a:xfrm>
              <a:off x="5561201" y="770405"/>
              <a:ext cx="903476" cy="903476"/>
            </a:xfrm>
            <a:prstGeom prst="roundRect">
              <a:avLst/>
            </a:prstGeom>
            <a:solidFill>
              <a:srgbClr val="C00000"/>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9" name="十字形 28">
              <a:extLst>
                <a:ext uri="{FF2B5EF4-FFF2-40B4-BE49-F238E27FC236}">
                  <a16:creationId xmlns:a16="http://schemas.microsoft.com/office/drawing/2014/main" id="{C94A518E-5C9A-4113-A71D-E68A262214BC}"/>
                </a:ext>
              </a:extLst>
            </p:cNvPr>
            <p:cNvSpPr/>
            <p:nvPr/>
          </p:nvSpPr>
          <p:spPr>
            <a:xfrm>
              <a:off x="5779761" y="988965"/>
              <a:ext cx="466357" cy="466357"/>
            </a:xfrm>
            <a:prstGeom prst="plus">
              <a:avLst>
                <a:gd fmla="val 28840"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grpSp>
      <p:sp>
        <p:nvSpPr>
          <p:cNvPr id="31" name="文本框 30">
            <a:extLst>
              <a:ext uri="{FF2B5EF4-FFF2-40B4-BE49-F238E27FC236}">
                <a16:creationId xmlns:a16="http://schemas.microsoft.com/office/drawing/2014/main" id="{EBB3B4ED-34CE-4B53-BC1D-D3F22D4398AF}"/>
              </a:ext>
            </a:extLst>
          </p:cNvPr>
          <p:cNvSpPr txBox="1"/>
          <p:nvPr/>
        </p:nvSpPr>
        <p:spPr>
          <a:xfrm>
            <a:off x="5042700" y="5605726"/>
            <a:ext cx="1897380" cy="365760"/>
          </a:xfrm>
          <a:prstGeom prst="rect">
            <a:avLst/>
          </a:prstGeom>
          <a:noFill/>
        </p:spPr>
        <p:txBody>
          <a:bodyPr rtlCol="0" wrap="none">
            <a:spAutoFit/>
          </a:bodyPr>
          <a:lstStyle/>
          <a:p>
            <a:pPr defTabSz="914400" eaLnBrk="1" fontAlgn="auto" hangingPunct="1" indent="0" latinLnBrk="0" lvl="0" marL="0" marR="0">
              <a:lnSpc>
                <a:spcPct val="100000"/>
              </a:lnSpc>
              <a:spcBef>
                <a:spcPct val="0"/>
              </a:spcBef>
              <a:spcAft>
                <a:spcPct val="0"/>
              </a:spcAft>
              <a:buClrTx/>
              <a:buSzTx/>
              <a:buFontTx/>
              <a:buNone/>
              <a:defRPr/>
            </a:pPr>
            <a:r>
              <a:rPr altLang="en-US" b="0" baseline="0" cap="none" i="0" kern="0" kumimoji="0" lang="zh-CN" noProof="0" normalizeH="0" spc="0" strike="noStrike" u="none">
                <a:ln>
                  <a:noFill/>
                </a:ln>
                <a:solidFill>
                  <a:schemeClr val="tx1">
                    <a:lumMod val="75000"/>
                    <a:lumOff val="25000"/>
                  </a:schemeClr>
                </a:solidFill>
                <a:effectLst/>
                <a:uLnTx/>
                <a:uFillTx/>
                <a:cs typeface="+mn-ea"/>
                <a:sym typeface="+mn-lt"/>
              </a:rPr>
              <a:t>汇报人：优页PPT</a:t>
            </a:r>
          </a:p>
        </p:txBody>
      </p:sp>
      <p:sp>
        <p:nvSpPr>
          <p:cNvPr id="41" name="medical-records_195987">
            <a:extLst>
              <a:ext uri="{FF2B5EF4-FFF2-40B4-BE49-F238E27FC236}">
                <a16:creationId xmlns:a16="http://schemas.microsoft.com/office/drawing/2014/main" id="{2503A16A-ADBC-4787-A2C9-3D7C2ACA7A22}"/>
              </a:ext>
            </a:extLst>
          </p:cNvPr>
          <p:cNvSpPr>
            <a:spLocks noChangeAspect="1"/>
          </p:cNvSpPr>
          <p:nvPr/>
        </p:nvSpPr>
        <p:spPr bwMode="auto">
          <a:xfrm rot="20520012">
            <a:off x="1085372" y="2648470"/>
            <a:ext cx="570045" cy="609685"/>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42" name="first-aid-kit_230218">
            <a:extLst>
              <a:ext uri="{FF2B5EF4-FFF2-40B4-BE49-F238E27FC236}">
                <a16:creationId xmlns:a16="http://schemas.microsoft.com/office/drawing/2014/main" id="{CA664B8B-DEB8-423B-9D81-F840BD5E69AE}"/>
              </a:ext>
            </a:extLst>
          </p:cNvPr>
          <p:cNvSpPr>
            <a:spLocks noChangeAspect="1"/>
          </p:cNvSpPr>
          <p:nvPr/>
        </p:nvSpPr>
        <p:spPr bwMode="auto">
          <a:xfrm rot="1418751">
            <a:off x="10484243" y="4310918"/>
            <a:ext cx="609685" cy="578039"/>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b="b" l="l" r="r" t="t"/>
            <a:pathLst>
              <a:path h="577437" w="609050">
                <a:moveTo>
                  <a:pt x="439199" y="560501"/>
                </a:moveTo>
                <a:lnTo>
                  <a:pt x="533192" y="560501"/>
                </a:lnTo>
                <a:lnTo>
                  <a:pt x="533192" y="577437"/>
                </a:lnTo>
                <a:lnTo>
                  <a:pt x="439199" y="577437"/>
                </a:lnTo>
                <a:close/>
                <a:moveTo>
                  <a:pt x="60898" y="560501"/>
                </a:moveTo>
                <a:lnTo>
                  <a:pt x="154891" y="560501"/>
                </a:lnTo>
                <a:lnTo>
                  <a:pt x="154891" y="577437"/>
                </a:lnTo>
                <a:lnTo>
                  <a:pt x="60898" y="577437"/>
                </a:lnTo>
                <a:close/>
                <a:moveTo>
                  <a:pt x="276323" y="247191"/>
                </a:moveTo>
                <a:lnTo>
                  <a:pt x="332800" y="247191"/>
                </a:lnTo>
                <a:lnTo>
                  <a:pt x="332800" y="293334"/>
                </a:lnTo>
                <a:lnTo>
                  <a:pt x="379148" y="293334"/>
                </a:lnTo>
                <a:lnTo>
                  <a:pt x="379148" y="349732"/>
                </a:lnTo>
                <a:lnTo>
                  <a:pt x="332800" y="349732"/>
                </a:lnTo>
                <a:lnTo>
                  <a:pt x="332800" y="396014"/>
                </a:lnTo>
                <a:lnTo>
                  <a:pt x="276323" y="396014"/>
                </a:lnTo>
                <a:lnTo>
                  <a:pt x="276323" y="349732"/>
                </a:lnTo>
                <a:lnTo>
                  <a:pt x="230114" y="349732"/>
                </a:lnTo>
                <a:lnTo>
                  <a:pt x="230114" y="293334"/>
                </a:lnTo>
                <a:lnTo>
                  <a:pt x="276323" y="293334"/>
                </a:lnTo>
                <a:close/>
                <a:moveTo>
                  <a:pt x="304594" y="190091"/>
                </a:moveTo>
                <a:cubicBezTo>
                  <a:pt x="231741" y="190091"/>
                  <a:pt x="172904" y="248987"/>
                  <a:pt x="172904" y="321602"/>
                </a:cubicBezTo>
                <a:cubicBezTo>
                  <a:pt x="172904" y="394216"/>
                  <a:pt x="231741" y="453112"/>
                  <a:pt x="304594" y="453112"/>
                </a:cubicBezTo>
                <a:cubicBezTo>
                  <a:pt x="377308" y="453112"/>
                  <a:pt x="436284" y="394216"/>
                  <a:pt x="436284" y="321602"/>
                </a:cubicBezTo>
                <a:cubicBezTo>
                  <a:pt x="436284" y="248987"/>
                  <a:pt x="377308" y="190091"/>
                  <a:pt x="304594" y="190091"/>
                </a:cubicBezTo>
                <a:close/>
                <a:moveTo>
                  <a:pt x="47042" y="97521"/>
                </a:moveTo>
                <a:lnTo>
                  <a:pt x="562008" y="97521"/>
                </a:lnTo>
                <a:cubicBezTo>
                  <a:pt x="587958" y="97521"/>
                  <a:pt x="609050" y="118446"/>
                  <a:pt x="609050" y="144499"/>
                </a:cubicBezTo>
                <a:lnTo>
                  <a:pt x="609050" y="498704"/>
                </a:lnTo>
                <a:cubicBezTo>
                  <a:pt x="609050" y="524618"/>
                  <a:pt x="587958" y="545682"/>
                  <a:pt x="562008" y="545682"/>
                </a:cubicBezTo>
                <a:lnTo>
                  <a:pt x="47042" y="545682"/>
                </a:lnTo>
                <a:cubicBezTo>
                  <a:pt x="21092" y="545682"/>
                  <a:pt x="0" y="524618"/>
                  <a:pt x="0" y="498704"/>
                </a:cubicBezTo>
                <a:lnTo>
                  <a:pt x="0" y="144499"/>
                </a:lnTo>
                <a:cubicBezTo>
                  <a:pt x="0" y="118446"/>
                  <a:pt x="21092" y="97521"/>
                  <a:pt x="47042" y="97521"/>
                </a:cubicBezTo>
                <a:close/>
                <a:moveTo>
                  <a:pt x="252719" y="0"/>
                </a:moveTo>
                <a:lnTo>
                  <a:pt x="351250" y="0"/>
                </a:lnTo>
                <a:cubicBezTo>
                  <a:pt x="377895" y="0"/>
                  <a:pt x="399683" y="21617"/>
                  <a:pt x="399683" y="48361"/>
                </a:cubicBezTo>
                <a:lnTo>
                  <a:pt x="399683" y="76352"/>
                </a:lnTo>
                <a:lnTo>
                  <a:pt x="368319" y="76352"/>
                </a:lnTo>
                <a:lnTo>
                  <a:pt x="368319" y="48361"/>
                </a:lnTo>
                <a:cubicBezTo>
                  <a:pt x="368319" y="38938"/>
                  <a:pt x="360687" y="31317"/>
                  <a:pt x="351250" y="31317"/>
                </a:cubicBezTo>
                <a:lnTo>
                  <a:pt x="252719" y="31317"/>
                </a:lnTo>
                <a:cubicBezTo>
                  <a:pt x="243283" y="31317"/>
                  <a:pt x="235650" y="38938"/>
                  <a:pt x="235650" y="48361"/>
                </a:cubicBezTo>
                <a:lnTo>
                  <a:pt x="235650" y="76352"/>
                </a:lnTo>
                <a:lnTo>
                  <a:pt x="204287" y="76352"/>
                </a:lnTo>
                <a:lnTo>
                  <a:pt x="204287" y="48361"/>
                </a:lnTo>
                <a:cubicBezTo>
                  <a:pt x="204287" y="21617"/>
                  <a:pt x="226075" y="0"/>
                  <a:pt x="252719" y="0"/>
                </a:cubicBezTo>
                <a:close/>
              </a:path>
            </a:pathLst>
          </a:custGeom>
          <a:solidFill>
            <a:schemeClr val="accent1"/>
          </a:solidFill>
          <a:ln>
            <a:noFill/>
          </a:ln>
        </p:spPr>
        <p:txBody>
          <a:bodyPr/>
          <a:lstStyle/>
          <a:p>
            <a:endParaRPr altLang="en-US" lang="zh-CN">
              <a:cs typeface="+mn-ea"/>
              <a:sym typeface="+mn-lt"/>
            </a:endParaRPr>
          </a:p>
        </p:txBody>
      </p:sp>
      <p:sp>
        <p:nvSpPr>
          <p:cNvPr id="43" name="stethoscope_291309">
            <a:extLst>
              <a:ext uri="{FF2B5EF4-FFF2-40B4-BE49-F238E27FC236}">
                <a16:creationId xmlns:a16="http://schemas.microsoft.com/office/drawing/2014/main" id="{0E622850-AEDF-479E-8C20-471C52D584C2}"/>
              </a:ext>
            </a:extLst>
          </p:cNvPr>
          <p:cNvSpPr>
            <a:spLocks noChangeAspect="1"/>
          </p:cNvSpPr>
          <p:nvPr/>
        </p:nvSpPr>
        <p:spPr bwMode="auto">
          <a:xfrm rot="20957044">
            <a:off x="1458869" y="4340011"/>
            <a:ext cx="553594" cy="609685"/>
          </a:xfrm>
          <a:custGeom>
            <a:gdLst>
              <a:gd fmla="*/ 5217 w 6190" name="T0"/>
              <a:gd fmla="*/ 3478 h 6827" name="T1"/>
              <a:gd fmla="*/ 4245 w 6190" name="T2"/>
              <a:gd fmla="*/ 4450 h 6827" name="T3"/>
              <a:gd fmla="*/ 4884 w 6190" name="T4"/>
              <a:gd fmla="*/ 5364 h 6827" name="T5"/>
              <a:gd fmla="*/ 3924 w 6190" name="T6"/>
              <a:gd fmla="*/ 6179 h 6827" name="T7"/>
              <a:gd fmla="*/ 2952 w 6190" name="T8"/>
              <a:gd fmla="*/ 5209 h 6827" name="T9"/>
              <a:gd fmla="*/ 2952 w 6190" name="T10"/>
              <a:gd fmla="*/ 4080 h 6827" name="T11"/>
              <a:gd fmla="*/ 4837 w 6190" name="T12"/>
              <a:gd fmla="*/ 2250 h 6827" name="T13"/>
              <a:gd fmla="*/ 4848 w 6190" name="T14"/>
              <a:gd fmla="*/ 2239 h 6827" name="T15"/>
              <a:gd fmla="*/ 5238 w 6190" name="T16"/>
              <a:gd fmla="*/ 1152 h 6827" name="T17"/>
              <a:gd fmla="*/ 4783 w 6190" name="T18"/>
              <a:gd fmla="*/ 89 h 6827" name="T19"/>
              <a:gd fmla="*/ 4690 w 6190" name="T20"/>
              <a:gd fmla="*/ 1 h 6827" name="T21"/>
              <a:gd fmla="*/ 3598 w 6190" name="T22"/>
              <a:gd fmla="*/ 0 h 6827" name="T23"/>
              <a:gd fmla="*/ 3597 w 6190" name="T24"/>
              <a:gd fmla="*/ 648 h 6827" name="T25"/>
              <a:gd fmla="*/ 4418 w 6190" name="T26"/>
              <a:gd fmla="*/ 649 h 6827" name="T27"/>
              <a:gd fmla="*/ 4591 w 6190" name="T28"/>
              <a:gd fmla="*/ 1170 h 6827" name="T29"/>
              <a:gd fmla="*/ 4380 w 6190" name="T30"/>
              <a:gd fmla="*/ 1790 h 6827" name="T31"/>
              <a:gd fmla="*/ 2625 w 6190" name="T32"/>
              <a:gd fmla="*/ 3494 h 6827" name="T33"/>
              <a:gd fmla="*/ 870 w 6190" name="T34"/>
              <a:gd fmla="*/ 1790 h 6827" name="T35"/>
              <a:gd fmla="*/ 660 w 6190" name="T36"/>
              <a:gd fmla="*/ 1170 h 6827" name="T37"/>
              <a:gd fmla="*/ 832 w 6190" name="T38"/>
              <a:gd fmla="*/ 649 h 6827" name="T39"/>
              <a:gd fmla="*/ 1653 w 6190" name="T40"/>
              <a:gd fmla="*/ 649 h 6827" name="T41"/>
              <a:gd fmla="*/ 1653 w 6190" name="T42"/>
              <a:gd fmla="*/ 1 h 6827" name="T43"/>
              <a:gd fmla="*/ 560 w 6190" name="T44"/>
              <a:gd fmla="*/ 1 h 6827" name="T45"/>
              <a:gd fmla="*/ 467 w 6190" name="T46"/>
              <a:gd fmla="*/ 89 h 6827" name="T47"/>
              <a:gd fmla="*/ 12 w 6190" name="T48"/>
              <a:gd fmla="*/ 1152 h 6827" name="T49"/>
              <a:gd fmla="*/ 403 w 6190" name="T50"/>
              <a:gd fmla="*/ 2239 h 6827" name="T51"/>
              <a:gd fmla="*/ 2304 w 6190" name="T52"/>
              <a:gd fmla="*/ 4086 h 6827" name="T53"/>
              <a:gd fmla="*/ 2304 w 6190" name="T54"/>
              <a:gd fmla="*/ 5209 h 6827" name="T55"/>
              <a:gd fmla="*/ 3924 w 6190" name="T56"/>
              <a:gd fmla="*/ 6827 h 6827" name="T57"/>
              <a:gd fmla="*/ 5537 w 6190" name="T58"/>
              <a:gd fmla="*/ 5369 h 6827" name="T59"/>
              <a:gd fmla="*/ 6190 w 6190" name="T60"/>
              <a:gd fmla="*/ 4450 h 6827" name="T61"/>
              <a:gd fmla="*/ 5217 w 6190" name="T62"/>
              <a:gd fmla="*/ 3478 h 6827" name="T63"/>
              <a:gd fmla="*/ 5217 w 6190" name="T64"/>
              <a:gd fmla="*/ 4774 h 6827" name="T65"/>
              <a:gd fmla="*/ 4893 w 6190" name="T66"/>
              <a:gd fmla="*/ 4450 h 6827" name="T67"/>
              <a:gd fmla="*/ 5217 w 6190" name="T68"/>
              <a:gd fmla="*/ 4126 h 6827" name="T69"/>
              <a:gd fmla="*/ 5542 w 6190" name="T70"/>
              <a:gd fmla="*/ 4450 h 6827" name="T71"/>
              <a:gd fmla="*/ 5217 w 6190" name="T72"/>
              <a:gd fmla="*/ 4774 h 682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825" w="6190">
                <a:moveTo>
                  <a:pt x="5217" y="3478"/>
                </a:moveTo>
                <a:cubicBezTo>
                  <a:pt x="4681" y="3478"/>
                  <a:pt x="4245" y="3913"/>
                  <a:pt x="4245" y="4450"/>
                </a:cubicBezTo>
                <a:cubicBezTo>
                  <a:pt x="4245" y="4870"/>
                  <a:pt x="4511" y="5228"/>
                  <a:pt x="4884" y="5364"/>
                </a:cubicBezTo>
                <a:cubicBezTo>
                  <a:pt x="4809" y="5825"/>
                  <a:pt x="4407" y="6179"/>
                  <a:pt x="3924" y="6179"/>
                </a:cubicBezTo>
                <a:cubicBezTo>
                  <a:pt x="3388" y="6179"/>
                  <a:pt x="2952" y="5743"/>
                  <a:pt x="2952" y="5209"/>
                </a:cubicBezTo>
                <a:lnTo>
                  <a:pt x="2952" y="4080"/>
                </a:lnTo>
                <a:lnTo>
                  <a:pt x="4837" y="2250"/>
                </a:lnTo>
                <a:lnTo>
                  <a:pt x="4848" y="2239"/>
                </a:lnTo>
                <a:cubicBezTo>
                  <a:pt x="5108" y="1962"/>
                  <a:pt x="5250" y="1566"/>
                  <a:pt x="5238" y="1152"/>
                </a:cubicBezTo>
                <a:cubicBezTo>
                  <a:pt x="5227" y="737"/>
                  <a:pt x="5061" y="349"/>
                  <a:pt x="4783" y="89"/>
                </a:cubicBezTo>
                <a:lnTo>
                  <a:pt x="4690" y="1"/>
                </a:lnTo>
                <a:lnTo>
                  <a:pt x="3598" y="0"/>
                </a:lnTo>
                <a:lnTo>
                  <a:pt x="3597" y="648"/>
                </a:lnTo>
                <a:lnTo>
                  <a:pt x="4418" y="649"/>
                </a:lnTo>
                <a:cubicBezTo>
                  <a:pt x="4523" y="788"/>
                  <a:pt x="4585" y="972"/>
                  <a:pt x="4591" y="1170"/>
                </a:cubicBezTo>
                <a:cubicBezTo>
                  <a:pt x="4597" y="1412"/>
                  <a:pt x="4521" y="1637"/>
                  <a:pt x="4380" y="1790"/>
                </a:cubicBezTo>
                <a:lnTo>
                  <a:pt x="2625" y="3494"/>
                </a:lnTo>
                <a:lnTo>
                  <a:pt x="870" y="1790"/>
                </a:lnTo>
                <a:cubicBezTo>
                  <a:pt x="729" y="1637"/>
                  <a:pt x="653" y="1412"/>
                  <a:pt x="660" y="1170"/>
                </a:cubicBezTo>
                <a:cubicBezTo>
                  <a:pt x="665" y="972"/>
                  <a:pt x="727" y="788"/>
                  <a:pt x="832" y="649"/>
                </a:cubicBezTo>
                <a:lnTo>
                  <a:pt x="1653" y="649"/>
                </a:lnTo>
                <a:lnTo>
                  <a:pt x="1653" y="1"/>
                </a:lnTo>
                <a:lnTo>
                  <a:pt x="560" y="1"/>
                </a:lnTo>
                <a:lnTo>
                  <a:pt x="467" y="89"/>
                </a:lnTo>
                <a:cubicBezTo>
                  <a:pt x="189" y="349"/>
                  <a:pt x="24" y="737"/>
                  <a:pt x="12" y="1152"/>
                </a:cubicBezTo>
                <a:cubicBezTo>
                  <a:pt x="0" y="1566"/>
                  <a:pt x="142" y="1962"/>
                  <a:pt x="403" y="2239"/>
                </a:cubicBezTo>
                <a:lnTo>
                  <a:pt x="2304" y="4086"/>
                </a:lnTo>
                <a:lnTo>
                  <a:pt x="2304" y="5209"/>
                </a:lnTo>
                <a:cubicBezTo>
                  <a:pt x="2304" y="6101"/>
                  <a:pt x="3031" y="6827"/>
                  <a:pt x="3924" y="6827"/>
                </a:cubicBezTo>
                <a:cubicBezTo>
                  <a:pt x="4764" y="6827"/>
                  <a:pt x="5456" y="6186"/>
                  <a:pt x="5537" y="5369"/>
                </a:cubicBezTo>
                <a:cubicBezTo>
                  <a:pt x="5917" y="5236"/>
                  <a:pt x="6190" y="4875"/>
                  <a:pt x="6190" y="4450"/>
                </a:cubicBezTo>
                <a:cubicBezTo>
                  <a:pt x="6190" y="3913"/>
                  <a:pt x="5754" y="3478"/>
                  <a:pt x="5217" y="3478"/>
                </a:cubicBezTo>
                <a:close/>
                <a:moveTo>
                  <a:pt x="5217" y="4774"/>
                </a:moveTo>
                <a:cubicBezTo>
                  <a:pt x="5039" y="4774"/>
                  <a:pt x="4893" y="4629"/>
                  <a:pt x="4893" y="4450"/>
                </a:cubicBezTo>
                <a:cubicBezTo>
                  <a:pt x="4893" y="4272"/>
                  <a:pt x="5039" y="4126"/>
                  <a:pt x="5217" y="4126"/>
                </a:cubicBezTo>
                <a:cubicBezTo>
                  <a:pt x="5396" y="4126"/>
                  <a:pt x="5542" y="4272"/>
                  <a:pt x="5542" y="4450"/>
                </a:cubicBezTo>
                <a:cubicBezTo>
                  <a:pt x="5542" y="4629"/>
                  <a:pt x="5396" y="4774"/>
                  <a:pt x="5217" y="4774"/>
                </a:cubicBezTo>
                <a:close/>
              </a:path>
            </a:pathLst>
          </a:custGeom>
          <a:solidFill>
            <a:schemeClr val="accent1"/>
          </a:solidFill>
          <a:ln>
            <a:noFill/>
          </a:ln>
        </p:spPr>
        <p:txBody>
          <a:bodyPr/>
          <a:lstStyle/>
          <a:p>
            <a:endParaRPr altLang="en-US" lang="zh-CN">
              <a:cs typeface="+mn-ea"/>
              <a:sym typeface="+mn-lt"/>
            </a:endParaRPr>
          </a:p>
        </p:txBody>
      </p:sp>
      <p:sp>
        <p:nvSpPr>
          <p:cNvPr id="44" name="cardiogram_375922">
            <a:extLst>
              <a:ext uri="{FF2B5EF4-FFF2-40B4-BE49-F238E27FC236}">
                <a16:creationId xmlns:a16="http://schemas.microsoft.com/office/drawing/2014/main" id="{9E8B5A69-F6F2-4DC5-B9DB-B5BD113A1BF1}"/>
              </a:ext>
            </a:extLst>
          </p:cNvPr>
          <p:cNvSpPr>
            <a:spLocks noChangeAspect="1"/>
          </p:cNvSpPr>
          <p:nvPr/>
        </p:nvSpPr>
        <p:spPr bwMode="auto">
          <a:xfrm rot="1012018">
            <a:off x="10071774" y="2491306"/>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
        <p:nvSpPr>
          <p:cNvPr id="45" name="任意多边形 34">
            <a:extLst>
              <a:ext uri="{FF2B5EF4-FFF2-40B4-BE49-F238E27FC236}">
                <a16:creationId xmlns:a16="http://schemas.microsoft.com/office/drawing/2014/main" id="{6E086D05-701B-4E0A-A7A9-1C0692F33588}"/>
              </a:ext>
            </a:extLst>
          </p:cNvPr>
          <p:cNvSpPr/>
          <p:nvPr/>
        </p:nvSpPr>
        <p:spPr>
          <a:xfrm>
            <a:off x="9565703" y="3781317"/>
            <a:ext cx="323902" cy="301237"/>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21" name="矩形 20">
            <a:extLst>
              <a:ext uri="{FF2B5EF4-FFF2-40B4-BE49-F238E27FC236}">
                <a16:creationId xmlns:a16="http://schemas.microsoft.com/office/drawing/2014/main" id="{217AF0AD-800D-4DAA-9C2E-E5DD4C1F47AE}"/>
              </a:ext>
            </a:extLst>
          </p:cNvPr>
          <p:cNvSpPr/>
          <p:nvPr/>
        </p:nvSpPr>
        <p:spPr>
          <a:xfrm>
            <a:off x="3236796" y="1897977"/>
            <a:ext cx="5412301" cy="1432560"/>
          </a:xfrm>
          <a:prstGeom prst="rect">
            <a:avLst/>
          </a:prstGeom>
        </p:spPr>
        <p:txBody>
          <a:bodyPr wrap="square">
            <a:spAutoFit/>
          </a:bodyPr>
          <a:lstStyle/>
          <a:p>
            <a:pPr algn="dist"/>
            <a:r>
              <a:rPr altLang="en-US" b="1" lang="zh-CN" spc="-300" sz="8800">
                <a:solidFill>
                  <a:schemeClr val="accent1"/>
                </a:solidFill>
                <a:cs typeface="+mn-ea"/>
                <a:sym typeface="+mn-lt"/>
              </a:rPr>
              <a:t>感谢观看</a:t>
            </a:r>
          </a:p>
        </p:txBody>
      </p:sp>
    </p:spTree>
    <p:custDataLst>
      <p:tags r:id="rId2"/>
    </p:custDataLst>
    <p:extLst>
      <p:ext uri="{BB962C8B-B14F-4D97-AF65-F5344CB8AC3E}">
        <p14:creationId val="1415814432"/>
      </p:ext>
    </p:extLst>
  </p:cSld>
  <p:clrMapOvr>
    <a:masterClrMapping/>
  </p:clrMapOvr>
  <mc:AlternateContent>
    <mc:Choice Requires="p15">
      <p:transition p14:dur="6000" spd="slow">
        <p15:prstTrans prst="curtains"/>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1000" id="7"/>
                                        <p:tgtEl>
                                          <p:spTgt spid="30"/>
                                        </p:tgtEl>
                                      </p:cBhvr>
                                    </p:animEffect>
                                    <p:anim calcmode="lin" valueType="num">
                                      <p:cBhvr>
                                        <p:cTn dur="1000" fill="hold" id="8"/>
                                        <p:tgtEl>
                                          <p:spTgt spid="30"/>
                                        </p:tgtEl>
                                        <p:attrNameLst>
                                          <p:attrName>ppt_x</p:attrName>
                                        </p:attrNameLst>
                                      </p:cBhvr>
                                      <p:tavLst>
                                        <p:tav tm="0">
                                          <p:val>
                                            <p:strVal val="#ppt_x"/>
                                          </p:val>
                                        </p:tav>
                                        <p:tav tm="100000">
                                          <p:val>
                                            <p:strVal val="#ppt_x"/>
                                          </p:val>
                                        </p:tav>
                                      </p:tavLst>
                                    </p:anim>
                                    <p:anim calcmode="lin" valueType="num">
                                      <p:cBhvr>
                                        <p:cTn dur="1000" fill="hold" id="9"/>
                                        <p:tgtEl>
                                          <p:spTgt spid="3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3" presetSubtype="16">
                                  <p:stCondLst>
                                    <p:cond delay="0"/>
                                  </p:stCondLst>
                                  <p:childTnLst>
                                    <p:set>
                                      <p:cBhvr>
                                        <p:cTn dur="1" fill="hold" id="12">
                                          <p:stCondLst>
                                            <p:cond delay="0"/>
                                          </p:stCondLst>
                                        </p:cTn>
                                        <p:tgtEl>
                                          <p:spTgt spid="21"/>
                                        </p:tgtEl>
                                        <p:attrNameLst>
                                          <p:attrName>style.visibility</p:attrName>
                                        </p:attrNameLst>
                                      </p:cBhvr>
                                      <p:to>
                                        <p:strVal val="visible"/>
                                      </p:to>
                                    </p:set>
                                    <p:animEffect filter="plus(in)" transition="in">
                                      <p:cBhvr>
                                        <p:cTn dur="2000" id="13"/>
                                        <p:tgtEl>
                                          <p:spTgt spid="21"/>
                                        </p:tgtEl>
                                      </p:cBhvr>
                                    </p:animEffect>
                                  </p:childTnLst>
                                </p:cTn>
                              </p:par>
                            </p:childTnLst>
                          </p:cTn>
                        </p:par>
                        <p:par>
                          <p:cTn fill="hold" id="14" nodeType="afterGroup">
                            <p:stCondLst>
                              <p:cond delay="3000"/>
                            </p:stCondLst>
                            <p:childTnLst>
                              <p:par>
                                <p:cTn fill="hold" grpId="0" id="15" nodeType="afterEffect" presetClass="entr" presetID="23" presetSubtype="16">
                                  <p:stCondLst>
                                    <p:cond delay="0"/>
                                  </p:stCondLst>
                                  <p:childTnLst>
                                    <p:set>
                                      <p:cBhvr>
                                        <p:cTn dur="1" fill="hold" id="16">
                                          <p:stCondLst>
                                            <p:cond delay="0"/>
                                          </p:stCondLst>
                                        </p:cTn>
                                        <p:tgtEl>
                                          <p:spTgt spid="27"/>
                                        </p:tgtEl>
                                        <p:attrNameLst>
                                          <p:attrName>style.visibility</p:attrName>
                                        </p:attrNameLst>
                                      </p:cBhvr>
                                      <p:to>
                                        <p:strVal val="visible"/>
                                      </p:to>
                                    </p:set>
                                    <p:anim calcmode="lin" valueType="num">
                                      <p:cBhvr>
                                        <p:cTn dur="500" fill="hold" id="17"/>
                                        <p:tgtEl>
                                          <p:spTgt spid="27"/>
                                        </p:tgtEl>
                                        <p:attrNameLst>
                                          <p:attrName>ppt_w</p:attrName>
                                        </p:attrNameLst>
                                      </p:cBhvr>
                                      <p:tavLst>
                                        <p:tav tm="0">
                                          <p:val>
                                            <p:fltVal val="0"/>
                                          </p:val>
                                        </p:tav>
                                        <p:tav tm="100000">
                                          <p:val>
                                            <p:strVal val="#ppt_w"/>
                                          </p:val>
                                        </p:tav>
                                      </p:tavLst>
                                    </p:anim>
                                    <p:anim calcmode="lin" valueType="num">
                                      <p:cBhvr>
                                        <p:cTn dur="500" fill="hold" id="18"/>
                                        <p:tgtEl>
                                          <p:spTgt spid="27"/>
                                        </p:tgtEl>
                                        <p:attrNameLst>
                                          <p:attrName>ppt_h</p:attrName>
                                        </p:attrNameLst>
                                      </p:cBhvr>
                                      <p:tavLst>
                                        <p:tav tm="0">
                                          <p:val>
                                            <p:fltVal val="0"/>
                                          </p:val>
                                        </p:tav>
                                        <p:tav tm="100000">
                                          <p:val>
                                            <p:strVal val="#ppt_h"/>
                                          </p:val>
                                        </p:tav>
                                      </p:tavLst>
                                    </p:anim>
                                  </p:childTnLst>
                                </p:cTn>
                              </p:par>
                            </p:childTnLst>
                          </p:cTn>
                        </p:par>
                        <p:par>
                          <p:cTn fill="hold" id="19" nodeType="afterGroup">
                            <p:stCondLst>
                              <p:cond delay="3500"/>
                            </p:stCondLst>
                            <p:childTnLst>
                              <p:par>
                                <p:cTn fill="hold" grpId="1" id="20" nodeType="afterEffect" presetClass="entr" presetID="22" presetSubtype="8">
                                  <p:stCondLst>
                                    <p:cond delay="0"/>
                                  </p:stCondLst>
                                  <p:childTnLst>
                                    <p:set>
                                      <p:cBhvr>
                                        <p:cTn dur="1" fill="hold" id="21">
                                          <p:stCondLst>
                                            <p:cond delay="0"/>
                                          </p:stCondLst>
                                        </p:cTn>
                                        <p:tgtEl>
                                          <p:spTgt spid="26"/>
                                        </p:tgtEl>
                                        <p:attrNameLst>
                                          <p:attrName>style.visibility</p:attrName>
                                        </p:attrNameLst>
                                      </p:cBhvr>
                                      <p:to>
                                        <p:strVal val="visible"/>
                                      </p:to>
                                    </p:set>
                                    <p:animEffect filter="wipe(left)" transition="in">
                                      <p:cBhvr>
                                        <p:cTn dur="500" id="22"/>
                                        <p:tgtEl>
                                          <p:spTgt spid="26"/>
                                        </p:tgtEl>
                                      </p:cBhvr>
                                    </p:animEffect>
                                  </p:childTnLst>
                                </p:cTn>
                              </p:par>
                            </p:childTnLst>
                          </p:cTn>
                        </p:par>
                        <p:par>
                          <p:cTn fill="hold" id="23" nodeType="afterGroup">
                            <p:stCondLst>
                              <p:cond delay="4000"/>
                            </p:stCondLst>
                            <p:childTnLst>
                              <p:par>
                                <p:cTn fill="hold" grpId="0" id="24" nodeType="afterEffect" presetClass="entr" presetID="22" presetSubtype="8">
                                  <p:stCondLst>
                                    <p:cond delay="0"/>
                                  </p:stCondLst>
                                  <p:childTnLst>
                                    <p:set>
                                      <p:cBhvr>
                                        <p:cTn dur="1" fill="hold" id="25">
                                          <p:stCondLst>
                                            <p:cond delay="0"/>
                                          </p:stCondLst>
                                        </p:cTn>
                                        <p:tgtEl>
                                          <p:spTgt spid="12"/>
                                        </p:tgtEl>
                                        <p:attrNameLst>
                                          <p:attrName>style.visibility</p:attrName>
                                        </p:attrNameLst>
                                      </p:cBhvr>
                                      <p:to>
                                        <p:strVal val="visible"/>
                                      </p:to>
                                    </p:set>
                                    <p:animEffect filter="wipe(left)" transition="in">
                                      <p:cBhvr>
                                        <p:cTn dur="500" id="26"/>
                                        <p:tgtEl>
                                          <p:spTgt spid="12"/>
                                        </p:tgtEl>
                                      </p:cBhvr>
                                    </p:animEffect>
                                  </p:childTnLst>
                                </p:cTn>
                              </p:par>
                            </p:childTnLst>
                          </p:cTn>
                        </p:par>
                        <p:par>
                          <p:cTn fill="hold" id="27" nodeType="afterGroup">
                            <p:stCondLst>
                              <p:cond delay="4500"/>
                            </p:stCondLst>
                            <p:childTnLst>
                              <p:par>
                                <p:cTn fill="hold" grpId="0" id="28" nodeType="afterEffect" presetClass="entr" presetID="47" presetSubtype="0">
                                  <p:stCondLst>
                                    <p:cond delay="0"/>
                                  </p:stCondLst>
                                  <p:childTnLst>
                                    <p:set>
                                      <p:cBhvr>
                                        <p:cTn dur="1" fill="hold" id="29">
                                          <p:stCondLst>
                                            <p:cond delay="0"/>
                                          </p:stCondLst>
                                        </p:cTn>
                                        <p:tgtEl>
                                          <p:spTgt spid="31"/>
                                        </p:tgtEl>
                                        <p:attrNameLst>
                                          <p:attrName>style.visibility</p:attrName>
                                        </p:attrNameLst>
                                      </p:cBhvr>
                                      <p:to>
                                        <p:strVal val="visible"/>
                                      </p:to>
                                    </p:set>
                                    <p:animEffect filter="fade" transition="in">
                                      <p:cBhvr>
                                        <p:cTn dur="1000" id="30"/>
                                        <p:tgtEl>
                                          <p:spTgt spid="31"/>
                                        </p:tgtEl>
                                      </p:cBhvr>
                                    </p:animEffect>
                                    <p:anim calcmode="lin" valueType="num">
                                      <p:cBhvr>
                                        <p:cTn dur="1000" fill="hold" id="31"/>
                                        <p:tgtEl>
                                          <p:spTgt spid="31"/>
                                        </p:tgtEl>
                                        <p:attrNameLst>
                                          <p:attrName>ppt_x</p:attrName>
                                        </p:attrNameLst>
                                      </p:cBhvr>
                                      <p:tavLst>
                                        <p:tav tm="0">
                                          <p:val>
                                            <p:strVal val="#ppt_x"/>
                                          </p:val>
                                        </p:tav>
                                        <p:tav tm="100000">
                                          <p:val>
                                            <p:strVal val="#ppt_x"/>
                                          </p:val>
                                        </p:tav>
                                      </p:tavLst>
                                    </p:anim>
                                    <p:anim calcmode="lin" valueType="num">
                                      <p:cBhvr>
                                        <p:cTn dur="1000" fill="hold" id="32"/>
                                        <p:tgtEl>
                                          <p:spTgt spid="31"/>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5500"/>
                            </p:stCondLst>
                            <p:childTnLst>
                              <p:par>
                                <p:cTn fill="hold" grpId="0" id="34" nodeType="afterEffect" presetClass="entr" presetID="42" presetSubtype="0">
                                  <p:stCondLst>
                                    <p:cond delay="0"/>
                                  </p:stCondLst>
                                  <p:childTnLst>
                                    <p:set>
                                      <p:cBhvr>
                                        <p:cTn dur="1" fill="hold" id="35">
                                          <p:stCondLst>
                                            <p:cond delay="0"/>
                                          </p:stCondLst>
                                        </p:cTn>
                                        <p:tgtEl>
                                          <p:spTgt spid="41"/>
                                        </p:tgtEl>
                                        <p:attrNameLst>
                                          <p:attrName>style.visibility</p:attrName>
                                        </p:attrNameLst>
                                      </p:cBhvr>
                                      <p:to>
                                        <p:strVal val="visible"/>
                                      </p:to>
                                    </p:set>
                                    <p:animEffect filter="fade" transition="in">
                                      <p:cBhvr>
                                        <p:cTn dur="1000" id="36"/>
                                        <p:tgtEl>
                                          <p:spTgt spid="41"/>
                                        </p:tgtEl>
                                      </p:cBhvr>
                                    </p:animEffect>
                                    <p:anim calcmode="lin" valueType="num">
                                      <p:cBhvr>
                                        <p:cTn dur="1000" fill="hold" id="37"/>
                                        <p:tgtEl>
                                          <p:spTgt spid="41"/>
                                        </p:tgtEl>
                                        <p:attrNameLst>
                                          <p:attrName>ppt_x</p:attrName>
                                        </p:attrNameLst>
                                      </p:cBhvr>
                                      <p:tavLst>
                                        <p:tav tm="0">
                                          <p:val>
                                            <p:strVal val="#ppt_x"/>
                                          </p:val>
                                        </p:tav>
                                        <p:tav tm="100000">
                                          <p:val>
                                            <p:strVal val="#ppt_x"/>
                                          </p:val>
                                        </p:tav>
                                      </p:tavLst>
                                    </p:anim>
                                    <p:anim calcmode="lin" valueType="num">
                                      <p:cBhvr>
                                        <p:cTn dur="1000" fill="hold" id="38"/>
                                        <p:tgtEl>
                                          <p:spTgt spid="41"/>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43"/>
                                        </p:tgtEl>
                                        <p:attrNameLst>
                                          <p:attrName>style.visibility</p:attrName>
                                        </p:attrNameLst>
                                      </p:cBhvr>
                                      <p:to>
                                        <p:strVal val="visible"/>
                                      </p:to>
                                    </p:set>
                                    <p:animEffect filter="fade" transition="in">
                                      <p:cBhvr>
                                        <p:cTn dur="1000" id="41"/>
                                        <p:tgtEl>
                                          <p:spTgt spid="43"/>
                                        </p:tgtEl>
                                      </p:cBhvr>
                                    </p:animEffect>
                                    <p:anim calcmode="lin" valueType="num">
                                      <p:cBhvr>
                                        <p:cTn dur="1000" fill="hold" id="42"/>
                                        <p:tgtEl>
                                          <p:spTgt spid="43"/>
                                        </p:tgtEl>
                                        <p:attrNameLst>
                                          <p:attrName>ppt_x</p:attrName>
                                        </p:attrNameLst>
                                      </p:cBhvr>
                                      <p:tavLst>
                                        <p:tav tm="0">
                                          <p:val>
                                            <p:strVal val="#ppt_x"/>
                                          </p:val>
                                        </p:tav>
                                        <p:tav tm="100000">
                                          <p:val>
                                            <p:strVal val="#ppt_x"/>
                                          </p:val>
                                        </p:tav>
                                      </p:tavLst>
                                    </p:anim>
                                    <p:anim calcmode="lin" valueType="num">
                                      <p:cBhvr>
                                        <p:cTn dur="1000" fill="hold" id="43"/>
                                        <p:tgtEl>
                                          <p:spTgt spid="43"/>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0"/>
                                  </p:stCondLst>
                                  <p:childTnLst>
                                    <p:set>
                                      <p:cBhvr>
                                        <p:cTn dur="1" fill="hold" id="45">
                                          <p:stCondLst>
                                            <p:cond delay="0"/>
                                          </p:stCondLst>
                                        </p:cTn>
                                        <p:tgtEl>
                                          <p:spTgt spid="44"/>
                                        </p:tgtEl>
                                        <p:attrNameLst>
                                          <p:attrName>style.visibility</p:attrName>
                                        </p:attrNameLst>
                                      </p:cBhvr>
                                      <p:to>
                                        <p:strVal val="visible"/>
                                      </p:to>
                                    </p:set>
                                    <p:animEffect filter="fade" transition="in">
                                      <p:cBhvr>
                                        <p:cTn dur="1000" id="46"/>
                                        <p:tgtEl>
                                          <p:spTgt spid="44"/>
                                        </p:tgtEl>
                                      </p:cBhvr>
                                    </p:animEffect>
                                    <p:anim calcmode="lin" valueType="num">
                                      <p:cBhvr>
                                        <p:cTn dur="1000" fill="hold" id="47"/>
                                        <p:tgtEl>
                                          <p:spTgt spid="44"/>
                                        </p:tgtEl>
                                        <p:attrNameLst>
                                          <p:attrName>ppt_x</p:attrName>
                                        </p:attrNameLst>
                                      </p:cBhvr>
                                      <p:tavLst>
                                        <p:tav tm="0">
                                          <p:val>
                                            <p:strVal val="#ppt_x"/>
                                          </p:val>
                                        </p:tav>
                                        <p:tav tm="100000">
                                          <p:val>
                                            <p:strVal val="#ppt_x"/>
                                          </p:val>
                                        </p:tav>
                                      </p:tavLst>
                                    </p:anim>
                                    <p:anim calcmode="lin" valueType="num">
                                      <p:cBhvr>
                                        <p:cTn dur="1000" fill="hold" id="48"/>
                                        <p:tgtEl>
                                          <p:spTgt spid="44"/>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42"/>
                                        </p:tgtEl>
                                        <p:attrNameLst>
                                          <p:attrName>style.visibility</p:attrName>
                                        </p:attrNameLst>
                                      </p:cBhvr>
                                      <p:to>
                                        <p:strVal val="visible"/>
                                      </p:to>
                                    </p:set>
                                    <p:animEffect filter="fade" transition="in">
                                      <p:cBhvr>
                                        <p:cTn dur="1000" id="51"/>
                                        <p:tgtEl>
                                          <p:spTgt spid="42"/>
                                        </p:tgtEl>
                                      </p:cBhvr>
                                    </p:animEffect>
                                    <p:anim calcmode="lin" valueType="num">
                                      <p:cBhvr>
                                        <p:cTn dur="1000" fill="hold" id="52"/>
                                        <p:tgtEl>
                                          <p:spTgt spid="42"/>
                                        </p:tgtEl>
                                        <p:attrNameLst>
                                          <p:attrName>ppt_x</p:attrName>
                                        </p:attrNameLst>
                                      </p:cBhvr>
                                      <p:tavLst>
                                        <p:tav tm="0">
                                          <p:val>
                                            <p:strVal val="#ppt_x"/>
                                          </p:val>
                                        </p:tav>
                                        <p:tav tm="100000">
                                          <p:val>
                                            <p:strVal val="#ppt_x"/>
                                          </p:val>
                                        </p:tav>
                                      </p:tavLst>
                                    </p:anim>
                                    <p:anim calcmode="lin" valueType="num">
                                      <p:cBhvr>
                                        <p:cTn dur="1000" fill="hold" id="53"/>
                                        <p:tgtEl>
                                          <p:spTgt spid="42"/>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42"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1000" id="57"/>
                                        <p:tgtEl>
                                          <p:spTgt spid="45"/>
                                        </p:tgtEl>
                                      </p:cBhvr>
                                    </p:animEffect>
                                    <p:anim calcmode="lin" valueType="num">
                                      <p:cBhvr>
                                        <p:cTn dur="1000" fill="hold" id="58"/>
                                        <p:tgtEl>
                                          <p:spTgt spid="45"/>
                                        </p:tgtEl>
                                        <p:attrNameLst>
                                          <p:attrName>ppt_x</p:attrName>
                                        </p:attrNameLst>
                                      </p:cBhvr>
                                      <p:tavLst>
                                        <p:tav tm="0">
                                          <p:val>
                                            <p:strVal val="#ppt_x"/>
                                          </p:val>
                                        </p:tav>
                                        <p:tav tm="100000">
                                          <p:val>
                                            <p:strVal val="#ppt_x"/>
                                          </p:val>
                                        </p:tav>
                                      </p:tavLst>
                                    </p:anim>
                                    <p:anim calcmode="lin" valueType="num">
                                      <p:cBhvr>
                                        <p:cTn dur="1000" fill="hold" id="59"/>
                                        <p:tgtEl>
                                          <p:spTgt spid="45"/>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500"/>
                            </p:stCondLst>
                            <p:childTnLst>
                              <p:par>
                                <p:cTn fill="hold" grpId="0" id="61" nodeType="afterEffect" presetClass="entr" presetID="42" presetSubtype="0">
                                  <p:stCondLst>
                                    <p:cond delay="0"/>
                                  </p:stCondLst>
                                  <p:childTnLst>
                                    <p:set>
                                      <p:cBhvr>
                                        <p:cTn dur="1" fill="hold" id="62">
                                          <p:stCondLst>
                                            <p:cond delay="0"/>
                                          </p:stCondLst>
                                        </p:cTn>
                                        <p:tgtEl>
                                          <p:spTgt spid="20"/>
                                        </p:tgtEl>
                                        <p:attrNameLst>
                                          <p:attrName>style.visibility</p:attrName>
                                        </p:attrNameLst>
                                      </p:cBhvr>
                                      <p:to>
                                        <p:strVal val="visible"/>
                                      </p:to>
                                    </p:set>
                                    <p:animEffect filter="fade" transition="in">
                                      <p:cBhvr>
                                        <p:cTn dur="1000" id="63"/>
                                        <p:tgtEl>
                                          <p:spTgt spid="20"/>
                                        </p:tgtEl>
                                      </p:cBhvr>
                                    </p:animEffect>
                                    <p:anim calcmode="lin" valueType="num">
                                      <p:cBhvr>
                                        <p:cTn dur="1000" fill="hold" id="64"/>
                                        <p:tgtEl>
                                          <p:spTgt spid="20"/>
                                        </p:tgtEl>
                                        <p:attrNameLst>
                                          <p:attrName>ppt_x</p:attrName>
                                        </p:attrNameLst>
                                      </p:cBhvr>
                                      <p:tavLst>
                                        <p:tav tm="0">
                                          <p:val>
                                            <p:strVal val="#ppt_x"/>
                                          </p:val>
                                        </p:tav>
                                        <p:tav tm="100000">
                                          <p:val>
                                            <p:strVal val="#ppt_x"/>
                                          </p:val>
                                        </p:tav>
                                      </p:tavLst>
                                    </p:anim>
                                    <p:anim calcmode="lin" valueType="num">
                                      <p:cBhvr>
                                        <p:cTn dur="1000" fill="hold" id="65"/>
                                        <p:tgtEl>
                                          <p:spTgt spid="20"/>
                                        </p:tgtEl>
                                        <p:attrNameLst>
                                          <p:attrName>ppt_y</p:attrName>
                                        </p:attrNameLst>
                                      </p:cBhvr>
                                      <p:tavLst>
                                        <p:tav tm="0">
                                          <p:val>
                                            <p:strVal val="#ppt_y+.1"/>
                                          </p:val>
                                        </p:tav>
                                        <p:tav tm="100000">
                                          <p:val>
                                            <p:strVal val="#ppt_y"/>
                                          </p:val>
                                        </p:tav>
                                      </p:tavLst>
                                    </p:anim>
                                  </p:childTnLst>
                                </p:cTn>
                              </p:par>
                              <p:par>
                                <p:cTn fill="hold" grpId="0" id="66" nodeType="withEffect" presetClass="entr" presetID="42" presetSubtype="0">
                                  <p:stCondLst>
                                    <p:cond delay="0"/>
                                  </p:stCondLst>
                                  <p:childTnLst>
                                    <p:set>
                                      <p:cBhvr>
                                        <p:cTn dur="1" fill="hold" id="67">
                                          <p:stCondLst>
                                            <p:cond delay="0"/>
                                          </p:stCondLst>
                                        </p:cTn>
                                        <p:tgtEl>
                                          <p:spTgt spid="24"/>
                                        </p:tgtEl>
                                        <p:attrNameLst>
                                          <p:attrName>style.visibility</p:attrName>
                                        </p:attrNameLst>
                                      </p:cBhvr>
                                      <p:to>
                                        <p:strVal val="visible"/>
                                      </p:to>
                                    </p:set>
                                    <p:animEffect filter="fade" transition="in">
                                      <p:cBhvr>
                                        <p:cTn dur="1000" id="68"/>
                                        <p:tgtEl>
                                          <p:spTgt spid="24"/>
                                        </p:tgtEl>
                                      </p:cBhvr>
                                    </p:animEffect>
                                    <p:anim calcmode="lin" valueType="num">
                                      <p:cBhvr>
                                        <p:cTn dur="1000" fill="hold" id="69"/>
                                        <p:tgtEl>
                                          <p:spTgt spid="24"/>
                                        </p:tgtEl>
                                        <p:attrNameLst>
                                          <p:attrName>ppt_x</p:attrName>
                                        </p:attrNameLst>
                                      </p:cBhvr>
                                      <p:tavLst>
                                        <p:tav tm="0">
                                          <p:val>
                                            <p:strVal val="#ppt_x"/>
                                          </p:val>
                                        </p:tav>
                                        <p:tav tm="100000">
                                          <p:val>
                                            <p:strVal val="#ppt_x"/>
                                          </p:val>
                                        </p:tav>
                                      </p:tavLst>
                                    </p:anim>
                                    <p:anim calcmode="lin" valueType="num">
                                      <p:cBhvr>
                                        <p:cTn dur="1000" fill="hold" id="70"/>
                                        <p:tgtEl>
                                          <p:spTgt spid="24"/>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0"/>
                                  </p:stCondLst>
                                  <p:childTnLst>
                                    <p:set>
                                      <p:cBhvr>
                                        <p:cTn dur="1" fill="hold" id="72">
                                          <p:stCondLst>
                                            <p:cond delay="0"/>
                                          </p:stCondLst>
                                        </p:cTn>
                                        <p:tgtEl>
                                          <p:spTgt spid="16"/>
                                        </p:tgtEl>
                                        <p:attrNameLst>
                                          <p:attrName>style.visibility</p:attrName>
                                        </p:attrNameLst>
                                      </p:cBhvr>
                                      <p:to>
                                        <p:strVal val="visible"/>
                                      </p:to>
                                    </p:set>
                                    <p:animEffect filter="fade" transition="in">
                                      <p:cBhvr>
                                        <p:cTn dur="1000" id="73"/>
                                        <p:tgtEl>
                                          <p:spTgt spid="16"/>
                                        </p:tgtEl>
                                      </p:cBhvr>
                                    </p:animEffect>
                                    <p:anim calcmode="lin" valueType="num">
                                      <p:cBhvr>
                                        <p:cTn dur="1000" fill="hold" id="74"/>
                                        <p:tgtEl>
                                          <p:spTgt spid="16"/>
                                        </p:tgtEl>
                                        <p:attrNameLst>
                                          <p:attrName>ppt_x</p:attrName>
                                        </p:attrNameLst>
                                      </p:cBhvr>
                                      <p:tavLst>
                                        <p:tav tm="0">
                                          <p:val>
                                            <p:strVal val="#ppt_x"/>
                                          </p:val>
                                        </p:tav>
                                        <p:tav tm="100000">
                                          <p:val>
                                            <p:strVal val="#ppt_x"/>
                                          </p:val>
                                        </p:tav>
                                      </p:tavLst>
                                    </p:anim>
                                    <p:anim calcmode="lin" valueType="num">
                                      <p:cBhvr>
                                        <p:cTn dur="1000" fill="hold" id="75"/>
                                        <p:tgtEl>
                                          <p:spTgt spid="16"/>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0"/>
                                  </p:stCondLst>
                                  <p:childTnLst>
                                    <p:set>
                                      <p:cBhvr>
                                        <p:cTn dur="1" fill="hold" id="77">
                                          <p:stCondLst>
                                            <p:cond delay="0"/>
                                          </p:stCondLst>
                                        </p:cTn>
                                        <p:tgtEl>
                                          <p:spTgt spid="18"/>
                                        </p:tgtEl>
                                        <p:attrNameLst>
                                          <p:attrName>style.visibility</p:attrName>
                                        </p:attrNameLst>
                                      </p:cBhvr>
                                      <p:to>
                                        <p:strVal val="visible"/>
                                      </p:to>
                                    </p:set>
                                    <p:animEffect filter="fade" transition="in">
                                      <p:cBhvr>
                                        <p:cTn dur="1000" id="78"/>
                                        <p:tgtEl>
                                          <p:spTgt spid="18"/>
                                        </p:tgtEl>
                                      </p:cBhvr>
                                    </p:animEffect>
                                    <p:anim calcmode="lin" valueType="num">
                                      <p:cBhvr>
                                        <p:cTn dur="1000" fill="hold" id="79"/>
                                        <p:tgtEl>
                                          <p:spTgt spid="18"/>
                                        </p:tgtEl>
                                        <p:attrNameLst>
                                          <p:attrName>ppt_x</p:attrName>
                                        </p:attrNameLst>
                                      </p:cBhvr>
                                      <p:tavLst>
                                        <p:tav tm="0">
                                          <p:val>
                                            <p:strVal val="#ppt_x"/>
                                          </p:val>
                                        </p:tav>
                                        <p:tav tm="100000">
                                          <p:val>
                                            <p:strVal val="#ppt_x"/>
                                          </p:val>
                                        </p:tav>
                                      </p:tavLst>
                                    </p:anim>
                                    <p:anim calcmode="lin" valueType="num">
                                      <p:cBhvr>
                                        <p:cTn dur="1000" fill="hold" id="80"/>
                                        <p:tgtEl>
                                          <p:spTgt spid="18"/>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0"/>
                                  </p:stCondLst>
                                  <p:childTnLst>
                                    <p:set>
                                      <p:cBhvr>
                                        <p:cTn dur="1" fill="hold" id="82">
                                          <p:stCondLst>
                                            <p:cond delay="0"/>
                                          </p:stCondLst>
                                        </p:cTn>
                                        <p:tgtEl>
                                          <p:spTgt spid="19"/>
                                        </p:tgtEl>
                                        <p:attrNameLst>
                                          <p:attrName>style.visibility</p:attrName>
                                        </p:attrNameLst>
                                      </p:cBhvr>
                                      <p:to>
                                        <p:strVal val="visible"/>
                                      </p:to>
                                    </p:set>
                                    <p:animEffect filter="fade" transition="in">
                                      <p:cBhvr>
                                        <p:cTn dur="1000" id="83"/>
                                        <p:tgtEl>
                                          <p:spTgt spid="19"/>
                                        </p:tgtEl>
                                      </p:cBhvr>
                                    </p:animEffect>
                                    <p:anim calcmode="lin" valueType="num">
                                      <p:cBhvr>
                                        <p:cTn dur="1000" fill="hold" id="84"/>
                                        <p:tgtEl>
                                          <p:spTgt spid="19"/>
                                        </p:tgtEl>
                                        <p:attrNameLst>
                                          <p:attrName>ppt_x</p:attrName>
                                        </p:attrNameLst>
                                      </p:cBhvr>
                                      <p:tavLst>
                                        <p:tav tm="0">
                                          <p:val>
                                            <p:strVal val="#ppt_x"/>
                                          </p:val>
                                        </p:tav>
                                        <p:tav tm="100000">
                                          <p:val>
                                            <p:strVal val="#ppt_x"/>
                                          </p:val>
                                        </p:tav>
                                      </p:tavLst>
                                    </p:anim>
                                    <p:anim calcmode="lin" valueType="num">
                                      <p:cBhvr>
                                        <p:cTn dur="1000" fill="hold" id="85"/>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6"/>
      <p:bldP grpId="0" spid="18"/>
      <p:bldP grpId="0" spid="19"/>
      <p:bldP grpId="0" spid="20"/>
      <p:bldP grpId="0" spid="24"/>
      <p:bldP grpId="1" spid="26"/>
      <p:bldP grpId="0" spid="27"/>
      <p:bldP grpId="0" spid="31"/>
      <p:bldP grpId="0" spid="41"/>
      <p:bldP grpId="0" spid="42"/>
      <p:bldP grpId="0" spid="43"/>
      <p:bldP grpId="0" spid="44"/>
      <p:bldP grpId="0" spid="45"/>
      <p:bldP grpId="0" spid="2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52B492BD-B4BA-4486-A2DC-B4AA93A9E13E}"/>
              </a:ext>
            </a:extLst>
          </p:cNvPr>
          <p:cNvSpPr txBox="1"/>
          <p:nvPr/>
        </p:nvSpPr>
        <p:spPr>
          <a:xfrm>
            <a:off x="660400" y="2897884"/>
            <a:ext cx="8445276" cy="1554480"/>
          </a:xfrm>
          <a:prstGeom prst="rect">
            <a:avLst/>
          </a:prstGeom>
          <a:noFill/>
        </p:spPr>
        <p:txBody>
          <a:bodyPr rtlCol="0" wrap="square">
            <a:spAutoFit/>
            <a:scene3d>
              <a:camera prst="orthographicFront"/>
              <a:lightRig dir="t" rig="threePt"/>
            </a:scene3d>
            <a:sp3d contourW="12700"/>
          </a:bodyPr>
          <a:lstStyle/>
          <a:p>
            <a:pPr lvl="0">
              <a:defRPr/>
            </a:pPr>
            <a:r>
              <a:rPr altLang="en-US" b="1" lang="zh-CN" spc="-300" sz="9600">
                <a:solidFill>
                  <a:schemeClr val="accent1"/>
                </a:solidFill>
                <a:cs typeface="+mn-ea"/>
                <a:sym typeface="+mn-lt"/>
              </a:rPr>
              <a:t>病史和既往史</a:t>
            </a:r>
          </a:p>
        </p:txBody>
      </p:sp>
      <p:sp>
        <p:nvSpPr>
          <p:cNvPr id="3" name="文本框 2">
            <a:extLst>
              <a:ext uri="{FF2B5EF4-FFF2-40B4-BE49-F238E27FC236}">
                <a16:creationId xmlns:a16="http://schemas.microsoft.com/office/drawing/2014/main" id="{6EE2F607-C18A-41DE-825F-12F1702A370A}"/>
              </a:ext>
            </a:extLst>
          </p:cNvPr>
          <p:cNvSpPr txBox="1"/>
          <p:nvPr/>
        </p:nvSpPr>
        <p:spPr>
          <a:xfrm>
            <a:off x="793750" y="4606236"/>
            <a:ext cx="7203978"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chemeClr val="tx1">
                    <a:lumMod val="75000"/>
                    <a:lumOff val="25000"/>
                  </a:schemeClr>
                </a:solidFill>
                <a:effectLst/>
                <a:uLnTx/>
                <a:uFillTx/>
                <a:cs typeface="+mn-ea"/>
                <a:sym typeface="+mn-lt"/>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442A05D2-BD39-4F7E-9FA6-E85C38CF26F2}"/>
              </a:ext>
            </a:extLst>
          </p:cNvPr>
          <p:cNvSpPr txBox="1"/>
          <p:nvPr/>
        </p:nvSpPr>
        <p:spPr>
          <a:xfrm>
            <a:off x="793750" y="1643850"/>
            <a:ext cx="3572192"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chemeClr val="accent1"/>
                </a:solidFill>
                <a:effectLst/>
                <a:uLnTx/>
                <a:uFillTx/>
                <a:cs typeface="+mn-ea"/>
                <a:sym typeface="+mn-lt"/>
              </a:rPr>
              <a:t>Part 01</a:t>
            </a:r>
          </a:p>
        </p:txBody>
      </p:sp>
      <p:sp>
        <p:nvSpPr>
          <p:cNvPr id="6" name="medical-records_195987">
            <a:extLst>
              <a:ext uri="{FF2B5EF4-FFF2-40B4-BE49-F238E27FC236}">
                <a16:creationId xmlns:a16="http://schemas.microsoft.com/office/drawing/2014/main" id="{50FFE10C-DA01-4A83-8259-A9C453DC70A5}"/>
              </a:ext>
            </a:extLst>
          </p:cNvPr>
          <p:cNvSpPr>
            <a:spLocks noChangeAspect="1"/>
          </p:cNvSpPr>
          <p:nvPr/>
        </p:nvSpPr>
        <p:spPr bwMode="auto">
          <a:xfrm>
            <a:off x="8933368" y="2862804"/>
            <a:ext cx="1874680" cy="2005042"/>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7" name="任意多边形 34">
            <a:extLst>
              <a:ext uri="{FF2B5EF4-FFF2-40B4-BE49-F238E27FC236}">
                <a16:creationId xmlns:a16="http://schemas.microsoft.com/office/drawing/2014/main" id="{B64CE6ED-C4F1-4850-B898-148B13C121B7}"/>
              </a:ext>
            </a:extLst>
          </p:cNvPr>
          <p:cNvSpPr/>
          <p:nvPr/>
        </p:nvSpPr>
        <p:spPr>
          <a:xfrm>
            <a:off x="1223375" y="5692268"/>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8" name="任意多边形 36">
            <a:extLst>
              <a:ext uri="{FF2B5EF4-FFF2-40B4-BE49-F238E27FC236}">
                <a16:creationId xmlns:a16="http://schemas.microsoft.com/office/drawing/2014/main" id="{D6BD0904-2668-48D5-86BA-7CEBFC0BE33E}"/>
              </a:ext>
            </a:extLst>
          </p:cNvPr>
          <p:cNvSpPr/>
          <p:nvPr/>
        </p:nvSpPr>
        <p:spPr>
          <a:xfrm>
            <a:off x="8701337" y="2265036"/>
            <a:ext cx="232031" cy="23254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9" name="任意多边形 38">
            <a:extLst>
              <a:ext uri="{FF2B5EF4-FFF2-40B4-BE49-F238E27FC236}">
                <a16:creationId xmlns:a16="http://schemas.microsoft.com/office/drawing/2014/main" id="{1DE0C676-FD52-472E-9C3C-222C4B0F5975}"/>
              </a:ext>
            </a:extLst>
          </p:cNvPr>
          <p:cNvSpPr/>
          <p:nvPr/>
        </p:nvSpPr>
        <p:spPr>
          <a:xfrm rot="4178014">
            <a:off x="1275591" y="920756"/>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0" name="任意多边形 40">
            <a:extLst>
              <a:ext uri="{FF2B5EF4-FFF2-40B4-BE49-F238E27FC236}">
                <a16:creationId xmlns:a16="http://schemas.microsoft.com/office/drawing/2014/main" id="{BA8ACF8C-B517-4640-A4B3-88B56F64422E}"/>
              </a:ext>
            </a:extLst>
          </p:cNvPr>
          <p:cNvSpPr/>
          <p:nvPr/>
        </p:nvSpPr>
        <p:spPr>
          <a:xfrm>
            <a:off x="10678505" y="1515609"/>
            <a:ext cx="259086" cy="256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任意多边形 34">
            <a:extLst>
              <a:ext uri="{FF2B5EF4-FFF2-40B4-BE49-F238E27FC236}">
                <a16:creationId xmlns:a16="http://schemas.microsoft.com/office/drawing/2014/main" id="{1B36000D-D6A8-4E05-B9C7-AA7B2953B25C}"/>
              </a:ext>
            </a:extLst>
          </p:cNvPr>
          <p:cNvSpPr/>
          <p:nvPr/>
        </p:nvSpPr>
        <p:spPr>
          <a:xfrm>
            <a:off x="9756408" y="5507602"/>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2" name="cardiogram_375922">
            <a:extLst>
              <a:ext uri="{FF2B5EF4-FFF2-40B4-BE49-F238E27FC236}">
                <a16:creationId xmlns:a16="http://schemas.microsoft.com/office/drawing/2014/main" id="{2AA597BA-3C77-4A83-9EB3-668B1F4ADC58}"/>
              </a:ext>
            </a:extLst>
          </p:cNvPr>
          <p:cNvSpPr>
            <a:spLocks noChangeAspect="1"/>
          </p:cNvSpPr>
          <p:nvPr/>
        </p:nvSpPr>
        <p:spPr bwMode="auto">
          <a:xfrm rot="1012018">
            <a:off x="11134792" y="4101987"/>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Tree>
    <p:custDataLst>
      <p:tags r:id="rId2"/>
    </p:custDataLst>
    <p:extLst>
      <p:ext uri="{BB962C8B-B14F-4D97-AF65-F5344CB8AC3E}">
        <p14:creationId val="382622967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down)" transition="in">
                                      <p:cBhvr>
                                        <p:cTn dur="500" id="14"/>
                                        <p:tgtEl>
                                          <p:spTgt spid="2"/>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
                                        </p:tgtEl>
                                        <p:attrNameLst>
                                          <p:attrName>style.visibility</p:attrName>
                                        </p:attrNameLst>
                                      </p:cBhvr>
                                      <p:to>
                                        <p:strVal val="visible"/>
                                      </p:to>
                                    </p:set>
                                    <p:animEffect filter="barn(inVertical)" transition="in">
                                      <p:cBhvr>
                                        <p:cTn dur="500" id="18"/>
                                        <p:tgtEl>
                                          <p:spTgt spid="3"/>
                                        </p:tgtEl>
                                      </p:cBhvr>
                                    </p:animEffect>
                                  </p:childTnLst>
                                </p:cTn>
                              </p:par>
                            </p:childTnLst>
                          </p:cTn>
                        </p:par>
                        <p:par>
                          <p:cTn fill="hold" id="19" nodeType="afterGroup">
                            <p:stCondLst>
                              <p:cond delay="2000"/>
                            </p:stCondLst>
                            <p:childTnLst>
                              <p:par>
                                <p:cTn accel="78000" fill="hold" grpId="0" id="20" nodeType="afterEffect" presetClass="entr" presetID="2" presetSubtype="3">
                                  <p:stCondLst>
                                    <p:cond delay="0"/>
                                  </p:stCondLst>
                                  <p:childTnLst>
                                    <p:set>
                                      <p:cBhvr>
                                        <p:cTn dur="1" fill="hold" id="21">
                                          <p:stCondLst>
                                            <p:cond delay="0"/>
                                          </p:stCondLst>
                                        </p:cTn>
                                        <p:tgtEl>
                                          <p:spTgt spid="10"/>
                                        </p:tgtEl>
                                        <p:attrNameLst>
                                          <p:attrName>style.visibility</p:attrName>
                                        </p:attrNameLst>
                                      </p:cBhvr>
                                      <p:to>
                                        <p:strVal val="visible"/>
                                      </p:to>
                                    </p:set>
                                    <p:anim calcmode="lin" valueType="num">
                                      <p:cBhvr additive="base">
                                        <p:cTn dur="500" fill="hold" id="22"/>
                                        <p:tgtEl>
                                          <p:spTgt spid="10"/>
                                        </p:tgtEl>
                                        <p:attrNameLst>
                                          <p:attrName>ppt_x</p:attrName>
                                        </p:attrNameLst>
                                      </p:cBhvr>
                                      <p:tavLst>
                                        <p:tav tm="0">
                                          <p:val>
                                            <p:strVal val="1+#ppt_w/2"/>
                                          </p:val>
                                        </p:tav>
                                        <p:tav tm="100000">
                                          <p:val>
                                            <p:strVal val="#ppt_x"/>
                                          </p:val>
                                        </p:tav>
                                      </p:tavLst>
                                    </p:anim>
                                    <p:anim calcmode="lin" valueType="num">
                                      <p:cBhvr additive="base">
                                        <p:cTn dur="500" fill="hold" id="23"/>
                                        <p:tgtEl>
                                          <p:spTgt spid="10"/>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500"/>
                            </p:stCondLst>
                            <p:childTnLst>
                              <p:par>
                                <p:cTn accel="78000" fill="hold" grpId="0" id="25" nodeType="afterEffect" presetClass="entr" presetID="2" presetSubtype="1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0-#ppt_w/2"/>
                                          </p:val>
                                        </p:tav>
                                        <p:tav tm="100000">
                                          <p:val>
                                            <p:strVal val="#ppt_x"/>
                                          </p:val>
                                        </p:tav>
                                      </p:tavLst>
                                    </p:anim>
                                    <p:anim calcmode="lin" valueType="num">
                                      <p:cBhvr additive="base">
                                        <p:cTn dur="500" fill="hold" id="28"/>
                                        <p:tgtEl>
                                          <p:spTgt spid="7"/>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3000"/>
                            </p:stCondLst>
                            <p:childTnLst>
                              <p:par>
                                <p:cTn accel="78000" fill="hold" grpId="0" id="30" nodeType="afterEffect" presetClass="entr" presetID="2" presetSubtype="12">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additive="base">
                                        <p:cTn dur="500" fill="hold" id="32"/>
                                        <p:tgtEl>
                                          <p:spTgt spid="8"/>
                                        </p:tgtEl>
                                        <p:attrNameLst>
                                          <p:attrName>ppt_x</p:attrName>
                                        </p:attrNameLst>
                                      </p:cBhvr>
                                      <p:tavLst>
                                        <p:tav tm="0">
                                          <p:val>
                                            <p:strVal val="0-#ppt_w/2"/>
                                          </p:val>
                                        </p:tav>
                                        <p:tav tm="100000">
                                          <p:val>
                                            <p:strVal val="#ppt_x"/>
                                          </p:val>
                                        </p:tav>
                                      </p:tavLst>
                                    </p:anim>
                                    <p:anim calcmode="lin" valueType="num">
                                      <p:cBhvr additive="base">
                                        <p:cTn dur="500" fill="hold" id="33"/>
                                        <p:tgtEl>
                                          <p:spTgt spid="8"/>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3500"/>
                            </p:stCondLst>
                            <p:childTnLst>
                              <p:par>
                                <p:cTn accel="78000" fill="hold" grpId="0" id="35" nodeType="afterEffect" presetClass="entr" presetID="2" presetSubtype="9">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0-#ppt_w/2"/>
                                          </p:val>
                                        </p:tav>
                                        <p:tav tm="100000">
                                          <p:val>
                                            <p:strVal val="#ppt_x"/>
                                          </p:val>
                                        </p:tav>
                                      </p:tavLst>
                                    </p:anim>
                                    <p:anim calcmode="lin" valueType="num">
                                      <p:cBhvr additive="base">
                                        <p:cTn dur="500" fill="hold" id="38"/>
                                        <p:tgtEl>
                                          <p:spTgt spid="9"/>
                                        </p:tgtEl>
                                        <p:attrNameLst>
                                          <p:attrName>ppt_y</p:attrName>
                                        </p:attrNameLst>
                                      </p:cBhvr>
                                      <p:tavLst>
                                        <p:tav tm="0">
                                          <p:val>
                                            <p:strVal val="0-#ppt_h/2"/>
                                          </p:val>
                                        </p:tav>
                                        <p:tav tm="100000">
                                          <p:val>
                                            <p:strVal val="#ppt_y"/>
                                          </p:val>
                                        </p:tav>
                                      </p:tavLst>
                                    </p:anim>
                                  </p:childTnLst>
                                </p:cTn>
                              </p:par>
                            </p:childTnLst>
                          </p:cTn>
                        </p:par>
                        <p:par>
                          <p:cTn fill="hold" id="39" nodeType="afterGroup">
                            <p:stCondLst>
                              <p:cond delay="4000"/>
                            </p:stCondLst>
                            <p:childTnLst>
                              <p:par>
                                <p:cTn accel="78000" fill="hold" grpId="0" id="40" nodeType="afterEffect" presetClass="entr" presetID="2" presetSubtype="12">
                                  <p:stCondLst>
                                    <p:cond delay="0"/>
                                  </p:stCondLst>
                                  <p:childTnLst>
                                    <p:set>
                                      <p:cBhvr>
                                        <p:cTn dur="1" fill="hold" id="41">
                                          <p:stCondLst>
                                            <p:cond delay="0"/>
                                          </p:stCondLst>
                                        </p:cTn>
                                        <p:tgtEl>
                                          <p:spTgt spid="11"/>
                                        </p:tgtEl>
                                        <p:attrNameLst>
                                          <p:attrName>style.visibility</p:attrName>
                                        </p:attrNameLst>
                                      </p:cBhvr>
                                      <p:to>
                                        <p:strVal val="visible"/>
                                      </p:to>
                                    </p:set>
                                    <p:anim calcmode="lin" valueType="num">
                                      <p:cBhvr additive="base">
                                        <p:cTn dur="500" fill="hold" id="42"/>
                                        <p:tgtEl>
                                          <p:spTgt spid="11"/>
                                        </p:tgtEl>
                                        <p:attrNameLst>
                                          <p:attrName>ppt_x</p:attrName>
                                        </p:attrNameLst>
                                      </p:cBhvr>
                                      <p:tavLst>
                                        <p:tav tm="0">
                                          <p:val>
                                            <p:strVal val="0-#ppt_w/2"/>
                                          </p:val>
                                        </p:tav>
                                        <p:tav tm="100000">
                                          <p:val>
                                            <p:strVal val="#ppt_x"/>
                                          </p:val>
                                        </p:tav>
                                      </p:tavLst>
                                    </p:anim>
                                    <p:anim calcmode="lin" valueType="num">
                                      <p:cBhvr additive="base">
                                        <p:cTn dur="500" fill="hold" id="43"/>
                                        <p:tgtEl>
                                          <p:spTgt spid="11"/>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500"/>
                            </p:stCondLst>
                            <p:childTnLst>
                              <p:par>
                                <p:cTn fill="hold" grpId="0" id="45" nodeType="afterEffect" presetClass="entr" presetID="22" presetSubtype="4">
                                  <p:stCondLst>
                                    <p:cond delay="0"/>
                                  </p:stCondLst>
                                  <p:childTnLst>
                                    <p:set>
                                      <p:cBhvr>
                                        <p:cTn dur="1" fill="hold" id="46">
                                          <p:stCondLst>
                                            <p:cond delay="0"/>
                                          </p:stCondLst>
                                        </p:cTn>
                                        <p:tgtEl>
                                          <p:spTgt spid="6"/>
                                        </p:tgtEl>
                                        <p:attrNameLst>
                                          <p:attrName>style.visibility</p:attrName>
                                        </p:attrNameLst>
                                      </p:cBhvr>
                                      <p:to>
                                        <p:strVal val="visible"/>
                                      </p:to>
                                    </p:set>
                                    <p:animEffect filter="wipe(down)" transition="in">
                                      <p:cBhvr>
                                        <p:cTn dur="500" id="47"/>
                                        <p:tgtEl>
                                          <p:spTgt spid="6"/>
                                        </p:tgtEl>
                                      </p:cBhvr>
                                    </p:animEffect>
                                  </p:childTnLst>
                                </p:cTn>
                              </p:par>
                            </p:childTnLst>
                          </p:cTn>
                        </p:par>
                        <p:par>
                          <p:cTn fill="hold" id="48" nodeType="afterGroup">
                            <p:stCondLst>
                              <p:cond delay="5000"/>
                            </p:stCondLst>
                            <p:childTnLst>
                              <p:par>
                                <p:cTn fill="hold" grpId="0" id="49" nodeType="afterEffect" presetClass="entr" presetID="42" presetSubtype="0">
                                  <p:stCondLst>
                                    <p:cond delay="0"/>
                                  </p:stCondLst>
                                  <p:childTnLst>
                                    <p:set>
                                      <p:cBhvr>
                                        <p:cTn dur="1" fill="hold" id="50">
                                          <p:stCondLst>
                                            <p:cond delay="0"/>
                                          </p:stCondLst>
                                        </p:cTn>
                                        <p:tgtEl>
                                          <p:spTgt spid="12"/>
                                        </p:tgtEl>
                                        <p:attrNameLst>
                                          <p:attrName>style.visibility</p:attrName>
                                        </p:attrNameLst>
                                      </p:cBhvr>
                                      <p:to>
                                        <p:strVal val="visible"/>
                                      </p:to>
                                    </p:set>
                                    <p:animEffect filter="fade" transition="in">
                                      <p:cBhvr>
                                        <p:cTn dur="1000" id="51"/>
                                        <p:tgtEl>
                                          <p:spTgt spid="12"/>
                                        </p:tgtEl>
                                      </p:cBhvr>
                                    </p:animEffect>
                                    <p:anim calcmode="lin" valueType="num">
                                      <p:cBhvr>
                                        <p:cTn dur="1000" fill="hold" id="52"/>
                                        <p:tgtEl>
                                          <p:spTgt spid="12"/>
                                        </p:tgtEl>
                                        <p:attrNameLst>
                                          <p:attrName>ppt_x</p:attrName>
                                        </p:attrNameLst>
                                      </p:cBhvr>
                                      <p:tavLst>
                                        <p:tav tm="0">
                                          <p:val>
                                            <p:strVal val="#ppt_x"/>
                                          </p:val>
                                        </p:tav>
                                        <p:tav tm="100000">
                                          <p:val>
                                            <p:strVal val="#ppt_x"/>
                                          </p:val>
                                        </p:tav>
                                      </p:tavLst>
                                    </p:anim>
                                    <p:anim calcmode="lin" valueType="num">
                                      <p:cBhvr>
                                        <p:cTn dur="1000" fill="hold" id="53"/>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6"/>
      <p:bldP grpId="0" spid="7"/>
      <p:bldP grpId="0" spid="8"/>
      <p:bldP grpId="0" spid="9"/>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a:extLst>
              <a:ext uri="{FF2B5EF4-FFF2-40B4-BE49-F238E27FC236}">
                <a16:creationId xmlns:a16="http://schemas.microsoft.com/office/drawing/2014/main" id="{59776276-B141-4B3D-B171-FA5EE04C2FC7}"/>
              </a:ext>
            </a:extLst>
          </p:cNvPr>
          <p:cNvGrpSpPr/>
          <p:nvPr/>
        </p:nvGrpSpPr>
        <p:grpSpPr>
          <a:xfrm>
            <a:off x="745466" y="1602265"/>
            <a:ext cx="4910190" cy="1640268"/>
            <a:chOff x="745466" y="1602265"/>
            <a:chExt cx="4910190" cy="1640268"/>
          </a:xfrm>
        </p:grpSpPr>
        <p:sp>
          <p:nvSpPr>
            <p:cNvPr id="4" name="圆角矩形 28">
              <a:extLst>
                <a:ext uri="{FF2B5EF4-FFF2-40B4-BE49-F238E27FC236}">
                  <a16:creationId xmlns:a16="http://schemas.microsoft.com/office/drawing/2014/main" id="{ABE0163F-4B7A-480F-87F2-C2D40230C00E}"/>
                </a:ext>
              </a:extLst>
            </p:cNvPr>
            <p:cNvSpPr/>
            <p:nvPr/>
          </p:nvSpPr>
          <p:spPr>
            <a:xfrm>
              <a:off x="745466" y="1602265"/>
              <a:ext cx="4910190" cy="1640268"/>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5" name="直接连接符 4">
              <a:extLst>
                <a:ext uri="{FF2B5EF4-FFF2-40B4-BE49-F238E27FC236}">
                  <a16:creationId xmlns:a16="http://schemas.microsoft.com/office/drawing/2014/main" id="{6F100D8B-5AA7-4716-807C-4D6E074B6F2C}"/>
                </a:ext>
              </a:extLst>
            </p:cNvPr>
            <p:cNvCxnSpPr/>
            <p:nvPr/>
          </p:nvCxnSpPr>
          <p:spPr>
            <a:xfrm flipH="1">
              <a:off x="2232972" y="1820788"/>
              <a:ext cx="0" cy="1203222"/>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6" name="Rectangle 13">
              <a:extLst>
                <a:ext uri="{FF2B5EF4-FFF2-40B4-BE49-F238E27FC236}">
                  <a16:creationId xmlns:a16="http://schemas.microsoft.com/office/drawing/2014/main" id="{1F5300FE-05CB-4B94-B84A-109D21069E9B}"/>
                </a:ext>
              </a:extLst>
            </p:cNvPr>
            <p:cNvSpPr>
              <a:spLocks noChangeArrowheads="1"/>
            </p:cNvSpPr>
            <p:nvPr/>
          </p:nvSpPr>
          <p:spPr bwMode="auto">
            <a:xfrm>
              <a:off x="2420395" y="1768954"/>
              <a:ext cx="184375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2400">
                  <a:solidFill>
                    <a:schemeClr val="tx1">
                      <a:lumMod val="85000"/>
                      <a:lumOff val="15000"/>
                    </a:schemeClr>
                  </a:solidFill>
                  <a:latin typeface="+mn-lt"/>
                  <a:ea typeface="+mn-ea"/>
                  <a:cs typeface="+mn-ea"/>
                  <a:sym typeface="+mn-lt"/>
                </a:rPr>
                <a:t>添加标题</a:t>
              </a:r>
            </a:p>
          </p:txBody>
        </p:sp>
        <p:sp>
          <p:nvSpPr>
            <p:cNvPr descr="FD1DDF730CE4456e89755B07FE1653D0# #Rectangle 13" id="7" name="Rectangle 13">
              <a:extLst>
                <a:ext uri="{FF2B5EF4-FFF2-40B4-BE49-F238E27FC236}">
                  <a16:creationId xmlns:a16="http://schemas.microsoft.com/office/drawing/2014/main" id="{40CA7E21-181D-40EF-836F-EB64D8461F5D}"/>
                </a:ext>
              </a:extLst>
            </p:cNvPr>
            <p:cNvSpPr>
              <a:spLocks noChangeArrowheads="1"/>
            </p:cNvSpPr>
            <p:nvPr/>
          </p:nvSpPr>
          <p:spPr bwMode="auto">
            <a:xfrm>
              <a:off x="2420392" y="2247569"/>
              <a:ext cx="302013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800">
                  <a:solidFill>
                    <a:schemeClr val="tx1">
                      <a:lumMod val="85000"/>
                      <a:lumOff val="15000"/>
                    </a:schemeClr>
                  </a:solidFill>
                  <a:latin typeface="+mn-lt"/>
                  <a:ea typeface="+mn-ea"/>
                  <a:cs typeface="+mn-ea"/>
                  <a:sym typeface="+mn-lt"/>
                </a:rPr>
                <a:t>此处添加计划扼要说明，添加简短说明文字。</a:t>
              </a:r>
            </a:p>
          </p:txBody>
        </p:sp>
        <p:sp>
          <p:nvSpPr>
            <p:cNvPr id="8" name="椭圆 7">
              <a:extLst>
                <a:ext uri="{FF2B5EF4-FFF2-40B4-BE49-F238E27FC236}">
                  <a16:creationId xmlns:a16="http://schemas.microsoft.com/office/drawing/2014/main" id="{8D8E9C31-CEB7-4217-A779-DE6A20B706A8}"/>
                </a:ext>
              </a:extLst>
            </p:cNvPr>
            <p:cNvSpPr/>
            <p:nvPr/>
          </p:nvSpPr>
          <p:spPr>
            <a:xfrm>
              <a:off x="914495" y="1872378"/>
              <a:ext cx="1099644" cy="110004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solidFill>
                    <a:schemeClr val="bg1"/>
                  </a:solidFill>
                  <a:cs typeface="+mn-ea"/>
                  <a:sym typeface="+mn-lt"/>
                </a:rPr>
                <a:t>1</a:t>
              </a:r>
            </a:p>
          </p:txBody>
        </p:sp>
      </p:grpSp>
      <p:grpSp>
        <p:nvGrpSpPr>
          <p:cNvPr id="40" name="组合 39">
            <a:extLst>
              <a:ext uri="{FF2B5EF4-FFF2-40B4-BE49-F238E27FC236}">
                <a16:creationId xmlns:a16="http://schemas.microsoft.com/office/drawing/2014/main" id="{B14EA6B9-E82D-4B38-8B0E-F22239B6279C}"/>
              </a:ext>
            </a:extLst>
          </p:cNvPr>
          <p:cNvGrpSpPr/>
          <p:nvPr/>
        </p:nvGrpSpPr>
        <p:grpSpPr>
          <a:xfrm>
            <a:off x="6476640" y="4368646"/>
            <a:ext cx="4910190" cy="1640268"/>
            <a:chOff x="6476640" y="4368646"/>
            <a:chExt cx="4910190" cy="1640268"/>
          </a:xfrm>
        </p:grpSpPr>
        <p:sp>
          <p:nvSpPr>
            <p:cNvPr id="18" name="圆角矩形 43">
              <a:extLst>
                <a:ext uri="{FF2B5EF4-FFF2-40B4-BE49-F238E27FC236}">
                  <a16:creationId xmlns:a16="http://schemas.microsoft.com/office/drawing/2014/main" id="{8EF73192-E509-43DD-B5AF-337882F621EE}"/>
                </a:ext>
              </a:extLst>
            </p:cNvPr>
            <p:cNvSpPr/>
            <p:nvPr/>
          </p:nvSpPr>
          <p:spPr>
            <a:xfrm>
              <a:off x="6476640" y="4368646"/>
              <a:ext cx="4910190" cy="1640268"/>
            </a:xfrm>
            <a:prstGeom prst="roundRect">
              <a:avLst>
                <a:gd fmla="val 8330" name="adj"/>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85000"/>
                    <a:lumOff val="15000"/>
                  </a:schemeClr>
                </a:solidFill>
                <a:cs typeface="+mn-ea"/>
                <a:sym typeface="+mn-lt"/>
              </a:endParaRPr>
            </a:p>
          </p:txBody>
        </p:sp>
        <p:cxnSp>
          <p:nvCxnSpPr>
            <p:cNvPr id="19" name="直接连接符 18">
              <a:extLst>
                <a:ext uri="{FF2B5EF4-FFF2-40B4-BE49-F238E27FC236}">
                  <a16:creationId xmlns:a16="http://schemas.microsoft.com/office/drawing/2014/main" id="{368E70E0-9FC5-4927-80DE-0EF387B2EFDF}"/>
                </a:ext>
              </a:extLst>
            </p:cNvPr>
            <p:cNvCxnSpPr/>
            <p:nvPr/>
          </p:nvCxnSpPr>
          <p:spPr>
            <a:xfrm flipH="1">
              <a:off x="7964146" y="4587169"/>
              <a:ext cx="0" cy="1203222"/>
            </a:xfrm>
            <a:prstGeom prst="line">
              <a:avLst/>
            </a:prstGeom>
            <a:ln w="63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descr="FD1DDF730CE4456e89755B07FE1653D0# #Rectangle 13" id="20" name="Rectangle 13">
              <a:extLst>
                <a:ext uri="{FF2B5EF4-FFF2-40B4-BE49-F238E27FC236}">
                  <a16:creationId xmlns:a16="http://schemas.microsoft.com/office/drawing/2014/main" id="{3B28B1C6-BD93-41EA-AC67-A7AE72B15A81}"/>
                </a:ext>
              </a:extLst>
            </p:cNvPr>
            <p:cNvSpPr>
              <a:spLocks noChangeArrowheads="1"/>
            </p:cNvSpPr>
            <p:nvPr/>
          </p:nvSpPr>
          <p:spPr bwMode="auto">
            <a:xfrm>
              <a:off x="8151568" y="4615962"/>
              <a:ext cx="1843753"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eaLnBrk="1" hangingPunct="1">
                <a:spcBef>
                  <a:spcPct val="0"/>
                </a:spcBef>
                <a:buNone/>
                <a:defRPr/>
              </a:pPr>
              <a:r>
                <a:rPr altLang="en-US" lang="zh-CN" sz="2400">
                  <a:solidFill>
                    <a:schemeClr val="tx1">
                      <a:lumMod val="85000"/>
                      <a:lumOff val="15000"/>
                    </a:schemeClr>
                  </a:solidFill>
                  <a:latin typeface="+mn-lt"/>
                  <a:ea typeface="+mn-ea"/>
                  <a:cs typeface="+mn-ea"/>
                  <a:sym typeface="+mn-lt"/>
                </a:rPr>
                <a:t>添加标题</a:t>
              </a:r>
            </a:p>
          </p:txBody>
        </p:sp>
        <p:sp>
          <p:nvSpPr>
            <p:cNvPr descr="FD1DDF730CE4456e89755B07FE1653D0# #Rectangle 13" id="21" name="Rectangle 13">
              <a:extLst>
                <a:ext uri="{FF2B5EF4-FFF2-40B4-BE49-F238E27FC236}">
                  <a16:creationId xmlns:a16="http://schemas.microsoft.com/office/drawing/2014/main" id="{C72F76B3-D65D-4B2B-8EA4-19222E0009AC}"/>
                </a:ext>
              </a:extLst>
            </p:cNvPr>
            <p:cNvSpPr>
              <a:spLocks noChangeArrowheads="1"/>
            </p:cNvSpPr>
            <p:nvPr/>
          </p:nvSpPr>
          <p:spPr bwMode="auto">
            <a:xfrm>
              <a:off x="8151566" y="5013950"/>
              <a:ext cx="302013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Font typeface="Arial"/>
                <a:buChar char="•"/>
                <a:defRPr sz="3200">
                  <a:solidFill>
                    <a:schemeClr val="tx1"/>
                  </a:solidFill>
                  <a:latin charset="0" pitchFamily="34" typeface="Calibri"/>
                  <a:ea charset="-122" pitchFamily="2" typeface="宋体"/>
                </a:defRPr>
              </a:lvl1pPr>
              <a:lvl2pPr eaLnBrk="0" hangingPunct="0" indent="-285750" marL="742950">
                <a:spcBef>
                  <a:spcPct val="20000"/>
                </a:spcBef>
                <a:buFont typeface="Arial"/>
                <a:buChar char="–"/>
                <a:defRPr sz="2800">
                  <a:solidFill>
                    <a:schemeClr val="tx1"/>
                  </a:solidFill>
                  <a:latin charset="0" pitchFamily="34" typeface="Calibri"/>
                  <a:ea charset="-122" pitchFamily="2" typeface="宋体"/>
                </a:defRPr>
              </a:lvl2pPr>
              <a:lvl3pPr eaLnBrk="0" hangingPunct="0" indent="-228600" marL="1143000">
                <a:spcBef>
                  <a:spcPct val="20000"/>
                </a:spcBef>
                <a:buFont typeface="Arial"/>
                <a:buChar char="•"/>
                <a:defRPr sz="2400">
                  <a:solidFill>
                    <a:schemeClr val="tx1"/>
                  </a:solidFill>
                  <a:latin charset="0" pitchFamily="34" typeface="Calibri"/>
                  <a:ea charset="-122" pitchFamily="2" typeface="宋体"/>
                </a:defRPr>
              </a:lvl3pPr>
              <a:lvl4pPr eaLnBrk="0" hangingPunct="0" indent="-228600" marL="1600200">
                <a:spcBef>
                  <a:spcPct val="20000"/>
                </a:spcBef>
                <a:buFont typeface="Arial"/>
                <a:buChar char="–"/>
                <a:defRPr sz="2000">
                  <a:solidFill>
                    <a:schemeClr val="tx1"/>
                  </a:solidFill>
                  <a:latin charset="0" pitchFamily="34" typeface="Calibri"/>
                  <a:ea charset="-122" pitchFamily="2" typeface="宋体"/>
                </a:defRPr>
              </a:lvl4pPr>
              <a:lvl5pPr eaLnBrk="0" hangingPunct="0" indent="-228600" marL="2057400">
                <a:spcBef>
                  <a:spcPct val="20000"/>
                </a:spcBef>
                <a:buFont typeface="Arial"/>
                <a:buChar char="»"/>
                <a:defRPr sz="2000">
                  <a:solidFill>
                    <a:schemeClr val="tx1"/>
                  </a:solidFill>
                  <a:latin charset="0" pitchFamily="34" typeface="Calibri"/>
                  <a:ea charset="-122" pitchFamily="2" typeface="宋体"/>
                </a:defRPr>
              </a:lvl5pPr>
              <a:lvl6pPr eaLnBrk="0" fontAlgn="base" hangingPunct="0" indent="-228600" marL="2514600">
                <a:spcBef>
                  <a:spcPct val="20000"/>
                </a:spcBef>
                <a:spcAft>
                  <a:spcPct val="0"/>
                </a:spcAft>
                <a:buFont typeface="Arial"/>
                <a:buChar char="»"/>
                <a:defRPr sz="2000">
                  <a:solidFill>
                    <a:schemeClr val="tx1"/>
                  </a:solidFill>
                  <a:latin charset="0" pitchFamily="34" typeface="Calibri"/>
                  <a:ea charset="-122" pitchFamily="2" typeface="宋体"/>
                </a:defRPr>
              </a:lvl6pPr>
              <a:lvl7pPr eaLnBrk="0" fontAlgn="base" hangingPunct="0" indent="-228600" marL="2971800">
                <a:spcBef>
                  <a:spcPct val="20000"/>
                </a:spcBef>
                <a:spcAft>
                  <a:spcPct val="0"/>
                </a:spcAft>
                <a:buFont typeface="Arial"/>
                <a:buChar char="»"/>
                <a:defRPr sz="2000">
                  <a:solidFill>
                    <a:schemeClr val="tx1"/>
                  </a:solidFill>
                  <a:latin charset="0" pitchFamily="34" typeface="Calibri"/>
                  <a:ea charset="-122" pitchFamily="2" typeface="宋体"/>
                </a:defRPr>
              </a:lvl7pPr>
              <a:lvl8pPr eaLnBrk="0" fontAlgn="base" hangingPunct="0" indent="-228600" marL="3429000">
                <a:spcBef>
                  <a:spcPct val="20000"/>
                </a:spcBef>
                <a:spcAft>
                  <a:spcPct val="0"/>
                </a:spcAft>
                <a:buFont typeface="Arial"/>
                <a:buChar char="»"/>
                <a:defRPr sz="2000">
                  <a:solidFill>
                    <a:schemeClr val="tx1"/>
                  </a:solidFill>
                  <a:latin charset="0" pitchFamily="34" typeface="Calibri"/>
                  <a:ea charset="-122" pitchFamily="2" typeface="宋体"/>
                </a:defRPr>
              </a:lvl8pPr>
              <a:lvl9pPr eaLnBrk="0" fontAlgn="base" hangingPunct="0" indent="-228600" marL="3886200">
                <a:spcBef>
                  <a:spcPct val="20000"/>
                </a:spcBef>
                <a:spcAft>
                  <a:spcPct val="0"/>
                </a:spcAft>
                <a:buFont typeface="Arial"/>
                <a:buChar char="»"/>
                <a:defRPr sz="2000">
                  <a:solidFill>
                    <a:schemeClr val="tx1"/>
                  </a:solidFill>
                  <a:latin charset="0" pitchFamily="34" typeface="Calibri"/>
                  <a:ea charset="-122" pitchFamily="2" typeface="宋体"/>
                </a:defRPr>
              </a:lvl9pPr>
            </a:lstStyle>
            <a:p>
              <a:pPr algn="just" eaLnBrk="1" hangingPunct="1">
                <a:spcBef>
                  <a:spcPct val="0"/>
                </a:spcBef>
                <a:buNone/>
                <a:defRPr/>
              </a:pPr>
              <a:r>
                <a:rPr altLang="en-US" lang="zh-CN" sz="1800">
                  <a:solidFill>
                    <a:schemeClr val="tx1">
                      <a:lumMod val="85000"/>
                      <a:lumOff val="15000"/>
                    </a:schemeClr>
                  </a:solidFill>
                  <a:latin typeface="+mn-lt"/>
                  <a:ea typeface="+mn-ea"/>
                  <a:cs typeface="+mn-ea"/>
                  <a:sym typeface="+mn-lt"/>
                </a:rPr>
                <a:t>此处添加计划扼要说明，添加简短说明文字。</a:t>
              </a:r>
            </a:p>
          </p:txBody>
        </p:sp>
        <p:sp>
          <p:nvSpPr>
            <p:cNvPr id="23" name="椭圆 22">
              <a:extLst>
                <a:ext uri="{FF2B5EF4-FFF2-40B4-BE49-F238E27FC236}">
                  <a16:creationId xmlns:a16="http://schemas.microsoft.com/office/drawing/2014/main" id="{A4FE2992-AA2A-4FA3-BA17-35332F2B5766}"/>
                </a:ext>
              </a:extLst>
            </p:cNvPr>
            <p:cNvSpPr/>
            <p:nvPr/>
          </p:nvSpPr>
          <p:spPr>
            <a:xfrm>
              <a:off x="6645669" y="4638759"/>
              <a:ext cx="1099644" cy="1100042"/>
            </a:xfrm>
            <a:prstGeom prst="ellipse">
              <a:avLst/>
            </a:prstGeom>
            <a:solidFill>
              <a:schemeClr val="accent1">
                <a:lumMod val="100000"/>
              </a:schemeClr>
            </a:solidFill>
            <a:ln>
              <a:noFill/>
            </a:ln>
            <a:effectLst>
              <a:outerShdw algn="ctr" blurRad="63500" rotWithShape="0" sx="102000" sy="10200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4400">
                  <a:solidFill>
                    <a:schemeClr val="bg1"/>
                  </a:solidFill>
                  <a:cs typeface="+mn-ea"/>
                  <a:sym typeface="+mn-lt"/>
                </a:rPr>
                <a:t>2</a:t>
              </a:r>
            </a:p>
          </p:txBody>
        </p:sp>
      </p:grpSp>
      <p:pic>
        <p:nvPicPr>
          <p:cNvPr id="37" name="图片 36">
            <a:extLst>
              <a:ext uri="{FF2B5EF4-FFF2-40B4-BE49-F238E27FC236}">
                <a16:creationId xmlns:a16="http://schemas.microsoft.com/office/drawing/2014/main" id="{60413335-465A-4424-8E99-B676509B4DAA}"/>
              </a:ext>
            </a:extLst>
          </p:cNvPr>
          <p:cNvPicPr>
            <a:picLocks noChangeAspect="1"/>
          </p:cNvPicPr>
          <p:nvPr/>
        </p:nvPicPr>
        <p:blipFill>
          <a:blip r:embed="rId2">
            <a:extLst>
              <a:ext uri="{28A0092B-C50C-407E-A947-70E740481C1C}">
                <a14:useLocalDpi val="0"/>
              </a:ext>
            </a:extLst>
          </a:blip>
          <a:srcRect b="13514" r="3469"/>
          <a:stretch>
            <a:fillRect/>
          </a:stretch>
        </p:blipFill>
        <p:spPr>
          <a:xfrm>
            <a:off x="6536346" y="1524467"/>
            <a:ext cx="4850483" cy="2284608"/>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pic>
        <p:nvPicPr>
          <p:cNvPr id="39" name="图片 38">
            <a:extLst>
              <a:ext uri="{FF2B5EF4-FFF2-40B4-BE49-F238E27FC236}">
                <a16:creationId xmlns:a16="http://schemas.microsoft.com/office/drawing/2014/main" id="{05C33CDE-1B10-4F41-A8EF-D648CEFA51DD}"/>
              </a:ext>
            </a:extLst>
          </p:cNvPr>
          <p:cNvPicPr>
            <a:picLocks noChangeAspect="1"/>
          </p:cNvPicPr>
          <p:nvPr/>
        </p:nvPicPr>
        <p:blipFill>
          <a:blip r:embed="rId3">
            <a:extLst>
              <a:ext uri="{28A0092B-C50C-407E-A947-70E740481C1C}">
                <a14:useLocalDpi val="0"/>
              </a:ext>
            </a:extLst>
          </a:blip>
          <a:stretch>
            <a:fillRect/>
          </a:stretch>
        </p:blipFill>
        <p:spPr>
          <a:xfrm>
            <a:off x="1036351" y="3589298"/>
            <a:ext cx="4551179" cy="2284608"/>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218048759"/>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40"/>
                                        </p:tgtEl>
                                        <p:attrNameLst>
                                          <p:attrName>style.visibility</p:attrName>
                                        </p:attrNameLst>
                                      </p:cBhvr>
                                      <p:to>
                                        <p:strVal val="visible"/>
                                      </p:to>
                                    </p:set>
                                    <p:animEffect filter="fade" transition="in">
                                      <p:cBhvr>
                                        <p:cTn dur="1000" id="13"/>
                                        <p:tgtEl>
                                          <p:spTgt spid="40"/>
                                        </p:tgtEl>
                                      </p:cBhvr>
                                    </p:animEffect>
                                    <p:anim calcmode="lin" valueType="num">
                                      <p:cBhvr>
                                        <p:cTn dur="1000" fill="hold" id="14"/>
                                        <p:tgtEl>
                                          <p:spTgt spid="40"/>
                                        </p:tgtEl>
                                        <p:attrNameLst>
                                          <p:attrName>ppt_x</p:attrName>
                                        </p:attrNameLst>
                                      </p:cBhvr>
                                      <p:tavLst>
                                        <p:tav tm="0">
                                          <p:val>
                                            <p:strVal val="#ppt_x"/>
                                          </p:val>
                                        </p:tav>
                                        <p:tav tm="100000">
                                          <p:val>
                                            <p:strVal val="#ppt_x"/>
                                          </p:val>
                                        </p:tav>
                                      </p:tavLst>
                                    </p:anim>
                                    <p:anim calcmode="lin" valueType="num">
                                      <p:cBhvr>
                                        <p:cTn dur="1000" fill="hold" id="15"/>
                                        <p:tgtEl>
                                          <p:spTgt spid="40"/>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2" presetSubtype="8">
                                  <p:stCondLst>
                                    <p:cond delay="0"/>
                                  </p:stCondLst>
                                  <p:childTnLst>
                                    <p:set>
                                      <p:cBhvr>
                                        <p:cTn dur="1" fill="hold" id="18">
                                          <p:stCondLst>
                                            <p:cond delay="0"/>
                                          </p:stCondLst>
                                        </p:cTn>
                                        <p:tgtEl>
                                          <p:spTgt spid="39"/>
                                        </p:tgtEl>
                                        <p:attrNameLst>
                                          <p:attrName>style.visibility</p:attrName>
                                        </p:attrNameLst>
                                      </p:cBhvr>
                                      <p:to>
                                        <p:strVal val="visible"/>
                                      </p:to>
                                    </p:set>
                                    <p:animEffect filter="wipe(left)" transition="in">
                                      <p:cBhvr>
                                        <p:cTn dur="500" id="19"/>
                                        <p:tgtEl>
                                          <p:spTgt spid="39"/>
                                        </p:tgtEl>
                                      </p:cBhvr>
                                    </p:animEffect>
                                  </p:childTnLst>
                                </p:cTn>
                              </p:par>
                            </p:childTnLst>
                          </p:cTn>
                        </p:par>
                        <p:par>
                          <p:cTn fill="hold" id="20" nodeType="afterGroup">
                            <p:stCondLst>
                              <p:cond delay="2500"/>
                            </p:stCondLst>
                            <p:childTnLst>
                              <p:par>
                                <p:cTn fill="hold" id="21" nodeType="afterEffect" presetClass="entr" presetID="22" presetSubtype="8">
                                  <p:stCondLst>
                                    <p:cond delay="0"/>
                                  </p:stCondLst>
                                  <p:childTnLst>
                                    <p:set>
                                      <p:cBhvr>
                                        <p:cTn dur="1" fill="hold" id="22">
                                          <p:stCondLst>
                                            <p:cond delay="0"/>
                                          </p:stCondLst>
                                        </p:cTn>
                                        <p:tgtEl>
                                          <p:spTgt spid="37"/>
                                        </p:tgtEl>
                                        <p:attrNameLst>
                                          <p:attrName>style.visibility</p:attrName>
                                        </p:attrNameLst>
                                      </p:cBhvr>
                                      <p:to>
                                        <p:strVal val="visible"/>
                                      </p:to>
                                    </p:set>
                                    <p:animEffect filter="wipe(left)" transition="in">
                                      <p:cBhvr>
                                        <p:cTn dur="500" id="2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Oval 1">
            <a:extLst>
              <a:ext uri="{FF2B5EF4-FFF2-40B4-BE49-F238E27FC236}">
                <a16:creationId xmlns:a16="http://schemas.microsoft.com/office/drawing/2014/main" id="{7A74EDF8-CBB2-48B9-BA09-8EA121C65B60}"/>
              </a:ext>
            </a:extLst>
          </p:cNvPr>
          <p:cNvSpPr/>
          <p:nvPr/>
        </p:nvSpPr>
        <p:spPr>
          <a:xfrm>
            <a:off x="674156" y="1721627"/>
            <a:ext cx="849864" cy="849864"/>
          </a:xfrm>
          <a:prstGeom prst="round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cs typeface="+mn-ea"/>
                <a:sym typeface="+mn-lt"/>
              </a:rPr>
              <a:t>01</a:t>
            </a:r>
          </a:p>
        </p:txBody>
      </p:sp>
      <p:sp>
        <p:nvSpPr>
          <p:cNvPr id="3" name="Rectangle 6">
            <a:extLst>
              <a:ext uri="{FF2B5EF4-FFF2-40B4-BE49-F238E27FC236}">
                <a16:creationId xmlns:a16="http://schemas.microsoft.com/office/drawing/2014/main" id="{BB896284-936E-49F9-B17D-10A81A7EB508}"/>
              </a:ext>
            </a:extLst>
          </p:cNvPr>
          <p:cNvSpPr/>
          <p:nvPr/>
        </p:nvSpPr>
        <p:spPr>
          <a:xfrm>
            <a:off x="1716142" y="1659099"/>
            <a:ext cx="4711782" cy="155448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输入标题</a:t>
            </a:r>
          </a:p>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您的内容打在这里，或者通过复制您的文本后，在此框中选择粘贴，并选择只保留文字。</a:t>
            </a:r>
          </a:p>
        </p:txBody>
      </p:sp>
      <p:sp>
        <p:nvSpPr>
          <p:cNvPr id="4" name="Oval 7">
            <a:extLst>
              <a:ext uri="{FF2B5EF4-FFF2-40B4-BE49-F238E27FC236}">
                <a16:creationId xmlns:a16="http://schemas.microsoft.com/office/drawing/2014/main" id="{2FD86C50-1C8D-46D9-A47C-11E7C48E801A}"/>
              </a:ext>
            </a:extLst>
          </p:cNvPr>
          <p:cNvSpPr/>
          <p:nvPr/>
        </p:nvSpPr>
        <p:spPr>
          <a:xfrm>
            <a:off x="674156" y="3309771"/>
            <a:ext cx="849864" cy="849864"/>
          </a:xfrm>
          <a:prstGeom prst="round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cs typeface="+mn-ea"/>
                <a:sym typeface="+mn-lt"/>
              </a:rPr>
              <a:t>02</a:t>
            </a:r>
          </a:p>
        </p:txBody>
      </p:sp>
      <p:sp>
        <p:nvSpPr>
          <p:cNvPr id="5" name="Rectangle 8">
            <a:extLst>
              <a:ext uri="{FF2B5EF4-FFF2-40B4-BE49-F238E27FC236}">
                <a16:creationId xmlns:a16="http://schemas.microsoft.com/office/drawing/2014/main" id="{A9C02783-7A25-4182-B255-C0E9AD2CA289}"/>
              </a:ext>
            </a:extLst>
          </p:cNvPr>
          <p:cNvSpPr/>
          <p:nvPr/>
        </p:nvSpPr>
        <p:spPr>
          <a:xfrm>
            <a:off x="1716142" y="3242903"/>
            <a:ext cx="4711782" cy="155448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输入标题</a:t>
            </a:r>
          </a:p>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您的内容打在这里，或者通过复制您的文本后，在此框中选择粘贴，并选择只保留文字。</a:t>
            </a:r>
          </a:p>
        </p:txBody>
      </p:sp>
      <p:sp>
        <p:nvSpPr>
          <p:cNvPr id="6" name="Oval 9">
            <a:extLst>
              <a:ext uri="{FF2B5EF4-FFF2-40B4-BE49-F238E27FC236}">
                <a16:creationId xmlns:a16="http://schemas.microsoft.com/office/drawing/2014/main" id="{37D9AC50-F81E-492C-8AD8-64BD8A0A033E}"/>
              </a:ext>
            </a:extLst>
          </p:cNvPr>
          <p:cNvSpPr/>
          <p:nvPr/>
        </p:nvSpPr>
        <p:spPr>
          <a:xfrm>
            <a:off x="674156" y="4889235"/>
            <a:ext cx="849864" cy="849864"/>
          </a:xfrm>
          <a:prstGeom prst="round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3200">
                <a:solidFill>
                  <a:schemeClr val="bg1"/>
                </a:solidFill>
                <a:cs typeface="+mn-ea"/>
                <a:sym typeface="+mn-lt"/>
              </a:rPr>
              <a:t>03</a:t>
            </a:r>
          </a:p>
        </p:txBody>
      </p:sp>
      <p:sp>
        <p:nvSpPr>
          <p:cNvPr id="7" name="Rectangle 10">
            <a:extLst>
              <a:ext uri="{FF2B5EF4-FFF2-40B4-BE49-F238E27FC236}">
                <a16:creationId xmlns:a16="http://schemas.microsoft.com/office/drawing/2014/main" id="{EB8EE20F-6E35-44DA-AF43-68F819D80773}"/>
              </a:ext>
            </a:extLst>
          </p:cNvPr>
          <p:cNvSpPr/>
          <p:nvPr/>
        </p:nvSpPr>
        <p:spPr>
          <a:xfrm>
            <a:off x="1703532" y="4826707"/>
            <a:ext cx="4711782" cy="1554480"/>
          </a:xfrm>
          <a:prstGeom prst="rect">
            <a:avLst/>
          </a:prstGeom>
        </p:spPr>
        <p:txBody>
          <a:bodyPr wrap="square">
            <a:spAutoFit/>
          </a:bodyPr>
          <a:lstStyle/>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输入标题</a:t>
            </a:r>
          </a:p>
          <a:p>
            <a:pPr algn="l" defTabSz="914400" eaLnBrk="1" fontAlgn="auto" hangingPunct="1" indent="0" latinLnBrk="0" lvl="0" marL="0" marR="0" rtl="0">
              <a:lnSpc>
                <a:spcPct val="100000"/>
              </a:lnSpc>
              <a:spcBef>
                <a:spcPct val="0"/>
              </a:spcBef>
              <a:spcAft>
                <a:spcPct val="0"/>
              </a:spcAft>
              <a:buClrTx/>
              <a:buSzTx/>
              <a:buFontTx/>
              <a:buNone/>
              <a:defRPr/>
            </a:pPr>
            <a:r>
              <a:rPr altLang="en-US" b="1" baseline="0" cap="none" i="0" kern="1200" kumimoji="0" lang="zh-CN" noProof="0" normalizeH="0" spc="0" strike="noStrike" sz="2400" u="none">
                <a:ln>
                  <a:noFill/>
                </a:ln>
                <a:solidFill>
                  <a:srgbClr val="202020"/>
                </a:solidFill>
                <a:effectLst/>
                <a:uLnTx/>
                <a:uFillTx/>
                <a:cs typeface="+mn-ea"/>
                <a:sym typeface="+mn-lt"/>
              </a:rPr>
              <a:t>您的内容打在这里，或者通过复制您的文本后，在此框中选择粘贴，并选择只保留文字。</a:t>
            </a:r>
          </a:p>
        </p:txBody>
      </p:sp>
      <p:pic>
        <p:nvPicPr>
          <p:cNvPr id="8" name="图片 7">
            <a:extLst>
              <a:ext uri="{FF2B5EF4-FFF2-40B4-BE49-F238E27FC236}">
                <a16:creationId xmlns:a16="http://schemas.microsoft.com/office/drawing/2014/main" id="{D424EECE-6C89-4D9D-8109-4D4CFBBC59CF}"/>
              </a:ext>
            </a:extLst>
          </p:cNvPr>
          <p:cNvPicPr>
            <a:picLocks noChangeAspect="1"/>
          </p:cNvPicPr>
          <p:nvPr/>
        </p:nvPicPr>
        <p:blipFill>
          <a:blip r:embed="rId2">
            <a:extLst>
              <a:ext uri="{28A0092B-C50C-407E-A947-70E740481C1C}">
                <a14:useLocalDpi val="0"/>
              </a:ext>
            </a:extLst>
          </a:blip>
          <a:stretch>
            <a:fillRect/>
          </a:stretch>
        </p:blipFill>
        <p:spPr>
          <a:xfrm>
            <a:off x="6566225" y="1659100"/>
            <a:ext cx="4929161" cy="4475000"/>
          </a:xfrm>
          <a:prstGeom prst="rect">
            <a:avLst/>
          </a:prstGeom>
          <a:solidFill>
            <a:srgbClr val="FFFFFF">
              <a:shade val="85000"/>
            </a:srgbClr>
          </a:solidFill>
          <a:ln cap="sq" w="1905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4042218662"/>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childTnLst>
                          </p:cTn>
                        </p:par>
                        <p:par>
                          <p:cTn fill="hold" id="10" nodeType="afterGroup">
                            <p:stCondLst>
                              <p:cond delay="500"/>
                            </p:stCondLst>
                            <p:childTnLst>
                              <p:par>
                                <p:cTn fill="hold" grpId="0" id="11" nodeType="afterEffect" presetClass="entr" presetID="37"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anim calcmode="lin" valueType="num">
                                      <p:cBhvr>
                                        <p:cTn dur="500" fill="hold" id="14"/>
                                        <p:tgtEl>
                                          <p:spTgt spid="2"/>
                                        </p:tgtEl>
                                        <p:attrNameLst>
                                          <p:attrName>ppt_x</p:attrName>
                                        </p:attrNameLst>
                                      </p:cBhvr>
                                      <p:tavLst>
                                        <p:tav tm="0">
                                          <p:val>
                                            <p:strVal val="#ppt_x"/>
                                          </p:val>
                                        </p:tav>
                                        <p:tav tm="100000">
                                          <p:val>
                                            <p:strVal val="#ppt_x"/>
                                          </p:val>
                                        </p:tav>
                                      </p:tavLst>
                                    </p:anim>
                                    <p:anim calcmode="lin" valueType="num">
                                      <p:cBhvr>
                                        <p:cTn decel="100000" dur="450" fill="hold" id="15"/>
                                        <p:tgtEl>
                                          <p:spTgt spid="2"/>
                                        </p:tgtEl>
                                        <p:attrNameLst>
                                          <p:attrName>ppt_y</p:attrName>
                                        </p:attrNameLst>
                                      </p:cBhvr>
                                      <p:tavLst>
                                        <p:tav tm="0">
                                          <p:val>
                                            <p:strVal val="#ppt_y+1"/>
                                          </p:val>
                                        </p:tav>
                                        <p:tav tm="100000">
                                          <p:val>
                                            <p:strVal val="#ppt_y-.03"/>
                                          </p:val>
                                        </p:tav>
                                      </p:tavLst>
                                    </p:anim>
                                    <p:anim calcmode="lin" valueType="num">
                                      <p:cBhvr>
                                        <p:cTn accel="100000" dur="50" fill="hold" id="16">
                                          <p:stCondLst>
                                            <p:cond delay="450"/>
                                          </p:stCondLst>
                                        </p:cTn>
                                        <p:tgtEl>
                                          <p:spTgt spid="2"/>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3"/>
                                        </p:tgtEl>
                                        <p:attrNameLst>
                                          <p:attrName>style.visibility</p:attrName>
                                        </p:attrNameLst>
                                      </p:cBhvr>
                                      <p:to>
                                        <p:strVal val="visible"/>
                                      </p:to>
                                    </p:set>
                                    <p:animEffect filter="fade" transition="in">
                                      <p:cBhvr>
                                        <p:cTn dur="1000" id="20"/>
                                        <p:tgtEl>
                                          <p:spTgt spid="3"/>
                                        </p:tgtEl>
                                      </p:cBhvr>
                                    </p:animEffect>
                                    <p:anim calcmode="lin" valueType="num">
                                      <p:cBhvr>
                                        <p:cTn dur="1000" fill="hold" id="21"/>
                                        <p:tgtEl>
                                          <p:spTgt spid="3"/>
                                        </p:tgtEl>
                                        <p:attrNameLst>
                                          <p:attrName>ppt_x</p:attrName>
                                        </p:attrNameLst>
                                      </p:cBhvr>
                                      <p:tavLst>
                                        <p:tav tm="0">
                                          <p:val>
                                            <p:strVal val="#ppt_x"/>
                                          </p:val>
                                        </p:tav>
                                        <p:tav tm="100000">
                                          <p:val>
                                            <p:strVal val="#ppt_x"/>
                                          </p:val>
                                        </p:tav>
                                      </p:tavLst>
                                    </p:anim>
                                    <p:anim calcmode="lin" valueType="num">
                                      <p:cBhvr>
                                        <p:cTn dur="1000" fill="hold" id="22"/>
                                        <p:tgtEl>
                                          <p:spTgt spid="3"/>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37" presetSubtype="0">
                                  <p:stCondLst>
                                    <p:cond delay="0"/>
                                  </p:stCondLst>
                                  <p:childTnLst>
                                    <p:set>
                                      <p:cBhvr>
                                        <p:cTn dur="1" fill="hold" id="25">
                                          <p:stCondLst>
                                            <p:cond delay="0"/>
                                          </p:stCondLst>
                                        </p:cTn>
                                        <p:tgtEl>
                                          <p:spTgt spid="4"/>
                                        </p:tgtEl>
                                        <p:attrNameLst>
                                          <p:attrName>style.visibility</p:attrName>
                                        </p:attrNameLst>
                                      </p:cBhvr>
                                      <p:to>
                                        <p:strVal val="visible"/>
                                      </p:to>
                                    </p:set>
                                    <p:animEffect filter="fade" transition="in">
                                      <p:cBhvr>
                                        <p:cTn dur="500" id="26"/>
                                        <p:tgtEl>
                                          <p:spTgt spid="4"/>
                                        </p:tgtEl>
                                      </p:cBhvr>
                                    </p:animEffect>
                                    <p:anim calcmode="lin" valueType="num">
                                      <p:cBhvr>
                                        <p:cTn dur="500" fill="hold" id="27"/>
                                        <p:tgtEl>
                                          <p:spTgt spid="4"/>
                                        </p:tgtEl>
                                        <p:attrNameLst>
                                          <p:attrName>ppt_x</p:attrName>
                                        </p:attrNameLst>
                                      </p:cBhvr>
                                      <p:tavLst>
                                        <p:tav tm="0">
                                          <p:val>
                                            <p:strVal val="#ppt_x"/>
                                          </p:val>
                                        </p:tav>
                                        <p:tav tm="100000">
                                          <p:val>
                                            <p:strVal val="#ppt_x"/>
                                          </p:val>
                                        </p:tav>
                                      </p:tavLst>
                                    </p:anim>
                                    <p:anim calcmode="lin" valueType="num">
                                      <p:cBhvr>
                                        <p:cTn decel="100000" dur="450" fill="hold" id="28"/>
                                        <p:tgtEl>
                                          <p:spTgt spid="4"/>
                                        </p:tgtEl>
                                        <p:attrNameLst>
                                          <p:attrName>ppt_y</p:attrName>
                                        </p:attrNameLst>
                                      </p:cBhvr>
                                      <p:tavLst>
                                        <p:tav tm="0">
                                          <p:val>
                                            <p:strVal val="#ppt_y+1"/>
                                          </p:val>
                                        </p:tav>
                                        <p:tav tm="100000">
                                          <p:val>
                                            <p:strVal val="#ppt_y-.03"/>
                                          </p:val>
                                        </p:tav>
                                      </p:tavLst>
                                    </p:anim>
                                    <p:anim calcmode="lin" valueType="num">
                                      <p:cBhvr>
                                        <p:cTn accel="100000" dur="50" fill="hold" id="29">
                                          <p:stCondLst>
                                            <p:cond delay="450"/>
                                          </p:stCondLst>
                                        </p:cTn>
                                        <p:tgtEl>
                                          <p:spTgt spid="4"/>
                                        </p:tgtEl>
                                        <p:attrNameLst>
                                          <p:attrName>ppt_y</p:attrName>
                                        </p:attrNameLst>
                                      </p:cBhvr>
                                      <p:tavLst>
                                        <p:tav tm="0">
                                          <p:val>
                                            <p:strVal val="#ppt_y-.03"/>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5"/>
                                        </p:tgtEl>
                                        <p:attrNameLst>
                                          <p:attrName>style.visibility</p:attrName>
                                        </p:attrNameLst>
                                      </p:cBhvr>
                                      <p:to>
                                        <p:strVal val="visible"/>
                                      </p:to>
                                    </p:set>
                                    <p:animEffect filter="fade" transition="in">
                                      <p:cBhvr>
                                        <p:cTn dur="1000" id="33"/>
                                        <p:tgtEl>
                                          <p:spTgt spid="5"/>
                                        </p:tgtEl>
                                      </p:cBhvr>
                                    </p:animEffect>
                                    <p:anim calcmode="lin" valueType="num">
                                      <p:cBhvr>
                                        <p:cTn dur="1000" fill="hold" id="34"/>
                                        <p:tgtEl>
                                          <p:spTgt spid="5"/>
                                        </p:tgtEl>
                                        <p:attrNameLst>
                                          <p:attrName>ppt_x</p:attrName>
                                        </p:attrNameLst>
                                      </p:cBhvr>
                                      <p:tavLst>
                                        <p:tav tm="0">
                                          <p:val>
                                            <p:strVal val="#ppt_x"/>
                                          </p:val>
                                        </p:tav>
                                        <p:tav tm="100000">
                                          <p:val>
                                            <p:strVal val="#ppt_x"/>
                                          </p:val>
                                        </p:tav>
                                      </p:tavLst>
                                    </p:anim>
                                    <p:anim calcmode="lin" valueType="num">
                                      <p:cBhvr>
                                        <p:cTn dur="1000" fill="hold" id="35"/>
                                        <p:tgtEl>
                                          <p:spTgt spid="5"/>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3500"/>
                            </p:stCondLst>
                            <p:childTnLst>
                              <p:par>
                                <p:cTn fill="hold" grpId="0" id="37" nodeType="afterEffect" presetClass="entr" presetID="37" presetSubtype="0">
                                  <p:stCondLst>
                                    <p:cond delay="0"/>
                                  </p:stCondLst>
                                  <p:childTnLst>
                                    <p:set>
                                      <p:cBhvr>
                                        <p:cTn dur="1" fill="hold" id="38">
                                          <p:stCondLst>
                                            <p:cond delay="0"/>
                                          </p:stCondLst>
                                        </p:cTn>
                                        <p:tgtEl>
                                          <p:spTgt spid="6"/>
                                        </p:tgtEl>
                                        <p:attrNameLst>
                                          <p:attrName>style.visibility</p:attrName>
                                        </p:attrNameLst>
                                      </p:cBhvr>
                                      <p:to>
                                        <p:strVal val="visible"/>
                                      </p:to>
                                    </p:set>
                                    <p:animEffect filter="fade" transition="in">
                                      <p:cBhvr>
                                        <p:cTn dur="500" id="39"/>
                                        <p:tgtEl>
                                          <p:spTgt spid="6"/>
                                        </p:tgtEl>
                                      </p:cBhvr>
                                    </p:animEffect>
                                    <p:anim calcmode="lin" valueType="num">
                                      <p:cBhvr>
                                        <p:cTn dur="500" fill="hold" id="40"/>
                                        <p:tgtEl>
                                          <p:spTgt spid="6"/>
                                        </p:tgtEl>
                                        <p:attrNameLst>
                                          <p:attrName>ppt_x</p:attrName>
                                        </p:attrNameLst>
                                      </p:cBhvr>
                                      <p:tavLst>
                                        <p:tav tm="0">
                                          <p:val>
                                            <p:strVal val="#ppt_x"/>
                                          </p:val>
                                        </p:tav>
                                        <p:tav tm="100000">
                                          <p:val>
                                            <p:strVal val="#ppt_x"/>
                                          </p:val>
                                        </p:tav>
                                      </p:tavLst>
                                    </p:anim>
                                    <p:anim calcmode="lin" valueType="num">
                                      <p:cBhvr>
                                        <p:cTn decel="100000" dur="450" fill="hold" id="41"/>
                                        <p:tgtEl>
                                          <p:spTgt spid="6"/>
                                        </p:tgtEl>
                                        <p:attrNameLst>
                                          <p:attrName>ppt_y</p:attrName>
                                        </p:attrNameLst>
                                      </p:cBhvr>
                                      <p:tavLst>
                                        <p:tav tm="0">
                                          <p:val>
                                            <p:strVal val="#ppt_y+1"/>
                                          </p:val>
                                        </p:tav>
                                        <p:tav tm="100000">
                                          <p:val>
                                            <p:strVal val="#ppt_y-.03"/>
                                          </p:val>
                                        </p:tav>
                                      </p:tavLst>
                                    </p:anim>
                                    <p:anim calcmode="lin" valueType="num">
                                      <p:cBhvr>
                                        <p:cTn accel="100000" dur="50" fill="hold" id="42">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42" presetSubtype="0">
                                  <p:stCondLst>
                                    <p:cond delay="0"/>
                                  </p:stCondLst>
                                  <p:childTnLst>
                                    <p:set>
                                      <p:cBhvr>
                                        <p:cTn dur="1" fill="hold" id="45">
                                          <p:stCondLst>
                                            <p:cond delay="0"/>
                                          </p:stCondLst>
                                        </p:cTn>
                                        <p:tgtEl>
                                          <p:spTgt spid="7"/>
                                        </p:tgtEl>
                                        <p:attrNameLst>
                                          <p:attrName>style.visibility</p:attrName>
                                        </p:attrNameLst>
                                      </p:cBhvr>
                                      <p:to>
                                        <p:strVal val="visible"/>
                                      </p:to>
                                    </p:set>
                                    <p:animEffect filter="fade" transition="in">
                                      <p:cBhvr>
                                        <p:cTn dur="1000" id="46"/>
                                        <p:tgtEl>
                                          <p:spTgt spid="7"/>
                                        </p:tgtEl>
                                      </p:cBhvr>
                                    </p:animEffect>
                                    <p:anim calcmode="lin" valueType="num">
                                      <p:cBhvr>
                                        <p:cTn dur="1000" fill="hold" id="47"/>
                                        <p:tgtEl>
                                          <p:spTgt spid="7"/>
                                        </p:tgtEl>
                                        <p:attrNameLst>
                                          <p:attrName>ppt_x</p:attrName>
                                        </p:attrNameLst>
                                      </p:cBhvr>
                                      <p:tavLst>
                                        <p:tav tm="0">
                                          <p:val>
                                            <p:strVal val="#ppt_x"/>
                                          </p:val>
                                        </p:tav>
                                        <p:tav tm="100000">
                                          <p:val>
                                            <p:strVal val="#ppt_x"/>
                                          </p:val>
                                        </p:tav>
                                      </p:tavLst>
                                    </p:anim>
                                    <p:anim calcmode="lin" valueType="num">
                                      <p:cBhvr>
                                        <p:cTn dur="1000" fill="hold" id="48"/>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E441B108-02D6-4919-A274-041ACB8DE53A}"/>
              </a:ext>
            </a:extLst>
          </p:cNvPr>
          <p:cNvSpPr/>
          <p:nvPr/>
        </p:nvSpPr>
        <p:spPr>
          <a:xfrm>
            <a:off x="846658" y="1910703"/>
            <a:ext cx="10355353" cy="4030686"/>
          </a:xfrm>
          <a:prstGeom prst="rect">
            <a:avLst/>
          </a:prstGeom>
          <a:solidFill>
            <a:schemeClr val="bg1"/>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srgbClr val="FFFFFF"/>
              </a:solidFill>
              <a:effectLst/>
              <a:uLnTx/>
              <a:uFillTx/>
              <a:cs typeface="+mn-ea"/>
              <a:sym typeface="+mn-lt"/>
            </a:endParaRPr>
          </a:p>
        </p:txBody>
      </p:sp>
      <p:sp>
        <p:nvSpPr>
          <p:cNvPr id="3" name="文本框 2">
            <a:extLst>
              <a:ext uri="{FF2B5EF4-FFF2-40B4-BE49-F238E27FC236}">
                <a16:creationId xmlns:a16="http://schemas.microsoft.com/office/drawing/2014/main" id="{1CEE5E2B-87E6-43E6-99A2-FEB556ED2811}"/>
              </a:ext>
            </a:extLst>
          </p:cNvPr>
          <p:cNvSpPr txBox="1"/>
          <p:nvPr/>
        </p:nvSpPr>
        <p:spPr>
          <a:xfrm>
            <a:off x="6829190" y="2017912"/>
            <a:ext cx="4246321" cy="822960"/>
          </a:xfrm>
          <a:prstGeom prst="rect">
            <a:avLst/>
          </a:prstGeom>
          <a:noFill/>
        </p:spPr>
        <p:txBody>
          <a:bodyPr rtlCol="0" wrap="square">
            <a:spAutoFit/>
          </a:bodyPr>
          <a:lstStyle/>
          <a:p>
            <a:pPr algn="l" defTabSz="914400" eaLnBrk="1" fontAlgn="auto" hangingPunct="1" indent="0" latinLnBrk="0" lvl="0" marL="0" marR="0" rtl="0">
              <a:lnSpc>
                <a:spcPct val="120000"/>
              </a:lnSpc>
              <a:spcBef>
                <a:spcPct val="0"/>
              </a:spcBef>
              <a:spcAft>
                <a:spcPct val="0"/>
              </a:spcAft>
              <a:buClrTx/>
              <a:buSzTx/>
              <a:buFontTx/>
              <a:buNone/>
              <a:defRPr/>
            </a:pPr>
            <a:r>
              <a:rPr altLang="en-US" b="1" baseline="0" cap="none" i="0" kern="1200" kumimoji="0" lang="zh-CN" noProof="0" normalizeH="0" spc="0" strike="noStrike" sz="4000" u="none">
                <a:ln>
                  <a:noFill/>
                </a:ln>
                <a:solidFill>
                  <a:srgbClr val="202020">
                    <a:lumMod val="75000"/>
                    <a:lumOff val="25000"/>
                  </a:srgbClr>
                </a:solidFill>
                <a:effectLst/>
                <a:uLnTx/>
                <a:uFillTx/>
                <a:cs typeface="+mn-ea"/>
                <a:sym typeface="+mn-lt"/>
              </a:rPr>
              <a:t>输入标题</a:t>
            </a:r>
          </a:p>
        </p:txBody>
      </p:sp>
      <p:grpSp>
        <p:nvGrpSpPr>
          <p:cNvPr id="4" name="组合 3">
            <a:extLst>
              <a:ext uri="{FF2B5EF4-FFF2-40B4-BE49-F238E27FC236}">
                <a16:creationId xmlns:a16="http://schemas.microsoft.com/office/drawing/2014/main" id="{11A7A750-249D-4EB2-8D00-2C9574D67DFE}"/>
              </a:ext>
            </a:extLst>
          </p:cNvPr>
          <p:cNvGrpSpPr/>
          <p:nvPr/>
        </p:nvGrpSpPr>
        <p:grpSpPr>
          <a:xfrm>
            <a:off x="6932838" y="2786777"/>
            <a:ext cx="4004809" cy="26080"/>
            <a:chOff x="6818086" y="1223963"/>
            <a:chExt cx="4004809" cy="26080"/>
          </a:xfrm>
        </p:grpSpPr>
        <p:cxnSp>
          <p:nvCxnSpPr>
            <p:cNvPr id="5" name="直接连接符 4">
              <a:extLst>
                <a:ext uri="{FF2B5EF4-FFF2-40B4-BE49-F238E27FC236}">
                  <a16:creationId xmlns:a16="http://schemas.microsoft.com/office/drawing/2014/main" id="{B40397A3-657E-4875-8A95-371928F89F3F}"/>
                </a:ext>
              </a:extLst>
            </p:cNvPr>
            <p:cNvCxnSpPr/>
            <p:nvPr/>
          </p:nvCxnSpPr>
          <p:spPr>
            <a:xfrm>
              <a:off x="6818086" y="1250043"/>
              <a:ext cx="4004809"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8FA287E-2E03-4764-8632-8FBB837B125F}"/>
                </a:ext>
              </a:extLst>
            </p:cNvPr>
            <p:cNvCxnSpPr/>
            <p:nvPr/>
          </p:nvCxnSpPr>
          <p:spPr>
            <a:xfrm>
              <a:off x="6819900" y="1223963"/>
              <a:ext cx="59055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7" name="矩形 6">
            <a:extLst>
              <a:ext uri="{FF2B5EF4-FFF2-40B4-BE49-F238E27FC236}">
                <a16:creationId xmlns:a16="http://schemas.microsoft.com/office/drawing/2014/main" id="{FE7E195A-ED66-4F51-B977-8FF75F577E93}"/>
              </a:ext>
            </a:extLst>
          </p:cNvPr>
          <p:cNvSpPr/>
          <p:nvPr/>
        </p:nvSpPr>
        <p:spPr>
          <a:xfrm>
            <a:off x="6848441" y="2961928"/>
            <a:ext cx="4089207" cy="2724912"/>
          </a:xfrm>
          <a:prstGeom prst="rect">
            <a:avLst/>
          </a:prstGeom>
        </p:spPr>
        <p:txBody>
          <a:bodyPr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2400" u="none">
                <a:ln>
                  <a:noFill/>
                </a:ln>
                <a:solidFill>
                  <a:srgbClr val="202020"/>
                </a:solidFill>
                <a:effectLst/>
                <a:uLnTx/>
                <a:uFillTx/>
                <a:cs typeface="+mn-ea"/>
                <a:sym typeface="+mn-lt"/>
              </a:rPr>
              <a:t>点击输入本栏的具体文字，简明扼要的说明分项内容，请根据您的具体内容酌情修改。点击输入本栏的具体文字，简明扼要的说明分项内容.</a:t>
            </a:r>
          </a:p>
        </p:txBody>
      </p:sp>
      <p:pic>
        <p:nvPicPr>
          <p:cNvPr id="8" name="图片 7">
            <a:extLst>
              <a:ext uri="{FF2B5EF4-FFF2-40B4-BE49-F238E27FC236}">
                <a16:creationId xmlns:a16="http://schemas.microsoft.com/office/drawing/2014/main" id="{437DD83B-37C8-4CA9-97A3-1C47115DABFF}"/>
              </a:ext>
            </a:extLst>
          </p:cNvPr>
          <p:cNvPicPr>
            <a:picLocks noChangeAspect="1"/>
          </p:cNvPicPr>
          <p:nvPr/>
        </p:nvPicPr>
        <p:blipFill>
          <a:blip r:embed="rId2">
            <a:extLst>
              <a:ext uri="{28A0092B-C50C-407E-A947-70E740481C1C}">
                <a14:useLocalDpi val="0"/>
              </a:ext>
            </a:extLst>
          </a:blip>
          <a:stretch>
            <a:fillRect/>
          </a:stretch>
        </p:blipFill>
        <p:spPr>
          <a:xfrm>
            <a:off x="1293828" y="2112253"/>
            <a:ext cx="5021233" cy="3347156"/>
          </a:xfrm>
          <a:prstGeom prst="rect">
            <a:avLst/>
          </a:prstGeom>
        </p:spPr>
      </p:pic>
    </p:spTree>
    <p:extLst>
      <p:ext uri="{BB962C8B-B14F-4D97-AF65-F5344CB8AC3E}">
        <p14:creationId val="1136668073"/>
      </p:ext>
    </p:extLst>
  </p:cSld>
  <p:clrMapOvr>
    <a:masterClrMapping/>
  </p:clrMapOvr>
  <mc:AlternateContent>
    <mc:Choice Requires="p15">
      <p:transition p14:dur="1250" spd="slow">
        <p15:prstTrans prst="peelOff"/>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1000" id="15"/>
                                        <p:tgtEl>
                                          <p:spTgt spid="3"/>
                                        </p:tgtEl>
                                      </p:cBhvr>
                                    </p:animEffect>
                                    <p:anim calcmode="lin" valueType="num">
                                      <p:cBhvr>
                                        <p:cTn dur="1000" fill="hold" id="16"/>
                                        <p:tgtEl>
                                          <p:spTgt spid="3"/>
                                        </p:tgtEl>
                                        <p:attrNameLst>
                                          <p:attrName>ppt_x</p:attrName>
                                        </p:attrNameLst>
                                      </p:cBhvr>
                                      <p:tavLst>
                                        <p:tav tm="0">
                                          <p:val>
                                            <p:strVal val="#ppt_x"/>
                                          </p:val>
                                        </p:tav>
                                        <p:tav tm="100000">
                                          <p:val>
                                            <p:strVal val="#ppt_x"/>
                                          </p:val>
                                        </p:tav>
                                      </p:tavLst>
                                    </p:anim>
                                    <p:anim calcmode="lin" valueType="num">
                                      <p:cBhvr>
                                        <p:cTn dur="1000" fill="hold" id="17"/>
                                        <p:tgtEl>
                                          <p:spTgt spid="3"/>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4"/>
                                        </p:tgtEl>
                                        <p:attrNameLst>
                                          <p:attrName>style.visibility</p:attrName>
                                        </p:attrNameLst>
                                      </p:cBhvr>
                                      <p:to>
                                        <p:strVal val="visible"/>
                                      </p:to>
                                    </p:set>
                                    <p:animEffect filter="wipe(left)" transition="in">
                                      <p:cBhvr>
                                        <p:cTn dur="500" id="21"/>
                                        <p:tgtEl>
                                          <p:spTgt spid="4"/>
                                        </p:tgtEl>
                                      </p:cBhvr>
                                    </p:animEffect>
                                  </p:childTnLst>
                                </p:cTn>
                              </p:par>
                            </p:childTnLst>
                          </p:cTn>
                        </p:par>
                        <p:par>
                          <p:cTn fill="hold" id="22" nodeType="afterGroup">
                            <p:stCondLst>
                              <p:cond delay="2500"/>
                            </p:stCondLst>
                            <p:childTnLst>
                              <p:par>
                                <p:cTn fill="hold" grpId="0" id="23" nodeType="afterEffect" presetClass="entr" presetID="42"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1000" id="25"/>
                                        <p:tgtEl>
                                          <p:spTgt spid="7"/>
                                        </p:tgtEl>
                                      </p:cBhvr>
                                    </p:animEffect>
                                    <p:anim calcmode="lin" valueType="num">
                                      <p:cBhvr>
                                        <p:cTn dur="1000" fill="hold" id="26"/>
                                        <p:tgtEl>
                                          <p:spTgt spid="7"/>
                                        </p:tgtEl>
                                        <p:attrNameLst>
                                          <p:attrName>ppt_x</p:attrName>
                                        </p:attrNameLst>
                                      </p:cBhvr>
                                      <p:tavLst>
                                        <p:tav tm="0">
                                          <p:val>
                                            <p:strVal val="#ppt_x"/>
                                          </p:val>
                                        </p:tav>
                                        <p:tav tm="100000">
                                          <p:val>
                                            <p:strVal val="#ppt_x"/>
                                          </p:val>
                                        </p:tav>
                                      </p:tavLst>
                                    </p:anim>
                                    <p:anim calcmode="lin" valueType="num">
                                      <p:cBhvr>
                                        <p:cTn dur="1000" fill="hold" id="27"/>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1" name="矩形 6">
            <a:extLst>
              <a:ext uri="{FF2B5EF4-FFF2-40B4-BE49-F238E27FC236}">
                <a16:creationId xmlns:a16="http://schemas.microsoft.com/office/drawing/2014/main" id="{48E63FFA-0741-4D9A-AD28-A29F96F9A4AB}"/>
              </a:ext>
            </a:extLst>
          </p:cNvPr>
          <p:cNvSpPr>
            <a:spLocks noChangeArrowheads="1"/>
          </p:cNvSpPr>
          <p:nvPr/>
        </p:nvSpPr>
        <p:spPr bwMode="auto">
          <a:xfrm>
            <a:off x="608457" y="2809892"/>
            <a:ext cx="3032111"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595959"/>
                </a:solidFill>
                <a:effectLst/>
                <a:uLnTx/>
                <a:uFillTx/>
                <a:cs typeface="+mn-ea"/>
                <a:sym typeface="+mn-lt"/>
              </a:rPr>
              <a:t>点击输入文本内容点击输入文本内容点击输入文本内容点击输入文本内容</a:t>
            </a:r>
          </a:p>
        </p:txBody>
      </p:sp>
      <p:sp>
        <p:nvSpPr>
          <p:cNvPr id="42" name="矩形 6">
            <a:extLst>
              <a:ext uri="{FF2B5EF4-FFF2-40B4-BE49-F238E27FC236}">
                <a16:creationId xmlns:a16="http://schemas.microsoft.com/office/drawing/2014/main" id="{C6540768-3460-46C7-8F29-9775D12B1025}"/>
              </a:ext>
            </a:extLst>
          </p:cNvPr>
          <p:cNvSpPr>
            <a:spLocks noChangeArrowheads="1"/>
          </p:cNvSpPr>
          <p:nvPr/>
        </p:nvSpPr>
        <p:spPr bwMode="auto">
          <a:xfrm>
            <a:off x="608457" y="4683086"/>
            <a:ext cx="3032111"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595959"/>
                </a:solidFill>
                <a:effectLst/>
                <a:uLnTx/>
                <a:uFillTx/>
                <a:cs typeface="+mn-ea"/>
                <a:sym typeface="+mn-lt"/>
              </a:rPr>
              <a:t>点击输入文本内容点击输入文本内容点击输入文本内容点击输入文本内容</a:t>
            </a:r>
          </a:p>
        </p:txBody>
      </p:sp>
      <p:sp>
        <p:nvSpPr>
          <p:cNvPr id="43" name="矩形 42">
            <a:extLst>
              <a:ext uri="{FF2B5EF4-FFF2-40B4-BE49-F238E27FC236}">
                <a16:creationId xmlns:a16="http://schemas.microsoft.com/office/drawing/2014/main" id="{08FD0FA3-C4C5-423F-A434-C8413A362C26}"/>
              </a:ext>
            </a:extLst>
          </p:cNvPr>
          <p:cNvSpPr/>
          <p:nvPr/>
        </p:nvSpPr>
        <p:spPr>
          <a:xfrm>
            <a:off x="724568" y="4342908"/>
            <a:ext cx="2916000" cy="332148"/>
          </a:xfrm>
          <a:prstGeom prst="rect">
            <a:avLst/>
          </a:prstGeom>
          <a:solidFill>
            <a:schemeClr val="accent1"/>
          </a:solidFill>
          <a:ln>
            <a:noFill/>
          </a:ln>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en-US" lang="zh-CN" sz="1600">
                <a:solidFill>
                  <a:srgbClr val="FFFFFF"/>
                </a:solidFill>
                <a:cs typeface="+mn-ea"/>
                <a:sym typeface="+mn-lt"/>
              </a:rPr>
              <a:t>单击此处，添加副标题</a:t>
            </a:r>
          </a:p>
        </p:txBody>
      </p:sp>
      <p:sp>
        <p:nvSpPr>
          <p:cNvPr id="44" name="矩形 43">
            <a:extLst>
              <a:ext uri="{FF2B5EF4-FFF2-40B4-BE49-F238E27FC236}">
                <a16:creationId xmlns:a16="http://schemas.microsoft.com/office/drawing/2014/main" id="{1A434099-1962-496B-8AB5-DB73CA63BA2D}"/>
              </a:ext>
            </a:extLst>
          </p:cNvPr>
          <p:cNvSpPr/>
          <p:nvPr/>
        </p:nvSpPr>
        <p:spPr>
          <a:xfrm>
            <a:off x="724568" y="2449379"/>
            <a:ext cx="2916000" cy="332148"/>
          </a:xfrm>
          <a:prstGeom prst="rect">
            <a:avLst/>
          </a:prstGeom>
          <a:solidFill>
            <a:schemeClr val="accent1"/>
          </a:solidFill>
          <a:ln>
            <a:noFill/>
          </a:ln>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FFFFFF"/>
                </a:solidFill>
                <a:effectLst/>
                <a:uLnTx/>
                <a:uFillTx/>
                <a:cs typeface="+mn-ea"/>
                <a:sym typeface="+mn-lt"/>
              </a:rPr>
              <a:t>单击此处，添加副标题</a:t>
            </a:r>
          </a:p>
        </p:txBody>
      </p:sp>
      <p:sp>
        <p:nvSpPr>
          <p:cNvPr id="45" name="矩形 6">
            <a:extLst>
              <a:ext uri="{FF2B5EF4-FFF2-40B4-BE49-F238E27FC236}">
                <a16:creationId xmlns:a16="http://schemas.microsoft.com/office/drawing/2014/main" id="{3EBE4B87-C9E6-4E90-BDDB-F72357E4ED49}"/>
              </a:ext>
            </a:extLst>
          </p:cNvPr>
          <p:cNvSpPr>
            <a:spLocks noChangeArrowheads="1"/>
          </p:cNvSpPr>
          <p:nvPr/>
        </p:nvSpPr>
        <p:spPr bwMode="auto">
          <a:xfrm>
            <a:off x="8230532" y="2809892"/>
            <a:ext cx="3032111"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595959"/>
                </a:solidFill>
                <a:effectLst/>
                <a:uLnTx/>
                <a:uFillTx/>
                <a:cs typeface="+mn-ea"/>
                <a:sym typeface="+mn-lt"/>
              </a:rPr>
              <a:t>点击输入文本内容点击输入文本内容点击输入文本内容点击输入文本内容</a:t>
            </a:r>
          </a:p>
        </p:txBody>
      </p:sp>
      <p:sp>
        <p:nvSpPr>
          <p:cNvPr id="46" name="矩形 6">
            <a:extLst>
              <a:ext uri="{FF2B5EF4-FFF2-40B4-BE49-F238E27FC236}">
                <a16:creationId xmlns:a16="http://schemas.microsoft.com/office/drawing/2014/main" id="{2E3D48E8-9058-4AB3-BD2C-BD98A1662141}"/>
              </a:ext>
            </a:extLst>
          </p:cNvPr>
          <p:cNvSpPr>
            <a:spLocks noChangeArrowheads="1"/>
          </p:cNvSpPr>
          <p:nvPr/>
        </p:nvSpPr>
        <p:spPr bwMode="auto">
          <a:xfrm>
            <a:off x="8230532" y="4683086"/>
            <a:ext cx="3032111" cy="116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defTabSz="914400" eaLnBrk="1" fontAlgn="auto" hangingPunct="1" indent="0" latinLnBrk="0" lvl="0" marL="0" marR="0" rtl="0">
              <a:lnSpc>
                <a:spcPct val="130000"/>
              </a:lnSpc>
              <a:spcBef>
                <a:spcPct val="0"/>
              </a:spcBef>
              <a:spcAft>
                <a:spcPct val="0"/>
              </a:spcAft>
              <a:buClrTx/>
              <a:buSzTx/>
              <a:buFontTx/>
              <a:buNone/>
              <a:defRPr/>
            </a:pPr>
            <a:r>
              <a:rPr altLang="en-US" b="0" baseline="0" cap="none" i="0" kern="1200" kumimoji="0" lang="zh-CN" noProof="0" normalizeH="0" spc="0" strike="noStrike" sz="1800" u="none">
                <a:ln>
                  <a:noFill/>
                </a:ln>
                <a:solidFill>
                  <a:srgbClr val="595959"/>
                </a:solidFill>
                <a:effectLst/>
                <a:uLnTx/>
                <a:uFillTx/>
                <a:cs typeface="+mn-ea"/>
                <a:sym typeface="+mn-lt"/>
              </a:rPr>
              <a:t>点击输入文本内容点击输入文本内容点击输入文本内容点击输入文本内容</a:t>
            </a:r>
          </a:p>
        </p:txBody>
      </p:sp>
      <p:sp>
        <p:nvSpPr>
          <p:cNvPr id="47" name="矩形 46">
            <a:extLst>
              <a:ext uri="{FF2B5EF4-FFF2-40B4-BE49-F238E27FC236}">
                <a16:creationId xmlns:a16="http://schemas.microsoft.com/office/drawing/2014/main" id="{E6C36293-2D8D-4031-8BC2-A054C4798502}"/>
              </a:ext>
            </a:extLst>
          </p:cNvPr>
          <p:cNvSpPr/>
          <p:nvPr/>
        </p:nvSpPr>
        <p:spPr>
          <a:xfrm>
            <a:off x="8346643" y="4342908"/>
            <a:ext cx="2916000" cy="332148"/>
          </a:xfrm>
          <a:prstGeom prst="rect">
            <a:avLst/>
          </a:prstGeom>
          <a:solidFill>
            <a:schemeClr val="accent1">
              <a:lumMod val="100000"/>
            </a:schemeClr>
          </a:solidFill>
          <a:ln>
            <a:noFill/>
          </a:ln>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FFFFFF"/>
                </a:solidFill>
                <a:effectLst/>
                <a:uLnTx/>
                <a:uFillTx/>
                <a:cs typeface="+mn-ea"/>
                <a:sym typeface="+mn-lt"/>
              </a:rPr>
              <a:t>单击此处，添加副标题</a:t>
            </a:r>
          </a:p>
        </p:txBody>
      </p:sp>
      <p:sp>
        <p:nvSpPr>
          <p:cNvPr id="48" name="矩形 47">
            <a:extLst>
              <a:ext uri="{FF2B5EF4-FFF2-40B4-BE49-F238E27FC236}">
                <a16:creationId xmlns:a16="http://schemas.microsoft.com/office/drawing/2014/main" id="{39D8CDFD-D863-4A19-9640-5B81B3A20152}"/>
              </a:ext>
            </a:extLst>
          </p:cNvPr>
          <p:cNvSpPr/>
          <p:nvPr/>
        </p:nvSpPr>
        <p:spPr>
          <a:xfrm>
            <a:off x="8346643" y="2449379"/>
            <a:ext cx="2916000" cy="332148"/>
          </a:xfrm>
          <a:prstGeom prst="rect">
            <a:avLst/>
          </a:prstGeom>
          <a:solidFill>
            <a:schemeClr val="accent1"/>
          </a:solidFill>
          <a:ln>
            <a:noFill/>
          </a:ln>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914400" eaLnBrk="1" fontAlgn="auto" hangingPunct="1" indent="0" latinLnBrk="0" lvl="0" marL="0" marR="0" rtl="0">
              <a:lnSpc>
                <a:spcPct val="100000"/>
              </a:lnSpc>
              <a:spcBef>
                <a:spcPct val="0"/>
              </a:spcBef>
              <a:spcAft>
                <a:spcPct val="0"/>
              </a:spcAft>
              <a:buClrTx/>
              <a:buSzTx/>
              <a:buFontTx/>
              <a:buNone/>
              <a:defRPr/>
            </a:pPr>
            <a:r>
              <a:rPr altLang="en-US" b="0" baseline="0" cap="none" i="0" kern="1200" kumimoji="0" lang="zh-CN" noProof="0" normalizeH="0" spc="0" strike="noStrike" sz="1600" u="none">
                <a:ln>
                  <a:noFill/>
                </a:ln>
                <a:solidFill>
                  <a:srgbClr val="FFFFFF"/>
                </a:solidFill>
                <a:effectLst/>
                <a:uLnTx/>
                <a:uFillTx/>
                <a:cs typeface="+mn-ea"/>
                <a:sym typeface="+mn-lt"/>
              </a:rPr>
              <a:t>单击此处，添加副标题</a:t>
            </a:r>
          </a:p>
        </p:txBody>
      </p:sp>
      <p:pic>
        <p:nvPicPr>
          <p:cNvPr id="3" name="图片 2">
            <a:extLst>
              <a:ext uri="{FF2B5EF4-FFF2-40B4-BE49-F238E27FC236}">
                <a16:creationId xmlns:a16="http://schemas.microsoft.com/office/drawing/2014/main" id="{6F668895-1585-431A-BA41-CF6F701A274B}"/>
              </a:ext>
            </a:extLst>
          </p:cNvPr>
          <p:cNvPicPr>
            <a:picLocks noChangeAspect="1"/>
          </p:cNvPicPr>
          <p:nvPr/>
        </p:nvPicPr>
        <p:blipFill>
          <a:blip r:embed="rId2">
            <a:extLst>
              <a:ext uri="{28A0092B-C50C-407E-A947-70E740481C1C}">
                <a14:useLocalDpi val="0"/>
              </a:ext>
            </a:extLst>
          </a:blip>
          <a:stretch>
            <a:fillRect/>
          </a:stretch>
        </p:blipFill>
        <p:spPr>
          <a:xfrm>
            <a:off x="4081240" y="2166446"/>
            <a:ext cx="3824730" cy="3262803"/>
          </a:xfrm>
          <a:prstGeom prst="rect">
            <a:avLst/>
          </a:prstGeom>
          <a:solidFill>
            <a:srgbClr val="FFFFFF">
              <a:shade val="85000"/>
            </a:srgbClr>
          </a:solidFill>
          <a:ln cap="sq" w="1905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93353416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44"/>
                                        </p:tgtEl>
                                        <p:attrNameLst>
                                          <p:attrName>style.visibility</p:attrName>
                                        </p:attrNameLst>
                                      </p:cBhvr>
                                      <p:to>
                                        <p:strVal val="visible"/>
                                      </p:to>
                                    </p:set>
                                    <p:animEffect filter="fade" transition="in">
                                      <p:cBhvr>
                                        <p:cTn dur="1000" id="13"/>
                                        <p:tgtEl>
                                          <p:spTgt spid="44"/>
                                        </p:tgtEl>
                                      </p:cBhvr>
                                    </p:animEffect>
                                    <p:anim calcmode="lin" valueType="num">
                                      <p:cBhvr>
                                        <p:cTn dur="1000" fill="hold" id="14"/>
                                        <p:tgtEl>
                                          <p:spTgt spid="44"/>
                                        </p:tgtEl>
                                        <p:attrNameLst>
                                          <p:attrName>ppt_x</p:attrName>
                                        </p:attrNameLst>
                                      </p:cBhvr>
                                      <p:tavLst>
                                        <p:tav tm="0">
                                          <p:val>
                                            <p:strVal val="#ppt_x"/>
                                          </p:val>
                                        </p:tav>
                                        <p:tav tm="100000">
                                          <p:val>
                                            <p:strVal val="#ppt_x"/>
                                          </p:val>
                                        </p:tav>
                                      </p:tavLst>
                                    </p:anim>
                                    <p:anim calcmode="lin" valueType="num">
                                      <p:cBhvr>
                                        <p:cTn dur="1000" fill="hold" id="15"/>
                                        <p:tgtEl>
                                          <p:spTgt spid="44"/>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1000" id="18"/>
                                        <p:tgtEl>
                                          <p:spTgt spid="48"/>
                                        </p:tgtEl>
                                      </p:cBhvr>
                                    </p:animEffect>
                                    <p:anim calcmode="lin" valueType="num">
                                      <p:cBhvr>
                                        <p:cTn dur="1000" fill="hold" id="19"/>
                                        <p:tgtEl>
                                          <p:spTgt spid="48"/>
                                        </p:tgtEl>
                                        <p:attrNameLst>
                                          <p:attrName>ppt_x</p:attrName>
                                        </p:attrNameLst>
                                      </p:cBhvr>
                                      <p:tavLst>
                                        <p:tav tm="0">
                                          <p:val>
                                            <p:strVal val="#ppt_x"/>
                                          </p:val>
                                        </p:tav>
                                        <p:tav tm="100000">
                                          <p:val>
                                            <p:strVal val="#ppt_x"/>
                                          </p:val>
                                        </p:tav>
                                      </p:tavLst>
                                    </p:anim>
                                    <p:anim calcmode="lin" valueType="num">
                                      <p:cBhvr>
                                        <p:cTn dur="1000" fill="hold" id="20"/>
                                        <p:tgtEl>
                                          <p:spTgt spid="48"/>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3"/>
                                        </p:tgtEl>
                                        <p:attrNameLst>
                                          <p:attrName>style.visibility</p:attrName>
                                        </p:attrNameLst>
                                      </p:cBhvr>
                                      <p:to>
                                        <p:strVal val="visible"/>
                                      </p:to>
                                    </p:set>
                                    <p:animEffect filter="fade" transition="in">
                                      <p:cBhvr>
                                        <p:cTn dur="1000" id="23"/>
                                        <p:tgtEl>
                                          <p:spTgt spid="43"/>
                                        </p:tgtEl>
                                      </p:cBhvr>
                                    </p:animEffect>
                                    <p:anim calcmode="lin" valueType="num">
                                      <p:cBhvr>
                                        <p:cTn dur="1000" fill="hold" id="24"/>
                                        <p:tgtEl>
                                          <p:spTgt spid="43"/>
                                        </p:tgtEl>
                                        <p:attrNameLst>
                                          <p:attrName>ppt_x</p:attrName>
                                        </p:attrNameLst>
                                      </p:cBhvr>
                                      <p:tavLst>
                                        <p:tav tm="0">
                                          <p:val>
                                            <p:strVal val="#ppt_x"/>
                                          </p:val>
                                        </p:tav>
                                        <p:tav tm="100000">
                                          <p:val>
                                            <p:strVal val="#ppt_x"/>
                                          </p:val>
                                        </p:tav>
                                      </p:tavLst>
                                    </p:anim>
                                    <p:anim calcmode="lin" valueType="num">
                                      <p:cBhvr>
                                        <p:cTn dur="1000" fill="hold" id="25"/>
                                        <p:tgtEl>
                                          <p:spTgt spid="43"/>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47"/>
                                        </p:tgtEl>
                                        <p:attrNameLst>
                                          <p:attrName>style.visibility</p:attrName>
                                        </p:attrNameLst>
                                      </p:cBhvr>
                                      <p:to>
                                        <p:strVal val="visible"/>
                                      </p:to>
                                    </p:set>
                                    <p:animEffect filter="fade" transition="in">
                                      <p:cBhvr>
                                        <p:cTn dur="1000" id="28"/>
                                        <p:tgtEl>
                                          <p:spTgt spid="47"/>
                                        </p:tgtEl>
                                      </p:cBhvr>
                                    </p:animEffect>
                                    <p:anim calcmode="lin" valueType="num">
                                      <p:cBhvr>
                                        <p:cTn dur="1000" fill="hold" id="29"/>
                                        <p:tgtEl>
                                          <p:spTgt spid="47"/>
                                        </p:tgtEl>
                                        <p:attrNameLst>
                                          <p:attrName>ppt_x</p:attrName>
                                        </p:attrNameLst>
                                      </p:cBhvr>
                                      <p:tavLst>
                                        <p:tav tm="0">
                                          <p:val>
                                            <p:strVal val="#ppt_x"/>
                                          </p:val>
                                        </p:tav>
                                        <p:tav tm="100000">
                                          <p:val>
                                            <p:strVal val="#ppt_x"/>
                                          </p:val>
                                        </p:tav>
                                      </p:tavLst>
                                    </p:anim>
                                    <p:anim calcmode="lin" valueType="num">
                                      <p:cBhvr>
                                        <p:cTn dur="1000" fill="hold" id="30"/>
                                        <p:tgtEl>
                                          <p:spTgt spid="47"/>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53" presetSubtype="0">
                                  <p:stCondLst>
                                    <p:cond delay="0"/>
                                  </p:stCondLst>
                                  <p:childTnLst>
                                    <p:set>
                                      <p:cBhvr>
                                        <p:cTn dur="1" fill="hold" id="33">
                                          <p:stCondLst>
                                            <p:cond delay="0"/>
                                          </p:stCondLst>
                                        </p:cTn>
                                        <p:tgtEl>
                                          <p:spTgt spid="41"/>
                                        </p:tgtEl>
                                        <p:attrNameLst>
                                          <p:attrName>style.visibility</p:attrName>
                                        </p:attrNameLst>
                                      </p:cBhvr>
                                      <p:to>
                                        <p:strVal val="visible"/>
                                      </p:to>
                                    </p:set>
                                    <p:anim calcmode="lin" valueType="num">
                                      <p:cBhvr>
                                        <p:cTn dur="500" fill="hold" id="34"/>
                                        <p:tgtEl>
                                          <p:spTgt spid="41"/>
                                        </p:tgtEl>
                                        <p:attrNameLst>
                                          <p:attrName>ppt_w</p:attrName>
                                        </p:attrNameLst>
                                      </p:cBhvr>
                                      <p:tavLst>
                                        <p:tav tm="0">
                                          <p:val>
                                            <p:fltVal val="0"/>
                                          </p:val>
                                        </p:tav>
                                        <p:tav tm="100000">
                                          <p:val>
                                            <p:strVal val="#ppt_w"/>
                                          </p:val>
                                        </p:tav>
                                      </p:tavLst>
                                    </p:anim>
                                    <p:anim calcmode="lin" valueType="num">
                                      <p:cBhvr>
                                        <p:cTn dur="500" fill="hold" id="35"/>
                                        <p:tgtEl>
                                          <p:spTgt spid="41"/>
                                        </p:tgtEl>
                                        <p:attrNameLst>
                                          <p:attrName>ppt_h</p:attrName>
                                        </p:attrNameLst>
                                      </p:cBhvr>
                                      <p:tavLst>
                                        <p:tav tm="0">
                                          <p:val>
                                            <p:fltVal val="0"/>
                                          </p:val>
                                        </p:tav>
                                        <p:tav tm="100000">
                                          <p:val>
                                            <p:strVal val="#ppt_h"/>
                                          </p:val>
                                        </p:tav>
                                      </p:tavLst>
                                    </p:anim>
                                    <p:animEffect filter="fade" transition="in">
                                      <p:cBhvr>
                                        <p:cTn dur="500" id="36"/>
                                        <p:tgtEl>
                                          <p:spTgt spid="41"/>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5"/>
                                        </p:tgtEl>
                                        <p:attrNameLst>
                                          <p:attrName>style.visibility</p:attrName>
                                        </p:attrNameLst>
                                      </p:cBhvr>
                                      <p:to>
                                        <p:strVal val="visible"/>
                                      </p:to>
                                    </p:set>
                                    <p:anim calcmode="lin" valueType="num">
                                      <p:cBhvr>
                                        <p:cTn dur="500" fill="hold" id="39"/>
                                        <p:tgtEl>
                                          <p:spTgt spid="45"/>
                                        </p:tgtEl>
                                        <p:attrNameLst>
                                          <p:attrName>ppt_w</p:attrName>
                                        </p:attrNameLst>
                                      </p:cBhvr>
                                      <p:tavLst>
                                        <p:tav tm="0">
                                          <p:val>
                                            <p:fltVal val="0"/>
                                          </p:val>
                                        </p:tav>
                                        <p:tav tm="100000">
                                          <p:val>
                                            <p:strVal val="#ppt_w"/>
                                          </p:val>
                                        </p:tav>
                                      </p:tavLst>
                                    </p:anim>
                                    <p:anim calcmode="lin" valueType="num">
                                      <p:cBhvr>
                                        <p:cTn dur="500" fill="hold" id="40"/>
                                        <p:tgtEl>
                                          <p:spTgt spid="45"/>
                                        </p:tgtEl>
                                        <p:attrNameLst>
                                          <p:attrName>ppt_h</p:attrName>
                                        </p:attrNameLst>
                                      </p:cBhvr>
                                      <p:tavLst>
                                        <p:tav tm="0">
                                          <p:val>
                                            <p:fltVal val="0"/>
                                          </p:val>
                                        </p:tav>
                                        <p:tav tm="100000">
                                          <p:val>
                                            <p:strVal val="#ppt_h"/>
                                          </p:val>
                                        </p:tav>
                                      </p:tavLst>
                                    </p:anim>
                                    <p:animEffect filter="fade" transition="in">
                                      <p:cBhvr>
                                        <p:cTn dur="500" id="41"/>
                                        <p:tgtEl>
                                          <p:spTgt spid="45"/>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42"/>
                                        </p:tgtEl>
                                        <p:attrNameLst>
                                          <p:attrName>style.visibility</p:attrName>
                                        </p:attrNameLst>
                                      </p:cBhvr>
                                      <p:to>
                                        <p:strVal val="visible"/>
                                      </p:to>
                                    </p:set>
                                    <p:anim calcmode="lin" valueType="num">
                                      <p:cBhvr>
                                        <p:cTn dur="500" fill="hold" id="44"/>
                                        <p:tgtEl>
                                          <p:spTgt spid="42"/>
                                        </p:tgtEl>
                                        <p:attrNameLst>
                                          <p:attrName>ppt_w</p:attrName>
                                        </p:attrNameLst>
                                      </p:cBhvr>
                                      <p:tavLst>
                                        <p:tav tm="0">
                                          <p:val>
                                            <p:fltVal val="0"/>
                                          </p:val>
                                        </p:tav>
                                        <p:tav tm="100000">
                                          <p:val>
                                            <p:strVal val="#ppt_w"/>
                                          </p:val>
                                        </p:tav>
                                      </p:tavLst>
                                    </p:anim>
                                    <p:anim calcmode="lin" valueType="num">
                                      <p:cBhvr>
                                        <p:cTn dur="500" fill="hold" id="45"/>
                                        <p:tgtEl>
                                          <p:spTgt spid="42"/>
                                        </p:tgtEl>
                                        <p:attrNameLst>
                                          <p:attrName>ppt_h</p:attrName>
                                        </p:attrNameLst>
                                      </p:cBhvr>
                                      <p:tavLst>
                                        <p:tav tm="0">
                                          <p:val>
                                            <p:fltVal val="0"/>
                                          </p:val>
                                        </p:tav>
                                        <p:tav tm="100000">
                                          <p:val>
                                            <p:strVal val="#ppt_h"/>
                                          </p:val>
                                        </p:tav>
                                      </p:tavLst>
                                    </p:anim>
                                    <p:animEffect filter="fade" transition="in">
                                      <p:cBhvr>
                                        <p:cTn dur="500" id="46"/>
                                        <p:tgtEl>
                                          <p:spTgt spid="42"/>
                                        </p:tgtEl>
                                      </p:cBhvr>
                                    </p:animEffect>
                                  </p:childTnLst>
                                </p:cTn>
                              </p:par>
                              <p:par>
                                <p:cTn fill="hold" grpId="0" id="47" nodeType="withEffect" presetClass="entr" presetID="53" presetSubtype="0">
                                  <p:stCondLst>
                                    <p:cond delay="0"/>
                                  </p:stCondLst>
                                  <p:childTnLst>
                                    <p:set>
                                      <p:cBhvr>
                                        <p:cTn dur="1" fill="hold" id="48">
                                          <p:stCondLst>
                                            <p:cond delay="0"/>
                                          </p:stCondLst>
                                        </p:cTn>
                                        <p:tgtEl>
                                          <p:spTgt spid="46"/>
                                        </p:tgtEl>
                                        <p:attrNameLst>
                                          <p:attrName>style.visibility</p:attrName>
                                        </p:attrNameLst>
                                      </p:cBhvr>
                                      <p:to>
                                        <p:strVal val="visible"/>
                                      </p:to>
                                    </p:set>
                                    <p:anim calcmode="lin" valueType="num">
                                      <p:cBhvr>
                                        <p:cTn dur="500" fill="hold" id="49"/>
                                        <p:tgtEl>
                                          <p:spTgt spid="46"/>
                                        </p:tgtEl>
                                        <p:attrNameLst>
                                          <p:attrName>ppt_w</p:attrName>
                                        </p:attrNameLst>
                                      </p:cBhvr>
                                      <p:tavLst>
                                        <p:tav tm="0">
                                          <p:val>
                                            <p:fltVal val="0"/>
                                          </p:val>
                                        </p:tav>
                                        <p:tav tm="100000">
                                          <p:val>
                                            <p:strVal val="#ppt_w"/>
                                          </p:val>
                                        </p:tav>
                                      </p:tavLst>
                                    </p:anim>
                                    <p:anim calcmode="lin" valueType="num">
                                      <p:cBhvr>
                                        <p:cTn dur="500" fill="hold" id="50"/>
                                        <p:tgtEl>
                                          <p:spTgt spid="46"/>
                                        </p:tgtEl>
                                        <p:attrNameLst>
                                          <p:attrName>ppt_h</p:attrName>
                                        </p:attrNameLst>
                                      </p:cBhvr>
                                      <p:tavLst>
                                        <p:tav tm="0">
                                          <p:val>
                                            <p:fltVal val="0"/>
                                          </p:val>
                                        </p:tav>
                                        <p:tav tm="100000">
                                          <p:val>
                                            <p:strVal val="#ppt_h"/>
                                          </p:val>
                                        </p:tav>
                                      </p:tavLst>
                                    </p:anim>
                                    <p:animEffect filter="fade" transition="in">
                                      <p:cBhvr>
                                        <p:cTn dur="500" id="5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2"/>
      <p:bldP grpId="0" spid="43"/>
      <p:bldP grpId="0" spid="44"/>
      <p:bldP grpId="0" spid="45"/>
      <p:bldP grpId="0" spid="46"/>
      <p:bldP grpId="0" spid="47"/>
      <p:bldP grpId="0" spid="4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a:extLst>
              <a:ext uri="{FF2B5EF4-FFF2-40B4-BE49-F238E27FC236}">
                <a16:creationId xmlns:a16="http://schemas.microsoft.com/office/drawing/2014/main" id="{52B492BD-B4BA-4486-A2DC-B4AA93A9E13E}"/>
              </a:ext>
            </a:extLst>
          </p:cNvPr>
          <p:cNvSpPr txBox="1"/>
          <p:nvPr/>
        </p:nvSpPr>
        <p:spPr>
          <a:xfrm>
            <a:off x="660400" y="3188721"/>
            <a:ext cx="8445276" cy="1188720"/>
          </a:xfrm>
          <a:prstGeom prst="rect">
            <a:avLst/>
          </a:prstGeom>
          <a:noFill/>
        </p:spPr>
        <p:txBody>
          <a:bodyPr rtlCol="0" wrap="square">
            <a:spAutoFit/>
            <a:scene3d>
              <a:camera prst="orthographicFront"/>
              <a:lightRig dir="t" rig="threePt"/>
            </a:scene3d>
            <a:sp3d contourW="12700"/>
          </a:bodyPr>
          <a:lstStyle/>
          <a:p>
            <a:pPr lvl="0">
              <a:defRPr/>
            </a:pPr>
            <a:r>
              <a:rPr altLang="en-US" b="1" lang="zh-CN" spc="-300" sz="7200">
                <a:solidFill>
                  <a:schemeClr val="accent1"/>
                </a:solidFill>
                <a:cs typeface="+mn-ea"/>
                <a:sym typeface="+mn-lt"/>
              </a:rPr>
              <a:t>入院检查和初步治疗</a:t>
            </a:r>
          </a:p>
        </p:txBody>
      </p:sp>
      <p:sp>
        <p:nvSpPr>
          <p:cNvPr id="3" name="文本框 2">
            <a:extLst>
              <a:ext uri="{FF2B5EF4-FFF2-40B4-BE49-F238E27FC236}">
                <a16:creationId xmlns:a16="http://schemas.microsoft.com/office/drawing/2014/main" id="{6EE2F607-C18A-41DE-825F-12F1702A370A}"/>
              </a:ext>
            </a:extLst>
          </p:cNvPr>
          <p:cNvSpPr txBox="1"/>
          <p:nvPr/>
        </p:nvSpPr>
        <p:spPr>
          <a:xfrm>
            <a:off x="793750" y="4512161"/>
            <a:ext cx="7203978" cy="518160"/>
          </a:xfrm>
          <a:prstGeom prst="rect">
            <a:avLst/>
          </a:prstGeom>
          <a:noFill/>
        </p:spPr>
        <p:txBody>
          <a:bodyPr rtlCol="0" wrap="squar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1400" u="none">
                <a:ln>
                  <a:noFill/>
                </a:ln>
                <a:solidFill>
                  <a:schemeClr val="tx1">
                    <a:lumMod val="75000"/>
                    <a:lumOff val="25000"/>
                  </a:schemeClr>
                </a:solidFill>
                <a:effectLst/>
                <a:uLnTx/>
                <a:uFillTx/>
                <a:cs typeface="+mn-ea"/>
                <a:sym typeface="+mn-lt"/>
              </a:rPr>
              <a:t>The user can demonstrate on a projector or computer, or print the presentation and make it into a film to be used in a wider field</a:t>
            </a:r>
          </a:p>
        </p:txBody>
      </p:sp>
      <p:sp>
        <p:nvSpPr>
          <p:cNvPr id="4" name="文本框 3">
            <a:extLst>
              <a:ext uri="{FF2B5EF4-FFF2-40B4-BE49-F238E27FC236}">
                <a16:creationId xmlns:a16="http://schemas.microsoft.com/office/drawing/2014/main" id="{442A05D2-BD39-4F7E-9FA6-E85C38CF26F2}"/>
              </a:ext>
            </a:extLst>
          </p:cNvPr>
          <p:cNvSpPr txBox="1"/>
          <p:nvPr/>
        </p:nvSpPr>
        <p:spPr>
          <a:xfrm>
            <a:off x="793750" y="1934688"/>
            <a:ext cx="3572192" cy="1310640"/>
          </a:xfrm>
          <a:prstGeom prst="rect">
            <a:avLst/>
          </a:prstGeom>
          <a:noFill/>
        </p:spPr>
        <p:txBody>
          <a:bodyPr rtlCol="0" wrap="none">
            <a:spAutoFit/>
            <a:scene3d>
              <a:camera prst="orthographicFront"/>
              <a:lightRig dir="t" rig="threePt"/>
            </a:scene3d>
            <a:sp3d contourW="12700"/>
          </a:bodyPr>
          <a:lstStyle/>
          <a:p>
            <a:pPr algn="l" defTabSz="914400" eaLnBrk="1" fontAlgn="auto" hangingPunct="1" indent="0" latinLnBrk="0" lvl="0" marL="0" marR="0" rtl="0">
              <a:lnSpc>
                <a:spcPct val="100000"/>
              </a:lnSpc>
              <a:spcBef>
                <a:spcPct val="0"/>
              </a:spcBef>
              <a:spcAft>
                <a:spcPct val="0"/>
              </a:spcAft>
              <a:buClrTx/>
              <a:buSzTx/>
              <a:buFontTx/>
              <a:buNone/>
              <a:defRPr/>
            </a:pPr>
            <a:r>
              <a:rPr altLang="zh-CN" b="1" baseline="0" cap="none" i="0" kern="1200" kumimoji="0" lang="en-US" noProof="0" normalizeH="0" spc="0" strike="noStrike" sz="8000" u="none">
                <a:ln>
                  <a:noFill/>
                </a:ln>
                <a:solidFill>
                  <a:schemeClr val="accent1"/>
                </a:solidFill>
                <a:effectLst/>
                <a:uLnTx/>
                <a:uFillTx/>
                <a:cs typeface="+mn-ea"/>
                <a:sym typeface="+mn-lt"/>
              </a:rPr>
              <a:t>Part 02</a:t>
            </a:r>
          </a:p>
        </p:txBody>
      </p:sp>
      <p:sp>
        <p:nvSpPr>
          <p:cNvPr id="7" name="任意多边形 34">
            <a:extLst>
              <a:ext uri="{FF2B5EF4-FFF2-40B4-BE49-F238E27FC236}">
                <a16:creationId xmlns:a16="http://schemas.microsoft.com/office/drawing/2014/main" id="{B64CE6ED-C4F1-4850-B898-148B13C121B7}"/>
              </a:ext>
            </a:extLst>
          </p:cNvPr>
          <p:cNvSpPr/>
          <p:nvPr/>
        </p:nvSpPr>
        <p:spPr>
          <a:xfrm>
            <a:off x="1223375" y="5692268"/>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8" name="任意多边形 36">
            <a:extLst>
              <a:ext uri="{FF2B5EF4-FFF2-40B4-BE49-F238E27FC236}">
                <a16:creationId xmlns:a16="http://schemas.microsoft.com/office/drawing/2014/main" id="{D6BD0904-2668-48D5-86BA-7CEBFC0BE33E}"/>
              </a:ext>
            </a:extLst>
          </p:cNvPr>
          <p:cNvSpPr/>
          <p:nvPr/>
        </p:nvSpPr>
        <p:spPr>
          <a:xfrm>
            <a:off x="8701337" y="2265036"/>
            <a:ext cx="232031" cy="232546"/>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9" name="任意多边形 38">
            <a:extLst>
              <a:ext uri="{FF2B5EF4-FFF2-40B4-BE49-F238E27FC236}">
                <a16:creationId xmlns:a16="http://schemas.microsoft.com/office/drawing/2014/main" id="{1DE0C676-FD52-472E-9C3C-222C4B0F5975}"/>
              </a:ext>
            </a:extLst>
          </p:cNvPr>
          <p:cNvSpPr/>
          <p:nvPr/>
        </p:nvSpPr>
        <p:spPr>
          <a:xfrm rot="4178014">
            <a:off x="1275591" y="920756"/>
            <a:ext cx="300766" cy="32056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0" name="任意多边形 40">
            <a:extLst>
              <a:ext uri="{FF2B5EF4-FFF2-40B4-BE49-F238E27FC236}">
                <a16:creationId xmlns:a16="http://schemas.microsoft.com/office/drawing/2014/main" id="{BA8ACF8C-B517-4640-A4B3-88B56F64422E}"/>
              </a:ext>
            </a:extLst>
          </p:cNvPr>
          <p:cNvSpPr/>
          <p:nvPr/>
        </p:nvSpPr>
        <p:spPr>
          <a:xfrm>
            <a:off x="10678505" y="1515609"/>
            <a:ext cx="259086" cy="2564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cs typeface="+mn-ea"/>
              <a:sym typeface="+mn-lt"/>
            </a:endParaRPr>
          </a:p>
        </p:txBody>
      </p:sp>
      <p:sp>
        <p:nvSpPr>
          <p:cNvPr id="11" name="任意多边形 34">
            <a:extLst>
              <a:ext uri="{FF2B5EF4-FFF2-40B4-BE49-F238E27FC236}">
                <a16:creationId xmlns:a16="http://schemas.microsoft.com/office/drawing/2014/main" id="{1B36000D-D6A8-4E05-B9C7-AA7B2953B25C}"/>
              </a:ext>
            </a:extLst>
          </p:cNvPr>
          <p:cNvSpPr/>
          <p:nvPr/>
        </p:nvSpPr>
        <p:spPr>
          <a:xfrm>
            <a:off x="9756408" y="5507602"/>
            <a:ext cx="397121" cy="369332"/>
          </a:xfrm>
          <a:prstGeom prst="ellipse">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400">
              <a:solidFill>
                <a:schemeClr val="bg1"/>
              </a:solidFill>
              <a:cs typeface="+mn-ea"/>
              <a:sym typeface="+mn-lt"/>
            </a:endParaRPr>
          </a:p>
        </p:txBody>
      </p:sp>
      <p:sp>
        <p:nvSpPr>
          <p:cNvPr id="13" name="medical-records_195987">
            <a:extLst>
              <a:ext uri="{FF2B5EF4-FFF2-40B4-BE49-F238E27FC236}">
                <a16:creationId xmlns:a16="http://schemas.microsoft.com/office/drawing/2014/main" id="{47628D7A-C438-4E9F-B674-6C0DC8FE84DA}"/>
              </a:ext>
            </a:extLst>
          </p:cNvPr>
          <p:cNvSpPr>
            <a:spLocks noChangeAspect="1"/>
          </p:cNvSpPr>
          <p:nvPr/>
        </p:nvSpPr>
        <p:spPr bwMode="auto">
          <a:xfrm>
            <a:off x="8933368" y="2862804"/>
            <a:ext cx="1874680" cy="2005042"/>
          </a:xfrm>
          <a:custGeom>
            <a:gdLst>
              <a:gd fmla="*/ 6100 w 6373" name="T0"/>
              <a:gd fmla="*/ 0 h 6827" name="T1"/>
              <a:gd fmla="*/ 272 w 6373" name="T2"/>
              <a:gd fmla="*/ 0 h 6827" name="T3"/>
              <a:gd fmla="*/ 0 w 6373" name="T4"/>
              <a:gd fmla="*/ 272 h 6827" name="T5"/>
              <a:gd fmla="*/ 0 w 6373" name="T6"/>
              <a:gd fmla="*/ 6554 h 6827" name="T7"/>
              <a:gd fmla="*/ 272 w 6373" name="T8"/>
              <a:gd fmla="*/ 6827 h 6827" name="T9"/>
              <a:gd fmla="*/ 5283 w 6373" name="T10"/>
              <a:gd fmla="*/ 6827 h 6827" name="T11"/>
              <a:gd fmla="*/ 5555 w 6373" name="T12"/>
              <a:gd fmla="*/ 6554 h 6827" name="T13"/>
              <a:gd fmla="*/ 5555 w 6373" name="T14"/>
              <a:gd fmla="*/ 1747 h 6827" name="T15"/>
              <a:gd fmla="*/ 6100 w 6373" name="T16"/>
              <a:gd fmla="*/ 1747 h 6827" name="T17"/>
              <a:gd fmla="*/ 6373 w 6373" name="T18"/>
              <a:gd fmla="*/ 1474 h 6827" name="T19"/>
              <a:gd fmla="*/ 6373 w 6373" name="T20"/>
              <a:gd fmla="*/ 272 h 6827" name="T21"/>
              <a:gd fmla="*/ 6100 w 6373" name="T22"/>
              <a:gd fmla="*/ 0 h 6827" name="T23"/>
              <a:gd fmla="*/ 2097 w 6373" name="T24"/>
              <a:gd fmla="*/ 1786 h 6827" name="T25"/>
              <a:gd fmla="*/ 2505 w 6373" name="T26"/>
              <a:gd fmla="*/ 1786 h 6827" name="T27"/>
              <a:gd fmla="*/ 2505 w 6373" name="T28"/>
              <a:gd fmla="*/ 1378 h 6827" name="T29"/>
              <a:gd fmla="*/ 2778 w 6373" name="T30"/>
              <a:gd fmla="*/ 1106 h 6827" name="T31"/>
              <a:gd fmla="*/ 3050 w 6373" name="T32"/>
              <a:gd fmla="*/ 1378 h 6827" name="T33"/>
              <a:gd fmla="*/ 3050 w 6373" name="T34"/>
              <a:gd fmla="*/ 1786 h 6827" name="T35"/>
              <a:gd fmla="*/ 3458 w 6373" name="T36"/>
              <a:gd fmla="*/ 1786 h 6827" name="T37"/>
              <a:gd fmla="*/ 3730 w 6373" name="T38"/>
              <a:gd fmla="*/ 2059 h 6827" name="T39"/>
              <a:gd fmla="*/ 3458 w 6373" name="T40"/>
              <a:gd fmla="*/ 2331 h 6827" name="T41"/>
              <a:gd fmla="*/ 3050 w 6373" name="T42"/>
              <a:gd fmla="*/ 2331 h 6827" name="T43"/>
              <a:gd fmla="*/ 3050 w 6373" name="T44"/>
              <a:gd fmla="*/ 2739 h 6827" name="T45"/>
              <a:gd fmla="*/ 2778 w 6373" name="T46"/>
              <a:gd fmla="*/ 3011 h 6827" name="T47"/>
              <a:gd fmla="*/ 2505 w 6373" name="T48"/>
              <a:gd fmla="*/ 2739 h 6827" name="T49"/>
              <a:gd fmla="*/ 2505 w 6373" name="T50"/>
              <a:gd fmla="*/ 2331 h 6827" name="T51"/>
              <a:gd fmla="*/ 2097 w 6373" name="T52"/>
              <a:gd fmla="*/ 2331 h 6827" name="T53"/>
              <a:gd fmla="*/ 1825 w 6373" name="T54"/>
              <a:gd fmla="*/ 2059 h 6827" name="T55"/>
              <a:gd fmla="*/ 2097 w 6373" name="T56"/>
              <a:gd fmla="*/ 1786 h 6827" name="T57"/>
              <a:gd fmla="*/ 4294 w 6373" name="T58"/>
              <a:gd fmla="*/ 5803 h 6827" name="T59"/>
              <a:gd fmla="*/ 1261 w 6373" name="T60"/>
              <a:gd fmla="*/ 5803 h 6827" name="T61"/>
              <a:gd fmla="*/ 989 w 6373" name="T62"/>
              <a:gd fmla="*/ 5531 h 6827" name="T63"/>
              <a:gd fmla="*/ 1261 w 6373" name="T64"/>
              <a:gd fmla="*/ 5258 h 6827" name="T65"/>
              <a:gd fmla="*/ 4294 w 6373" name="T66"/>
              <a:gd fmla="*/ 5258 h 6827" name="T67"/>
              <a:gd fmla="*/ 4567 w 6373" name="T68"/>
              <a:gd fmla="*/ 5531 h 6827" name="T69"/>
              <a:gd fmla="*/ 4294 w 6373" name="T70"/>
              <a:gd fmla="*/ 5803 h 6827" name="T71"/>
              <a:gd fmla="*/ 4294 w 6373" name="T72"/>
              <a:gd fmla="*/ 4967 h 6827" name="T73"/>
              <a:gd fmla="*/ 1261 w 6373" name="T74"/>
              <a:gd fmla="*/ 4967 h 6827" name="T75"/>
              <a:gd fmla="*/ 989 w 6373" name="T76"/>
              <a:gd fmla="*/ 4695 h 6827" name="T77"/>
              <a:gd fmla="*/ 1261 w 6373" name="T78"/>
              <a:gd fmla="*/ 4423 h 6827" name="T79"/>
              <a:gd fmla="*/ 4294 w 6373" name="T80"/>
              <a:gd fmla="*/ 4423 h 6827" name="T81"/>
              <a:gd fmla="*/ 4567 w 6373" name="T82"/>
              <a:gd fmla="*/ 4695 h 6827" name="T83"/>
              <a:gd fmla="*/ 4294 w 6373" name="T84"/>
              <a:gd fmla="*/ 4967 h 6827" name="T85"/>
              <a:gd fmla="*/ 4294 w 6373" name="T86"/>
              <a:gd fmla="*/ 4131 h 6827" name="T87"/>
              <a:gd fmla="*/ 1261 w 6373" name="T88"/>
              <a:gd fmla="*/ 4131 h 6827" name="T89"/>
              <a:gd fmla="*/ 989 w 6373" name="T90"/>
              <a:gd fmla="*/ 3859 h 6827" name="T91"/>
              <a:gd fmla="*/ 1261 w 6373" name="T92"/>
              <a:gd fmla="*/ 3587 h 6827" name="T93"/>
              <a:gd fmla="*/ 4294 w 6373" name="T94"/>
              <a:gd fmla="*/ 3587 h 6827" name="T95"/>
              <a:gd fmla="*/ 4567 w 6373" name="T96"/>
              <a:gd fmla="*/ 3859 h 6827" name="T97"/>
              <a:gd fmla="*/ 4294 w 6373" name="T98"/>
              <a:gd fmla="*/ 4131 h 6827" name="T99"/>
              <a:gd fmla="*/ 5828 w 6373" name="T100"/>
              <a:gd fmla="*/ 1202 h 6827" name="T101"/>
              <a:gd fmla="*/ 5555 w 6373" name="T102"/>
              <a:gd fmla="*/ 1202 h 6827" name="T103"/>
              <a:gd fmla="*/ 5555 w 6373" name="T104"/>
              <a:gd fmla="*/ 545 h 6827" name="T105"/>
              <a:gd fmla="*/ 5828 w 6373" name="T106"/>
              <a:gd fmla="*/ 545 h 6827" name="T107"/>
              <a:gd fmla="*/ 5828 w 6373" name="T108"/>
              <a:gd fmla="*/ 1202 h 68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6825" w="6373">
                <a:moveTo>
                  <a:pt x="6100" y="0"/>
                </a:moveTo>
                <a:lnTo>
                  <a:pt x="272" y="0"/>
                </a:lnTo>
                <a:cubicBezTo>
                  <a:pt x="122" y="0"/>
                  <a:pt x="0" y="122"/>
                  <a:pt x="0" y="272"/>
                </a:cubicBezTo>
                <a:lnTo>
                  <a:pt x="0" y="6554"/>
                </a:lnTo>
                <a:cubicBezTo>
                  <a:pt x="0" y="6705"/>
                  <a:pt x="122" y="6827"/>
                  <a:pt x="272" y="6827"/>
                </a:cubicBezTo>
                <a:lnTo>
                  <a:pt x="5283" y="6827"/>
                </a:lnTo>
                <a:cubicBezTo>
                  <a:pt x="5433" y="6827"/>
                  <a:pt x="5555" y="6705"/>
                  <a:pt x="5555" y="6554"/>
                </a:cubicBezTo>
                <a:lnTo>
                  <a:pt x="5555" y="1747"/>
                </a:lnTo>
                <a:lnTo>
                  <a:pt x="6100" y="1747"/>
                </a:lnTo>
                <a:cubicBezTo>
                  <a:pt x="6251" y="1747"/>
                  <a:pt x="6373" y="1625"/>
                  <a:pt x="6373" y="1474"/>
                </a:cubicBezTo>
                <a:lnTo>
                  <a:pt x="6373" y="272"/>
                </a:lnTo>
                <a:cubicBezTo>
                  <a:pt x="6373" y="122"/>
                  <a:pt x="6251" y="0"/>
                  <a:pt x="6100" y="0"/>
                </a:cubicBezTo>
                <a:close/>
                <a:moveTo>
                  <a:pt x="2097" y="1786"/>
                </a:moveTo>
                <a:lnTo>
                  <a:pt x="2505" y="1786"/>
                </a:lnTo>
                <a:lnTo>
                  <a:pt x="2505" y="1378"/>
                </a:lnTo>
                <a:cubicBezTo>
                  <a:pt x="2505" y="1228"/>
                  <a:pt x="2627" y="1106"/>
                  <a:pt x="2778" y="1106"/>
                </a:cubicBezTo>
                <a:cubicBezTo>
                  <a:pt x="2928" y="1106"/>
                  <a:pt x="3050" y="1228"/>
                  <a:pt x="3050" y="1378"/>
                </a:cubicBezTo>
                <a:lnTo>
                  <a:pt x="3050" y="1786"/>
                </a:lnTo>
                <a:lnTo>
                  <a:pt x="3458" y="1786"/>
                </a:lnTo>
                <a:cubicBezTo>
                  <a:pt x="3608" y="1786"/>
                  <a:pt x="3730" y="1908"/>
                  <a:pt x="3730" y="2059"/>
                </a:cubicBezTo>
                <a:cubicBezTo>
                  <a:pt x="3730" y="2209"/>
                  <a:pt x="3609" y="2331"/>
                  <a:pt x="3458" y="2331"/>
                </a:cubicBezTo>
                <a:lnTo>
                  <a:pt x="3050" y="2331"/>
                </a:lnTo>
                <a:lnTo>
                  <a:pt x="3050" y="2739"/>
                </a:lnTo>
                <a:cubicBezTo>
                  <a:pt x="3050" y="2889"/>
                  <a:pt x="2928" y="3011"/>
                  <a:pt x="2778" y="3011"/>
                </a:cubicBezTo>
                <a:cubicBezTo>
                  <a:pt x="2627" y="3011"/>
                  <a:pt x="2505" y="2889"/>
                  <a:pt x="2505" y="2739"/>
                </a:cubicBezTo>
                <a:lnTo>
                  <a:pt x="2505" y="2331"/>
                </a:lnTo>
                <a:lnTo>
                  <a:pt x="2097" y="2331"/>
                </a:lnTo>
                <a:cubicBezTo>
                  <a:pt x="1947" y="2331"/>
                  <a:pt x="1825" y="2209"/>
                  <a:pt x="1825" y="2059"/>
                </a:cubicBezTo>
                <a:cubicBezTo>
                  <a:pt x="1825" y="1908"/>
                  <a:pt x="1947" y="1786"/>
                  <a:pt x="2097" y="1786"/>
                </a:cubicBezTo>
                <a:close/>
                <a:moveTo>
                  <a:pt x="4294" y="5803"/>
                </a:moveTo>
                <a:lnTo>
                  <a:pt x="1261" y="5803"/>
                </a:lnTo>
                <a:cubicBezTo>
                  <a:pt x="1111" y="5803"/>
                  <a:pt x="989" y="5681"/>
                  <a:pt x="989" y="5531"/>
                </a:cubicBezTo>
                <a:cubicBezTo>
                  <a:pt x="989" y="5380"/>
                  <a:pt x="1111" y="5258"/>
                  <a:pt x="1261" y="5258"/>
                </a:cubicBezTo>
                <a:lnTo>
                  <a:pt x="4294" y="5258"/>
                </a:lnTo>
                <a:cubicBezTo>
                  <a:pt x="4445" y="5258"/>
                  <a:pt x="4567" y="5380"/>
                  <a:pt x="4567" y="5531"/>
                </a:cubicBezTo>
                <a:cubicBezTo>
                  <a:pt x="4567" y="5681"/>
                  <a:pt x="4445" y="5803"/>
                  <a:pt x="4294" y="5803"/>
                </a:cubicBezTo>
                <a:close/>
                <a:moveTo>
                  <a:pt x="4294" y="4967"/>
                </a:moveTo>
                <a:lnTo>
                  <a:pt x="1261" y="4967"/>
                </a:lnTo>
                <a:cubicBezTo>
                  <a:pt x="1111" y="4967"/>
                  <a:pt x="989" y="4845"/>
                  <a:pt x="989" y="4695"/>
                </a:cubicBezTo>
                <a:cubicBezTo>
                  <a:pt x="989" y="4544"/>
                  <a:pt x="1111" y="4423"/>
                  <a:pt x="1261" y="4423"/>
                </a:cubicBezTo>
                <a:lnTo>
                  <a:pt x="4294" y="4423"/>
                </a:lnTo>
                <a:cubicBezTo>
                  <a:pt x="4445" y="4423"/>
                  <a:pt x="4567" y="4544"/>
                  <a:pt x="4567" y="4695"/>
                </a:cubicBezTo>
                <a:cubicBezTo>
                  <a:pt x="4567" y="4845"/>
                  <a:pt x="4445" y="4967"/>
                  <a:pt x="4294" y="4967"/>
                </a:cubicBezTo>
                <a:close/>
                <a:moveTo>
                  <a:pt x="4294" y="4131"/>
                </a:moveTo>
                <a:lnTo>
                  <a:pt x="1261" y="4131"/>
                </a:lnTo>
                <a:cubicBezTo>
                  <a:pt x="1111" y="4131"/>
                  <a:pt x="989" y="4009"/>
                  <a:pt x="989" y="3859"/>
                </a:cubicBezTo>
                <a:cubicBezTo>
                  <a:pt x="989" y="3709"/>
                  <a:pt x="1111" y="3587"/>
                  <a:pt x="1261" y="3587"/>
                </a:cubicBezTo>
                <a:lnTo>
                  <a:pt x="4294" y="3587"/>
                </a:lnTo>
                <a:cubicBezTo>
                  <a:pt x="4445" y="3587"/>
                  <a:pt x="4567" y="3709"/>
                  <a:pt x="4567" y="3859"/>
                </a:cubicBezTo>
                <a:cubicBezTo>
                  <a:pt x="4567" y="4009"/>
                  <a:pt x="4445" y="4131"/>
                  <a:pt x="4294" y="4131"/>
                </a:cubicBezTo>
                <a:close/>
                <a:moveTo>
                  <a:pt x="5828" y="1202"/>
                </a:moveTo>
                <a:lnTo>
                  <a:pt x="5555" y="1202"/>
                </a:lnTo>
                <a:lnTo>
                  <a:pt x="5555" y="545"/>
                </a:lnTo>
                <a:lnTo>
                  <a:pt x="5828" y="545"/>
                </a:lnTo>
                <a:lnTo>
                  <a:pt x="5828" y="1202"/>
                </a:lnTo>
                <a:close/>
              </a:path>
            </a:pathLst>
          </a:custGeom>
          <a:solidFill>
            <a:schemeClr val="accent1"/>
          </a:solidFill>
          <a:ln>
            <a:noFill/>
          </a:ln>
        </p:spPr>
        <p:txBody>
          <a:bodyPr/>
          <a:lstStyle/>
          <a:p>
            <a:endParaRPr altLang="en-US" lang="zh-CN">
              <a:cs typeface="+mn-ea"/>
              <a:sym typeface="+mn-lt"/>
            </a:endParaRPr>
          </a:p>
        </p:txBody>
      </p:sp>
      <p:sp>
        <p:nvSpPr>
          <p:cNvPr id="14" name="cardiogram_375922">
            <a:extLst>
              <a:ext uri="{FF2B5EF4-FFF2-40B4-BE49-F238E27FC236}">
                <a16:creationId xmlns:a16="http://schemas.microsoft.com/office/drawing/2014/main" id="{2E394BE1-07C9-4F3D-B8CD-7D89CC308099}"/>
              </a:ext>
            </a:extLst>
          </p:cNvPr>
          <p:cNvSpPr>
            <a:spLocks noChangeAspect="1"/>
          </p:cNvSpPr>
          <p:nvPr/>
        </p:nvSpPr>
        <p:spPr bwMode="auto">
          <a:xfrm rot="1012018">
            <a:off x="11134792" y="4101987"/>
            <a:ext cx="400680" cy="61761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606722" w="393614">
                <a:moveTo>
                  <a:pt x="0" y="86937"/>
                </a:moveTo>
                <a:lnTo>
                  <a:pt x="65068" y="86937"/>
                </a:lnTo>
                <a:lnTo>
                  <a:pt x="65068" y="128794"/>
                </a:lnTo>
                <a:lnTo>
                  <a:pt x="65068" y="168340"/>
                </a:lnTo>
                <a:lnTo>
                  <a:pt x="104679" y="168340"/>
                </a:lnTo>
                <a:lnTo>
                  <a:pt x="289024" y="168340"/>
                </a:lnTo>
                <a:lnTo>
                  <a:pt x="328635" y="168340"/>
                </a:lnTo>
                <a:lnTo>
                  <a:pt x="328635" y="128794"/>
                </a:lnTo>
                <a:lnTo>
                  <a:pt x="328635" y="86937"/>
                </a:lnTo>
                <a:lnTo>
                  <a:pt x="393614" y="86937"/>
                </a:lnTo>
                <a:lnTo>
                  <a:pt x="393614" y="606722"/>
                </a:lnTo>
                <a:lnTo>
                  <a:pt x="0" y="606722"/>
                </a:lnTo>
                <a:lnTo>
                  <a:pt x="0" y="395751"/>
                </a:lnTo>
                <a:lnTo>
                  <a:pt x="69341" y="395751"/>
                </a:lnTo>
                <a:lnTo>
                  <a:pt x="81002" y="365447"/>
                </a:lnTo>
                <a:lnTo>
                  <a:pt x="120434" y="496082"/>
                </a:lnTo>
                <a:lnTo>
                  <a:pt x="166810" y="392197"/>
                </a:lnTo>
                <a:lnTo>
                  <a:pt x="209447" y="392197"/>
                </a:lnTo>
                <a:lnTo>
                  <a:pt x="224312" y="354072"/>
                </a:lnTo>
                <a:lnTo>
                  <a:pt x="281992" y="509324"/>
                </a:lnTo>
                <a:lnTo>
                  <a:pt x="329970" y="398151"/>
                </a:lnTo>
                <a:lnTo>
                  <a:pt x="340028" y="398151"/>
                </a:lnTo>
                <a:lnTo>
                  <a:pt x="340028" y="358605"/>
                </a:lnTo>
                <a:lnTo>
                  <a:pt x="303889" y="358605"/>
                </a:lnTo>
                <a:lnTo>
                  <a:pt x="284751" y="402949"/>
                </a:lnTo>
                <a:lnTo>
                  <a:pt x="225024" y="242455"/>
                </a:lnTo>
                <a:lnTo>
                  <a:pt x="182298" y="352651"/>
                </a:lnTo>
                <a:lnTo>
                  <a:pt x="141085" y="352651"/>
                </a:lnTo>
                <a:lnTo>
                  <a:pt x="127644" y="382777"/>
                </a:lnTo>
                <a:lnTo>
                  <a:pt x="85541" y="243077"/>
                </a:lnTo>
                <a:lnTo>
                  <a:pt x="42103" y="356205"/>
                </a:lnTo>
                <a:lnTo>
                  <a:pt x="0" y="356205"/>
                </a:lnTo>
                <a:close/>
                <a:moveTo>
                  <a:pt x="196798" y="39550"/>
                </a:moveTo>
                <a:cubicBezTo>
                  <a:pt x="191367" y="39550"/>
                  <a:pt x="186381" y="41683"/>
                  <a:pt x="182731" y="45060"/>
                </a:cubicBezTo>
                <a:lnTo>
                  <a:pt x="210954" y="45060"/>
                </a:lnTo>
                <a:cubicBezTo>
                  <a:pt x="207215" y="41683"/>
                  <a:pt x="202318" y="39550"/>
                  <a:pt x="196798" y="39550"/>
                </a:cubicBezTo>
                <a:close/>
                <a:moveTo>
                  <a:pt x="196798" y="0"/>
                </a:moveTo>
                <a:cubicBezTo>
                  <a:pt x="224932" y="0"/>
                  <a:pt x="248615" y="19197"/>
                  <a:pt x="255382" y="45060"/>
                </a:cubicBezTo>
                <a:lnTo>
                  <a:pt x="289036" y="45060"/>
                </a:lnTo>
                <a:lnTo>
                  <a:pt x="289036" y="128782"/>
                </a:lnTo>
                <a:lnTo>
                  <a:pt x="104649" y="128782"/>
                </a:lnTo>
                <a:lnTo>
                  <a:pt x="104649" y="45060"/>
                </a:lnTo>
                <a:lnTo>
                  <a:pt x="138214" y="45060"/>
                </a:lnTo>
                <a:cubicBezTo>
                  <a:pt x="145070" y="19197"/>
                  <a:pt x="168753" y="0"/>
                  <a:pt x="196798" y="0"/>
                </a:cubicBezTo>
                <a:close/>
              </a:path>
            </a:pathLst>
          </a:custGeom>
          <a:solidFill>
            <a:schemeClr val="accent1"/>
          </a:solidFill>
          <a:ln>
            <a:noFill/>
          </a:ln>
        </p:spPr>
        <p:txBody>
          <a:bodyPr/>
          <a:lstStyle/>
          <a:p>
            <a:endParaRPr altLang="en-US" lang="zh-CN">
              <a:cs typeface="+mn-ea"/>
              <a:sym typeface="+mn-lt"/>
            </a:endParaRPr>
          </a:p>
        </p:txBody>
      </p:sp>
    </p:spTree>
    <p:custDataLst>
      <p:tags r:id="rId2"/>
    </p:custDataLst>
    <p:extLst>
      <p:ext uri="{BB962C8B-B14F-4D97-AF65-F5344CB8AC3E}">
        <p14:creationId val="1884666869"/>
      </p:ext>
    </p:extLst>
  </p:cSld>
  <p:clrMapOvr>
    <a:masterClrMapping/>
  </p:clrMapOvr>
  <mc:AlternateContent>
    <mc:Choice Requires="p15">
      <p:transition p14:dur="2000" spd="slow">
        <p15:prstTrans prst="fallOve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12" presetSubtype="1">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id="13"/>
                                        <p:tgtEl>
                                          <p:spTgt spid="2"/>
                                        </p:tgtEl>
                                        <p:attrNameLst>
                                          <p:attrName>ppt_y</p:attrName>
                                        </p:attrNameLst>
                                      </p:cBhvr>
                                      <p:tavLst>
                                        <p:tav tm="0">
                                          <p:val>
                                            <p:strVal val="#ppt_y-#ppt_h*1.125000"/>
                                          </p:val>
                                        </p:tav>
                                        <p:tav tm="100000">
                                          <p:val>
                                            <p:strVal val="#ppt_y"/>
                                          </p:val>
                                        </p:tav>
                                      </p:tavLst>
                                    </p:anim>
                                    <p:animEffect filter="wipe(down)" transition="in">
                                      <p:cBhvr>
                                        <p:cTn dur="500" id="14"/>
                                        <p:tgtEl>
                                          <p:spTgt spid="2"/>
                                        </p:tgtEl>
                                      </p:cBhvr>
                                    </p:animEffect>
                                  </p:childTnLst>
                                </p:cTn>
                              </p:par>
                            </p:childTnLst>
                          </p:cTn>
                        </p:par>
                        <p:par>
                          <p:cTn fill="hold" id="15" nodeType="afterGroup">
                            <p:stCondLst>
                              <p:cond delay="1500"/>
                            </p:stCondLst>
                            <p:childTnLst>
                              <p:par>
                                <p:cTn fill="hold" grpId="0" id="16" nodeType="afterEffect" presetClass="entr" presetID="16" presetSubtype="21">
                                  <p:stCondLst>
                                    <p:cond delay="0"/>
                                  </p:stCondLst>
                                  <p:childTnLst>
                                    <p:set>
                                      <p:cBhvr>
                                        <p:cTn dur="1" fill="hold" id="17">
                                          <p:stCondLst>
                                            <p:cond delay="0"/>
                                          </p:stCondLst>
                                        </p:cTn>
                                        <p:tgtEl>
                                          <p:spTgt spid="3"/>
                                        </p:tgtEl>
                                        <p:attrNameLst>
                                          <p:attrName>style.visibility</p:attrName>
                                        </p:attrNameLst>
                                      </p:cBhvr>
                                      <p:to>
                                        <p:strVal val="visible"/>
                                      </p:to>
                                    </p:set>
                                    <p:animEffect filter="barn(inVertical)" transition="in">
                                      <p:cBhvr>
                                        <p:cTn dur="500" id="18"/>
                                        <p:tgtEl>
                                          <p:spTgt spid="3"/>
                                        </p:tgtEl>
                                      </p:cBhvr>
                                    </p:animEffect>
                                  </p:childTnLst>
                                </p:cTn>
                              </p:par>
                              <p:par>
                                <p:cTn accel="78000" fill="hold" grpId="0" id="19" nodeType="withEffect" presetClass="entr" presetID="2" presetSubtype="3">
                                  <p:stCondLst>
                                    <p:cond delay="100"/>
                                  </p:stCondLst>
                                  <p:childTnLst>
                                    <p:set>
                                      <p:cBhvr>
                                        <p:cTn dur="1" fill="hold" id="20">
                                          <p:stCondLst>
                                            <p:cond delay="0"/>
                                          </p:stCondLst>
                                        </p:cTn>
                                        <p:tgtEl>
                                          <p:spTgt spid="10"/>
                                        </p:tgtEl>
                                        <p:attrNameLst>
                                          <p:attrName>style.visibility</p:attrName>
                                        </p:attrNameLst>
                                      </p:cBhvr>
                                      <p:to>
                                        <p:strVal val="visible"/>
                                      </p:to>
                                    </p:set>
                                    <p:anim calcmode="lin" valueType="num">
                                      <p:cBhvr additive="base">
                                        <p:cTn dur="500" fill="hold" id="21"/>
                                        <p:tgtEl>
                                          <p:spTgt spid="10"/>
                                        </p:tgtEl>
                                        <p:attrNameLst>
                                          <p:attrName>ppt_x</p:attrName>
                                        </p:attrNameLst>
                                      </p:cBhvr>
                                      <p:tavLst>
                                        <p:tav tm="0">
                                          <p:val>
                                            <p:strVal val="1+#ppt_w/2"/>
                                          </p:val>
                                        </p:tav>
                                        <p:tav tm="100000">
                                          <p:val>
                                            <p:strVal val="#ppt_x"/>
                                          </p:val>
                                        </p:tav>
                                      </p:tavLst>
                                    </p:anim>
                                    <p:anim calcmode="lin" valueType="num">
                                      <p:cBhvr additive="base">
                                        <p:cTn dur="500" fill="hold" id="22"/>
                                        <p:tgtEl>
                                          <p:spTgt spid="10"/>
                                        </p:tgtEl>
                                        <p:attrNameLst>
                                          <p:attrName>ppt_y</p:attrName>
                                        </p:attrNameLst>
                                      </p:cBhvr>
                                      <p:tavLst>
                                        <p:tav tm="0">
                                          <p:val>
                                            <p:strVal val="0-#ppt_h/2"/>
                                          </p:val>
                                        </p:tav>
                                        <p:tav tm="100000">
                                          <p:val>
                                            <p:strVal val="#ppt_y"/>
                                          </p:val>
                                        </p:tav>
                                      </p:tavLst>
                                    </p:anim>
                                  </p:childTnLst>
                                </p:cTn>
                              </p:par>
                              <p:par>
                                <p:cTn accel="78000" fill="hold" grpId="0" id="23" nodeType="withEffect" presetClass="entr" presetID="2" presetSubtype="12">
                                  <p:stCondLst>
                                    <p:cond delay="700"/>
                                  </p:stCondLst>
                                  <p:childTnLst>
                                    <p:set>
                                      <p:cBhvr>
                                        <p:cTn dur="1" fill="hold" id="24">
                                          <p:stCondLst>
                                            <p:cond delay="0"/>
                                          </p:stCondLst>
                                        </p:cTn>
                                        <p:tgtEl>
                                          <p:spTgt spid="7"/>
                                        </p:tgtEl>
                                        <p:attrNameLst>
                                          <p:attrName>style.visibility</p:attrName>
                                        </p:attrNameLst>
                                      </p:cBhvr>
                                      <p:to>
                                        <p:strVal val="visible"/>
                                      </p:to>
                                    </p:set>
                                    <p:anim calcmode="lin" valueType="num">
                                      <p:cBhvr additive="base">
                                        <p:cTn dur="500" fill="hold" id="25"/>
                                        <p:tgtEl>
                                          <p:spTgt spid="7"/>
                                        </p:tgtEl>
                                        <p:attrNameLst>
                                          <p:attrName>ppt_x</p:attrName>
                                        </p:attrNameLst>
                                      </p:cBhvr>
                                      <p:tavLst>
                                        <p:tav tm="0">
                                          <p:val>
                                            <p:strVal val="0-#ppt_w/2"/>
                                          </p:val>
                                        </p:tav>
                                        <p:tav tm="100000">
                                          <p:val>
                                            <p:strVal val="#ppt_x"/>
                                          </p:val>
                                        </p:tav>
                                      </p:tavLst>
                                    </p:anim>
                                    <p:anim calcmode="lin" valueType="num">
                                      <p:cBhvr additive="base">
                                        <p:cTn dur="500" fill="hold" id="26"/>
                                        <p:tgtEl>
                                          <p:spTgt spid="7"/>
                                        </p:tgtEl>
                                        <p:attrNameLst>
                                          <p:attrName>ppt_y</p:attrName>
                                        </p:attrNameLst>
                                      </p:cBhvr>
                                      <p:tavLst>
                                        <p:tav tm="0">
                                          <p:val>
                                            <p:strVal val="1+#ppt_h/2"/>
                                          </p:val>
                                        </p:tav>
                                        <p:tav tm="100000">
                                          <p:val>
                                            <p:strVal val="#ppt_y"/>
                                          </p:val>
                                        </p:tav>
                                      </p:tavLst>
                                    </p:anim>
                                  </p:childTnLst>
                                </p:cTn>
                              </p:par>
                              <p:par>
                                <p:cTn accel="78000" fill="hold" grpId="0" id="27" nodeType="withEffect" presetClass="entr" presetID="2" presetSubtype="12">
                                  <p:stCondLst>
                                    <p:cond delay="800"/>
                                  </p:stCondLst>
                                  <p:childTnLst>
                                    <p:set>
                                      <p:cBhvr>
                                        <p:cTn dur="1" fill="hold" id="28">
                                          <p:stCondLst>
                                            <p:cond delay="0"/>
                                          </p:stCondLst>
                                        </p:cTn>
                                        <p:tgtEl>
                                          <p:spTgt spid="8"/>
                                        </p:tgtEl>
                                        <p:attrNameLst>
                                          <p:attrName>style.visibility</p:attrName>
                                        </p:attrNameLst>
                                      </p:cBhvr>
                                      <p:to>
                                        <p:strVal val="visible"/>
                                      </p:to>
                                    </p:set>
                                    <p:anim calcmode="lin" valueType="num">
                                      <p:cBhvr additive="base">
                                        <p:cTn dur="500" fill="hold" id="29"/>
                                        <p:tgtEl>
                                          <p:spTgt spid="8"/>
                                        </p:tgtEl>
                                        <p:attrNameLst>
                                          <p:attrName>ppt_x</p:attrName>
                                        </p:attrNameLst>
                                      </p:cBhvr>
                                      <p:tavLst>
                                        <p:tav tm="0">
                                          <p:val>
                                            <p:strVal val="0-#ppt_w/2"/>
                                          </p:val>
                                        </p:tav>
                                        <p:tav tm="100000">
                                          <p:val>
                                            <p:strVal val="#ppt_x"/>
                                          </p:val>
                                        </p:tav>
                                      </p:tavLst>
                                    </p:anim>
                                    <p:anim calcmode="lin" valueType="num">
                                      <p:cBhvr additive="base">
                                        <p:cTn dur="500" fill="hold" id="30"/>
                                        <p:tgtEl>
                                          <p:spTgt spid="8"/>
                                        </p:tgtEl>
                                        <p:attrNameLst>
                                          <p:attrName>ppt_y</p:attrName>
                                        </p:attrNameLst>
                                      </p:cBhvr>
                                      <p:tavLst>
                                        <p:tav tm="0">
                                          <p:val>
                                            <p:strVal val="1+#ppt_h/2"/>
                                          </p:val>
                                        </p:tav>
                                        <p:tav tm="100000">
                                          <p:val>
                                            <p:strVal val="#ppt_y"/>
                                          </p:val>
                                        </p:tav>
                                      </p:tavLst>
                                    </p:anim>
                                  </p:childTnLst>
                                </p:cTn>
                              </p:par>
                              <p:par>
                                <p:cTn accel="78000" fill="hold" grpId="0" id="31" nodeType="withEffect" presetClass="entr" presetID="2" presetSubtype="9">
                                  <p:stCondLst>
                                    <p:cond delay="100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0-#ppt_w/2"/>
                                          </p:val>
                                        </p:tav>
                                        <p:tav tm="100000">
                                          <p:val>
                                            <p:strVal val="#ppt_x"/>
                                          </p:val>
                                        </p:tav>
                                      </p:tavLst>
                                    </p:anim>
                                    <p:anim calcmode="lin" valueType="num">
                                      <p:cBhvr additive="base">
                                        <p:cTn dur="500" fill="hold" id="34"/>
                                        <p:tgtEl>
                                          <p:spTgt spid="9"/>
                                        </p:tgtEl>
                                        <p:attrNameLst>
                                          <p:attrName>ppt_y</p:attrName>
                                        </p:attrNameLst>
                                      </p:cBhvr>
                                      <p:tavLst>
                                        <p:tav tm="0">
                                          <p:val>
                                            <p:strVal val="0-#ppt_h/2"/>
                                          </p:val>
                                        </p:tav>
                                        <p:tav tm="100000">
                                          <p:val>
                                            <p:strVal val="#ppt_y"/>
                                          </p:val>
                                        </p:tav>
                                      </p:tavLst>
                                    </p:anim>
                                  </p:childTnLst>
                                </p:cTn>
                              </p:par>
                              <p:par>
                                <p:cTn accel="78000" fill="hold" grpId="0" id="35" nodeType="withEffect" presetClass="entr" presetID="2" presetSubtype="12">
                                  <p:stCondLst>
                                    <p:cond delay="700"/>
                                  </p:stCondLst>
                                  <p:childTnLst>
                                    <p:set>
                                      <p:cBhvr>
                                        <p:cTn dur="1" fill="hold" id="36">
                                          <p:stCondLst>
                                            <p:cond delay="0"/>
                                          </p:stCondLst>
                                        </p:cTn>
                                        <p:tgtEl>
                                          <p:spTgt spid="11"/>
                                        </p:tgtEl>
                                        <p:attrNameLst>
                                          <p:attrName>style.visibility</p:attrName>
                                        </p:attrNameLst>
                                      </p:cBhvr>
                                      <p:to>
                                        <p:strVal val="visible"/>
                                      </p:to>
                                    </p:set>
                                    <p:anim calcmode="lin" valueType="num">
                                      <p:cBhvr additive="base">
                                        <p:cTn dur="500" fill="hold" id="37"/>
                                        <p:tgtEl>
                                          <p:spTgt spid="11"/>
                                        </p:tgtEl>
                                        <p:attrNameLst>
                                          <p:attrName>ppt_x</p:attrName>
                                        </p:attrNameLst>
                                      </p:cBhvr>
                                      <p:tavLst>
                                        <p:tav tm="0">
                                          <p:val>
                                            <p:strVal val="0-#ppt_w/2"/>
                                          </p:val>
                                        </p:tav>
                                        <p:tav tm="100000">
                                          <p:val>
                                            <p:strVal val="#ppt_x"/>
                                          </p:val>
                                        </p:tav>
                                      </p:tavLst>
                                    </p:anim>
                                    <p:anim calcmode="lin" valueType="num">
                                      <p:cBhvr additive="base">
                                        <p:cTn dur="500" fill="hold" id="38"/>
                                        <p:tgtEl>
                                          <p:spTgt spid="11"/>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000"/>
                            </p:stCondLst>
                            <p:childTnLst>
                              <p:par>
                                <p:cTn fill="hold" grpId="0" id="40" nodeType="afterEffect" presetClass="entr" presetID="22" presetSubtype="4">
                                  <p:stCondLst>
                                    <p:cond delay="0"/>
                                  </p:stCondLst>
                                  <p:childTnLst>
                                    <p:set>
                                      <p:cBhvr>
                                        <p:cTn dur="1" fill="hold" id="41">
                                          <p:stCondLst>
                                            <p:cond delay="0"/>
                                          </p:stCondLst>
                                        </p:cTn>
                                        <p:tgtEl>
                                          <p:spTgt spid="13"/>
                                        </p:tgtEl>
                                        <p:attrNameLst>
                                          <p:attrName>style.visibility</p:attrName>
                                        </p:attrNameLst>
                                      </p:cBhvr>
                                      <p:to>
                                        <p:strVal val="visible"/>
                                      </p:to>
                                    </p:set>
                                    <p:animEffect filter="wipe(down)" transition="in">
                                      <p:cBhvr>
                                        <p:cTn dur="500" id="42"/>
                                        <p:tgtEl>
                                          <p:spTgt spid="13"/>
                                        </p:tgtEl>
                                      </p:cBhvr>
                                    </p:animEffect>
                                  </p:childTnLst>
                                </p:cTn>
                              </p:par>
                            </p:childTnLst>
                          </p:cTn>
                        </p:par>
                        <p:par>
                          <p:cTn fill="hold" id="43" nodeType="afterGroup">
                            <p:stCondLst>
                              <p:cond delay="3500"/>
                            </p:stCondLst>
                            <p:childTnLst>
                              <p:par>
                                <p:cTn fill="hold" grpId="0" id="44" nodeType="afterEffect" presetClass="entr" presetID="42"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1000" id="46"/>
                                        <p:tgtEl>
                                          <p:spTgt spid="14"/>
                                        </p:tgtEl>
                                      </p:cBhvr>
                                    </p:animEffect>
                                    <p:anim calcmode="lin" valueType="num">
                                      <p:cBhvr>
                                        <p:cTn dur="1000" fill="hold" id="47"/>
                                        <p:tgtEl>
                                          <p:spTgt spid="14"/>
                                        </p:tgtEl>
                                        <p:attrNameLst>
                                          <p:attrName>ppt_x</p:attrName>
                                        </p:attrNameLst>
                                      </p:cBhvr>
                                      <p:tavLst>
                                        <p:tav tm="0">
                                          <p:val>
                                            <p:strVal val="#ppt_x"/>
                                          </p:val>
                                        </p:tav>
                                        <p:tav tm="100000">
                                          <p:val>
                                            <p:strVal val="#ppt_x"/>
                                          </p:val>
                                        </p:tav>
                                      </p:tavLst>
                                    </p:anim>
                                    <p:anim calcmode="lin" valueType="num">
                                      <p:cBhvr>
                                        <p:cTn dur="1000" fill="hold" id="4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7"/>
      <p:bldP grpId="0" spid="8"/>
      <p:bldP grpId="0" spid="9"/>
      <p:bldP grpId="0" spid="10"/>
      <p:bldP grpId="0" spid="11"/>
      <p:bldP grpId="0" spid="13"/>
      <p:bldP grpId="0" spid="1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a:extLst>
              <a:ext uri="{FF2B5EF4-FFF2-40B4-BE49-F238E27FC236}">
                <a16:creationId xmlns:a16="http://schemas.microsoft.com/office/drawing/2014/main" id="{CA1A0250-B3EA-4DE3-BC81-8587B8AD7E71}"/>
              </a:ext>
            </a:extLst>
          </p:cNvPr>
          <p:cNvGrpSpPr/>
          <p:nvPr/>
        </p:nvGrpSpPr>
        <p:grpSpPr>
          <a:xfrm>
            <a:off x="6138635" y="2045865"/>
            <a:ext cx="4764039" cy="3965668"/>
            <a:chOff x="713123" y="1503614"/>
            <a:chExt cx="5923633" cy="4930934"/>
          </a:xfrm>
        </p:grpSpPr>
        <p:sp>
          <p:nvSpPr>
            <p:cNvPr id="5" name="Freeform 127">
              <a:extLst>
                <a:ext uri="{FF2B5EF4-FFF2-40B4-BE49-F238E27FC236}">
                  <a16:creationId xmlns:a16="http://schemas.microsoft.com/office/drawing/2014/main" id="{0A4C4DE6-F842-4BE4-A30C-C628ED59D87B}"/>
                </a:ext>
              </a:extLst>
            </p:cNvPr>
            <p:cNvSpPr/>
            <p:nvPr/>
          </p:nvSpPr>
          <p:spPr bwMode="auto">
            <a:xfrm flipH="1">
              <a:off x="1973387" y="1503614"/>
              <a:ext cx="4663369" cy="1055687"/>
            </a:xfrm>
            <a:custGeom>
              <a:gdLst>
                <a:gd fmla="*/ 1818 w 1818" name="T0"/>
                <a:gd fmla="*/ 132 h 665" name="T1"/>
                <a:gd fmla="*/ 1676 w 1818" name="T2"/>
                <a:gd fmla="*/ 71 h 665" name="T3"/>
                <a:gd fmla="*/ 1676 w 1818" name="T4"/>
                <a:gd fmla="*/ 0 h 665" name="T5"/>
                <a:gd fmla="*/ 0 w 1818" name="T6"/>
                <a:gd fmla="*/ 0 h 665" name="T7"/>
                <a:gd fmla="*/ 0 w 1818" name="T8"/>
                <a:gd fmla="*/ 665 h 665" name="T9"/>
                <a:gd fmla="*/ 1676 w 1818" name="T10"/>
                <a:gd fmla="*/ 665 h 665" name="T11"/>
                <a:gd fmla="*/ 1676 w 1818" name="T12"/>
                <a:gd fmla="*/ 191 h 665" name="T13"/>
                <a:gd fmla="*/ 1818 w 1818" name="T14"/>
                <a:gd fmla="*/ 132 h 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5" w="1818">
                  <a:moveTo>
                    <a:pt x="1818" y="132"/>
                  </a:moveTo>
                  <a:lnTo>
                    <a:pt x="1676" y="71"/>
                  </a:lnTo>
                  <a:lnTo>
                    <a:pt x="1676" y="0"/>
                  </a:lnTo>
                  <a:lnTo>
                    <a:pt x="0" y="0"/>
                  </a:lnTo>
                  <a:lnTo>
                    <a:pt x="0" y="665"/>
                  </a:lnTo>
                  <a:lnTo>
                    <a:pt x="1676" y="665"/>
                  </a:lnTo>
                  <a:lnTo>
                    <a:pt x="1676" y="191"/>
                  </a:lnTo>
                  <a:lnTo>
                    <a:pt x="1818" y="132"/>
                  </a:lnTo>
                  <a:close/>
                </a:path>
              </a:pathLst>
            </a:custGeom>
            <a:noFill/>
            <a:ln>
              <a:solidFill>
                <a:schemeClr val="tx1">
                  <a:lumMod val="75000"/>
                  <a:lumOff val="2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accent1"/>
                </a:solidFill>
                <a:cs typeface="+mn-ea"/>
                <a:sym typeface="+mn-lt"/>
              </a:endParaRPr>
            </a:p>
          </p:txBody>
        </p:sp>
        <p:sp>
          <p:nvSpPr>
            <p:cNvPr id="6" name="Rectangle 128">
              <a:extLst>
                <a:ext uri="{FF2B5EF4-FFF2-40B4-BE49-F238E27FC236}">
                  <a16:creationId xmlns:a16="http://schemas.microsoft.com/office/drawing/2014/main" id="{894C80B0-DBD7-4EDC-A607-264299637A03}"/>
                </a:ext>
              </a:extLst>
            </p:cNvPr>
            <p:cNvSpPr>
              <a:spLocks noChangeArrowheads="1"/>
            </p:cNvSpPr>
            <p:nvPr/>
          </p:nvSpPr>
          <p:spPr bwMode="auto">
            <a:xfrm>
              <a:off x="713123" y="1504845"/>
              <a:ext cx="1060609" cy="1053226"/>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1</a:t>
              </a:r>
            </a:p>
          </p:txBody>
        </p:sp>
        <p:sp>
          <p:nvSpPr>
            <p:cNvPr id="9" name="Freeform 132">
              <a:extLst>
                <a:ext uri="{FF2B5EF4-FFF2-40B4-BE49-F238E27FC236}">
                  <a16:creationId xmlns:a16="http://schemas.microsoft.com/office/drawing/2014/main" id="{003675DC-04BF-472C-BCD4-3165ACC7F58D}"/>
                </a:ext>
              </a:extLst>
            </p:cNvPr>
            <p:cNvSpPr/>
            <p:nvPr/>
          </p:nvSpPr>
          <p:spPr bwMode="auto">
            <a:xfrm flipH="1">
              <a:off x="1973388" y="2795839"/>
              <a:ext cx="4663368" cy="1052513"/>
            </a:xfrm>
            <a:custGeom>
              <a:gdLst>
                <a:gd fmla="*/ 1818 w 1818" name="T0"/>
                <a:gd fmla="*/ 130 h 663" name="T1"/>
                <a:gd fmla="*/ 1676 w 1818" name="T2"/>
                <a:gd fmla="*/ 71 h 663" name="T3"/>
                <a:gd fmla="*/ 1676 w 1818" name="T4"/>
                <a:gd fmla="*/ 0 h 663" name="T5"/>
                <a:gd fmla="*/ 0 w 1818" name="T6"/>
                <a:gd fmla="*/ 0 h 663" name="T7"/>
                <a:gd fmla="*/ 0 w 1818" name="T8"/>
                <a:gd fmla="*/ 663 h 663" name="T9"/>
                <a:gd fmla="*/ 1676 w 1818" name="T10"/>
                <a:gd fmla="*/ 663 h 663" name="T11"/>
                <a:gd fmla="*/ 1676 w 1818" name="T12"/>
                <a:gd fmla="*/ 192 h 663" name="T13"/>
                <a:gd fmla="*/ 1818 w 1818" name="T14"/>
                <a:gd fmla="*/ 130 h 6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3" w="1818">
                  <a:moveTo>
                    <a:pt x="1818" y="130"/>
                  </a:moveTo>
                  <a:lnTo>
                    <a:pt x="1676" y="71"/>
                  </a:lnTo>
                  <a:lnTo>
                    <a:pt x="1676" y="0"/>
                  </a:lnTo>
                  <a:lnTo>
                    <a:pt x="0" y="0"/>
                  </a:lnTo>
                  <a:lnTo>
                    <a:pt x="0" y="663"/>
                  </a:lnTo>
                  <a:lnTo>
                    <a:pt x="1676" y="663"/>
                  </a:lnTo>
                  <a:lnTo>
                    <a:pt x="1676" y="192"/>
                  </a:lnTo>
                  <a:lnTo>
                    <a:pt x="1818" y="130"/>
                  </a:lnTo>
                  <a:close/>
                </a:path>
              </a:pathLst>
            </a:custGeom>
            <a:noFill/>
            <a:ln>
              <a:solidFill>
                <a:schemeClr val="tx1">
                  <a:lumMod val="75000"/>
                  <a:lumOff val="2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accent1"/>
                </a:solidFill>
                <a:cs typeface="+mn-ea"/>
                <a:sym typeface="+mn-lt"/>
              </a:endParaRPr>
            </a:p>
          </p:txBody>
        </p:sp>
        <p:sp>
          <p:nvSpPr>
            <p:cNvPr id="10" name="Rectangle 133">
              <a:extLst>
                <a:ext uri="{FF2B5EF4-FFF2-40B4-BE49-F238E27FC236}">
                  <a16:creationId xmlns:a16="http://schemas.microsoft.com/office/drawing/2014/main" id="{FA490056-AC60-472B-BCAD-111AF2FCFB45}"/>
                </a:ext>
              </a:extLst>
            </p:cNvPr>
            <p:cNvSpPr>
              <a:spLocks noChangeArrowheads="1"/>
            </p:cNvSpPr>
            <p:nvPr/>
          </p:nvSpPr>
          <p:spPr bwMode="auto">
            <a:xfrm>
              <a:off x="713123" y="2795838"/>
              <a:ext cx="1060609" cy="1055687"/>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2</a:t>
              </a:r>
            </a:p>
          </p:txBody>
        </p:sp>
        <p:sp>
          <p:nvSpPr>
            <p:cNvPr id="13" name="Freeform 137">
              <a:extLst>
                <a:ext uri="{FF2B5EF4-FFF2-40B4-BE49-F238E27FC236}">
                  <a16:creationId xmlns:a16="http://schemas.microsoft.com/office/drawing/2014/main" id="{045BBCE4-6CBB-4D4B-A476-2CB76E92CC17}"/>
                </a:ext>
              </a:extLst>
            </p:cNvPr>
            <p:cNvSpPr/>
            <p:nvPr/>
          </p:nvSpPr>
          <p:spPr bwMode="auto">
            <a:xfrm flipH="1">
              <a:off x="1973388" y="4084889"/>
              <a:ext cx="4663368" cy="1055687"/>
            </a:xfrm>
            <a:custGeom>
              <a:gdLst>
                <a:gd fmla="*/ 1818 w 1818" name="T0"/>
                <a:gd fmla="*/ 133 h 665" name="T1"/>
                <a:gd fmla="*/ 1676 w 1818" name="T2"/>
                <a:gd fmla="*/ 71 h 665" name="T3"/>
                <a:gd fmla="*/ 1676 w 1818" name="T4"/>
                <a:gd fmla="*/ 0 h 665" name="T5"/>
                <a:gd fmla="*/ 0 w 1818" name="T6"/>
                <a:gd fmla="*/ 0 h 665" name="T7"/>
                <a:gd fmla="*/ 0 w 1818" name="T8"/>
                <a:gd fmla="*/ 665 h 665" name="T9"/>
                <a:gd fmla="*/ 1676 w 1818" name="T10"/>
                <a:gd fmla="*/ 665 h 665" name="T11"/>
                <a:gd fmla="*/ 1676 w 1818" name="T12"/>
                <a:gd fmla="*/ 192 h 665" name="T13"/>
                <a:gd fmla="*/ 1818 w 1818" name="T14"/>
                <a:gd fmla="*/ 133 h 66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5" w="1818">
                  <a:moveTo>
                    <a:pt x="1818" y="133"/>
                  </a:moveTo>
                  <a:lnTo>
                    <a:pt x="1676" y="71"/>
                  </a:lnTo>
                  <a:lnTo>
                    <a:pt x="1676" y="0"/>
                  </a:lnTo>
                  <a:lnTo>
                    <a:pt x="0" y="0"/>
                  </a:lnTo>
                  <a:lnTo>
                    <a:pt x="0" y="665"/>
                  </a:lnTo>
                  <a:lnTo>
                    <a:pt x="1676" y="665"/>
                  </a:lnTo>
                  <a:lnTo>
                    <a:pt x="1676" y="192"/>
                  </a:lnTo>
                  <a:lnTo>
                    <a:pt x="1818" y="133"/>
                  </a:lnTo>
                  <a:close/>
                </a:path>
              </a:pathLst>
            </a:custGeom>
            <a:noFill/>
            <a:ln>
              <a:solidFill>
                <a:schemeClr val="tx1">
                  <a:lumMod val="75000"/>
                  <a:lumOff val="2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accent1"/>
                </a:solidFill>
                <a:cs typeface="+mn-ea"/>
                <a:sym typeface="+mn-lt"/>
              </a:endParaRPr>
            </a:p>
          </p:txBody>
        </p:sp>
        <p:sp>
          <p:nvSpPr>
            <p:cNvPr id="14" name="Rectangle 138">
              <a:extLst>
                <a:ext uri="{FF2B5EF4-FFF2-40B4-BE49-F238E27FC236}">
                  <a16:creationId xmlns:a16="http://schemas.microsoft.com/office/drawing/2014/main" id="{892E7312-0E6F-40C1-B98B-76E18FC6C38E}"/>
                </a:ext>
              </a:extLst>
            </p:cNvPr>
            <p:cNvSpPr>
              <a:spLocks noChangeArrowheads="1"/>
            </p:cNvSpPr>
            <p:nvPr/>
          </p:nvSpPr>
          <p:spPr bwMode="auto">
            <a:xfrm>
              <a:off x="713123" y="4084889"/>
              <a:ext cx="1060610" cy="1055688"/>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3</a:t>
              </a:r>
            </a:p>
          </p:txBody>
        </p:sp>
        <p:sp>
          <p:nvSpPr>
            <p:cNvPr id="17" name="Freeform 142">
              <a:extLst>
                <a:ext uri="{FF2B5EF4-FFF2-40B4-BE49-F238E27FC236}">
                  <a16:creationId xmlns:a16="http://schemas.microsoft.com/office/drawing/2014/main" id="{591B5AD8-CDFE-45E8-94BD-C400474097D1}"/>
                </a:ext>
              </a:extLst>
            </p:cNvPr>
            <p:cNvSpPr/>
            <p:nvPr/>
          </p:nvSpPr>
          <p:spPr bwMode="auto">
            <a:xfrm flipH="1">
              <a:off x="1973388" y="5377114"/>
              <a:ext cx="4663368" cy="1052513"/>
            </a:xfrm>
            <a:custGeom>
              <a:gdLst>
                <a:gd fmla="*/ 1818 w 1818" name="T0"/>
                <a:gd fmla="*/ 131 h 663" name="T1"/>
                <a:gd fmla="*/ 1676 w 1818" name="T2"/>
                <a:gd fmla="*/ 72 h 663" name="T3"/>
                <a:gd fmla="*/ 1676 w 1818" name="T4"/>
                <a:gd fmla="*/ 0 h 663" name="T5"/>
                <a:gd fmla="*/ 0 w 1818" name="T6"/>
                <a:gd fmla="*/ 0 h 663" name="T7"/>
                <a:gd fmla="*/ 0 w 1818" name="T8"/>
                <a:gd fmla="*/ 663 h 663" name="T9"/>
                <a:gd fmla="*/ 1676 w 1818" name="T10"/>
                <a:gd fmla="*/ 663 h 663" name="T11"/>
                <a:gd fmla="*/ 1676 w 1818" name="T12"/>
                <a:gd fmla="*/ 192 h 663" name="T13"/>
                <a:gd fmla="*/ 1818 w 1818" name="T14"/>
                <a:gd fmla="*/ 131 h 66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63" w="1818">
                  <a:moveTo>
                    <a:pt x="1818" y="131"/>
                  </a:moveTo>
                  <a:lnTo>
                    <a:pt x="1676" y="72"/>
                  </a:lnTo>
                  <a:lnTo>
                    <a:pt x="1676" y="0"/>
                  </a:lnTo>
                  <a:lnTo>
                    <a:pt x="0" y="0"/>
                  </a:lnTo>
                  <a:lnTo>
                    <a:pt x="0" y="663"/>
                  </a:lnTo>
                  <a:lnTo>
                    <a:pt x="1676" y="663"/>
                  </a:lnTo>
                  <a:lnTo>
                    <a:pt x="1676" y="192"/>
                  </a:lnTo>
                  <a:lnTo>
                    <a:pt x="1818" y="131"/>
                  </a:lnTo>
                  <a:close/>
                </a:path>
              </a:pathLst>
            </a:custGeom>
            <a:noFill/>
            <a:ln>
              <a:solidFill>
                <a:schemeClr val="tx1">
                  <a:lumMod val="75000"/>
                  <a:lumOff val="2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accent1"/>
                </a:solidFill>
                <a:cs typeface="+mn-ea"/>
                <a:sym typeface="+mn-lt"/>
              </a:endParaRPr>
            </a:p>
          </p:txBody>
        </p:sp>
        <p:sp>
          <p:nvSpPr>
            <p:cNvPr id="18" name="Rectangle 143">
              <a:extLst>
                <a:ext uri="{FF2B5EF4-FFF2-40B4-BE49-F238E27FC236}">
                  <a16:creationId xmlns:a16="http://schemas.microsoft.com/office/drawing/2014/main" id="{8604A68C-5B78-4122-AE04-B9B0C43853EC}"/>
                </a:ext>
              </a:extLst>
            </p:cNvPr>
            <p:cNvSpPr>
              <a:spLocks noChangeArrowheads="1"/>
            </p:cNvSpPr>
            <p:nvPr/>
          </p:nvSpPr>
          <p:spPr bwMode="auto">
            <a:xfrm>
              <a:off x="716297" y="5377113"/>
              <a:ext cx="1057435" cy="1057435"/>
            </a:xfrm>
            <a:prstGeom prst="rect">
              <a:avLst/>
            </a:prstGeom>
            <a:solidFill>
              <a:schemeClr val="accent1"/>
            </a:solidFill>
            <a:ln>
              <a:noFill/>
            </a:ln>
            <a:effectLst>
              <a:outerShdw algn="tl" blurRad="50800" dir="2700000" dist="38100" rotWithShape="0">
                <a:prstClr val="black">
                  <a:alpha val="40000"/>
                </a:prstClr>
              </a:outerShdw>
            </a:effectLst>
            <a:scene3d>
              <a:camera prst="orthographicFront"/>
              <a:lightRig dir="t" rig="threePt"/>
            </a:scene3d>
            <a:sp3d>
              <a:bevelT h="50800" prst="softRound" w="1524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200">
                  <a:solidFill>
                    <a:schemeClr val="bg1"/>
                  </a:solidFill>
                  <a:cs typeface="+mn-ea"/>
                  <a:sym typeface="+mn-lt"/>
                </a:rPr>
                <a:t>4</a:t>
              </a:r>
            </a:p>
          </p:txBody>
        </p:sp>
      </p:grpSp>
      <p:sp>
        <p:nvSpPr>
          <p:cNvPr id="22" name="文本框 21">
            <a:extLst>
              <a:ext uri="{FF2B5EF4-FFF2-40B4-BE49-F238E27FC236}">
                <a16:creationId xmlns:a16="http://schemas.microsoft.com/office/drawing/2014/main" id="{61FF1906-AE70-4F8A-9EFC-401BD75056E2}"/>
              </a:ext>
            </a:extLst>
          </p:cNvPr>
          <p:cNvSpPr txBox="1"/>
          <p:nvPr/>
        </p:nvSpPr>
        <p:spPr>
          <a:xfrm>
            <a:off x="7517660" y="2157874"/>
            <a:ext cx="3275749" cy="676656"/>
          </a:xfrm>
          <a:prstGeom prst="rect">
            <a:avLst/>
          </a:prstGeom>
          <a:noFill/>
        </p:spPr>
        <p:txBody>
          <a:bodyPr rtlCol="0"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点击输入文本内容点击输入文本内容点击输入文本内容点击输入文本</a:t>
            </a:r>
          </a:p>
        </p:txBody>
      </p:sp>
      <p:sp>
        <p:nvSpPr>
          <p:cNvPr id="23" name="文本框 22">
            <a:extLst>
              <a:ext uri="{FF2B5EF4-FFF2-40B4-BE49-F238E27FC236}">
                <a16:creationId xmlns:a16="http://schemas.microsoft.com/office/drawing/2014/main" id="{DF7D189F-F767-4C7E-B947-EDCCB943CCC9}"/>
              </a:ext>
            </a:extLst>
          </p:cNvPr>
          <p:cNvSpPr txBox="1"/>
          <p:nvPr/>
        </p:nvSpPr>
        <p:spPr>
          <a:xfrm>
            <a:off x="7517660" y="3163742"/>
            <a:ext cx="3275749" cy="676656"/>
          </a:xfrm>
          <a:prstGeom prst="rect">
            <a:avLst/>
          </a:prstGeom>
          <a:noFill/>
        </p:spPr>
        <p:txBody>
          <a:bodyPr rtlCol="0"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点击输入文本内容点击输入文本内容点击输入文本内容点击输入文本</a:t>
            </a:r>
          </a:p>
        </p:txBody>
      </p:sp>
      <p:sp>
        <p:nvSpPr>
          <p:cNvPr id="24" name="文本框 23">
            <a:extLst>
              <a:ext uri="{FF2B5EF4-FFF2-40B4-BE49-F238E27FC236}">
                <a16:creationId xmlns:a16="http://schemas.microsoft.com/office/drawing/2014/main" id="{82B2562E-ACE9-4848-9C2C-15380A9FEFC7}"/>
              </a:ext>
            </a:extLst>
          </p:cNvPr>
          <p:cNvSpPr txBox="1"/>
          <p:nvPr/>
        </p:nvSpPr>
        <p:spPr>
          <a:xfrm>
            <a:off x="7517660" y="4220270"/>
            <a:ext cx="3275749" cy="676656"/>
          </a:xfrm>
          <a:prstGeom prst="rect">
            <a:avLst/>
          </a:prstGeom>
          <a:noFill/>
        </p:spPr>
        <p:txBody>
          <a:bodyPr rtlCol="0"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点击输入文本内容点击输入文本内容点击输入文本内容点击输入文本</a:t>
            </a:r>
          </a:p>
        </p:txBody>
      </p:sp>
      <p:sp>
        <p:nvSpPr>
          <p:cNvPr id="25" name="文本框 24">
            <a:extLst>
              <a:ext uri="{FF2B5EF4-FFF2-40B4-BE49-F238E27FC236}">
                <a16:creationId xmlns:a16="http://schemas.microsoft.com/office/drawing/2014/main" id="{60643129-E210-48B0-9167-CBAF681C83B6}"/>
              </a:ext>
            </a:extLst>
          </p:cNvPr>
          <p:cNvSpPr txBox="1"/>
          <p:nvPr/>
        </p:nvSpPr>
        <p:spPr>
          <a:xfrm>
            <a:off x="7517660" y="5237639"/>
            <a:ext cx="3275749" cy="676656"/>
          </a:xfrm>
          <a:prstGeom prst="rect">
            <a:avLst/>
          </a:prstGeom>
          <a:noFill/>
        </p:spPr>
        <p:txBody>
          <a:bodyPr rtlCol="0" wrap="square">
            <a:spAutoFit/>
          </a:bodyPr>
          <a:lstStyle/>
          <a:p>
            <a:pPr algn="just" defTabSz="914400" eaLnBrk="1" fontAlgn="auto" hangingPunct="1" indent="0" latinLnBrk="0" lvl="0" marL="0" marR="0" rtl="0">
              <a:lnSpc>
                <a:spcPct val="120000"/>
              </a:lnSpc>
              <a:spcBef>
                <a:spcPct val="0"/>
              </a:spcBef>
              <a:spcAft>
                <a:spcPct val="0"/>
              </a:spcAft>
              <a:buClrTx/>
              <a:buSzTx/>
              <a:buFontTx/>
              <a:buNone/>
              <a:defRPr/>
            </a:pPr>
            <a:r>
              <a:rPr altLang="en-US" b="0" baseline="0" cap="none" i="0" kern="1200" kumimoji="0" lang="zh-CN" noProof="0" normalizeH="0" spc="0" strike="noStrike" sz="1600" u="none">
                <a:ln>
                  <a:noFill/>
                </a:ln>
                <a:solidFill>
                  <a:schemeClr val="tx1">
                    <a:lumMod val="75000"/>
                    <a:lumOff val="25000"/>
                  </a:schemeClr>
                </a:solidFill>
                <a:effectLst/>
                <a:uLnTx/>
                <a:uFillTx/>
                <a:cs typeface="+mn-ea"/>
                <a:sym typeface="+mn-lt"/>
              </a:rPr>
              <a:t>点击输入文本内容点击输入文本内容点击输入文本内容点击输入文本</a:t>
            </a:r>
          </a:p>
        </p:txBody>
      </p:sp>
      <p:pic>
        <p:nvPicPr>
          <p:cNvPr id="31" name="图片 30">
            <a:extLst>
              <a:ext uri="{FF2B5EF4-FFF2-40B4-BE49-F238E27FC236}">
                <a16:creationId xmlns:a16="http://schemas.microsoft.com/office/drawing/2014/main" id="{7C4EFCC7-67B8-45DC-A3E4-E4530E53E177}"/>
              </a:ext>
            </a:extLst>
          </p:cNvPr>
          <p:cNvPicPr>
            <a:picLocks noChangeAspect="1"/>
          </p:cNvPicPr>
          <p:nvPr/>
        </p:nvPicPr>
        <p:blipFill>
          <a:blip r:embed="rId2">
            <a:extLst>
              <a:ext uri="{28A0092B-C50C-407E-A947-70E740481C1C}">
                <a14:useLocalDpi val="0"/>
              </a:ext>
            </a:extLst>
          </a:blip>
          <a:stretch>
            <a:fillRect/>
          </a:stretch>
        </p:blipFill>
        <p:spPr>
          <a:xfrm>
            <a:off x="971550" y="1885609"/>
            <a:ext cx="4801929" cy="4096432"/>
          </a:xfrm>
          <a:prstGeom prst="rect">
            <a:avLst/>
          </a:prstGeom>
          <a:solidFill>
            <a:srgbClr val="FFFFFF">
              <a:shade val="85000"/>
            </a:srgbClr>
          </a:solidFill>
          <a:ln cap="sq" w="1905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spTree>
    <p:extLst>
      <p:ext uri="{BB962C8B-B14F-4D97-AF65-F5344CB8AC3E}">
        <p14:creationId val="3701879787"/>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ppt_w</p:attrName>
                                        </p:attrNameLst>
                                      </p:cBhvr>
                                      <p:tavLst>
                                        <p:tav tm="0">
                                          <p:val>
                                            <p:fltVal val="0"/>
                                          </p:val>
                                        </p:tav>
                                        <p:tav tm="100000">
                                          <p:val>
                                            <p:strVal val="#ppt_w"/>
                                          </p:val>
                                        </p:tav>
                                      </p:tavLst>
                                    </p:anim>
                                    <p:anim calcmode="lin" valueType="num">
                                      <p:cBhvr>
                                        <p:cTn dur="500" fill="hold" id="8"/>
                                        <p:tgtEl>
                                          <p:spTgt spid="31"/>
                                        </p:tgtEl>
                                        <p:attrNameLst>
                                          <p:attrName>ppt_h</p:attrName>
                                        </p:attrNameLst>
                                      </p:cBhvr>
                                      <p:tavLst>
                                        <p:tav tm="0">
                                          <p:val>
                                            <p:fltVal val="0"/>
                                          </p:val>
                                        </p:tav>
                                        <p:tav tm="100000">
                                          <p:val>
                                            <p:strVal val="#ppt_h"/>
                                          </p:val>
                                        </p:tav>
                                      </p:tavLst>
                                    </p:anim>
                                    <p:animEffect filter="fade" transition="in">
                                      <p:cBhvr>
                                        <p:cTn dur="500" id="9"/>
                                        <p:tgtEl>
                                          <p:spTgt spid="31"/>
                                        </p:tgtEl>
                                      </p:cBhvr>
                                    </p:animEffect>
                                  </p:childTnLst>
                                </p:cTn>
                              </p:par>
                            </p:childTnLst>
                          </p:cTn>
                        </p:par>
                        <p:par>
                          <p:cTn fill="hold" id="10" nodeType="afterGroup">
                            <p:stCondLst>
                              <p:cond delay="500"/>
                            </p:stCondLst>
                            <p:childTnLst>
                              <p:par>
                                <p:cTn fill="hold" id="11" nodeType="afterEffect" presetClass="entr" presetID="2" presetSubtype="2">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additive="base">
                                        <p:cTn dur="500" fill="hold" id="13"/>
                                        <p:tgtEl>
                                          <p:spTgt spid="4"/>
                                        </p:tgtEl>
                                        <p:attrNameLst>
                                          <p:attrName>ppt_x</p:attrName>
                                        </p:attrNameLst>
                                      </p:cBhvr>
                                      <p:tavLst>
                                        <p:tav tm="0">
                                          <p:val>
                                            <p:strVal val="1+#ppt_w/2"/>
                                          </p:val>
                                        </p:tav>
                                        <p:tav tm="100000">
                                          <p:val>
                                            <p:strVal val="#ppt_x"/>
                                          </p:val>
                                        </p:tav>
                                      </p:tavLst>
                                    </p:anim>
                                    <p:anim calcmode="lin" valueType="num">
                                      <p:cBhvr additive="base">
                                        <p:cTn dur="500" fill="hold" id="14"/>
                                        <p:tgtEl>
                                          <p:spTgt spid="4"/>
                                        </p:tgtEl>
                                        <p:attrNameLst>
                                          <p:attrName>ppt_y</p:attrName>
                                        </p:attrNameLst>
                                      </p:cBhvr>
                                      <p:tavLst>
                                        <p:tav tm="0">
                                          <p:val>
                                            <p:strVal val="#ppt_y"/>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22"/>
                                        </p:tgtEl>
                                        <p:attrNameLst>
                                          <p:attrName>style.visibility</p:attrName>
                                        </p:attrNameLst>
                                      </p:cBhvr>
                                      <p:to>
                                        <p:strVal val="visible"/>
                                      </p:to>
                                    </p:set>
                                    <p:anim calcmode="lin" valueType="num">
                                      <p:cBhvr>
                                        <p:cTn dur="500" fill="hold" id="18"/>
                                        <p:tgtEl>
                                          <p:spTgt spid="22"/>
                                        </p:tgtEl>
                                        <p:attrNameLst>
                                          <p:attrName>ppt_w</p:attrName>
                                        </p:attrNameLst>
                                      </p:cBhvr>
                                      <p:tavLst>
                                        <p:tav tm="0">
                                          <p:val>
                                            <p:fltVal val="0"/>
                                          </p:val>
                                        </p:tav>
                                        <p:tav tm="100000">
                                          <p:val>
                                            <p:strVal val="#ppt_w"/>
                                          </p:val>
                                        </p:tav>
                                      </p:tavLst>
                                    </p:anim>
                                    <p:anim calcmode="lin" valueType="num">
                                      <p:cBhvr>
                                        <p:cTn dur="500" fill="hold" id="19"/>
                                        <p:tgtEl>
                                          <p:spTgt spid="22"/>
                                        </p:tgtEl>
                                        <p:attrNameLst>
                                          <p:attrName>ppt_h</p:attrName>
                                        </p:attrNameLst>
                                      </p:cBhvr>
                                      <p:tavLst>
                                        <p:tav tm="0">
                                          <p:val>
                                            <p:fltVal val="0"/>
                                          </p:val>
                                        </p:tav>
                                        <p:tav tm="100000">
                                          <p:val>
                                            <p:strVal val="#ppt_h"/>
                                          </p:val>
                                        </p:tav>
                                      </p:tavLst>
                                    </p:anim>
                                    <p:animEffect filter="fade" transition="in">
                                      <p:cBhvr>
                                        <p:cTn dur="500" id="20"/>
                                        <p:tgtEl>
                                          <p:spTgt spid="22"/>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23"/>
                                        </p:tgtEl>
                                        <p:attrNameLst>
                                          <p:attrName>style.visibility</p:attrName>
                                        </p:attrNameLst>
                                      </p:cBhvr>
                                      <p:to>
                                        <p:strVal val="visible"/>
                                      </p:to>
                                    </p:set>
                                    <p:anim calcmode="lin" valueType="num">
                                      <p:cBhvr>
                                        <p:cTn dur="500" fill="hold" id="23"/>
                                        <p:tgtEl>
                                          <p:spTgt spid="23"/>
                                        </p:tgtEl>
                                        <p:attrNameLst>
                                          <p:attrName>ppt_w</p:attrName>
                                        </p:attrNameLst>
                                      </p:cBhvr>
                                      <p:tavLst>
                                        <p:tav tm="0">
                                          <p:val>
                                            <p:fltVal val="0"/>
                                          </p:val>
                                        </p:tav>
                                        <p:tav tm="100000">
                                          <p:val>
                                            <p:strVal val="#ppt_w"/>
                                          </p:val>
                                        </p:tav>
                                      </p:tavLst>
                                    </p:anim>
                                    <p:anim calcmode="lin" valueType="num">
                                      <p:cBhvr>
                                        <p:cTn dur="500" fill="hold" id="24"/>
                                        <p:tgtEl>
                                          <p:spTgt spid="23"/>
                                        </p:tgtEl>
                                        <p:attrNameLst>
                                          <p:attrName>ppt_h</p:attrName>
                                        </p:attrNameLst>
                                      </p:cBhvr>
                                      <p:tavLst>
                                        <p:tav tm="0">
                                          <p:val>
                                            <p:fltVal val="0"/>
                                          </p:val>
                                        </p:tav>
                                        <p:tav tm="100000">
                                          <p:val>
                                            <p:strVal val="#ppt_h"/>
                                          </p:val>
                                        </p:tav>
                                      </p:tavLst>
                                    </p:anim>
                                    <p:animEffect filter="fade" transition="in">
                                      <p:cBhvr>
                                        <p:cTn dur="500" id="25"/>
                                        <p:tgtEl>
                                          <p:spTgt spid="23"/>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4"/>
                                        </p:tgtEl>
                                        <p:attrNameLst>
                                          <p:attrName>style.visibility</p:attrName>
                                        </p:attrNameLst>
                                      </p:cBhvr>
                                      <p:to>
                                        <p:strVal val="visible"/>
                                      </p:to>
                                    </p:set>
                                    <p:anim calcmode="lin" valueType="num">
                                      <p:cBhvr>
                                        <p:cTn dur="500" fill="hold" id="28"/>
                                        <p:tgtEl>
                                          <p:spTgt spid="24"/>
                                        </p:tgtEl>
                                        <p:attrNameLst>
                                          <p:attrName>ppt_w</p:attrName>
                                        </p:attrNameLst>
                                      </p:cBhvr>
                                      <p:tavLst>
                                        <p:tav tm="0">
                                          <p:val>
                                            <p:fltVal val="0"/>
                                          </p:val>
                                        </p:tav>
                                        <p:tav tm="100000">
                                          <p:val>
                                            <p:strVal val="#ppt_w"/>
                                          </p:val>
                                        </p:tav>
                                      </p:tavLst>
                                    </p:anim>
                                    <p:anim calcmode="lin" valueType="num">
                                      <p:cBhvr>
                                        <p:cTn dur="500" fill="hold" id="29"/>
                                        <p:tgtEl>
                                          <p:spTgt spid="24"/>
                                        </p:tgtEl>
                                        <p:attrNameLst>
                                          <p:attrName>ppt_h</p:attrName>
                                        </p:attrNameLst>
                                      </p:cBhvr>
                                      <p:tavLst>
                                        <p:tav tm="0">
                                          <p:val>
                                            <p:fltVal val="0"/>
                                          </p:val>
                                        </p:tav>
                                        <p:tav tm="100000">
                                          <p:val>
                                            <p:strVal val="#ppt_h"/>
                                          </p:val>
                                        </p:tav>
                                      </p:tavLst>
                                    </p:anim>
                                    <p:animEffect filter="fade" transition="in">
                                      <p:cBhvr>
                                        <p:cTn dur="500" id="30"/>
                                        <p:tgtEl>
                                          <p:spTgt spid="24"/>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5"/>
                                        </p:tgtEl>
                                        <p:attrNameLst>
                                          <p:attrName>style.visibility</p:attrName>
                                        </p:attrNameLst>
                                      </p:cBhvr>
                                      <p:to>
                                        <p:strVal val="visible"/>
                                      </p:to>
                                    </p:set>
                                    <p:anim calcmode="lin" valueType="num">
                                      <p:cBhvr>
                                        <p:cTn dur="500" fill="hold" id="33"/>
                                        <p:tgtEl>
                                          <p:spTgt spid="25"/>
                                        </p:tgtEl>
                                        <p:attrNameLst>
                                          <p:attrName>ppt_w</p:attrName>
                                        </p:attrNameLst>
                                      </p:cBhvr>
                                      <p:tavLst>
                                        <p:tav tm="0">
                                          <p:val>
                                            <p:fltVal val="0"/>
                                          </p:val>
                                        </p:tav>
                                        <p:tav tm="100000">
                                          <p:val>
                                            <p:strVal val="#ppt_w"/>
                                          </p:val>
                                        </p:tav>
                                      </p:tavLst>
                                    </p:anim>
                                    <p:anim calcmode="lin" valueType="num">
                                      <p:cBhvr>
                                        <p:cTn dur="500" fill="hold" id="34"/>
                                        <p:tgtEl>
                                          <p:spTgt spid="25"/>
                                        </p:tgtEl>
                                        <p:attrNameLst>
                                          <p:attrName>ppt_h</p:attrName>
                                        </p:attrNameLst>
                                      </p:cBhvr>
                                      <p:tavLst>
                                        <p:tav tm="0">
                                          <p:val>
                                            <p:fltVal val="0"/>
                                          </p:val>
                                        </p:tav>
                                        <p:tav tm="100000">
                                          <p:val>
                                            <p:strVal val="#ppt_h"/>
                                          </p:val>
                                        </p:tav>
                                      </p:tavLst>
                                    </p:anim>
                                    <p:animEffect filter="fade" transition="in">
                                      <p:cBhvr>
                                        <p:cTn dur="500" id="35"/>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24"/>
      <p:bldP grpId="0" spid="25"/>
    </p:bldLst>
  </p:timing>
</p:sld>
</file>

<file path=ppt/tags/tag1.xml><?xml version="1.0" encoding="utf-8"?>
<p:tagLst xmlns:p="http://schemas.openxmlformats.org/presentationml/2006/main">
  <p:tag name="ISLIDE.ICON" val="#153817;#56412;#104864;#154823;#40981;"/>
</p:tagLst>
</file>

<file path=ppt/tags/tag2.xml><?xml version="1.0" encoding="utf-8"?>
<p:tagLst xmlns:p="http://schemas.openxmlformats.org/presentationml/2006/main">
  <p:tag name="ISLIDE.ICON" val="#85687;"/>
</p:tagLst>
</file>

<file path=ppt/tags/tag3.xml><?xml version="1.0" encoding="utf-8"?>
<p:tagLst xmlns:p="http://schemas.openxmlformats.org/presentationml/2006/main">
  <p:tag name="ISLIDE.ICON" val="#85687;"/>
</p:tagLst>
</file>

<file path=ppt/tags/tag4.xml><?xml version="1.0" encoding="utf-8"?>
<p:tagLst xmlns:p="http://schemas.openxmlformats.org/presentationml/2006/main">
  <p:tag name="ISLIDE.ICON" val="#85687;"/>
</p:tagLst>
</file>

<file path=ppt/tags/tag5.xml><?xml version="1.0" encoding="utf-8"?>
<p:tagLst xmlns:p="http://schemas.openxmlformats.org/presentationml/2006/main">
  <p:tag name="ISLIDE.ICON" val="#85687;"/>
</p:tagLst>
</file>

<file path=ppt/tags/tag6.xml><?xml version="1.0" encoding="utf-8"?>
<p:tagLst xmlns:p="http://schemas.openxmlformats.org/presentationml/2006/main">
  <p:tag name="ISLIDE.ICON" val="#407187;#407158;#405338;#405337;#405328;#407143;#407180;"/>
</p:tagLst>
</file>

<file path=ppt/tags/tag7.xml><?xml version="1.0" encoding="utf-8"?>
<p:tagLst xmlns:p="http://schemas.openxmlformats.org/presentationml/2006/main">
  <p:tag name="ISLIDE.ICON" val="#153817;#56412;#104864;#154823;#40981;"/>
</p:tagLst>
</file>

<file path=ppt/tags/tag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3ae4qdy">
      <a:majorFont>
        <a:latin typeface="思源黑体 CN" panose="020f0302020204030204"/>
        <a:ea typeface="思源黑体 CN"/>
        <a:cs typeface="Arial"/>
      </a:majorFont>
      <a:minorFont>
        <a:latin typeface="思源黑体 CN" panose="020f0302020204030204"/>
        <a:ea typeface="思源黑体 CN"/>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175</Paragraphs>
  <Slides>25</Slides>
  <Notes>3</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思源黑体 CN</vt:lpstr>
      <vt:lpstr>Calibri Light</vt:lpstr>
      <vt:lpstr>Calibri</vt:lpstr>
      <vt:lpstr>等线 Light</vt:lpstr>
      <vt:lpstr>等线</vt:lpstr>
      <vt:lpstr>宋体</vt:lpstr>
      <vt:lpstr>微软雅黑</vt:lpstr>
      <vt:lpstr>仿宋_GB2312</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2021-08-22T12:08:57Z</dcterms:created>
  <cp:lastPrinted>2021-08-22T12:08:57Z</cp:lastPrinted>
  <dcterms:modified xsi:type="dcterms:W3CDTF">2021-08-22T05:41:00Z</dcterms:modified>
  <cp:revision>1</cp:revision>
</cp:coreProperties>
</file>